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4.xml" ContentType="application/vnd.openxmlformats-officedocument.theme+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1" r:id="rId4"/>
    <p:sldMasterId id="2147483655" r:id="rId5"/>
    <p:sldMasterId id="2147484073" r:id="rId6"/>
    <p:sldMasterId id="2147484258" r:id="rId7"/>
    <p:sldMasterId id="2147484441" r:id="rId8"/>
    <p:sldMasterId id="2147484572" r:id="rId9"/>
    <p:sldMasterId id="2147484587" r:id="rId10"/>
    <p:sldMasterId id="2147484599" r:id="rId11"/>
    <p:sldMasterId id="2147485238" r:id="rId12"/>
    <p:sldMasterId id="2147485428" r:id="rId13"/>
    <p:sldMasterId id="2147485442" r:id="rId14"/>
    <p:sldMasterId id="2147485454" r:id="rId15"/>
    <p:sldMasterId id="2147485466" r:id="rId16"/>
    <p:sldMasterId id="2147485478" r:id="rId17"/>
    <p:sldMasterId id="2147485480" r:id="rId18"/>
    <p:sldMasterId id="2147485492" r:id="rId19"/>
    <p:sldMasterId id="2147486450" r:id="rId20"/>
    <p:sldMasterId id="2147486452" r:id="rId21"/>
    <p:sldMasterId id="2147486464" r:id="rId22"/>
    <p:sldMasterId id="2147486476" r:id="rId23"/>
    <p:sldMasterId id="2147486489" r:id="rId24"/>
    <p:sldMasterId id="2147486513" r:id="rId25"/>
    <p:sldMasterId id="2147486515" r:id="rId26"/>
  </p:sldMasterIdLst>
  <p:notesMasterIdLst>
    <p:notesMasterId r:id="rId120"/>
  </p:notesMasterIdLst>
  <p:handoutMasterIdLst>
    <p:handoutMasterId r:id="rId121"/>
  </p:handoutMasterIdLst>
  <p:sldIdLst>
    <p:sldId id="301" r:id="rId27"/>
    <p:sldId id="313" r:id="rId28"/>
    <p:sldId id="272" r:id="rId29"/>
    <p:sldId id="271" r:id="rId30"/>
    <p:sldId id="378" r:id="rId31"/>
    <p:sldId id="379" r:id="rId32"/>
    <p:sldId id="380" r:id="rId33"/>
    <p:sldId id="381" r:id="rId34"/>
    <p:sldId id="382" r:id="rId35"/>
    <p:sldId id="383" r:id="rId36"/>
    <p:sldId id="384" r:id="rId37"/>
    <p:sldId id="385" r:id="rId38"/>
    <p:sldId id="386" r:id="rId39"/>
    <p:sldId id="387" r:id="rId40"/>
    <p:sldId id="388" r:id="rId41"/>
    <p:sldId id="389" r:id="rId42"/>
    <p:sldId id="367" r:id="rId43"/>
    <p:sldId id="428" r:id="rId44"/>
    <p:sldId id="368" r:id="rId45"/>
    <p:sldId id="369" r:id="rId46"/>
    <p:sldId id="370" r:id="rId47"/>
    <p:sldId id="394" r:id="rId48"/>
    <p:sldId id="395" r:id="rId49"/>
    <p:sldId id="396" r:id="rId50"/>
    <p:sldId id="397" r:id="rId51"/>
    <p:sldId id="318" r:id="rId52"/>
    <p:sldId id="398" r:id="rId53"/>
    <p:sldId id="319" r:id="rId54"/>
    <p:sldId id="322" r:id="rId55"/>
    <p:sldId id="399" r:id="rId56"/>
    <p:sldId id="401" r:id="rId57"/>
    <p:sldId id="433" r:id="rId58"/>
    <p:sldId id="403" r:id="rId59"/>
    <p:sldId id="434" r:id="rId60"/>
    <p:sldId id="332" r:id="rId61"/>
    <p:sldId id="337" r:id="rId62"/>
    <p:sldId id="404" r:id="rId63"/>
    <p:sldId id="405" r:id="rId64"/>
    <p:sldId id="406" r:id="rId65"/>
    <p:sldId id="333" r:id="rId66"/>
    <p:sldId id="273" r:id="rId67"/>
    <p:sldId id="311" r:id="rId68"/>
    <p:sldId id="312" r:id="rId69"/>
    <p:sldId id="274" r:id="rId70"/>
    <p:sldId id="275" r:id="rId71"/>
    <p:sldId id="277" r:id="rId72"/>
    <p:sldId id="315" r:id="rId73"/>
    <p:sldId id="407" r:id="rId74"/>
    <p:sldId id="282" r:id="rId75"/>
    <p:sldId id="283" r:id="rId76"/>
    <p:sldId id="408" r:id="rId77"/>
    <p:sldId id="409" r:id="rId78"/>
    <p:sldId id="410" r:id="rId79"/>
    <p:sldId id="290" r:id="rId80"/>
    <p:sldId id="291" r:id="rId81"/>
    <p:sldId id="292" r:id="rId82"/>
    <p:sldId id="293" r:id="rId83"/>
    <p:sldId id="309" r:id="rId84"/>
    <p:sldId id="306" r:id="rId85"/>
    <p:sldId id="307" r:id="rId86"/>
    <p:sldId id="308" r:id="rId87"/>
    <p:sldId id="294" r:id="rId88"/>
    <p:sldId id="295" r:id="rId89"/>
    <p:sldId id="297" r:id="rId90"/>
    <p:sldId id="300" r:id="rId91"/>
    <p:sldId id="258" r:id="rId92"/>
    <p:sldId id="342" r:id="rId93"/>
    <p:sldId id="343" r:id="rId94"/>
    <p:sldId id="411" r:id="rId95"/>
    <p:sldId id="345" r:id="rId96"/>
    <p:sldId id="346" r:id="rId97"/>
    <p:sldId id="347" r:id="rId98"/>
    <p:sldId id="412" r:id="rId99"/>
    <p:sldId id="349" r:id="rId100"/>
    <p:sldId id="413" r:id="rId101"/>
    <p:sldId id="414" r:id="rId102"/>
    <p:sldId id="415" r:id="rId103"/>
    <p:sldId id="416" r:id="rId104"/>
    <p:sldId id="417" r:id="rId105"/>
    <p:sldId id="355" r:id="rId106"/>
    <p:sldId id="418" r:id="rId107"/>
    <p:sldId id="357" r:id="rId108"/>
    <p:sldId id="358" r:id="rId109"/>
    <p:sldId id="359" r:id="rId110"/>
    <p:sldId id="419" r:id="rId111"/>
    <p:sldId id="420" r:id="rId112"/>
    <p:sldId id="421" r:id="rId113"/>
    <p:sldId id="422" r:id="rId114"/>
    <p:sldId id="423" r:id="rId115"/>
    <p:sldId id="426" r:id="rId116"/>
    <p:sldId id="425" r:id="rId117"/>
    <p:sldId id="263" r:id="rId118"/>
    <p:sldId id="427" r:id="rId119"/>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F3900"/>
    <a:srgbClr val="26703C"/>
    <a:srgbClr val="28DF0E"/>
    <a:srgbClr val="FF00FF"/>
    <a:srgbClr val="996633"/>
    <a:srgbClr val="000000"/>
    <a:srgbClr val="500093"/>
    <a:srgbClr val="6E0043"/>
    <a:srgbClr val="DC0081"/>
    <a:srgbClr val="B500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3" autoAdjust="0"/>
    <p:restoredTop sz="86417" autoAdjust="0"/>
  </p:normalViewPr>
  <p:slideViewPr>
    <p:cSldViewPr>
      <p:cViewPr>
        <p:scale>
          <a:sx n="123" d="100"/>
          <a:sy n="123" d="100"/>
        </p:scale>
        <p:origin x="1904" y="2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theme" Target="theme/theme1.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3" Type="http://schemas.openxmlformats.org/officeDocument/2006/relationships/slide" Target="slides/slide69.xml"/><Relationship Id="rId7" Type="http://schemas.openxmlformats.org/officeDocument/2006/relationships/slide" Target="slides/slide89.xml"/><Relationship Id="rId2" Type="http://schemas.openxmlformats.org/officeDocument/2006/relationships/slide" Target="slides/slide68.xml"/><Relationship Id="rId1" Type="http://schemas.openxmlformats.org/officeDocument/2006/relationships/slide" Target="slides/slide67.xml"/><Relationship Id="rId6" Type="http://schemas.openxmlformats.org/officeDocument/2006/relationships/slide" Target="slides/slide81.xml"/><Relationship Id="rId5" Type="http://schemas.openxmlformats.org/officeDocument/2006/relationships/slide" Target="slides/slide79.xml"/><Relationship Id="rId4" Type="http://schemas.openxmlformats.org/officeDocument/2006/relationships/slide" Target="slides/slide7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7.5187969924811998E-2"/>
          <c:y val="8.6956521739130405E-2"/>
          <c:w val="0.75187969924812004"/>
          <c:h val="0.83277591973244103"/>
        </c:manualLayout>
      </c:layout>
      <c:pie3DChart>
        <c:varyColors val="1"/>
        <c:ser>
          <c:idx val="0"/>
          <c:order val="0"/>
          <c:tx>
            <c:strRef>
              <c:f>Sheet1!$A$2</c:f>
              <c:strCache>
                <c:ptCount val="1"/>
                <c:pt idx="0">
                  <c:v>Bible</c:v>
                </c:pt>
              </c:strCache>
            </c:strRef>
          </c:tx>
          <c:explosion val="25"/>
          <c:dPt>
            <c:idx val="0"/>
            <c:bubble3D val="0"/>
            <c:extLst>
              <c:ext xmlns:c16="http://schemas.microsoft.com/office/drawing/2014/chart" uri="{C3380CC4-5D6E-409C-BE32-E72D297353CC}">
                <c16:uniqueId val="{00000000-E02D-4F27-BC7C-B9BEB50B733A}"/>
              </c:ext>
            </c:extLst>
          </c:dPt>
          <c:dPt>
            <c:idx val="1"/>
            <c:bubble3D val="0"/>
            <c:extLst>
              <c:ext xmlns:c16="http://schemas.microsoft.com/office/drawing/2014/chart" uri="{C3380CC4-5D6E-409C-BE32-E72D297353CC}">
                <c16:uniqueId val="{00000001-E02D-4F27-BC7C-B9BEB50B733A}"/>
              </c:ext>
            </c:extLst>
          </c:dPt>
          <c:cat>
            <c:strRef>
              <c:f>Sheet1!$B$1:$C$1</c:f>
              <c:strCache>
                <c:ptCount val="2"/>
                <c:pt idx="0">
                  <c:v>OT</c:v>
                </c:pt>
                <c:pt idx="1">
                  <c:v>NT</c:v>
                </c:pt>
              </c:strCache>
            </c:strRef>
          </c:cat>
          <c:val>
            <c:numRef>
              <c:f>Sheet1!$B$2:$C$2</c:f>
              <c:numCache>
                <c:formatCode>0%</c:formatCode>
                <c:ptCount val="2"/>
                <c:pt idx="0">
                  <c:v>0.77200000000000002</c:v>
                </c:pt>
                <c:pt idx="1">
                  <c:v>0.22800000000000001</c:v>
                </c:pt>
              </c:numCache>
            </c:numRef>
          </c:val>
          <c:extLst>
            <c:ext xmlns:c16="http://schemas.microsoft.com/office/drawing/2014/chart" uri="{C3380CC4-5D6E-409C-BE32-E72D297353CC}">
              <c16:uniqueId val="{00000002-E02D-4F27-BC7C-B9BEB50B733A}"/>
            </c:ext>
          </c:extLst>
        </c:ser>
        <c:dLbls>
          <c:showLegendKey val="0"/>
          <c:showVal val="0"/>
          <c:showCatName val="0"/>
          <c:showSerName val="0"/>
          <c:showPercent val="0"/>
          <c:showBubbleSize val="0"/>
          <c:showLeaderLines val="1"/>
        </c:dLbls>
      </c:pie3DChart>
      <c:spPr>
        <a:noFill/>
        <a:ln w="25402">
          <a:noFill/>
        </a:ln>
      </c:spPr>
    </c:plotArea>
    <c:plotVisOnly val="1"/>
    <c:dispBlanksAs val="zero"/>
    <c:showDLblsOverMax val="0"/>
  </c:chart>
  <c:txPr>
    <a:bodyPr/>
    <a:lstStyle/>
    <a:p>
      <a:pPr>
        <a:defRPr sz="1795"/>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85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12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43476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number each of the sections in order...from SECTION ONE on the left, across and over to SECTION EIGHT on the right.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uncover some interesting parallels between the varied sections of the Book.  We will, for instance, link together sections </a:t>
            </a:r>
          </a:p>
          <a:p>
            <a:r>
              <a:rPr lang="en-US" b="1">
                <a:latin typeface="Times" charset="0"/>
                <a:ea typeface="ＭＳ Ｐゴシック" charset="0"/>
                <a:cs typeface="ＭＳ Ｐゴシック" charset="0"/>
              </a:rPr>
              <a:t>////	1 and 5, </a:t>
            </a:r>
          </a:p>
          <a:p>
            <a:r>
              <a:rPr lang="en-US" b="1">
                <a:latin typeface="Times" charset="0"/>
                <a:ea typeface="ＭＳ Ｐゴシック" charset="0"/>
                <a:cs typeface="ＭＳ Ｐゴシック" charset="0"/>
              </a:rPr>
              <a:t>////	2 and 6, </a:t>
            </a:r>
          </a:p>
          <a:p>
            <a:r>
              <a:rPr lang="en-US" b="1">
                <a:latin typeface="Times" charset="0"/>
                <a:ea typeface="ＭＳ Ｐゴシック" charset="0"/>
                <a:cs typeface="ＭＳ Ｐゴシック" charset="0"/>
              </a:rPr>
              <a:t>//// 	3 and 7, and </a:t>
            </a:r>
          </a:p>
          <a:p>
            <a:r>
              <a:rPr lang="en-US" b="1">
                <a:latin typeface="Times" charset="0"/>
                <a:ea typeface="ＭＳ Ｐゴシック" charset="0"/>
                <a:cs typeface="ＭＳ Ｐゴシック" charset="0"/>
              </a:rPr>
              <a:t>////	4 and 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Look first at sections 1 and section 5.  Think about them as serving a parallel purpose in term of the Bible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story line development.  If you are using the Study Help #18 sheet, you can fill in each location as we go. </a:t>
            </a:r>
          </a:p>
          <a:p>
            <a:r>
              <a:rPr lang="en-US" b="1">
                <a:latin typeface="Times" charset="0"/>
                <a:ea typeface="ＭＳ Ｐゴシック" charset="0"/>
                <a:cs typeface="ＭＳ Ｐゴシック" charset="0"/>
              </a:rPr>
              <a:t>////	Across the centuries these two sections of Scripture have come to be known as THE LAW in the Old Testament </a:t>
            </a:r>
          </a:p>
          <a:p>
            <a:r>
              <a:rPr lang="en-US" b="1">
                <a:latin typeface="Times" charset="0"/>
                <a:ea typeface="ＭＳ Ｐゴシック" charset="0"/>
                <a:cs typeface="ＭＳ Ｐゴシック" charset="0"/>
              </a:rPr>
              <a:t>////	and THE GOSPELS in the New.  Think about these two sections, linked here by a blue line as fulfilling somewhat parallel functions in the organization of the Bible.  Because,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from these beginning sections of the Old and the New that </a:t>
            </a:r>
          </a:p>
          <a:p>
            <a:r>
              <a:rPr lang="en-US" b="1">
                <a:latin typeface="Times" charset="0"/>
                <a:ea typeface="ＭＳ Ｐゴシック" charset="0"/>
                <a:cs typeface="ＭＳ Ｐゴシック" charset="0"/>
              </a:rPr>
              <a:t>////	all the events of the rest of each testament unfold...as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see right now.  OK...</a:t>
            </a:r>
          </a:p>
          <a:p>
            <a:r>
              <a:rPr lang="en-US" b="1">
                <a:latin typeface="Times" charset="0"/>
                <a:ea typeface="ＭＳ Ｐゴシック" charset="0"/>
                <a:cs typeface="ＭＳ Ｐゴシック" charset="0"/>
              </a:rPr>
              <a:t>HERE WE HAVE </a:t>
            </a:r>
            <a:r>
              <a:rPr lang="en-US" altLang="ja-JP" b="1">
                <a:latin typeface="Times" charset="0"/>
                <a:ea typeface="ＭＳ Ｐゴシック" charset="0"/>
                <a:cs typeface="ＭＳ Ｐゴシック" charset="0"/>
              </a:rPr>
              <a:t>"THE BEGINNING DOCUMENTATION" for each part of your Bible.  Following these beginning documents…the Law in the Old and the Gospels in the New.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unpack the other sections.</a:t>
            </a:r>
          </a:p>
          <a:p>
            <a:endParaRPr lang="en-US" b="1">
              <a:latin typeface="Times" charset="0"/>
              <a:ea typeface="ＭＳ Ｐゴシック" charset="0"/>
              <a:cs typeface="ＭＳ Ｐゴシック" charset="0"/>
            </a:endParaRPr>
          </a:p>
          <a:p>
            <a:endParaRPr lang="en-US" b="1">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next linked parallel sections, 2 and 6.</a:t>
            </a:r>
          </a:p>
          <a:p>
            <a:r>
              <a:rPr lang="en-US" b="1">
                <a:latin typeface="Times" charset="0"/>
                <a:ea typeface="ＭＳ Ｐゴシック" charset="0"/>
                <a:cs typeface="ＭＳ Ｐゴシック" charset="0"/>
              </a:rPr>
              <a:t>These sections we call  HISTORY in the Old and </a:t>
            </a:r>
          </a:p>
          <a:p>
            <a:r>
              <a:rPr lang="en-US" b="1">
                <a:latin typeface="Times" charset="0"/>
                <a:ea typeface="ＭＳ Ｐゴシック" charset="0"/>
                <a:cs typeface="ＭＳ Ｐゴシック" charset="0"/>
              </a:rPr>
              <a:t>////	the ACTS in the New.  In other words, </a:t>
            </a:r>
          </a:p>
          <a:p>
            <a:r>
              <a:rPr lang="en-US" b="1">
                <a:latin typeface="Times" charset="0"/>
                <a:ea typeface="ＭＳ Ｐゴシック" charset="0"/>
                <a:cs typeface="ＭＳ Ｐゴシック" charset="0"/>
              </a:rPr>
              <a:t>////	these two biblical sections reveal the result of circumstances set up in that beginning documentation...sections 1 and 5.  So, then, if we have Law and Histories in the Old, and Gospels and Acts in the New…</a:t>
            </a:r>
          </a:p>
          <a:p>
            <a:r>
              <a:rPr lang="en-US" b="1">
                <a:latin typeface="Times" charset="0"/>
                <a:ea typeface="ＭＳ Ｐゴシック" charset="0"/>
                <a:cs typeface="ＭＳ Ｐゴシック" charset="0"/>
              </a:rPr>
              <a:t>////	…what follows next? Inevitably, a body of writings develops out of every significant historical epoch and its unique culture.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So…here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link together sections 3 in the Old and 7 in the New.</a:t>
            </a:r>
          </a:p>
          <a:p>
            <a:r>
              <a:rPr lang="en-US" b="1">
                <a:latin typeface="Times" charset="0"/>
                <a:ea typeface="ＭＳ Ｐゴシック" charset="0"/>
                <a:cs typeface="ＭＳ Ｐゴシック" charset="0"/>
              </a:rPr>
              <a:t>////	These are traditionally called POETRY in the Old</a:t>
            </a:r>
          </a:p>
          <a:p>
            <a:r>
              <a:rPr lang="en-US" b="1">
                <a:latin typeface="Times" charset="0"/>
                <a:ea typeface="ＭＳ Ｐゴシック" charset="0"/>
                <a:cs typeface="ＭＳ Ｐゴシック" charset="0"/>
              </a:rPr>
              <a:t>////	and THE EPISTLES in the New.  </a:t>
            </a:r>
          </a:p>
          <a:p>
            <a:r>
              <a:rPr lang="en-US" b="1">
                <a:latin typeface="Times" charset="0"/>
                <a:ea typeface="ＭＳ Ｐゴシック" charset="0"/>
                <a:cs typeface="ＭＳ Ｐゴシック" charset="0"/>
              </a:rPr>
              <a:t>////	In both cases, the resulting writings were produced in response to circumstances recounted in the earlier two sections of each testament…with some prophetic characteristics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finally...sections 4 and 8...the parts of our Bible that, as a type of literature, are virtually unknown in other religious documents outside the Judeo-Christian tradition.  </a:t>
            </a:r>
          </a:p>
          <a:p>
            <a:r>
              <a:rPr lang="en-US" b="1">
                <a:latin typeface="Times" charset="0"/>
                <a:ea typeface="ＭＳ Ｐゴシック" charset="0"/>
                <a:cs typeface="ＭＳ Ｐゴシック" charset="0"/>
              </a:rPr>
              <a:t>////	These sections are THE PROPHETS in the Old Testament and </a:t>
            </a:r>
          </a:p>
          <a:p>
            <a:r>
              <a:rPr lang="en-US" b="1">
                <a:latin typeface="Times" charset="0"/>
                <a:ea typeface="ＭＳ Ｐゴシック" charset="0"/>
                <a:cs typeface="ＭＳ Ｐゴシック" charset="0"/>
              </a:rPr>
              <a:t>////	the Book of REVELATION in the New.  We will expand a little on all of this as we move along.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Some new ideas may be coming into focus now.  From this high level view, </a:t>
            </a:r>
            <a:r>
              <a:rPr lang="en-US" altLang="ja-JP" b="1">
                <a:latin typeface="Times" charset="0"/>
                <a:ea typeface="ＭＳ Ｐゴシック" charset="0"/>
                <a:cs typeface="ＭＳ Ｐゴシック" charset="0"/>
              </a:rPr>
              <a:t>"the foundational document of our faith" is organized very clearly in a general progression of subjects that makes sense and shows order…when we look at it in this way.  </a:t>
            </a:r>
          </a:p>
          <a:p>
            <a:r>
              <a:rPr lang="en-US" b="1">
                <a:latin typeface="Times" charset="0"/>
                <a:ea typeface="ＭＳ Ｐゴシック" charset="0"/>
                <a:cs typeface="ＭＳ Ｐゴシック" charset="0"/>
              </a:rPr>
              <a:t>////	In each section we have the beginning documentation...</a:t>
            </a:r>
          </a:p>
          <a:p>
            <a:r>
              <a:rPr lang="en-US" b="1">
                <a:latin typeface="Times" charset="0"/>
                <a:ea typeface="ＭＳ Ｐゴシック" charset="0"/>
                <a:cs typeface="ＭＳ Ｐゴシック" charset="0"/>
              </a:rPr>
              <a:t>////	…out of which falls a history of resulting events...</a:t>
            </a:r>
          </a:p>
          <a:p>
            <a:r>
              <a:rPr lang="en-US" b="1">
                <a:latin typeface="Times" charset="0"/>
                <a:ea typeface="ＭＳ Ｐゴシック" charset="0"/>
                <a:cs typeface="ＭＳ Ｐゴシック" charset="0"/>
              </a:rPr>
              <a:t>////	…which in turn produces a body of preserved writing...</a:t>
            </a:r>
          </a:p>
          <a:p>
            <a:r>
              <a:rPr lang="en-US" b="1">
                <a:latin typeface="Times" charset="0"/>
                <a:ea typeface="ＭＳ Ｐゴシック" charset="0"/>
                <a:cs typeface="ＭＳ Ｐゴシック" charset="0"/>
              </a:rPr>
              <a:t>////	…culminating in two sections of prophetical writing that look far beyond our times toward an outworking of titanic future events.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a:p>
            <a:r>
              <a:rPr lang="en-US"/>
              <a:t>00-Intro &amp; Biblical Theology-slide 18</a:t>
            </a:r>
          </a:p>
          <a:p>
            <a:r>
              <a:rPr lang="en-US"/>
              <a:t>00_OT Book Themes under Isaiah</a:t>
            </a:r>
            <a:r>
              <a:rPr lang="en-US" baseline="0"/>
              <a:t> section</a:t>
            </a:r>
            <a:endParaRPr lang="en-US"/>
          </a:p>
          <a:p>
            <a:r>
              <a:rPr lang="en-US"/>
              <a:t>28-Hosea-slide 54</a:t>
            </a:r>
          </a:p>
          <a:p>
            <a:r>
              <a:rPr lang="en-US"/>
              <a:t>31-Obadiah-slide 26</a:t>
            </a:r>
          </a:p>
          <a:p>
            <a:endParaRPr lang="en-US"/>
          </a:p>
        </p:txBody>
      </p:sp>
    </p:spTree>
    <p:extLst>
      <p:ext uri="{BB962C8B-B14F-4D97-AF65-F5344CB8AC3E}">
        <p14:creationId xmlns:p14="http://schemas.microsoft.com/office/powerpoint/2010/main" val="3210695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The</a:t>
            </a:r>
            <a:r>
              <a:rPr lang="en-US" baseline="0" dirty="0">
                <a:latin typeface="Arial" charset="0"/>
                <a:ea typeface="ＭＳ Ｐゴシック" charset="0"/>
                <a:cs typeface="ＭＳ Ｐゴシック"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t>
            </a:r>
            <a:r>
              <a:rPr lang="en-US" baseline="0">
                <a:latin typeface="Arial" charset="0"/>
                <a:ea typeface="ＭＳ Ｐゴシック" charset="0"/>
                <a:cs typeface="ＭＳ Ｐゴシック" charset="0"/>
              </a:rPr>
              <a:t>and the NT, 3x9.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xfrm>
            <a:off x="1150938" y="692150"/>
            <a:ext cx="4556125" cy="3416300"/>
          </a:xfrm>
          <a:ln/>
        </p:spPr>
      </p:sp>
      <p:sp>
        <p:nvSpPr>
          <p:cNvPr id="206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48F74DEF-29B3-8040-9563-BC52A1F43E8D}" type="slidenum">
              <a:rPr lang="zh-CN" altLang="en-US" sz="1200">
                <a:solidFill>
                  <a:srgbClr val="000000"/>
                </a:solidFill>
                <a:latin typeface="Times New Roman" charset="0"/>
              </a:rPr>
              <a:pPr/>
              <a:t>22</a:t>
            </a:fld>
            <a:endParaRPr lang="en-US" altLang="zh-CN" sz="1200">
              <a:solidFill>
                <a:srgbClr val="000000"/>
              </a:solidFill>
              <a:latin typeface="Times New Roman" charset="0"/>
            </a:endParaRPr>
          </a:p>
        </p:txBody>
      </p:sp>
      <p:sp>
        <p:nvSpPr>
          <p:cNvPr id="208898" name="Rectangle 2"/>
          <p:cNvSpPr>
            <a:spLocks noGrp="1" noRot="1" noChangeAspect="1" noChangeArrowheads="1" noTextEdit="1"/>
          </p:cNvSpPr>
          <p:nvPr>
            <p:ph type="sldImg"/>
          </p:nvPr>
        </p:nvSpPr>
        <p:spPr>
          <a:xfrm>
            <a:off x="1150938" y="692150"/>
            <a:ext cx="4556125" cy="3416300"/>
          </a:xfrm>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B0B9E6D-509E-2A4A-886C-872074C9250A}" type="slidenum">
              <a:rPr lang="en-US" sz="1200">
                <a:solidFill>
                  <a:srgbClr val="000000"/>
                </a:solidFill>
                <a:latin typeface="Times New Roman" charset="0"/>
              </a:rPr>
              <a:pPr eaLnBrk="1" hangingPunct="1"/>
              <a:t>23</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F66101F8-F9BC-A24C-8816-E2DCA7A87E34}" type="slidenum">
              <a:rPr lang="zh-CN" altLang="en-US" sz="1200">
                <a:solidFill>
                  <a:srgbClr val="000000"/>
                </a:solidFill>
                <a:latin typeface="Times New Roman" charset="0"/>
              </a:rPr>
              <a:pPr/>
              <a:t>24</a:t>
            </a:fld>
            <a:endParaRPr lang="en-US" altLang="zh-CN" sz="1200">
              <a:solidFill>
                <a:srgbClr val="000000"/>
              </a:solidFill>
              <a:latin typeface="Times New Roman"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65513B-9E42-FC43-A579-BAF2DFE3FBB3}" type="slidenum">
              <a:rPr lang="en-US" sz="1200">
                <a:solidFill>
                  <a:srgbClr val="000000"/>
                </a:solidFill>
                <a:latin typeface="Comic Sans MS" charset="0"/>
              </a:rPr>
              <a:pPr/>
              <a:t>25</a:t>
            </a:fld>
            <a:endParaRPr lang="en-US" sz="1200">
              <a:solidFill>
                <a:srgbClr val="000000"/>
              </a:solidFill>
              <a:latin typeface="Comic Sans MS"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127 repeated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BF833F57-82A7-D043-A31E-E305D50A78D2}" type="slidenum">
              <a:rPr lang="zh-CN" altLang="en-US" sz="1200">
                <a:solidFill>
                  <a:srgbClr val="000000"/>
                </a:solidFill>
                <a:latin typeface="Times New Roman" charset="0"/>
              </a:rPr>
              <a:pPr/>
              <a:t>26</a:t>
            </a:fld>
            <a:endParaRPr lang="en-US" altLang="zh-CN" sz="1200">
              <a:solidFill>
                <a:srgbClr val="000000"/>
              </a:solidFill>
              <a:latin typeface="Times New Roman" charset="0"/>
            </a:endParaRPr>
          </a:p>
        </p:txBody>
      </p:sp>
      <p:sp>
        <p:nvSpPr>
          <p:cNvPr id="205826" name="Rectangle 2"/>
          <p:cNvSpPr>
            <a:spLocks noGrp="1" noRot="1" noChangeAspect="1" noChangeArrowheads="1" noTextEdit="1"/>
          </p:cNvSpPr>
          <p:nvPr>
            <p:ph type="sldImg"/>
          </p:nvPr>
        </p:nvSpPr>
        <p:spPr>
          <a:xfrm>
            <a:off x="1150938" y="692150"/>
            <a:ext cx="4556125" cy="3416300"/>
          </a:xfrm>
          <a:ln/>
        </p:spPr>
      </p:sp>
      <p:sp>
        <p:nvSpPr>
          <p:cNvPr id="205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39301E6-8326-D24D-97E2-3ED6639B13C5}" type="slidenum">
              <a:rPr lang="zh-CN" altLang="en-US" sz="1200">
                <a:solidFill>
                  <a:srgbClr val="000000"/>
                </a:solidFill>
                <a:latin typeface="Times New Roman" charset="0"/>
              </a:rPr>
              <a:pPr/>
              <a:t>27</a:t>
            </a:fld>
            <a:endParaRPr lang="en-US" altLang="zh-CN"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xfrm>
            <a:off x="1150938" y="692150"/>
            <a:ext cx="4556125" cy="3416300"/>
          </a:xfrm>
          <a:ln/>
        </p:spPr>
      </p:sp>
      <p:sp>
        <p:nvSpPr>
          <p:cNvPr id="217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745254F-AC4B-D04A-AE1B-E5EBD706F1DD}" type="slidenum">
              <a:rPr lang="zh-CN" altLang="en-US" sz="1200">
                <a:solidFill>
                  <a:srgbClr val="000000"/>
                </a:solidFill>
                <a:latin typeface="Times New Roman" charset="0"/>
              </a:rPr>
              <a:pPr/>
              <a:t>28</a:t>
            </a:fld>
            <a:endParaRPr lang="en-US" altLang="zh-CN" sz="1200">
              <a:solidFill>
                <a:srgbClr val="000000"/>
              </a:solidFill>
              <a:latin typeface="Times New Roman" charset="0"/>
            </a:endParaRPr>
          </a:p>
        </p:txBody>
      </p:sp>
      <p:sp>
        <p:nvSpPr>
          <p:cNvPr id="209922" name="Rectangle 2"/>
          <p:cNvSpPr>
            <a:spLocks noGrp="1" noRot="1" noChangeAspect="1" noChangeArrowheads="1" noTextEdit="1"/>
          </p:cNvSpPr>
          <p:nvPr>
            <p:ph type="sldImg"/>
          </p:nvPr>
        </p:nvSpPr>
        <p:spPr>
          <a:xfrm>
            <a:off x="1150938" y="692150"/>
            <a:ext cx="4556125" cy="3416300"/>
          </a:xfrm>
          <a:ln/>
        </p:spPr>
      </p:sp>
      <p:sp>
        <p:nvSpPr>
          <p:cNvPr id="209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18EE30F-9C31-5D41-9207-D313A041715D}" type="slidenum">
              <a:rPr lang="zh-CN" altLang="en-US" sz="1200">
                <a:solidFill>
                  <a:srgbClr val="000000"/>
                </a:solidFill>
                <a:latin typeface="Times New Roman" charset="0"/>
              </a:rPr>
              <a:pPr/>
              <a:t>29</a:t>
            </a:fld>
            <a:endParaRPr lang="en-US" altLang="zh-CN"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xfrm>
            <a:off x="1150938" y="692150"/>
            <a:ext cx="4556125" cy="34163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30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67373BC-F874-964A-8E91-D7F5B2C6B869}" type="slidenum">
              <a:rPr lang="en-US" sz="1200">
                <a:solidFill>
                  <a:srgbClr val="000000"/>
                </a:solidFill>
              </a:rPr>
              <a:pPr/>
              <a:t>31</a:t>
            </a:fld>
            <a:endParaRPr lang="en-US" sz="1200">
              <a:solidFill>
                <a:srgbClr val="000000"/>
              </a:solidFill>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32</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Mediterranean</a:t>
            </a:r>
            <a:r>
              <a:rPr lang="en-US" altLang="zh-CN" baseline="0">
                <a:latin typeface="Times New Roman" charset="0"/>
                <a:ea typeface="ＭＳ Ｐゴシック" charset="0"/>
                <a:cs typeface="ＭＳ Ｐゴシック" charset="0"/>
              </a:rPr>
              <a:t>: "In the middle" (medi) + "lands" (terrain) = "between two lands" (Europe and Africa)</a:t>
            </a:r>
          </a:p>
          <a:p>
            <a:pPr marL="228600" indent="-228600" eaLnBrk="1" hangingPunct="1">
              <a:buAutoNum type="arabicPeriod"/>
            </a:pPr>
            <a:r>
              <a:rPr lang="en-US" altLang="zh-CN" baseline="0">
                <a:latin typeface="Times New Roman" charset="0"/>
                <a:ea typeface="ＭＳ Ｐゴシック" charset="0"/>
                <a:cs typeface="ＭＳ Ｐゴシック" charset="0"/>
              </a:rPr>
              <a:t>Nile River: "</a:t>
            </a:r>
            <a:r>
              <a:rPr lang="en-US"/>
              <a:t>The </a:t>
            </a:r>
            <a:r>
              <a:rPr lang="en-US" b="1"/>
              <a:t>name Nile</a:t>
            </a:r>
            <a:r>
              <a:rPr lang="en-US"/>
              <a:t> comes from the Greek “neilos”, which means valley. The Ancient Egyptians called the river Ar or Aur (black) because of the colour of the sediment left after the river's annual flood</a:t>
            </a:r>
            <a:r>
              <a:rPr lang="en-US" baseline="0"/>
              <a:t> (http://www.primaryhomeworkhelp.co.uk/egypt/nile.htm)</a:t>
            </a:r>
            <a:endParaRPr lang="en-US" altLang="zh-CN" baseline="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a:latin typeface="Times New Roman" charset="0"/>
                <a:ea typeface="ＭＳ Ｐゴシック" charset="0"/>
                <a:cs typeface="ＭＳ Ｐゴシック" charset="0"/>
              </a:rPr>
              <a:t>Red Sea: "</a:t>
            </a:r>
            <a:r>
              <a:rPr lang="en-US"/>
              <a:t>Like the Yellow Sea, the Red Sea may also be named after a natural process. Seasonal blooms of a bacteria commonly called “sea sawdust” turn the water red. These bacteria, Trichodesmium erythraeum,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a:t> </a:t>
            </a:r>
            <a:r>
              <a:rPr lang="en-US"/>
              <a:t>Another theory states that the color red signifies “south.” Some Asiatic languages use colors to refer to directions</a:t>
            </a:r>
            <a:r>
              <a:rPr lang="en-US" b="0"/>
              <a:t>"</a:t>
            </a:r>
            <a:r>
              <a:rPr lang="en-US" b="0" baseline="0"/>
              <a:t> (http://www.dictionary.com/e/yellow-sea/)</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Sea of Chinnereth: harp sea as it is</a:t>
            </a:r>
            <a:r>
              <a:rPr lang="en-US" altLang="zh-CN" baseline="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a:latin typeface="Times New Roman" charset="0"/>
                <a:ea typeface="ＭＳ Ｐゴシック" charset="0"/>
                <a:cs typeface="ＭＳ Ｐゴシック" charset="0"/>
              </a:rPr>
              <a:t>Jordan River: "</a:t>
            </a:r>
            <a:r>
              <a:rPr lang="en-US"/>
              <a:t>The river's </a:t>
            </a:r>
            <a:r>
              <a:rPr lang="en-US" b="1"/>
              <a:t>name</a:t>
            </a:r>
            <a:r>
              <a:rPr lang="en-US"/>
              <a:t> in </a:t>
            </a:r>
            <a:r>
              <a:rPr lang="en-US" b="1"/>
              <a:t>Hebrew</a:t>
            </a:r>
            <a:r>
              <a:rPr lang="en-US"/>
              <a:t> is יַרְדֵן (Yarden), and it is derived from יָרַד (yarad) </a:t>
            </a:r>
            <a:r>
              <a:rPr lang="en-US" b="1"/>
              <a:t>meaning</a:t>
            </a:r>
            <a:r>
              <a:rPr lang="en-US"/>
              <a:t> "descend" or "flow down"</a:t>
            </a:r>
            <a:r>
              <a:rPr lang="en-US" baseline="0"/>
              <a:t> (https://www.behindthename.com/name/jordan).</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Salt Sea: sea with highest salt content on earth as it is the lowest spot where water stops and evaporates to make it continnually saltier</a:t>
            </a:r>
          </a:p>
          <a:p>
            <a:pPr marL="228600" indent="-228600" eaLnBrk="1" hangingPunct="1">
              <a:buAutoNum type="arabicPeriod"/>
            </a:pPr>
            <a:r>
              <a:rPr lang="en-US" altLang="zh-CN" baseline="0">
                <a:latin typeface="Times New Roman" charset="0"/>
                <a:ea typeface="ＭＳ Ｐゴシック" charset="0"/>
                <a:cs typeface="ＭＳ Ｐゴシック" charset="0"/>
              </a:rPr>
              <a:t>Euphrates River: "</a:t>
            </a:r>
            <a:r>
              <a:rPr lang="en-US"/>
              <a:t>A </a:t>
            </a:r>
            <a:r>
              <a:rPr lang="en-US" i="1"/>
              <a:t>river named</a:t>
            </a:r>
            <a:r>
              <a:rPr lang="en-US"/>
              <a:t> Perath (Hebrew for </a:t>
            </a:r>
            <a:r>
              <a:rPr lang="en-US" i="1"/>
              <a:t>Euphrates</a:t>
            </a:r>
            <a:r>
              <a:rPr lang="en-US"/>
              <a:t>) is one of the four </a:t>
            </a:r>
            <a:r>
              <a:rPr lang="en-US" i="1"/>
              <a:t>rivers</a:t>
            </a:r>
            <a:r>
              <a:rPr lang="en-US"/>
              <a:t> that flow from the Garden of Eden according to Genesis 2:14. This Hebrew word, derived from either the word "stream" or "to break forth," </a:t>
            </a:r>
            <a:r>
              <a:rPr lang="en-US" i="1"/>
              <a:t>has</a:t>
            </a:r>
            <a:r>
              <a:rPr lang="en-US"/>
              <a:t> been translated as </a:t>
            </a:r>
            <a:r>
              <a:rPr lang="en-US" i="1"/>
              <a:t>Euphrates</a:t>
            </a:r>
            <a:r>
              <a:rPr lang="en-US" i="0"/>
              <a:t>"</a:t>
            </a:r>
            <a:r>
              <a:rPr lang="en-US" i="0" baseline="0"/>
              <a:t> (http://www.newworldencyclopedia.org/entry/Euphrates_River)</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Tigris River: "</a:t>
            </a:r>
            <a:r>
              <a:rPr lang="en-US"/>
              <a:t>From </a:t>
            </a:r>
            <a:r>
              <a:rPr lang="en-US">
                <a:hlinkClick r:id="rId3" tooltip="w:Latin"/>
              </a:rPr>
              <a:t>Latin</a:t>
            </a:r>
            <a:r>
              <a:rPr lang="en-US"/>
              <a:t> </a:t>
            </a:r>
            <a:r>
              <a:rPr lang="en-US" i="1">
                <a:hlinkClick r:id="rId4" tooltip="Tigris"/>
              </a:rPr>
              <a:t>Tigris</a:t>
            </a:r>
            <a:r>
              <a:rPr lang="en-US"/>
              <a:t>, from </a:t>
            </a:r>
            <a:r>
              <a:rPr lang="en-US">
                <a:hlinkClick r:id="rId5" tooltip="w:Ancient Greek language"/>
              </a:rPr>
              <a:t>Ancient Greek</a:t>
            </a:r>
            <a:r>
              <a:rPr lang="en-US"/>
              <a:t> </a:t>
            </a:r>
            <a:r>
              <a:rPr lang="en-US" i="1">
                <a:hlinkClick r:id="rId6" tooltip="Τίγρις"/>
              </a:rPr>
              <a:t>Τίγρις</a:t>
            </a:r>
            <a:r>
              <a:rPr lang="en-US"/>
              <a:t> (Tígris), an alternative form of </a:t>
            </a:r>
            <a:r>
              <a:rPr lang="en-US" i="1">
                <a:hlinkClick r:id="rId7" tooltip="Τίγρης"/>
              </a:rPr>
              <a:t>Τίγρης</a:t>
            </a:r>
            <a:r>
              <a:rPr lang="en-US"/>
              <a:t> (Tígrēs), from </a:t>
            </a:r>
            <a:r>
              <a:rPr lang="en-US">
                <a:hlinkClick r:id="rId8" tooltip="w:Old Persian language"/>
              </a:rPr>
              <a:t>Old Persian</a:t>
            </a:r>
            <a:r>
              <a:rPr lang="en-US"/>
              <a:t> </a:t>
            </a:r>
            <a:r>
              <a:rPr lang="en-US" i="1">
                <a:hlinkClick r:id="rId9" tooltip="𐎫𐎡𐎥𐎼𐎠"/>
              </a:rPr>
              <a:t>𐎫𐎡𐎥𐎼𐎠</a:t>
            </a:r>
            <a:r>
              <a:rPr lang="en-US"/>
              <a:t> (Tigrā), from </a:t>
            </a:r>
            <a:r>
              <a:rPr lang="en-US">
                <a:hlinkClick r:id="rId10" tooltip="w:Elamite language"/>
              </a:rPr>
              <a:t>Elamite</a:t>
            </a:r>
            <a:r>
              <a:rPr lang="en-US"/>
              <a:t> </a:t>
            </a:r>
            <a:r>
              <a:rPr lang="en-US" i="1">
                <a:hlinkClick r:id="rId11" tooltip="𒋾𒅅𒊏 (page does not exist)"/>
              </a:rPr>
              <a:t>𒋾𒅅𒊏</a:t>
            </a:r>
            <a:r>
              <a:rPr lang="en-US"/>
              <a:t> (ti-ig-ra), from </a:t>
            </a:r>
            <a:r>
              <a:rPr lang="en-US">
                <a:hlinkClick r:id="rId12" tooltip="w:Sumerian language"/>
              </a:rPr>
              <a:t>Sumerian</a:t>
            </a:r>
            <a:r>
              <a:rPr lang="en-US"/>
              <a:t> </a:t>
            </a:r>
            <a:r>
              <a:rPr lang="en-US" i="1">
                <a:hlinkClick r:id="rId13" tooltip="𒀀𒇉𒈦𒄘𒃼"/>
              </a:rPr>
              <a:t>𒀀𒇉𒈦𒄘𒃼</a:t>
            </a:r>
            <a:r>
              <a:rPr lang="en-US"/>
              <a:t> (</a:t>
            </a:r>
            <a:r>
              <a:rPr lang="en-US" baseline="30000"/>
              <a:t>ÍD</a:t>
            </a:r>
            <a:r>
              <a:rPr lang="en-US"/>
              <a:t>Idigna, </a:t>
            </a:r>
            <a:r>
              <a:rPr lang="en-US" baseline="30000"/>
              <a:t>ÍD</a:t>
            </a:r>
            <a:r>
              <a:rPr lang="en-US"/>
              <a:t>Idigina, literally “fast as an arrow”).} (https://en.wiktionary.org/wiki/Tigris#Etymology)</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Persian Gulf: named after the land just to the north</a:t>
            </a:r>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33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34</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BCC989F-221F-724F-A70C-D326F8E8E9D4}" type="slidenum">
              <a:rPr lang="zh-CN" altLang="en-US" sz="1200">
                <a:solidFill>
                  <a:srgbClr val="000000"/>
                </a:solidFill>
                <a:latin typeface="Times New Roman" charset="0"/>
              </a:rPr>
              <a:pPr/>
              <a:t>35</a:t>
            </a:fld>
            <a:endParaRPr lang="en-US" altLang="zh-CN" sz="1200">
              <a:solidFill>
                <a:srgbClr val="000000"/>
              </a:solidFill>
              <a:latin typeface="Times New Roman" charset="0"/>
            </a:endParaRPr>
          </a:p>
        </p:txBody>
      </p:sp>
      <p:sp>
        <p:nvSpPr>
          <p:cNvPr id="222210" name="Rectangle 2"/>
          <p:cNvSpPr>
            <a:spLocks noGrp="1" noRot="1" noChangeAspect="1" noChangeArrowheads="1" noTextEdit="1"/>
          </p:cNvSpPr>
          <p:nvPr>
            <p:ph type="sldImg"/>
          </p:nvPr>
        </p:nvSpPr>
        <p:spPr>
          <a:xfrm>
            <a:off x="1150938" y="692150"/>
            <a:ext cx="4556125" cy="3416300"/>
          </a:xfrm>
          <a:ln/>
        </p:spPr>
      </p:sp>
      <p:sp>
        <p:nvSpPr>
          <p:cNvPr id="222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27E6CEA-C8BB-1647-98FD-994BC6D9D64A}" type="slidenum">
              <a:rPr lang="en-US" sz="1200">
                <a:solidFill>
                  <a:srgbClr val="000000"/>
                </a:solidFill>
              </a:rPr>
              <a:pPr/>
              <a:t>36</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50938" y="692150"/>
            <a:ext cx="4556125" cy="34163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388C5CB0-B58B-BF4F-B842-A84679DCF42F}" type="slidenum">
              <a:rPr lang="en-US" sz="1200">
                <a:solidFill>
                  <a:srgbClr val="000000"/>
                </a:solidFill>
              </a:rPr>
              <a:pPr/>
              <a:t>37</a:t>
            </a:fld>
            <a:endParaRPr lang="en-US" sz="1200">
              <a:solidFill>
                <a:srgbClr val="000000"/>
              </a:solidFill>
            </a:endParaRPr>
          </a:p>
        </p:txBody>
      </p:sp>
      <p:sp>
        <p:nvSpPr>
          <p:cNvPr id="226306" name="Rectangle 2"/>
          <p:cNvSpPr>
            <a:spLocks noGrp="1" noRot="1" noChangeAspect="1" noChangeArrowheads="1" noTextEdit="1"/>
          </p:cNvSpPr>
          <p:nvPr>
            <p:ph type="sldImg"/>
          </p:nvPr>
        </p:nvSpPr>
        <p:spPr>
          <a:xfrm>
            <a:off x="1150938" y="692150"/>
            <a:ext cx="4556125" cy="3416300"/>
          </a:xfrm>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4D67AD6-B004-BC42-B122-489466F6B7E4}" type="slidenum">
              <a:rPr lang="en-US" sz="1200">
                <a:solidFill>
                  <a:srgbClr val="000000"/>
                </a:solidFill>
              </a:rPr>
              <a:pPr/>
              <a:t>38</a:t>
            </a:fld>
            <a:endParaRPr lang="en-US" sz="1200">
              <a:solidFill>
                <a:srgbClr val="000000"/>
              </a:solidFill>
            </a:endParaRPr>
          </a:p>
        </p:txBody>
      </p:sp>
      <p:sp>
        <p:nvSpPr>
          <p:cNvPr id="228354" name="Rectangle 2"/>
          <p:cNvSpPr>
            <a:spLocks noGrp="1" noRot="1" noChangeAspect="1" noChangeArrowheads="1" noTextEdit="1"/>
          </p:cNvSpPr>
          <p:nvPr>
            <p:ph type="sldImg"/>
          </p:nvPr>
        </p:nvSpPr>
        <p:spPr>
          <a:xfrm>
            <a:off x="1150938" y="692150"/>
            <a:ext cx="4556125" cy="3416300"/>
          </a:xfrm>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35AE74D-5467-C440-9169-5614D731941B}" type="slidenum">
              <a:rPr lang="zh-CN" altLang="en-US" sz="1200">
                <a:solidFill>
                  <a:srgbClr val="000000"/>
                </a:solidFill>
                <a:latin typeface="Times New Roman" charset="0"/>
              </a:rPr>
              <a:pPr/>
              <a:t>39</a:t>
            </a:fld>
            <a:endParaRPr lang="en-US" altLang="zh-CN" sz="1200">
              <a:solidFill>
                <a:srgbClr val="000000"/>
              </a:solidFill>
              <a:latin typeface="Times New Roman"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8EA27FD-E754-B341-9795-0E7F1E4B7F56}" type="slidenum">
              <a:rPr lang="zh-CN" altLang="en-US" sz="1200">
                <a:solidFill>
                  <a:srgbClr val="000000"/>
                </a:solidFill>
                <a:latin typeface="Times New Roman" charset="0"/>
              </a:rPr>
              <a:pPr/>
              <a:t>40</a:t>
            </a:fld>
            <a:endParaRPr lang="en-US" altLang="zh-CN" sz="1200">
              <a:solidFill>
                <a:srgbClr val="000000"/>
              </a:solidFill>
              <a:latin typeface="Times New Roman" charset="0"/>
            </a:endParaRPr>
          </a:p>
        </p:txBody>
      </p:sp>
      <p:sp>
        <p:nvSpPr>
          <p:cNvPr id="232450" name="Rectangle 2"/>
          <p:cNvSpPr>
            <a:spLocks noGrp="1" noRot="1" noChangeAspect="1" noChangeArrowheads="1" noTextEdit="1"/>
          </p:cNvSpPr>
          <p:nvPr>
            <p:ph type="sldImg"/>
          </p:nvPr>
        </p:nvSpPr>
        <p:spPr>
          <a:xfrm>
            <a:off x="1150938" y="692150"/>
            <a:ext cx="4556125" cy="3416300"/>
          </a:xfrm>
          <a:ln/>
        </p:spPr>
      </p:sp>
      <p:sp>
        <p:nvSpPr>
          <p:cNvPr id="232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xfrm>
            <a:off x="1150938" y="692150"/>
            <a:ext cx="4556125" cy="3416300"/>
          </a:xfrm>
          <a:ln/>
        </p:spPr>
      </p:sp>
      <p:sp>
        <p:nvSpPr>
          <p:cNvPr id="2344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xfrm>
            <a:off x="1150938" y="692150"/>
            <a:ext cx="4556125" cy="3416300"/>
          </a:xfrm>
          <a:ln/>
        </p:spPr>
      </p:sp>
      <p:sp>
        <p:nvSpPr>
          <p:cNvPr id="2365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xfrm>
            <a:off x="1150938" y="692150"/>
            <a:ext cx="4556125" cy="3416300"/>
          </a:xfrm>
          <a:ln/>
        </p:spPr>
      </p:sp>
      <p:sp>
        <p:nvSpPr>
          <p:cNvPr id="2385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ChangeArrowheads="1" noTextEdit="1"/>
          </p:cNvSpPr>
          <p:nvPr>
            <p:ph type="sldImg"/>
          </p:nvPr>
        </p:nvSpPr>
        <p:spPr>
          <a:xfrm>
            <a:off x="1150938" y="692150"/>
            <a:ext cx="4556125" cy="3416300"/>
          </a:xfrm>
          <a:ln/>
        </p:spPr>
      </p:sp>
      <p:sp>
        <p:nvSpPr>
          <p:cNvPr id="2406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xfrm>
            <a:off x="1150938" y="692150"/>
            <a:ext cx="4556125" cy="3416300"/>
          </a:xfrm>
          <a:ln/>
        </p:spPr>
      </p:sp>
      <p:sp>
        <p:nvSpPr>
          <p:cNvPr id="2426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p:cNvSpPr>
          <p:nvPr>
            <p:ph type="sldImg"/>
          </p:nvPr>
        </p:nvSpPr>
        <p:spPr>
          <a:xfrm>
            <a:off x="1150938" y="692150"/>
            <a:ext cx="4556125" cy="3416300"/>
          </a:xfrm>
          <a:solidFill>
            <a:srgbClr val="FFFFFF"/>
          </a:solidFill>
          <a:ln/>
        </p:spPr>
      </p:sp>
      <p:sp>
        <p:nvSpPr>
          <p:cNvPr id="246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OT Survey </a:t>
            </a:r>
          </a:p>
          <a:p>
            <a:r>
              <a:rPr lang="en-US">
                <a:latin typeface="Arial" charset="0"/>
                <a:ea typeface="ＭＳ Ｐゴシック" charset="0"/>
                <a:cs typeface="ＭＳ Ｐゴシック" charset="0"/>
              </a:rPr>
              <a:t>00-Intro &amp; Biblical Theology-62</a:t>
            </a:r>
          </a:p>
          <a:p>
            <a:r>
              <a:rPr lang="en-US">
                <a:latin typeface="Arial" charset="0"/>
                <a:ea typeface="ＭＳ Ｐゴシック" charset="0"/>
                <a:cs typeface="ＭＳ Ｐゴシック" charset="0"/>
              </a:rPr>
              <a:t>Slide 33</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YES…IT IS AN ORGANIZED BOOK!  So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take a big step forward in this expanding view of -- as we said – </a:t>
            </a:r>
            <a:r>
              <a:rPr lang="en-US" altLang="ja-JP" b="1">
                <a:latin typeface="Times" charset="0"/>
                <a:ea typeface="ＭＳ Ｐゴシック" charset="0"/>
                <a:cs typeface="ＭＳ Ｐゴシック" charset="0"/>
              </a:rPr>
              <a:t>"the basic document of our faith."  This is Part SIX of THE BIBLE...BASICALLY, the part we call The </a:t>
            </a:r>
            <a:r>
              <a:rPr lang="en-US" altLang="ja-JP" b="1" u="sng">
                <a:latin typeface="Times" charset="0"/>
                <a:ea typeface="ＭＳ Ｐゴシック" charset="0"/>
                <a:cs typeface="ＭＳ Ｐゴシック" charset="0"/>
              </a:rPr>
              <a:t>OPENED</a:t>
            </a:r>
            <a:r>
              <a:rPr lang="en-US" altLang="ja-JP" b="1">
                <a:latin typeface="Times" charset="0"/>
                <a:ea typeface="ＭＳ Ｐゴシック" charset="0"/>
                <a:cs typeface="ＭＳ Ｐゴシック" charset="0"/>
              </a:rPr>
              <a:t>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xfrm>
            <a:off x="1150938" y="692150"/>
            <a:ext cx="4556125" cy="3416300"/>
          </a:xfrm>
          <a:ln/>
        </p:spPr>
      </p:sp>
      <p:sp>
        <p:nvSpPr>
          <p:cNvPr id="2570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ChangeArrowheads="1" noTextEdit="1"/>
          </p:cNvSpPr>
          <p:nvPr>
            <p:ph type="sldImg"/>
          </p:nvPr>
        </p:nvSpPr>
        <p:spPr>
          <a:xfrm>
            <a:off x="1150938" y="692150"/>
            <a:ext cx="4556125" cy="3416300"/>
          </a:xfrm>
          <a:ln/>
        </p:spPr>
      </p:sp>
      <p:sp>
        <p:nvSpPr>
          <p:cNvPr id="2590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50938" y="692150"/>
            <a:ext cx="4556125" cy="3416300"/>
          </a:xfrm>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xfrm>
            <a:off x="1150938" y="692150"/>
            <a:ext cx="4556125" cy="3416300"/>
          </a:xfrm>
          <a:ln/>
        </p:spPr>
      </p:sp>
      <p:sp>
        <p:nvSpPr>
          <p:cNvPr id="263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xfrm>
            <a:off x="1150938" y="692150"/>
            <a:ext cx="4556125" cy="3416300"/>
          </a:xfrm>
          <a:ln/>
        </p:spPr>
      </p:sp>
      <p:sp>
        <p:nvSpPr>
          <p:cNvPr id="265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a:xfrm>
            <a:off x="1150938" y="692150"/>
            <a:ext cx="4556125" cy="3416300"/>
          </a:xfrm>
          <a:ln/>
        </p:spPr>
      </p:sp>
      <p:sp>
        <p:nvSpPr>
          <p:cNvPr id="267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xfrm>
            <a:off x="1150938" y="692150"/>
            <a:ext cx="4556125" cy="3416300"/>
          </a:xfrm>
          <a:ln/>
        </p:spPr>
      </p:sp>
      <p:sp>
        <p:nvSpPr>
          <p:cNvPr id="269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2"/>
          <p:cNvSpPr>
            <a:spLocks noGrp="1" noRot="1" noChangeAspect="1" noChangeArrowheads="1" noTextEdit="1"/>
          </p:cNvSpPr>
          <p:nvPr>
            <p:ph type="sldImg"/>
          </p:nvPr>
        </p:nvSpPr>
        <p:spPr>
          <a:xfrm>
            <a:off x="1150938" y="692150"/>
            <a:ext cx="4556125" cy="3416300"/>
          </a:xfrm>
          <a:ln/>
        </p:spPr>
      </p:sp>
      <p:sp>
        <p:nvSpPr>
          <p:cNvPr id="271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spect="1" noChangeArrowheads="1" noTextEdit="1"/>
          </p:cNvSpPr>
          <p:nvPr>
            <p:ph type="sldImg"/>
          </p:nvPr>
        </p:nvSpPr>
        <p:spPr>
          <a:xfrm>
            <a:off x="1150938" y="692150"/>
            <a:ext cx="4556125" cy="3416300"/>
          </a:xfrm>
          <a:ln/>
        </p:spPr>
      </p:sp>
      <p:sp>
        <p:nvSpPr>
          <p:cNvPr id="273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going to slice and dice the Word-- as a published book, just as we know books today -- developing some of its distinct parts and divisions.</a:t>
            </a:r>
          </a:p>
          <a:p>
            <a:r>
              <a:rPr lang="en-US" b="1">
                <a:latin typeface="Times" charset="0"/>
                <a:ea typeface="ＭＳ Ｐゴシック" charset="0"/>
                <a:cs typeface="ＭＳ Ｐゴシック" charset="0"/>
              </a:rPr>
              <a:t>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Bibles are very different from the Scriptures of our ancient ancestors.  But the eternal message is the same, all across the millennia.</a:t>
            </a:r>
            <a:endParaRPr lang="en-US" b="1">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ChangeArrowheads="1" noTextEdit="1"/>
          </p:cNvSpPr>
          <p:nvPr>
            <p:ph type="sldImg"/>
          </p:nvPr>
        </p:nvSpPr>
        <p:spPr>
          <a:xfrm>
            <a:off x="1150938" y="692150"/>
            <a:ext cx="4556125" cy="3416300"/>
          </a:xfrm>
          <a:ln/>
        </p:spPr>
      </p:sp>
      <p:sp>
        <p:nvSpPr>
          <p:cNvPr id="275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xfrm>
            <a:off x="1150938" y="692150"/>
            <a:ext cx="4556125" cy="3416300"/>
          </a:xfrm>
          <a:ln/>
        </p:spPr>
      </p:sp>
      <p:sp>
        <p:nvSpPr>
          <p:cNvPr id="277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xfrm>
            <a:off x="1150938" y="692150"/>
            <a:ext cx="4556125" cy="3416300"/>
          </a:xfrm>
          <a:ln/>
        </p:spPr>
      </p:sp>
      <p:sp>
        <p:nvSpPr>
          <p:cNvPr id="279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1150938" y="692150"/>
            <a:ext cx="4556125" cy="3416300"/>
          </a:xfrm>
          <a:ln/>
        </p:spPr>
      </p:sp>
      <p:sp>
        <p:nvSpPr>
          <p:cNvPr id="281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a:xfrm>
            <a:off x="1150938" y="692150"/>
            <a:ext cx="4556125" cy="3416300"/>
          </a:xfrm>
          <a:ln/>
        </p:spPr>
      </p:sp>
      <p:sp>
        <p:nvSpPr>
          <p:cNvPr id="283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a:xfrm>
            <a:off x="1150938" y="692150"/>
            <a:ext cx="4556125" cy="3416300"/>
          </a:xfrm>
          <a:ln/>
        </p:spPr>
      </p:sp>
      <p:sp>
        <p:nvSpPr>
          <p:cNvPr id="285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a:xfrm>
            <a:off x="1150938" y="692150"/>
            <a:ext cx="4556125" cy="3416300"/>
          </a:xfrm>
          <a:ln/>
        </p:spPr>
      </p:sp>
      <p:sp>
        <p:nvSpPr>
          <p:cNvPr id="287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a:xfrm>
            <a:off x="1150938" y="692150"/>
            <a:ext cx="4556125" cy="3416300"/>
          </a:xfrm>
          <a:ln/>
        </p:spPr>
      </p:sp>
      <p:sp>
        <p:nvSpPr>
          <p:cNvPr id="289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What principles will assure that our theme for the OT and NT is accurate?</a:t>
            </a:r>
          </a:p>
          <a:p>
            <a:pPr lvl="3"/>
            <a:r>
              <a:rPr lang="en-US">
                <a:latin typeface="Arial" charset="0"/>
                <a:ea typeface="ＭＳ Ｐゴシック" charset="0"/>
              </a:rPr>
              <a:t>The theme should come out of the text rather be imposed on the text from systematic theology.</a:t>
            </a:r>
          </a:p>
          <a:p>
            <a:pPr lvl="3"/>
            <a:r>
              <a:rPr lang="en-US">
                <a:latin typeface="Arial" charset="0"/>
                <a:ea typeface="ＭＳ Ｐゴシック" charset="0"/>
              </a:rPr>
              <a:t>It should be comprehensive enough to cover all of Scripture from Genesis 1 to Revelation 22.</a:t>
            </a:r>
          </a:p>
          <a:p>
            <a:pPr lvl="3"/>
            <a:r>
              <a:rPr lang="en-US">
                <a:latin typeface="Arial" charset="0"/>
                <a:ea typeface="ＭＳ Ｐゴシック" charset="0"/>
              </a:rPr>
              <a:t>It should be narrow enough and specific enough to be helpful (e.g., it is not helpful to say that the Bible talks about </a:t>
            </a:r>
            <a:r>
              <a:rPr lang="en-US" altLang="ja-JP">
                <a:latin typeface="Arial" charset="0"/>
                <a:ea typeface="ＭＳ Ｐゴシック" charset="0"/>
              </a:rPr>
              <a:t>"life").</a:t>
            </a:r>
          </a:p>
          <a:p>
            <a:pPr lvl="3"/>
            <a:r>
              <a:rPr lang="en-US">
                <a:latin typeface="Arial" charset="0"/>
                <a:ea typeface="ＭＳ Ｐゴシック" charset="0"/>
              </a:rPr>
              <a:t>Since God is the main subject of the Word, it should focus more on God than man.</a:t>
            </a:r>
          </a:p>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xfrm>
            <a:off x="1150938" y="692150"/>
            <a:ext cx="4556125" cy="3416300"/>
          </a:xfrm>
          <a:ln/>
        </p:spPr>
      </p:sp>
      <p:sp>
        <p:nvSpPr>
          <p:cNvPr id="316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a:xfrm>
            <a:off x="1150938" y="692150"/>
            <a:ext cx="4556125" cy="3416300"/>
          </a:xfrm>
          <a:ln/>
        </p:spPr>
      </p:sp>
      <p:sp>
        <p:nvSpPr>
          <p:cNvPr id="293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call this section, THE OPENED BIBLE….because…   </a:t>
            </a:r>
          </a:p>
          <a:p>
            <a:r>
              <a:rPr lang="en-US" b="1">
                <a:latin typeface="Times" charset="0"/>
                <a:ea typeface="ＭＳ Ｐゴシック" charset="0"/>
                <a:cs typeface="ＭＳ Ｐゴシック" charset="0"/>
              </a:rPr>
              <a:t>////	We are going to explore its parts and its pieces.</a:t>
            </a:r>
          </a:p>
          <a:p>
            <a:r>
              <a:rPr lang="en-US" b="1">
                <a:latin typeface="Times" charset="0"/>
                <a:ea typeface="ＭＳ Ｐゴシック" charset="0"/>
                <a:cs typeface="ＭＳ Ｐゴシック" charset="0"/>
              </a:rPr>
              <a:t>And by now, you are probably beginning to develop your own mental Bible File. </a:t>
            </a:r>
          </a:p>
          <a:p>
            <a:r>
              <a:rPr lang="en-US" b="1">
                <a:latin typeface="Times" charset="0"/>
                <a:ea typeface="ＭＳ Ｐゴシック" charset="0"/>
                <a:cs typeface="ＭＳ Ｐゴシック" charset="0"/>
              </a:rPr>
              <a:t>So…the ideas presented next will further show you that the </a:t>
            </a:r>
          </a:p>
          <a:p>
            <a:r>
              <a:rPr lang="en-US" b="1">
                <a:latin typeface="Times" charset="0"/>
                <a:ea typeface="ＭＳ Ｐゴシック" charset="0"/>
                <a:cs typeface="ＭＳ Ｐゴシック" charset="0"/>
              </a:rPr>
              <a:t>////	Word of God is an organized, progressive structure, timeless in its spiritual value…containing an incomparable collection of literature on which you can place your complete faith and confidence -- in its writers, its message of salvation, and its proven spiritual directions for every human life on our planet.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a:xfrm>
            <a:off x="1150938" y="692150"/>
            <a:ext cx="4556125" cy="3416300"/>
          </a:xfrm>
          <a:ln/>
        </p:spPr>
      </p:sp>
      <p:sp>
        <p:nvSpPr>
          <p:cNvPr id="295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xfrm>
            <a:off x="1150938" y="692150"/>
            <a:ext cx="4556125" cy="3416300"/>
          </a:xfrm>
          <a:ln/>
        </p:spPr>
      </p:sp>
      <p:sp>
        <p:nvSpPr>
          <p:cNvPr id="297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1150938" y="692150"/>
            <a:ext cx="4556125" cy="3416300"/>
          </a:xfrm>
          <a:ln/>
        </p:spPr>
      </p:sp>
      <p:sp>
        <p:nvSpPr>
          <p:cNvPr id="300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Human history narrowed down to Jesus Christ and expanded from there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noTextEdit="1"/>
          </p:cNvSpPr>
          <p:nvPr>
            <p:ph type="sldImg"/>
          </p:nvPr>
        </p:nvSpPr>
        <p:spPr>
          <a:xfrm>
            <a:off x="1150938" y="692150"/>
            <a:ext cx="4556125" cy="3416300"/>
          </a:xfrm>
          <a:ln/>
        </p:spPr>
      </p:sp>
      <p:sp>
        <p:nvSpPr>
          <p:cNvPr id="302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person of Christ bridges the OT and the NT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xfrm>
            <a:off x="1150938" y="692150"/>
            <a:ext cx="4556125" cy="3416300"/>
          </a:xfrm>
          <a:ln/>
        </p:spPr>
      </p:sp>
      <p:sp>
        <p:nvSpPr>
          <p:cNvPr id="316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a:xfrm>
            <a:off x="1150938" y="692150"/>
            <a:ext cx="4556125" cy="3416300"/>
          </a:xfrm>
          <a:ln/>
        </p:spPr>
      </p:sp>
      <p:sp>
        <p:nvSpPr>
          <p:cNvPr id="306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p:cNvSpPr>
          <p:nvPr>
            <p:ph type="sldImg"/>
          </p:nvPr>
        </p:nvSpPr>
        <p:spPr>
          <a:xfrm>
            <a:off x="1150938" y="692150"/>
            <a:ext cx="4556125" cy="3416300"/>
          </a:xfrm>
          <a:solidFill>
            <a:srgbClr val="FFFFFF"/>
          </a:solidFill>
          <a:ln/>
        </p:spPr>
      </p:sp>
      <p:sp>
        <p:nvSpPr>
          <p:cNvPr id="308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a:xfrm>
            <a:off x="1150938" y="692150"/>
            <a:ext cx="4556125" cy="3416300"/>
          </a:xfrm>
          <a:ln/>
        </p:spPr>
      </p:sp>
      <p:sp>
        <p:nvSpPr>
          <p:cNvPr id="310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xfrm>
            <a:off x="1150938" y="692150"/>
            <a:ext cx="4556125" cy="3416300"/>
          </a:xfrm>
          <a:ln/>
        </p:spPr>
      </p:sp>
      <p:sp>
        <p:nvSpPr>
          <p:cNvPr id="316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a:solidFill>
                <a:srgbClr val="000000"/>
              </a:solidFill>
            </a:endParaRPr>
          </a:p>
        </p:txBody>
      </p:sp>
      <p:sp>
        <p:nvSpPr>
          <p:cNvPr id="314371" name="Text Box 3"/>
          <p:cNvSpPr>
            <a:spLocks noGrp="1" noChangeArrowheads="1"/>
          </p:cNvSpPr>
          <p:nvPr>
            <p:ph type="body"/>
          </p:nvPr>
        </p:nvSpPr>
        <p:spPr>
          <a:xfrm>
            <a:off x="914400" y="4343400"/>
            <a:ext cx="5027613"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Study Help #18… called the OPENED BIBLE,…you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be able to fill it in as we work forward.  Stop to study it a moment and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find a number of blank lines and letters.  They will guide you through this next section.  Ready?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begin.</a:t>
            </a:r>
            <a:endParaRPr lang="en-US" b="1">
              <a:latin typeface="Times"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xfrm>
            <a:off x="1150938" y="692150"/>
            <a:ext cx="4556125" cy="3416300"/>
          </a:xfrm>
          <a:ln/>
        </p:spPr>
      </p:sp>
      <p:sp>
        <p:nvSpPr>
          <p:cNvPr id="316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a:xfrm>
            <a:off x="1150938" y="692150"/>
            <a:ext cx="4556125" cy="3416300"/>
          </a:xfrm>
          <a:ln/>
        </p:spPr>
      </p:sp>
      <p:sp>
        <p:nvSpPr>
          <p:cNvPr id="318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a:xfrm>
            <a:off x="1150938" y="692150"/>
            <a:ext cx="4556125" cy="3416300"/>
          </a:xfrm>
          <a:ln/>
        </p:spPr>
      </p:sp>
      <p:sp>
        <p:nvSpPr>
          <p:cNvPr id="320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xfrm>
            <a:off x="1150938" y="692150"/>
            <a:ext cx="4556125" cy="3416300"/>
          </a:xfrm>
          <a:ln/>
        </p:spPr>
      </p:sp>
      <p:sp>
        <p:nvSpPr>
          <p:cNvPr id="322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E0B56608-001D-B848-B57F-AAC21266B03C}" type="slidenum">
              <a:rPr lang="zh-CN" altLang="en-US" sz="1200">
                <a:solidFill>
                  <a:srgbClr val="000000"/>
                </a:solidFill>
              </a:rPr>
              <a:pPr/>
              <a:t>85</a:t>
            </a:fld>
            <a:endParaRPr lang="en-US" altLang="zh-CN" sz="1200">
              <a:solidFill>
                <a:srgbClr val="000000"/>
              </a:solidFill>
            </a:endParaRPr>
          </a:p>
        </p:txBody>
      </p:sp>
      <p:sp>
        <p:nvSpPr>
          <p:cNvPr id="324610" name="Rectangle 2"/>
          <p:cNvSpPr>
            <a:spLocks noGrp="1" noRot="1" noChangeAspect="1" noChangeArrowheads="1"/>
          </p:cNvSpPr>
          <p:nvPr>
            <p:ph type="sldImg"/>
          </p:nvPr>
        </p:nvSpPr>
        <p:spPr>
          <a:xfrm>
            <a:off x="1131888" y="703263"/>
            <a:ext cx="4586287" cy="3440112"/>
          </a:xfrm>
          <a:solidFill>
            <a:srgbClr val="FFFFFF"/>
          </a:solidFill>
          <a:ln/>
        </p:spPr>
      </p:sp>
      <p:sp>
        <p:nvSpPr>
          <p:cNvPr id="32461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5DDD098E-1152-604D-A80F-131EB2020EB3}" type="slidenum">
              <a:rPr lang="en-US" sz="1200">
                <a:solidFill>
                  <a:srgbClr val="000000"/>
                </a:solidFill>
                <a:latin typeface="Comic Sans MS" charset="0"/>
              </a:rPr>
              <a:pPr/>
              <a:t>86</a:t>
            </a:fld>
            <a:endParaRPr lang="en-US" sz="1200">
              <a:solidFill>
                <a:srgbClr val="000000"/>
              </a:solidFill>
              <a:latin typeface="Comic Sans MS" charset="0"/>
            </a:endParaRPr>
          </a:p>
        </p:txBody>
      </p:sp>
      <p:sp>
        <p:nvSpPr>
          <p:cNvPr id="326658" name="Rectangle 2"/>
          <p:cNvSpPr>
            <a:spLocks noGrp="1" noRot="1" noChangeAspect="1" noChangeArrowheads="1"/>
          </p:cNvSpPr>
          <p:nvPr>
            <p:ph type="sldImg"/>
          </p:nvPr>
        </p:nvSpPr>
        <p:spPr>
          <a:xfrm>
            <a:off x="1131888" y="703263"/>
            <a:ext cx="4586287" cy="3440112"/>
          </a:xfrm>
          <a:solidFill>
            <a:srgbClr val="FFFFFF"/>
          </a:solidFill>
          <a:ln/>
        </p:spPr>
      </p:sp>
      <p:sp>
        <p:nvSpPr>
          <p:cNvPr id="3266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529CEF1E-B48D-FF40-AF30-FAB191580AA4}" type="slidenum">
              <a:rPr lang="en-US" sz="1200">
                <a:solidFill>
                  <a:srgbClr val="000000"/>
                </a:solidFill>
                <a:latin typeface="Comic Sans MS" charset="0"/>
              </a:rPr>
              <a:pPr/>
              <a:t>87</a:t>
            </a:fld>
            <a:endParaRPr lang="en-US" sz="1200">
              <a:solidFill>
                <a:srgbClr val="000000"/>
              </a:solidFill>
              <a:latin typeface="Comic Sans MS" charset="0"/>
            </a:endParaRPr>
          </a:p>
        </p:txBody>
      </p:sp>
      <p:sp>
        <p:nvSpPr>
          <p:cNvPr id="328706" name="Rectangle 2"/>
          <p:cNvSpPr>
            <a:spLocks noGrp="1" noRot="1" noChangeAspect="1" noChangeArrowheads="1"/>
          </p:cNvSpPr>
          <p:nvPr>
            <p:ph type="sldImg"/>
          </p:nvPr>
        </p:nvSpPr>
        <p:spPr>
          <a:xfrm>
            <a:off x="1131888" y="703263"/>
            <a:ext cx="4586287" cy="3440112"/>
          </a:xfrm>
          <a:solidFill>
            <a:srgbClr val="FFFFFF"/>
          </a:solidFill>
          <a:ln/>
        </p:spPr>
      </p:sp>
      <p:sp>
        <p:nvSpPr>
          <p:cNvPr id="3287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5C57FB2-F0A9-DA4D-9D4E-18BA7AEBB937}" type="slidenum">
              <a:rPr lang="en-US" sz="1200">
                <a:solidFill>
                  <a:srgbClr val="000000"/>
                </a:solidFill>
                <a:latin typeface="Comic Sans MS" charset="0"/>
              </a:rPr>
              <a:pPr/>
              <a:t>88</a:t>
            </a:fld>
            <a:endParaRPr lang="en-US" sz="1200">
              <a:solidFill>
                <a:srgbClr val="000000"/>
              </a:solidFill>
              <a:latin typeface="Comic Sans MS" charset="0"/>
            </a:endParaRPr>
          </a:p>
        </p:txBody>
      </p:sp>
      <p:sp>
        <p:nvSpPr>
          <p:cNvPr id="330754" name="Rectangle 2"/>
          <p:cNvSpPr>
            <a:spLocks noGrp="1" noRot="1" noChangeAspect="1" noChangeArrowheads="1"/>
          </p:cNvSpPr>
          <p:nvPr>
            <p:ph type="sldImg"/>
          </p:nvPr>
        </p:nvSpPr>
        <p:spPr>
          <a:xfrm>
            <a:off x="1131888" y="703263"/>
            <a:ext cx="4586287" cy="3440112"/>
          </a:xfrm>
          <a:solidFill>
            <a:srgbClr val="FFFFFF"/>
          </a:solidFill>
          <a:ln/>
        </p:spPr>
      </p:sp>
      <p:sp>
        <p:nvSpPr>
          <p:cNvPr id="3307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65513B-9E42-FC43-A579-BAF2DFE3FBB3}" type="slidenum">
              <a:rPr lang="en-US" sz="1200">
                <a:solidFill>
                  <a:srgbClr val="000000"/>
                </a:solidFill>
                <a:latin typeface="Comic Sans MS" charset="0"/>
              </a:rPr>
              <a:pPr/>
              <a:t>90</a:t>
            </a:fld>
            <a:endParaRPr lang="en-US" sz="1200">
              <a:solidFill>
                <a:srgbClr val="000000"/>
              </a:solidFill>
              <a:latin typeface="Comic Sans MS"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127 repeated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start by spreading open the pages of the Bible in this sketch, </a:t>
            </a:r>
          </a:p>
          <a:p>
            <a:r>
              <a:rPr lang="en-US" b="1">
                <a:latin typeface="Times" charset="0"/>
                <a:ea typeface="ＭＳ Ｐゴシック" charset="0"/>
                <a:cs typeface="ＭＳ Ｐゴシック" charset="0"/>
              </a:rPr>
              <a:t>separating it out into eight sections...</a:t>
            </a:r>
          </a:p>
          <a:p>
            <a:r>
              <a:rPr lang="en-US" b="1">
                <a:latin typeface="Times" charset="0"/>
                <a:ea typeface="ＭＳ Ｐゴシック" charset="0"/>
                <a:cs typeface="ＭＳ Ｐゴシック" charset="0"/>
              </a:rPr>
              <a:t>////	with a division marker right in the middle...</a:t>
            </a:r>
          </a:p>
          <a:p>
            <a:r>
              <a:rPr lang="en-US" b="1">
                <a:latin typeface="Times" charset="0"/>
                <a:ea typeface="ＭＳ Ｐゴシック" charset="0"/>
                <a:cs typeface="ＭＳ Ｐゴシック" charset="0"/>
              </a:rPr>
              <a:t>////	…with four sections on one side and four on the other.  And of course, it is probably obvious to you </a:t>
            </a:r>
          </a:p>
          <a:p>
            <a:r>
              <a:rPr lang="en-US" b="1">
                <a:latin typeface="Times" charset="0"/>
                <a:ea typeface="ＭＳ Ｐゴシック" charset="0"/>
                <a:cs typeface="ＭＳ Ｐゴシック" charset="0"/>
              </a:rPr>
              <a:t>////	…that a division marker lies at the intersection of these two major Biblical sections.  It identifies the most significant event in the history of our planet – the Cross of Calvary and the sacrifice of Our Lord.</a:t>
            </a:r>
          </a:p>
          <a:p>
            <a:r>
              <a:rPr lang="en-US" b="1">
                <a:latin typeface="Times" charset="0"/>
                <a:ea typeface="ＭＳ Ｐゴシック" charset="0"/>
                <a:cs typeface="ＭＳ Ｐゴシック" charset="0"/>
              </a:rPr>
              <a:t>////	The four sections to the left of the marker make up what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call, for now, THE OLDER STORY…</a:t>
            </a:r>
          </a:p>
          <a:p>
            <a:r>
              <a:rPr lang="en-US" b="1">
                <a:latin typeface="Times" charset="0"/>
                <a:ea typeface="ＭＳ Ｐゴシック" charset="0"/>
                <a:cs typeface="ＭＳ Ｐゴシック" charset="0"/>
              </a:rPr>
              <a:t>////	those to the right, THE NEWER STORY.</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a:xfrm>
            <a:off x="1150938" y="692150"/>
            <a:ext cx="4556125" cy="3416300"/>
          </a:xfrm>
          <a:ln/>
        </p:spPr>
      </p:sp>
      <p:sp>
        <p:nvSpPr>
          <p:cNvPr id="338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93</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 </a:t>
            </a:r>
            <a:r>
              <a:rPr lang="is-IS" dirty="0">
                <a:latin typeface="Arial" charset="0"/>
                <a:ea typeface="ＭＳ Ｐゴシック" charset="0"/>
                <a:cs typeface="ＭＳ Ｐゴシック" charset="0"/>
              </a:rPr>
              <a:t>(os)</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3602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40706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945944D-E0A1-314E-A1F3-958D2D265038}"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01114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974CB-90CF-F349-858A-D23FD0424C79}" type="slidenum">
              <a:rPr lang="en-US"/>
              <a:pPr>
                <a:defRPr/>
              </a:pPr>
              <a:t>‹#›</a:t>
            </a:fld>
            <a:endParaRPr lang="en-US"/>
          </a:p>
        </p:txBody>
      </p:sp>
    </p:spTree>
    <p:extLst>
      <p:ext uri="{BB962C8B-B14F-4D97-AF65-F5344CB8AC3E}">
        <p14:creationId xmlns:p14="http://schemas.microsoft.com/office/powerpoint/2010/main" val="666089506"/>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F66F7-F4CA-524A-BCB6-7A92D9E14040}" type="slidenum">
              <a:rPr lang="en-US"/>
              <a:pPr>
                <a:defRPr/>
              </a:pPr>
              <a:t>‹#›</a:t>
            </a:fld>
            <a:endParaRPr lang="en-US"/>
          </a:p>
        </p:txBody>
      </p:sp>
    </p:spTree>
    <p:extLst>
      <p:ext uri="{BB962C8B-B14F-4D97-AF65-F5344CB8AC3E}">
        <p14:creationId xmlns:p14="http://schemas.microsoft.com/office/powerpoint/2010/main" val="3504721454"/>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F03BE0-B5F5-0649-BFF8-C954A70236E5}" type="slidenum">
              <a:rPr lang="en-US"/>
              <a:pPr>
                <a:defRPr/>
              </a:pPr>
              <a:t>‹#›</a:t>
            </a:fld>
            <a:endParaRPr lang="en-US"/>
          </a:p>
        </p:txBody>
      </p:sp>
    </p:spTree>
    <p:extLst>
      <p:ext uri="{BB962C8B-B14F-4D97-AF65-F5344CB8AC3E}">
        <p14:creationId xmlns:p14="http://schemas.microsoft.com/office/powerpoint/2010/main" val="294223979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C8B6A-ED93-E34C-960A-9C2CC436880A}" type="slidenum">
              <a:rPr lang="en-US"/>
              <a:pPr>
                <a:defRPr/>
              </a:pPr>
              <a:t>‹#›</a:t>
            </a:fld>
            <a:endParaRPr lang="en-US"/>
          </a:p>
        </p:txBody>
      </p:sp>
    </p:spTree>
    <p:extLst>
      <p:ext uri="{BB962C8B-B14F-4D97-AF65-F5344CB8AC3E}">
        <p14:creationId xmlns:p14="http://schemas.microsoft.com/office/powerpoint/2010/main" val="10744633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45B5A5-87EC-9141-9CB6-D9F34268FF91}" type="slidenum">
              <a:rPr lang="en-US"/>
              <a:pPr>
                <a:defRPr/>
              </a:pPr>
              <a:t>‹#›</a:t>
            </a:fld>
            <a:endParaRPr lang="en-US"/>
          </a:p>
        </p:txBody>
      </p:sp>
    </p:spTree>
    <p:extLst>
      <p:ext uri="{BB962C8B-B14F-4D97-AF65-F5344CB8AC3E}">
        <p14:creationId xmlns:p14="http://schemas.microsoft.com/office/powerpoint/2010/main" val="1515062967"/>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67E10C-94F3-FF41-A7E6-7BCE5C01D4B2}" type="slidenum">
              <a:rPr lang="en-US"/>
              <a:pPr>
                <a:defRPr/>
              </a:pPr>
              <a:t>‹#›</a:t>
            </a:fld>
            <a:endParaRPr lang="en-US"/>
          </a:p>
        </p:txBody>
      </p:sp>
    </p:spTree>
    <p:extLst>
      <p:ext uri="{BB962C8B-B14F-4D97-AF65-F5344CB8AC3E}">
        <p14:creationId xmlns:p14="http://schemas.microsoft.com/office/powerpoint/2010/main" val="1968480163"/>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5ECAD1-1FED-C545-8424-B94DF6B38EC8}" type="slidenum">
              <a:rPr lang="en-US"/>
              <a:pPr>
                <a:defRPr/>
              </a:pPr>
              <a:t>‹#›</a:t>
            </a:fld>
            <a:endParaRPr lang="en-US"/>
          </a:p>
        </p:txBody>
      </p:sp>
    </p:spTree>
    <p:extLst>
      <p:ext uri="{BB962C8B-B14F-4D97-AF65-F5344CB8AC3E}">
        <p14:creationId xmlns:p14="http://schemas.microsoft.com/office/powerpoint/2010/main" val="401701979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42859E-509E-674F-966B-F9D6CE9FF942}" type="slidenum">
              <a:rPr lang="en-US"/>
              <a:pPr>
                <a:defRPr/>
              </a:pPr>
              <a:t>‹#›</a:t>
            </a:fld>
            <a:endParaRPr lang="en-US"/>
          </a:p>
        </p:txBody>
      </p:sp>
    </p:spTree>
    <p:extLst>
      <p:ext uri="{BB962C8B-B14F-4D97-AF65-F5344CB8AC3E}">
        <p14:creationId xmlns:p14="http://schemas.microsoft.com/office/powerpoint/2010/main" val="727238744"/>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40C531-3A50-A94B-BDB9-0BE55F6980BF}" type="slidenum">
              <a:rPr lang="en-US"/>
              <a:pPr>
                <a:defRPr/>
              </a:pPr>
              <a:t>‹#›</a:t>
            </a:fld>
            <a:endParaRPr lang="en-US"/>
          </a:p>
        </p:txBody>
      </p:sp>
    </p:spTree>
    <p:extLst>
      <p:ext uri="{BB962C8B-B14F-4D97-AF65-F5344CB8AC3E}">
        <p14:creationId xmlns:p14="http://schemas.microsoft.com/office/powerpoint/2010/main" val="537845963"/>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439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3CE5-24EB-764C-8BD3-1C03CFDFFD77}" type="slidenum">
              <a:rPr lang="en-US"/>
              <a:pPr>
                <a:defRPr/>
              </a:pPr>
              <a:t>‹#›</a:t>
            </a:fld>
            <a:endParaRPr lang="en-US"/>
          </a:p>
        </p:txBody>
      </p:sp>
    </p:spTree>
    <p:extLst>
      <p:ext uri="{BB962C8B-B14F-4D97-AF65-F5344CB8AC3E}">
        <p14:creationId xmlns:p14="http://schemas.microsoft.com/office/powerpoint/2010/main" val="17532090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92109-18E8-D34A-8B50-DB39899E1D06}" type="slidenum">
              <a:rPr lang="en-US"/>
              <a:pPr>
                <a:defRPr/>
              </a:pPr>
              <a:t>‹#›</a:t>
            </a:fld>
            <a:endParaRPr lang="en-US"/>
          </a:p>
        </p:txBody>
      </p:sp>
    </p:spTree>
    <p:extLst>
      <p:ext uri="{BB962C8B-B14F-4D97-AF65-F5344CB8AC3E}">
        <p14:creationId xmlns:p14="http://schemas.microsoft.com/office/powerpoint/2010/main" val="1500633658"/>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B82BA2D-C2D0-0440-9231-605062A949F1}" type="slidenum">
              <a:rPr lang="en-US"/>
              <a:pPr>
                <a:defRPr/>
              </a:pPr>
              <a:t>‹#›</a:t>
            </a:fld>
            <a:endParaRPr lang="en-US"/>
          </a:p>
        </p:txBody>
      </p:sp>
    </p:spTree>
    <p:extLst>
      <p:ext uri="{BB962C8B-B14F-4D97-AF65-F5344CB8AC3E}">
        <p14:creationId xmlns:p14="http://schemas.microsoft.com/office/powerpoint/2010/main" val="1241776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848B18-F5DA-8B40-B096-529C0CF8C8B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81793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221D36A-CE6C-054C-81F4-073E546974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228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7D8FB38-F3F4-0049-A921-D01E45A35E5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83833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9EF3389-2F6A-1844-97DA-5E1272B508E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7801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7629669-1932-464E-AEE1-96AE887867B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64151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0ADE98-E8A8-A249-B936-D1660954961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85873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9B133C-4787-474F-A66A-416BC51D191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824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874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754F883-90D3-CC43-8F5B-799C432CC49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45868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0F06F77-8536-EA48-A0E3-0E468CFA7D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98407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364268-7884-CA45-A72E-15DEFFA58BF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10396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A8E4B08-22E0-094D-AFA2-5289AE4C43E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66795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5C02D4D-6767-7F41-994D-561E789499C7}"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14538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99EFAB6-6B24-8443-A1E0-264C1DB5CC8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10079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5992A5-1B30-DB48-968C-57A7E5BA6746}" type="slidenum">
              <a:rPr lang="en-US"/>
              <a:pPr>
                <a:defRPr/>
              </a:pPr>
              <a:t>‹#›</a:t>
            </a:fld>
            <a:endParaRPr lang="en-US"/>
          </a:p>
        </p:txBody>
      </p:sp>
    </p:spTree>
    <p:extLst>
      <p:ext uri="{BB962C8B-B14F-4D97-AF65-F5344CB8AC3E}">
        <p14:creationId xmlns:p14="http://schemas.microsoft.com/office/powerpoint/2010/main" val="425544133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A72B9F6-A650-1D4C-B14F-BA9FD858834D}" type="slidenum">
              <a:rPr lang="en-US"/>
              <a:pPr>
                <a:defRPr/>
              </a:pPr>
              <a:t>‹#›</a:t>
            </a:fld>
            <a:endParaRPr lang="en-US"/>
          </a:p>
        </p:txBody>
      </p:sp>
    </p:spTree>
    <p:extLst>
      <p:ext uri="{BB962C8B-B14F-4D97-AF65-F5344CB8AC3E}">
        <p14:creationId xmlns:p14="http://schemas.microsoft.com/office/powerpoint/2010/main" val="370437276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00F21D-0F9A-4142-B71D-36036D3AB733}" type="slidenum">
              <a:rPr lang="en-US"/>
              <a:pPr>
                <a:defRPr/>
              </a:pPr>
              <a:t>‹#›</a:t>
            </a:fld>
            <a:endParaRPr lang="en-US"/>
          </a:p>
        </p:txBody>
      </p:sp>
    </p:spTree>
    <p:extLst>
      <p:ext uri="{BB962C8B-B14F-4D97-AF65-F5344CB8AC3E}">
        <p14:creationId xmlns:p14="http://schemas.microsoft.com/office/powerpoint/2010/main" val="143145001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7E100CF-4F8F-B94E-9EBD-A18EFF0CB14F}" type="slidenum">
              <a:rPr lang="en-US"/>
              <a:pPr>
                <a:defRPr/>
              </a:pPr>
              <a:t>‹#›</a:t>
            </a:fld>
            <a:endParaRPr lang="en-US"/>
          </a:p>
        </p:txBody>
      </p:sp>
    </p:spTree>
    <p:extLst>
      <p:ext uri="{BB962C8B-B14F-4D97-AF65-F5344CB8AC3E}">
        <p14:creationId xmlns:p14="http://schemas.microsoft.com/office/powerpoint/2010/main" val="44017172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840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528BDF6-FB6B-8B46-A922-C691D35DE8E9}" type="slidenum">
              <a:rPr lang="en-US"/>
              <a:pPr>
                <a:defRPr/>
              </a:pPr>
              <a:t>‹#›</a:t>
            </a:fld>
            <a:endParaRPr lang="en-US"/>
          </a:p>
        </p:txBody>
      </p:sp>
    </p:spTree>
    <p:extLst>
      <p:ext uri="{BB962C8B-B14F-4D97-AF65-F5344CB8AC3E}">
        <p14:creationId xmlns:p14="http://schemas.microsoft.com/office/powerpoint/2010/main" val="145259622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234384-9EBB-DF4F-A915-F0503E59F284}" type="slidenum">
              <a:rPr lang="en-US"/>
              <a:pPr>
                <a:defRPr/>
              </a:pPr>
              <a:t>‹#›</a:t>
            </a:fld>
            <a:endParaRPr lang="en-US"/>
          </a:p>
        </p:txBody>
      </p:sp>
    </p:spTree>
    <p:extLst>
      <p:ext uri="{BB962C8B-B14F-4D97-AF65-F5344CB8AC3E}">
        <p14:creationId xmlns:p14="http://schemas.microsoft.com/office/powerpoint/2010/main" val="360745518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4F53D7-A943-034C-B5D8-8EB5F29D098D}" type="slidenum">
              <a:rPr lang="en-US"/>
              <a:pPr>
                <a:defRPr/>
              </a:pPr>
              <a:t>‹#›</a:t>
            </a:fld>
            <a:endParaRPr lang="en-US"/>
          </a:p>
        </p:txBody>
      </p:sp>
    </p:spTree>
    <p:extLst>
      <p:ext uri="{BB962C8B-B14F-4D97-AF65-F5344CB8AC3E}">
        <p14:creationId xmlns:p14="http://schemas.microsoft.com/office/powerpoint/2010/main" val="23090163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4B95F09-D36E-FF4A-869E-2DD88CC4E5B3}" type="slidenum">
              <a:rPr lang="en-US"/>
              <a:pPr>
                <a:defRPr/>
              </a:pPr>
              <a:t>‹#›</a:t>
            </a:fld>
            <a:endParaRPr lang="en-US"/>
          </a:p>
        </p:txBody>
      </p:sp>
    </p:spTree>
    <p:extLst>
      <p:ext uri="{BB962C8B-B14F-4D97-AF65-F5344CB8AC3E}">
        <p14:creationId xmlns:p14="http://schemas.microsoft.com/office/powerpoint/2010/main" val="145165687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FE4BA34-E9E8-B74D-9B7B-4991ABFA9773}" type="slidenum">
              <a:rPr lang="en-US"/>
              <a:pPr>
                <a:defRPr/>
              </a:pPr>
              <a:t>‹#›</a:t>
            </a:fld>
            <a:endParaRPr lang="en-US"/>
          </a:p>
        </p:txBody>
      </p:sp>
    </p:spTree>
    <p:extLst>
      <p:ext uri="{BB962C8B-B14F-4D97-AF65-F5344CB8AC3E}">
        <p14:creationId xmlns:p14="http://schemas.microsoft.com/office/powerpoint/2010/main" val="79454130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CA10049-97C9-3048-B1E8-C63E07AD96B5}" type="slidenum">
              <a:rPr lang="en-US"/>
              <a:pPr>
                <a:defRPr/>
              </a:pPr>
              <a:t>‹#›</a:t>
            </a:fld>
            <a:endParaRPr lang="en-US"/>
          </a:p>
        </p:txBody>
      </p:sp>
    </p:spTree>
    <p:extLst>
      <p:ext uri="{BB962C8B-B14F-4D97-AF65-F5344CB8AC3E}">
        <p14:creationId xmlns:p14="http://schemas.microsoft.com/office/powerpoint/2010/main" val="179098404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5144DC6-50B5-6640-8514-1D23ECB89DC9}" type="slidenum">
              <a:rPr lang="en-US"/>
              <a:pPr>
                <a:defRPr/>
              </a:pPr>
              <a:t>‹#›</a:t>
            </a:fld>
            <a:endParaRPr lang="en-US"/>
          </a:p>
        </p:txBody>
      </p:sp>
    </p:spTree>
    <p:extLst>
      <p:ext uri="{BB962C8B-B14F-4D97-AF65-F5344CB8AC3E}">
        <p14:creationId xmlns:p14="http://schemas.microsoft.com/office/powerpoint/2010/main" val="287055956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04256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2849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77910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22101951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6784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02711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76948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8441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594386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68793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6651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5895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677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069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28062986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C82A5E-6FD4-034B-B9A7-A1E2872848CF}" type="slidenum">
              <a:rPr lang="en-US"/>
              <a:pPr>
                <a:defRPr/>
              </a:pPr>
              <a:t>‹#›</a:t>
            </a:fld>
            <a:endParaRPr lang="en-US"/>
          </a:p>
        </p:txBody>
      </p:sp>
    </p:spTree>
    <p:extLst>
      <p:ext uri="{BB962C8B-B14F-4D97-AF65-F5344CB8AC3E}">
        <p14:creationId xmlns:p14="http://schemas.microsoft.com/office/powerpoint/2010/main" val="28391238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0D7A8-E753-6044-BDF0-D84869338F70}" type="slidenum">
              <a:rPr lang="en-US"/>
              <a:pPr>
                <a:defRPr/>
              </a:pPr>
              <a:t>‹#›</a:t>
            </a:fld>
            <a:endParaRPr lang="en-US"/>
          </a:p>
        </p:txBody>
      </p:sp>
    </p:spTree>
    <p:extLst>
      <p:ext uri="{BB962C8B-B14F-4D97-AF65-F5344CB8AC3E}">
        <p14:creationId xmlns:p14="http://schemas.microsoft.com/office/powerpoint/2010/main" val="31034917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70AA9-92BB-4747-B664-5933BB4D1F7B}" type="slidenum">
              <a:rPr lang="en-US"/>
              <a:pPr>
                <a:defRPr/>
              </a:pPr>
              <a:t>‹#›</a:t>
            </a:fld>
            <a:endParaRPr lang="en-US"/>
          </a:p>
        </p:txBody>
      </p:sp>
    </p:spTree>
    <p:extLst>
      <p:ext uri="{BB962C8B-B14F-4D97-AF65-F5344CB8AC3E}">
        <p14:creationId xmlns:p14="http://schemas.microsoft.com/office/powerpoint/2010/main" val="1669053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A4EFAF-F0CB-0B4C-8406-5FE5AB8C740F}" type="slidenum">
              <a:rPr lang="en-US"/>
              <a:pPr>
                <a:defRPr/>
              </a:pPr>
              <a:t>‹#›</a:t>
            </a:fld>
            <a:endParaRPr lang="en-US"/>
          </a:p>
        </p:txBody>
      </p:sp>
    </p:spTree>
    <p:extLst>
      <p:ext uri="{BB962C8B-B14F-4D97-AF65-F5344CB8AC3E}">
        <p14:creationId xmlns:p14="http://schemas.microsoft.com/office/powerpoint/2010/main" val="29121169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270BBD-DE59-424B-A1B7-362298C33A47}" type="slidenum">
              <a:rPr lang="en-US"/>
              <a:pPr>
                <a:defRPr/>
              </a:pPr>
              <a:t>‹#›</a:t>
            </a:fld>
            <a:endParaRPr lang="en-US"/>
          </a:p>
        </p:txBody>
      </p:sp>
    </p:spTree>
    <p:extLst>
      <p:ext uri="{BB962C8B-B14F-4D97-AF65-F5344CB8AC3E}">
        <p14:creationId xmlns:p14="http://schemas.microsoft.com/office/powerpoint/2010/main" val="39828481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95D10F-E988-0248-AB3B-20B86539DC1C}" type="slidenum">
              <a:rPr lang="en-US"/>
              <a:pPr>
                <a:defRPr/>
              </a:pPr>
              <a:t>‹#›</a:t>
            </a:fld>
            <a:endParaRPr lang="en-US"/>
          </a:p>
        </p:txBody>
      </p:sp>
    </p:spTree>
    <p:extLst>
      <p:ext uri="{BB962C8B-B14F-4D97-AF65-F5344CB8AC3E}">
        <p14:creationId xmlns:p14="http://schemas.microsoft.com/office/powerpoint/2010/main" val="5523420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11A68CA-972D-FF45-B581-5C0E77DDC07A}" type="slidenum">
              <a:rPr lang="en-US"/>
              <a:pPr>
                <a:defRPr/>
              </a:pPr>
              <a:t>‹#›</a:t>
            </a:fld>
            <a:endParaRPr lang="en-US"/>
          </a:p>
        </p:txBody>
      </p:sp>
    </p:spTree>
    <p:extLst>
      <p:ext uri="{BB962C8B-B14F-4D97-AF65-F5344CB8AC3E}">
        <p14:creationId xmlns:p14="http://schemas.microsoft.com/office/powerpoint/2010/main" val="42640666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811E98-220A-F44F-99E0-872ED41ACA22}" type="slidenum">
              <a:rPr lang="en-US"/>
              <a:pPr>
                <a:defRPr/>
              </a:pPr>
              <a:t>‹#›</a:t>
            </a:fld>
            <a:endParaRPr lang="en-US"/>
          </a:p>
        </p:txBody>
      </p:sp>
    </p:spTree>
    <p:extLst>
      <p:ext uri="{BB962C8B-B14F-4D97-AF65-F5344CB8AC3E}">
        <p14:creationId xmlns:p14="http://schemas.microsoft.com/office/powerpoint/2010/main" val="7951508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731F7-E976-F440-A108-AA6F00810746}" type="slidenum">
              <a:rPr lang="en-US"/>
              <a:pPr>
                <a:defRPr/>
              </a:pPr>
              <a:t>‹#›</a:t>
            </a:fld>
            <a:endParaRPr lang="en-US"/>
          </a:p>
        </p:txBody>
      </p:sp>
    </p:spTree>
    <p:extLst>
      <p:ext uri="{BB962C8B-B14F-4D97-AF65-F5344CB8AC3E}">
        <p14:creationId xmlns:p14="http://schemas.microsoft.com/office/powerpoint/2010/main" val="4545206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DB8DC-F541-1340-835C-B840A8161372}" type="slidenum">
              <a:rPr lang="en-US"/>
              <a:pPr>
                <a:defRPr/>
              </a:pPr>
              <a:t>‹#›</a:t>
            </a:fld>
            <a:endParaRPr lang="en-US"/>
          </a:p>
        </p:txBody>
      </p:sp>
    </p:spTree>
    <p:extLst>
      <p:ext uri="{BB962C8B-B14F-4D97-AF65-F5344CB8AC3E}">
        <p14:creationId xmlns:p14="http://schemas.microsoft.com/office/powerpoint/2010/main" val="2690933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595214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9AB38C-1C1F-B44C-99C8-9BA7A2A06399}" type="slidenum">
              <a:rPr lang="en-US"/>
              <a:pPr>
                <a:defRPr/>
              </a:pPr>
              <a:t>‹#›</a:t>
            </a:fld>
            <a:endParaRPr lang="en-US"/>
          </a:p>
        </p:txBody>
      </p:sp>
    </p:spTree>
    <p:extLst>
      <p:ext uri="{BB962C8B-B14F-4D97-AF65-F5344CB8AC3E}">
        <p14:creationId xmlns:p14="http://schemas.microsoft.com/office/powerpoint/2010/main" val="226909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57C70-E025-8241-A455-4FE9C66E70C2}" type="slidenum">
              <a:rPr lang="en-US"/>
              <a:pPr>
                <a:defRPr/>
              </a:pPr>
              <a:t>‹#›</a:t>
            </a:fld>
            <a:endParaRPr lang="en-US"/>
          </a:p>
        </p:txBody>
      </p:sp>
    </p:spTree>
    <p:extLst>
      <p:ext uri="{BB962C8B-B14F-4D97-AF65-F5344CB8AC3E}">
        <p14:creationId xmlns:p14="http://schemas.microsoft.com/office/powerpoint/2010/main" val="1803376507"/>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0EA1F-A11E-C847-BF78-25922494D009}" type="slidenum">
              <a:rPr lang="en-US"/>
              <a:pPr>
                <a:defRPr/>
              </a:pPr>
              <a:t>‹#›</a:t>
            </a:fld>
            <a:endParaRPr lang="en-US"/>
          </a:p>
        </p:txBody>
      </p:sp>
    </p:spTree>
    <p:extLst>
      <p:ext uri="{BB962C8B-B14F-4D97-AF65-F5344CB8AC3E}">
        <p14:creationId xmlns:p14="http://schemas.microsoft.com/office/powerpoint/2010/main" val="3392698293"/>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F9E84E-8ADD-D14F-B824-1868EF067319}" type="slidenum">
              <a:rPr lang="en-US"/>
              <a:pPr>
                <a:defRPr/>
              </a:pPr>
              <a:t>‹#›</a:t>
            </a:fld>
            <a:endParaRPr lang="en-US"/>
          </a:p>
        </p:txBody>
      </p:sp>
    </p:spTree>
    <p:extLst>
      <p:ext uri="{BB962C8B-B14F-4D97-AF65-F5344CB8AC3E}">
        <p14:creationId xmlns:p14="http://schemas.microsoft.com/office/powerpoint/2010/main" val="1676008107"/>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CCC46C-9EF2-614F-AD49-44354743689D}" type="slidenum">
              <a:rPr lang="en-US"/>
              <a:pPr>
                <a:defRPr/>
              </a:pPr>
              <a:t>‹#›</a:t>
            </a:fld>
            <a:endParaRPr lang="en-US"/>
          </a:p>
        </p:txBody>
      </p:sp>
    </p:spTree>
    <p:extLst>
      <p:ext uri="{BB962C8B-B14F-4D97-AF65-F5344CB8AC3E}">
        <p14:creationId xmlns:p14="http://schemas.microsoft.com/office/powerpoint/2010/main" val="305897150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2FCA37-6C97-5344-AD7C-811ECD8F75E8}" type="slidenum">
              <a:rPr lang="en-US"/>
              <a:pPr>
                <a:defRPr/>
              </a:pPr>
              <a:t>‹#›</a:t>
            </a:fld>
            <a:endParaRPr lang="en-US"/>
          </a:p>
        </p:txBody>
      </p:sp>
    </p:spTree>
    <p:extLst>
      <p:ext uri="{BB962C8B-B14F-4D97-AF65-F5344CB8AC3E}">
        <p14:creationId xmlns:p14="http://schemas.microsoft.com/office/powerpoint/2010/main" val="1974360366"/>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848242-5E8E-7545-8E6D-76DDB73F4FEF}" type="slidenum">
              <a:rPr lang="en-US"/>
              <a:pPr>
                <a:defRPr/>
              </a:pPr>
              <a:t>‹#›</a:t>
            </a:fld>
            <a:endParaRPr lang="en-US"/>
          </a:p>
        </p:txBody>
      </p:sp>
    </p:spTree>
    <p:extLst>
      <p:ext uri="{BB962C8B-B14F-4D97-AF65-F5344CB8AC3E}">
        <p14:creationId xmlns:p14="http://schemas.microsoft.com/office/powerpoint/2010/main" val="2180705950"/>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5870F4-A9E5-2F43-BB1E-EB524D5A46D2}" type="slidenum">
              <a:rPr lang="en-US"/>
              <a:pPr>
                <a:defRPr/>
              </a:pPr>
              <a:t>‹#›</a:t>
            </a:fld>
            <a:endParaRPr lang="en-US"/>
          </a:p>
        </p:txBody>
      </p:sp>
    </p:spTree>
    <p:extLst>
      <p:ext uri="{BB962C8B-B14F-4D97-AF65-F5344CB8AC3E}">
        <p14:creationId xmlns:p14="http://schemas.microsoft.com/office/powerpoint/2010/main" val="3210821365"/>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BE6E5E-6690-9D47-9A71-5749A4EA1A6A}" type="slidenum">
              <a:rPr lang="en-US"/>
              <a:pPr>
                <a:defRPr/>
              </a:pPr>
              <a:t>‹#›</a:t>
            </a:fld>
            <a:endParaRPr lang="en-US"/>
          </a:p>
        </p:txBody>
      </p:sp>
    </p:spTree>
    <p:extLst>
      <p:ext uri="{BB962C8B-B14F-4D97-AF65-F5344CB8AC3E}">
        <p14:creationId xmlns:p14="http://schemas.microsoft.com/office/powerpoint/2010/main" val="392336102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04CC45-ACE3-B943-AF19-3D6C436EBE30}" type="slidenum">
              <a:rPr lang="en-US"/>
              <a:pPr>
                <a:defRPr/>
              </a:pPr>
              <a:t>‹#›</a:t>
            </a:fld>
            <a:endParaRPr lang="en-US"/>
          </a:p>
        </p:txBody>
      </p:sp>
    </p:spTree>
    <p:extLst>
      <p:ext uri="{BB962C8B-B14F-4D97-AF65-F5344CB8AC3E}">
        <p14:creationId xmlns:p14="http://schemas.microsoft.com/office/powerpoint/2010/main" val="1898083462"/>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20032670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ADED1A-FA39-D243-8BD8-1C3265A2AB4D}" type="slidenum">
              <a:rPr lang="en-US"/>
              <a:pPr>
                <a:defRPr/>
              </a:pPr>
              <a:t>‹#›</a:t>
            </a:fld>
            <a:endParaRPr lang="en-US"/>
          </a:p>
        </p:txBody>
      </p:sp>
    </p:spTree>
    <p:extLst>
      <p:ext uri="{BB962C8B-B14F-4D97-AF65-F5344CB8AC3E}">
        <p14:creationId xmlns:p14="http://schemas.microsoft.com/office/powerpoint/2010/main" val="646776292"/>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60E24F-AAC5-B441-9ED0-DD11EECED266}" type="slidenum">
              <a:rPr lang="en-US"/>
              <a:pPr>
                <a:defRPr/>
              </a:pPr>
              <a:t>‹#›</a:t>
            </a:fld>
            <a:endParaRPr lang="en-US"/>
          </a:p>
        </p:txBody>
      </p:sp>
    </p:spTree>
    <p:extLst>
      <p:ext uri="{BB962C8B-B14F-4D97-AF65-F5344CB8AC3E}">
        <p14:creationId xmlns:p14="http://schemas.microsoft.com/office/powerpoint/2010/main" val="3032464076"/>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01706"/>
      </p:ext>
    </p:extLst>
  </p:cSld>
  <p:clrMapOvr>
    <a:masterClrMapping/>
  </p:clrMapOvr>
  <p:transition spd="slow">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458793"/>
      </p:ext>
    </p:extLst>
  </p:cSld>
  <p:clrMapOvr>
    <a:masterClrMapping/>
  </p:clrMapOvr>
  <p:transition spd="slow">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4512901"/>
      </p:ext>
    </p:extLst>
  </p:cSld>
  <p:clrMapOvr>
    <a:masterClrMapping/>
  </p:clrMapOvr>
  <p:transition spd="slow">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38784"/>
      </p:ext>
    </p:extLst>
  </p:cSld>
  <p:clrMapOvr>
    <a:masterClrMapping/>
  </p:clrMapOvr>
  <p:transition spd="slow">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512928"/>
      </p:ext>
    </p:extLst>
  </p:cSld>
  <p:clrMapOvr>
    <a:masterClrMapping/>
  </p:clrMapOvr>
  <p:transition spd="slow">
    <p:cu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26362170"/>
      </p:ext>
    </p:extLst>
  </p:cSld>
  <p:clrMapOvr>
    <a:masterClrMapping/>
  </p:clrMapOvr>
  <p:transition spd="slow">
    <p:cu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567872"/>
      </p:ext>
    </p:extLst>
  </p:cSld>
  <p:clrMapOvr>
    <a:masterClrMapping/>
  </p:clrMapOvr>
  <p:transition spd="slow">
    <p:cu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7918831"/>
      </p:ext>
    </p:extLst>
  </p:cSld>
  <p:clrMapOvr>
    <a:masterClrMapping/>
  </p:clrMapOvr>
  <p:transition spd="slow">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323318660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7451661"/>
      </p:ext>
    </p:extLst>
  </p:cSld>
  <p:clrMapOvr>
    <a:masterClrMapping/>
  </p:clrMapOvr>
  <p:transition spd="slow">
    <p:cu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48843"/>
      </p:ext>
    </p:extLst>
  </p:cSld>
  <p:clrMapOvr>
    <a:masterClrMapping/>
  </p:clrMapOvr>
  <p:transition spd="slow">
    <p:cu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492945"/>
      </p:ext>
    </p:extLst>
  </p:cSld>
  <p:clrMapOvr>
    <a:masterClrMapping/>
  </p:clrMapOvr>
  <p:transition spd="slow">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400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FBD6BCE7-9BB4-634F-B9BA-CE0A16B350AD}" type="slidenum">
              <a:rPr lang="en-US"/>
              <a:pPr>
                <a:defRPr/>
              </a:pPr>
              <a:t>‹#›</a:t>
            </a:fld>
            <a:endParaRPr lang="en-US"/>
          </a:p>
        </p:txBody>
      </p:sp>
    </p:spTree>
    <p:extLst>
      <p:ext uri="{BB962C8B-B14F-4D97-AF65-F5344CB8AC3E}">
        <p14:creationId xmlns:p14="http://schemas.microsoft.com/office/powerpoint/2010/main" val="12386573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AC040CA-BFF9-9B4C-9062-25D945A2E4DB}" type="slidenum">
              <a:rPr lang="en-US"/>
              <a:pPr>
                <a:defRPr/>
              </a:pPr>
              <a:t>‹#›</a:t>
            </a:fld>
            <a:endParaRPr lang="en-US"/>
          </a:p>
        </p:txBody>
      </p:sp>
    </p:spTree>
    <p:extLst>
      <p:ext uri="{BB962C8B-B14F-4D97-AF65-F5344CB8AC3E}">
        <p14:creationId xmlns:p14="http://schemas.microsoft.com/office/powerpoint/2010/main" val="21072258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5A04AA6-7749-5643-A87B-5FAB3F099B1F}" type="slidenum">
              <a:rPr lang="en-US"/>
              <a:pPr>
                <a:defRPr/>
              </a:pPr>
              <a:t>‹#›</a:t>
            </a:fld>
            <a:endParaRPr lang="en-US"/>
          </a:p>
        </p:txBody>
      </p:sp>
    </p:spTree>
    <p:extLst>
      <p:ext uri="{BB962C8B-B14F-4D97-AF65-F5344CB8AC3E}">
        <p14:creationId xmlns:p14="http://schemas.microsoft.com/office/powerpoint/2010/main" val="20896326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759EFF5-882A-AA45-80CB-DF4A9A311375}" type="slidenum">
              <a:rPr lang="en-US"/>
              <a:pPr>
                <a:defRPr/>
              </a:pPr>
              <a:t>‹#›</a:t>
            </a:fld>
            <a:endParaRPr lang="en-US"/>
          </a:p>
        </p:txBody>
      </p:sp>
    </p:spTree>
    <p:extLst>
      <p:ext uri="{BB962C8B-B14F-4D97-AF65-F5344CB8AC3E}">
        <p14:creationId xmlns:p14="http://schemas.microsoft.com/office/powerpoint/2010/main" val="13074902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C446792D-2FDC-2E4B-86DC-911A30A215C3}" type="slidenum">
              <a:rPr lang="en-US"/>
              <a:pPr>
                <a:defRPr/>
              </a:pPr>
              <a:t>‹#›</a:t>
            </a:fld>
            <a:endParaRPr lang="en-US"/>
          </a:p>
        </p:txBody>
      </p:sp>
    </p:spTree>
    <p:extLst>
      <p:ext uri="{BB962C8B-B14F-4D97-AF65-F5344CB8AC3E}">
        <p14:creationId xmlns:p14="http://schemas.microsoft.com/office/powerpoint/2010/main" val="4861180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B762927D-EEEA-D642-B8C1-4F03E3268A1F}" type="slidenum">
              <a:rPr lang="en-US"/>
              <a:pPr>
                <a:defRPr/>
              </a:pPr>
              <a:t>‹#›</a:t>
            </a:fld>
            <a:endParaRPr lang="en-US"/>
          </a:p>
        </p:txBody>
      </p:sp>
    </p:spTree>
    <p:extLst>
      <p:ext uri="{BB962C8B-B14F-4D97-AF65-F5344CB8AC3E}">
        <p14:creationId xmlns:p14="http://schemas.microsoft.com/office/powerpoint/2010/main" val="4113779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296941861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D79633B1-8BB7-774F-84E3-69D1C7AD5F7A}" type="slidenum">
              <a:rPr lang="en-US"/>
              <a:pPr>
                <a:defRPr/>
              </a:pPr>
              <a:t>‹#›</a:t>
            </a:fld>
            <a:endParaRPr lang="en-US"/>
          </a:p>
        </p:txBody>
      </p:sp>
    </p:spTree>
    <p:extLst>
      <p:ext uri="{BB962C8B-B14F-4D97-AF65-F5344CB8AC3E}">
        <p14:creationId xmlns:p14="http://schemas.microsoft.com/office/powerpoint/2010/main" val="14215895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2213663-4B56-5C4D-A907-72F674AC87D8}" type="slidenum">
              <a:rPr lang="en-US"/>
              <a:pPr>
                <a:defRPr/>
              </a:pPr>
              <a:t>‹#›</a:t>
            </a:fld>
            <a:endParaRPr lang="en-US"/>
          </a:p>
        </p:txBody>
      </p:sp>
    </p:spTree>
    <p:extLst>
      <p:ext uri="{BB962C8B-B14F-4D97-AF65-F5344CB8AC3E}">
        <p14:creationId xmlns:p14="http://schemas.microsoft.com/office/powerpoint/2010/main" val="38648938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8375E585-4A53-904D-BEA7-989A96E34AEB}" type="slidenum">
              <a:rPr lang="en-US"/>
              <a:pPr>
                <a:defRPr/>
              </a:pPr>
              <a:t>‹#›</a:t>
            </a:fld>
            <a:endParaRPr lang="en-US"/>
          </a:p>
        </p:txBody>
      </p:sp>
    </p:spTree>
    <p:extLst>
      <p:ext uri="{BB962C8B-B14F-4D97-AF65-F5344CB8AC3E}">
        <p14:creationId xmlns:p14="http://schemas.microsoft.com/office/powerpoint/2010/main" val="31253526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C00D825-1D64-0249-AF78-966490F86350}" type="slidenum">
              <a:rPr lang="en-US"/>
              <a:pPr>
                <a:defRPr/>
              </a:pPr>
              <a:t>‹#›</a:t>
            </a:fld>
            <a:endParaRPr lang="en-US"/>
          </a:p>
        </p:txBody>
      </p:sp>
    </p:spTree>
    <p:extLst>
      <p:ext uri="{BB962C8B-B14F-4D97-AF65-F5344CB8AC3E}">
        <p14:creationId xmlns:p14="http://schemas.microsoft.com/office/powerpoint/2010/main" val="6132244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E01B1868-E892-1E43-8370-49FBA47A0D78}" type="slidenum">
              <a:rPr lang="en-US"/>
              <a:pPr>
                <a:defRPr/>
              </a:pPr>
              <a:t>‹#›</a:t>
            </a:fld>
            <a:endParaRPr lang="en-US"/>
          </a:p>
        </p:txBody>
      </p:sp>
    </p:spTree>
    <p:extLst>
      <p:ext uri="{BB962C8B-B14F-4D97-AF65-F5344CB8AC3E}">
        <p14:creationId xmlns:p14="http://schemas.microsoft.com/office/powerpoint/2010/main" val="36207667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7BFB4B23-43A6-D14D-971E-BDCC85E702BE}" type="slidenum">
              <a:rPr lang="en-US"/>
              <a:pPr>
                <a:defRPr/>
              </a:pPr>
              <a:t>‹#›</a:t>
            </a:fld>
            <a:endParaRPr lang="en-US"/>
          </a:p>
        </p:txBody>
      </p:sp>
    </p:spTree>
    <p:extLst>
      <p:ext uri="{BB962C8B-B14F-4D97-AF65-F5344CB8AC3E}">
        <p14:creationId xmlns:p14="http://schemas.microsoft.com/office/powerpoint/2010/main" val="26644378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20552056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203900"/>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358140"/>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720739"/>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5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153236411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686074"/>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41284"/>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4850"/>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630391"/>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0983"/>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399457"/>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856027"/>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027456"/>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48726"/>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551575"/>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10463949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384951"/>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879846"/>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935486"/>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374052"/>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22113"/>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20415"/>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86523"/>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995238"/>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741102"/>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72036207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414876505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421611428"/>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8668479"/>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999903588"/>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392922723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1070297307"/>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4109051349"/>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32670484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265572282"/>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354233569"/>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39682094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344554666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330107553"/>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3175912"/>
      </p:ext>
    </p:extLst>
  </p:cSld>
  <p:clrMapOvr>
    <a:masterClrMapping/>
  </p:clrMapOvr>
  <p:transition spd="slow">
    <p:wheel spokes="0"/>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871867"/>
      </p:ext>
    </p:extLst>
  </p:cSld>
  <p:clrMapOvr>
    <a:masterClrMapping/>
  </p:clrMapOvr>
  <p:transition spd="slow">
    <p:wheel spokes="0"/>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7479962"/>
      </p:ext>
    </p:extLst>
  </p:cSld>
  <p:clrMapOvr>
    <a:masterClrMapping/>
  </p:clrMapOvr>
  <p:transition spd="slow">
    <p:wheel spokes="0"/>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59014"/>
      </p:ext>
    </p:extLst>
  </p:cSld>
  <p:clrMapOvr>
    <a:masterClrMapping/>
  </p:clrMapOvr>
  <p:transition spd="slow">
    <p:wheel spokes="0"/>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61629"/>
      </p:ext>
    </p:extLst>
  </p:cSld>
  <p:clrMapOvr>
    <a:masterClrMapping/>
  </p:clrMapOvr>
  <p:transition spd="slow">
    <p:wheel spokes="0"/>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3964734"/>
      </p:ext>
    </p:extLst>
  </p:cSld>
  <p:clrMapOvr>
    <a:masterClrMapping/>
  </p:clrMapOvr>
  <p:transition spd="slow">
    <p:wheel spokes="0"/>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01882"/>
      </p:ext>
    </p:extLst>
  </p:cSld>
  <p:clrMapOvr>
    <a:masterClrMapping/>
  </p:clrMapOvr>
  <p:transition spd="slow">
    <p:wheel spokes="0"/>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225707"/>
      </p:ext>
    </p:extLst>
  </p:cSld>
  <p:clrMapOvr>
    <a:masterClrMapping/>
  </p:clrMapOvr>
  <p:transition spd="slow">
    <p:wheel spokes="0"/>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859167"/>
      </p:ext>
    </p:extLst>
  </p:cSld>
  <p:clrMapOvr>
    <a:masterClrMapping/>
  </p:clrMapOvr>
  <p:transition spd="slow">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206028103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704679"/>
      </p:ext>
    </p:extLst>
  </p:cSld>
  <p:clrMapOvr>
    <a:masterClrMapping/>
  </p:clrMapOvr>
  <p:transition spd="slow">
    <p:wheel spokes="0"/>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765684"/>
      </p:ext>
    </p:extLst>
  </p:cSld>
  <p:clrMapOvr>
    <a:masterClrMapping/>
  </p:clrMapOvr>
  <p:transition spd="slow">
    <p:wheel spokes="0"/>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2436994513"/>
      </p:ext>
    </p:extLst>
  </p:cSld>
  <p:clrMapOvr>
    <a:masterClrMapping/>
  </p:clrMapOvr>
  <p:transition>
    <p:fade thruBlk="1"/>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65122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98482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84852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64647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20248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0038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4150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4828648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46110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98434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37695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BEECCD10-D20C-0149-B868-DC131CB34DBB}" type="datetimeFigureOut">
              <a:rPr lang="en-US" smtClean="0">
                <a:solidFill>
                  <a:prstClr val="black">
                    <a:tint val="75000"/>
                  </a:prstClr>
                </a:solidFill>
                <a:latin typeface="Calibri"/>
              </a:rPr>
              <a:pPr/>
              <a:t>1/24/25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40730-A71E-2B4E-812E-6FF3BC73D88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2783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144698753"/>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8518561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331783029"/>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384268101"/>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4199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75004165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0622521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287016201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12036577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39820850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265341059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9276161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1674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1674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A9D1256E-28E0-E641-972F-6E7D68218283}" type="slidenum">
              <a:rPr lang="en-US"/>
              <a:pPr>
                <a:defRPr/>
              </a:pPr>
              <a:t>‹#›</a:t>
            </a:fld>
            <a:endParaRPr lang="en-US"/>
          </a:p>
        </p:txBody>
      </p:sp>
    </p:spTree>
    <p:extLst>
      <p:ext uri="{BB962C8B-B14F-4D97-AF65-F5344CB8AC3E}">
        <p14:creationId xmlns:p14="http://schemas.microsoft.com/office/powerpoint/2010/main" val="1260778110"/>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CA7F08E-0951-534D-BB94-6D356C6B227C}" type="slidenum">
              <a:rPr lang="en-US"/>
              <a:pPr>
                <a:defRPr/>
              </a:pPr>
              <a:t>‹#›</a:t>
            </a:fld>
            <a:endParaRPr lang="en-US"/>
          </a:p>
        </p:txBody>
      </p:sp>
    </p:spTree>
    <p:extLst>
      <p:ext uri="{BB962C8B-B14F-4D97-AF65-F5344CB8AC3E}">
        <p14:creationId xmlns:p14="http://schemas.microsoft.com/office/powerpoint/2010/main" val="26496706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E3534A6-48C7-DC49-B327-84EF41B4DD92}" type="slidenum">
              <a:rPr lang="en-US"/>
              <a:pPr>
                <a:defRPr/>
              </a:pPr>
              <a:t>‹#›</a:t>
            </a:fld>
            <a:endParaRPr lang="en-US"/>
          </a:p>
        </p:txBody>
      </p:sp>
    </p:spTree>
    <p:extLst>
      <p:ext uri="{BB962C8B-B14F-4D97-AF65-F5344CB8AC3E}">
        <p14:creationId xmlns:p14="http://schemas.microsoft.com/office/powerpoint/2010/main" val="231029435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873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590AFD6-1828-F241-A832-6411439191E7}" type="slidenum">
              <a:rPr lang="en-US"/>
              <a:pPr>
                <a:defRPr/>
              </a:pPr>
              <a:t>‹#›</a:t>
            </a:fld>
            <a:endParaRPr lang="en-US"/>
          </a:p>
        </p:txBody>
      </p:sp>
    </p:spTree>
    <p:extLst>
      <p:ext uri="{BB962C8B-B14F-4D97-AF65-F5344CB8AC3E}">
        <p14:creationId xmlns:p14="http://schemas.microsoft.com/office/powerpoint/2010/main" val="161303019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2C4F6776-8CF0-1343-AC7E-E141E5493FC0}" type="slidenum">
              <a:rPr lang="en-US"/>
              <a:pPr>
                <a:defRPr/>
              </a:pPr>
              <a:t>‹#›</a:t>
            </a:fld>
            <a:endParaRPr lang="en-US"/>
          </a:p>
        </p:txBody>
      </p:sp>
    </p:spTree>
    <p:extLst>
      <p:ext uri="{BB962C8B-B14F-4D97-AF65-F5344CB8AC3E}">
        <p14:creationId xmlns:p14="http://schemas.microsoft.com/office/powerpoint/2010/main" val="140825290"/>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90B09F5-B5E2-EF47-BAEE-AAD56101747F}" type="slidenum">
              <a:rPr lang="en-US"/>
              <a:pPr>
                <a:defRPr/>
              </a:pPr>
              <a:t>‹#›</a:t>
            </a:fld>
            <a:endParaRPr lang="en-US"/>
          </a:p>
        </p:txBody>
      </p:sp>
    </p:spTree>
    <p:extLst>
      <p:ext uri="{BB962C8B-B14F-4D97-AF65-F5344CB8AC3E}">
        <p14:creationId xmlns:p14="http://schemas.microsoft.com/office/powerpoint/2010/main" val="330017803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AE9F747-829B-FF4D-A784-4CBC7753CEFF}" type="slidenum">
              <a:rPr lang="en-US"/>
              <a:pPr>
                <a:defRPr/>
              </a:pPr>
              <a:t>‹#›</a:t>
            </a:fld>
            <a:endParaRPr lang="en-US"/>
          </a:p>
        </p:txBody>
      </p:sp>
    </p:spTree>
    <p:extLst>
      <p:ext uri="{BB962C8B-B14F-4D97-AF65-F5344CB8AC3E}">
        <p14:creationId xmlns:p14="http://schemas.microsoft.com/office/powerpoint/2010/main" val="181178894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02FAD74-2938-9F4F-9C21-05B431484E22}" type="slidenum">
              <a:rPr lang="en-US"/>
              <a:pPr>
                <a:defRPr/>
              </a:pPr>
              <a:t>‹#›</a:t>
            </a:fld>
            <a:endParaRPr lang="en-US"/>
          </a:p>
        </p:txBody>
      </p:sp>
    </p:spTree>
    <p:extLst>
      <p:ext uri="{BB962C8B-B14F-4D97-AF65-F5344CB8AC3E}">
        <p14:creationId xmlns:p14="http://schemas.microsoft.com/office/powerpoint/2010/main" val="1647638001"/>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EB66D4-4A90-C442-9967-61A77DB8F676}" type="slidenum">
              <a:rPr lang="en-US"/>
              <a:pPr>
                <a:defRPr/>
              </a:pPr>
              <a:t>‹#›</a:t>
            </a:fld>
            <a:endParaRPr lang="en-US"/>
          </a:p>
        </p:txBody>
      </p:sp>
    </p:spTree>
    <p:extLst>
      <p:ext uri="{BB962C8B-B14F-4D97-AF65-F5344CB8AC3E}">
        <p14:creationId xmlns:p14="http://schemas.microsoft.com/office/powerpoint/2010/main" val="2938750875"/>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6653A7A-0CDB-3D46-B463-52530CB34D13}" type="slidenum">
              <a:rPr lang="en-US"/>
              <a:pPr>
                <a:defRPr/>
              </a:pPr>
              <a:t>‹#›</a:t>
            </a:fld>
            <a:endParaRPr lang="en-US"/>
          </a:p>
        </p:txBody>
      </p:sp>
    </p:spTree>
    <p:extLst>
      <p:ext uri="{BB962C8B-B14F-4D97-AF65-F5344CB8AC3E}">
        <p14:creationId xmlns:p14="http://schemas.microsoft.com/office/powerpoint/2010/main" val="3044671102"/>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F715E63-CA3F-204E-AAFA-ACB9B68F8F36}" type="slidenum">
              <a:rPr lang="en-US"/>
              <a:pPr>
                <a:defRPr/>
              </a:pPr>
              <a:t>‹#›</a:t>
            </a:fld>
            <a:endParaRPr lang="en-US"/>
          </a:p>
        </p:txBody>
      </p:sp>
    </p:spTree>
    <p:extLst>
      <p:ext uri="{BB962C8B-B14F-4D97-AF65-F5344CB8AC3E}">
        <p14:creationId xmlns:p14="http://schemas.microsoft.com/office/powerpoint/2010/main" val="363350468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392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239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FFFB2B50-57A5-F142-869A-5C34A69608BF}" type="slidenum">
              <a:rPr lang="en-US"/>
              <a:pPr>
                <a:defRPr/>
              </a:pPr>
              <a:t>‹#›</a:t>
            </a:fld>
            <a:endParaRPr lang="en-US"/>
          </a:p>
        </p:txBody>
      </p:sp>
    </p:spTree>
    <p:extLst>
      <p:ext uri="{BB962C8B-B14F-4D97-AF65-F5344CB8AC3E}">
        <p14:creationId xmlns:p14="http://schemas.microsoft.com/office/powerpoint/2010/main" val="18464616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5DC9D93-03E2-8C42-8AD1-CB65B22B9B9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8997281"/>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456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AB8F3FA-3AA9-9E42-AE3B-75589FD844F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76704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A35B857-E6DB-4449-91AA-EAB6D04B603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386023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6D3B9215-9C9D-D84F-8039-F61672100BA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7354632"/>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21FF302-5B1B-8B49-BFE9-70B7DC15060D}"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17471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EFAE202-BDE3-3047-839C-F0E301DA591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70949"/>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C7B2A23-2C49-AF43-AABE-A46AED26A23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2349923"/>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11077191-6D8D-1A48-9F68-7A8D99DC992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566334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F8240B7-0CDF-F041-B428-BE4256194BF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075266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0C48499-477E-3A4B-9C34-94BA2D0BED0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11079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3532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3573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728148464"/>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627341272"/>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31328268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078824766"/>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42780277"/>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801382840"/>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772371268"/>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170448536"/>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837134706"/>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114100061"/>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298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262504607"/>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2314748460"/>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53C7244C-FF5C-9E4E-A2DF-6BD76810DE23}" type="slidenum">
              <a:rPr lang="en-US"/>
              <a:pPr>
                <a:defRPr/>
              </a:pPr>
              <a:t>‹#›</a:t>
            </a:fld>
            <a:endParaRPr lang="en-US"/>
          </a:p>
        </p:txBody>
      </p:sp>
    </p:spTree>
    <p:extLst>
      <p:ext uri="{BB962C8B-B14F-4D97-AF65-F5344CB8AC3E}">
        <p14:creationId xmlns:p14="http://schemas.microsoft.com/office/powerpoint/2010/main" val="637317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00F336C8-4FB1-CE40-95D8-13D90C613133}" type="slidenum">
              <a:rPr lang="en-US"/>
              <a:pPr>
                <a:defRPr/>
              </a:pPr>
              <a:t>‹#›</a:t>
            </a:fld>
            <a:endParaRPr lang="en-US"/>
          </a:p>
        </p:txBody>
      </p:sp>
    </p:spTree>
    <p:extLst>
      <p:ext uri="{BB962C8B-B14F-4D97-AF65-F5344CB8AC3E}">
        <p14:creationId xmlns:p14="http://schemas.microsoft.com/office/powerpoint/2010/main" val="32178940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974A507-4A02-1F4B-9EF9-F35D549318AE}" type="slidenum">
              <a:rPr lang="en-US"/>
              <a:pPr>
                <a:defRPr/>
              </a:pPr>
              <a:t>‹#›</a:t>
            </a:fld>
            <a:endParaRPr lang="en-US"/>
          </a:p>
        </p:txBody>
      </p:sp>
    </p:spTree>
    <p:extLst>
      <p:ext uri="{BB962C8B-B14F-4D97-AF65-F5344CB8AC3E}">
        <p14:creationId xmlns:p14="http://schemas.microsoft.com/office/powerpoint/2010/main" val="626491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E161C36-D8DA-3345-8B1A-16DC09EC0CAB}" type="slidenum">
              <a:rPr lang="en-US"/>
              <a:pPr>
                <a:defRPr/>
              </a:pPr>
              <a:t>‹#›</a:t>
            </a:fld>
            <a:endParaRPr lang="en-US"/>
          </a:p>
        </p:txBody>
      </p:sp>
    </p:spTree>
    <p:extLst>
      <p:ext uri="{BB962C8B-B14F-4D97-AF65-F5344CB8AC3E}">
        <p14:creationId xmlns:p14="http://schemas.microsoft.com/office/powerpoint/2010/main" val="1585483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D433F88-D7F9-8C4A-A1EC-F8131F4B804C}" type="slidenum">
              <a:rPr lang="en-US"/>
              <a:pPr>
                <a:defRPr/>
              </a:pPr>
              <a:t>‹#›</a:t>
            </a:fld>
            <a:endParaRPr lang="en-US"/>
          </a:p>
        </p:txBody>
      </p:sp>
    </p:spTree>
    <p:extLst>
      <p:ext uri="{BB962C8B-B14F-4D97-AF65-F5344CB8AC3E}">
        <p14:creationId xmlns:p14="http://schemas.microsoft.com/office/powerpoint/2010/main" val="2123276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05ED199-C46C-B742-B481-FC9613602A09}" type="slidenum">
              <a:rPr lang="en-US"/>
              <a:pPr>
                <a:defRPr/>
              </a:pPr>
              <a:t>‹#›</a:t>
            </a:fld>
            <a:endParaRPr lang="en-US"/>
          </a:p>
        </p:txBody>
      </p:sp>
    </p:spTree>
    <p:extLst>
      <p:ext uri="{BB962C8B-B14F-4D97-AF65-F5344CB8AC3E}">
        <p14:creationId xmlns:p14="http://schemas.microsoft.com/office/powerpoint/2010/main" val="828846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E3F85EB5-FDA6-9C49-B075-B90277A814DE}" type="slidenum">
              <a:rPr lang="en-US"/>
              <a:pPr>
                <a:defRPr/>
              </a:pPr>
              <a:t>‹#›</a:t>
            </a:fld>
            <a:endParaRPr lang="en-US"/>
          </a:p>
        </p:txBody>
      </p:sp>
    </p:spTree>
    <p:extLst>
      <p:ext uri="{BB962C8B-B14F-4D97-AF65-F5344CB8AC3E}">
        <p14:creationId xmlns:p14="http://schemas.microsoft.com/office/powerpoint/2010/main" val="8361311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A6D7E7D4-BC49-C54F-BA5E-F4EAF5205C36}" type="slidenum">
              <a:rPr lang="en-US"/>
              <a:pPr>
                <a:defRPr/>
              </a:pPr>
              <a:t>‹#›</a:t>
            </a:fld>
            <a:endParaRPr lang="en-US"/>
          </a:p>
        </p:txBody>
      </p:sp>
    </p:spTree>
    <p:extLst>
      <p:ext uri="{BB962C8B-B14F-4D97-AF65-F5344CB8AC3E}">
        <p14:creationId xmlns:p14="http://schemas.microsoft.com/office/powerpoint/2010/main" val="4252979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03561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16D8673-5380-194F-8219-EAFA4D1D4854}" type="slidenum">
              <a:rPr lang="en-US"/>
              <a:pPr>
                <a:defRPr/>
              </a:pPr>
              <a:t>‹#›</a:t>
            </a:fld>
            <a:endParaRPr lang="en-US"/>
          </a:p>
        </p:txBody>
      </p:sp>
    </p:spTree>
    <p:extLst>
      <p:ext uri="{BB962C8B-B14F-4D97-AF65-F5344CB8AC3E}">
        <p14:creationId xmlns:p14="http://schemas.microsoft.com/office/powerpoint/2010/main" val="1490727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7746CA71-D5FA-8645-97D6-3D88A37A2D1C}" type="slidenum">
              <a:rPr lang="en-US"/>
              <a:pPr>
                <a:defRPr/>
              </a:pPr>
              <a:t>‹#›</a:t>
            </a:fld>
            <a:endParaRPr lang="en-US"/>
          </a:p>
        </p:txBody>
      </p:sp>
    </p:spTree>
    <p:extLst>
      <p:ext uri="{BB962C8B-B14F-4D97-AF65-F5344CB8AC3E}">
        <p14:creationId xmlns:p14="http://schemas.microsoft.com/office/powerpoint/2010/main" val="41169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104A2D8E-FD29-6D4A-AF3B-9C7146A7F731}" type="slidenum">
              <a:rPr lang="en-US"/>
              <a:pPr>
                <a:defRPr/>
              </a:pPr>
              <a:t>‹#›</a:t>
            </a:fld>
            <a:endParaRPr lang="en-US"/>
          </a:p>
        </p:txBody>
      </p:sp>
    </p:spTree>
    <p:extLst>
      <p:ext uri="{BB962C8B-B14F-4D97-AF65-F5344CB8AC3E}">
        <p14:creationId xmlns:p14="http://schemas.microsoft.com/office/powerpoint/2010/main" val="1369307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66A4518-4761-9543-873D-B832A0A35AA0}" type="slidenum">
              <a:rPr lang="en-US"/>
              <a:pPr>
                <a:defRPr/>
              </a:pPr>
              <a:t>‹#›</a:t>
            </a:fld>
            <a:endParaRPr lang="en-US"/>
          </a:p>
        </p:txBody>
      </p:sp>
    </p:spTree>
    <p:extLst>
      <p:ext uri="{BB962C8B-B14F-4D97-AF65-F5344CB8AC3E}">
        <p14:creationId xmlns:p14="http://schemas.microsoft.com/office/powerpoint/2010/main" val="40203626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66B2F95-72F6-8A49-8AD4-92A867DF2B19}" type="slidenum">
              <a:rPr lang="en-US"/>
              <a:pPr>
                <a:defRPr/>
              </a:pPr>
              <a:t>‹#›</a:t>
            </a:fld>
            <a:endParaRPr lang="en-US"/>
          </a:p>
        </p:txBody>
      </p:sp>
    </p:spTree>
    <p:extLst>
      <p:ext uri="{BB962C8B-B14F-4D97-AF65-F5344CB8AC3E}">
        <p14:creationId xmlns:p14="http://schemas.microsoft.com/office/powerpoint/2010/main" val="16940028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919497D-CD52-4844-B203-0863580D994F}" type="slidenum">
              <a:rPr lang="en-US"/>
              <a:pPr>
                <a:defRPr/>
              </a:pPr>
              <a:t>‹#›</a:t>
            </a:fld>
            <a:endParaRPr lang="en-US"/>
          </a:p>
        </p:txBody>
      </p:sp>
    </p:spTree>
    <p:extLst>
      <p:ext uri="{BB962C8B-B14F-4D97-AF65-F5344CB8AC3E}">
        <p14:creationId xmlns:p14="http://schemas.microsoft.com/office/powerpoint/2010/main" val="8171437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CA18DC6-27EB-6448-B964-9801E8110A84}" type="slidenum">
              <a:rPr lang="en-US"/>
              <a:pPr>
                <a:defRPr/>
              </a:pPr>
              <a:t>‹#›</a:t>
            </a:fld>
            <a:endParaRPr lang="en-US"/>
          </a:p>
        </p:txBody>
      </p:sp>
    </p:spTree>
    <p:extLst>
      <p:ext uri="{BB962C8B-B14F-4D97-AF65-F5344CB8AC3E}">
        <p14:creationId xmlns:p14="http://schemas.microsoft.com/office/powerpoint/2010/main" val="11206791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329F228-AC2A-FC40-9F71-F8C25BDDAD1D}" type="slidenum">
              <a:rPr lang="en-US"/>
              <a:pPr>
                <a:defRPr/>
              </a:pPr>
              <a:t>‹#›</a:t>
            </a:fld>
            <a:endParaRPr lang="en-US"/>
          </a:p>
        </p:txBody>
      </p:sp>
    </p:spTree>
    <p:extLst>
      <p:ext uri="{BB962C8B-B14F-4D97-AF65-F5344CB8AC3E}">
        <p14:creationId xmlns:p14="http://schemas.microsoft.com/office/powerpoint/2010/main" val="14405539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857CC3C-2B2D-D74B-BD6D-73B982997E5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90601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73741EE-7BCF-1A49-9875-C9C126913B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9445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3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0ED7EE0-C208-A34C-8255-4EB28FA92FD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6318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7FBDFBB-57FB-B34C-868B-4137263800A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04069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4F774FD-74A4-924C-B481-11DE08F8569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97959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19FCA9-60CE-E74D-8B76-06E72B4E15E3}"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94202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0242670-0E36-4240-AFFB-05ABBE3093D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6939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B26E574-2FE1-D446-B0D6-1E960D31427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11658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E8EA8A9-255A-EC4A-B4BA-B66B644D424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7629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4F359CC-7D57-504D-BBF0-4A332500E07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74239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E90F0C0-B670-5445-B1B2-7BDA2DEFCD4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4275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88AC445-66FB-BE49-A16F-517EF7B6E715}"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917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1.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23.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4.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5.xml"/><Relationship Id="rId1" Type="http://schemas.openxmlformats.org/officeDocument/2006/relationships/slideLayout" Target="../slideLayouts/slideLayout24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6.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8.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9.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 id="2147486266" r:id="rId12"/>
    <p:sldLayoutId id="214748626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2DA315F1-E767-C243-8AFD-99AB6FFA23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35BA4CFF-FE75-034D-9E7A-610B9560687A}" type="slidenum">
              <a:rPr lang="en-US"/>
              <a:pPr>
                <a:defRPr/>
              </a:pPr>
              <a:t>‹#›</a:t>
            </a:fld>
            <a:endParaRPr lang="en-US"/>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6"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 id="2147486346" r:id="rId12"/>
    <p:sldLayoutId id="2147486347" r:id="rId13"/>
    <p:sldLayoutId id="214748634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271AE5F-362F-AF40-BA24-7A0E1D4D0D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49" r:id="rId1"/>
    <p:sldLayoutId id="2147486350" r:id="rId2"/>
    <p:sldLayoutId id="2147486351" r:id="rId3"/>
    <p:sldLayoutId id="2147486352" r:id="rId4"/>
    <p:sldLayoutId id="2147486353" r:id="rId5"/>
    <p:sldLayoutId id="2147486354" r:id="rId6"/>
    <p:sldLayoutId id="2147486355" r:id="rId7"/>
    <p:sldLayoutId id="2147486356" r:id="rId8"/>
    <p:sldLayoutId id="2147486357" r:id="rId9"/>
    <p:sldLayoutId id="2147486358" r:id="rId10"/>
    <p:sldLayoutId id="2147486359" r:id="rId11"/>
    <p:sldLayoutId id="2147486360" r:id="rId12"/>
    <p:sldLayoutId id="21474863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n-ea"/>
                <a:cs typeface="+mn-cs"/>
              </a:defRPr>
            </a:lvl1pPr>
          </a:lstStyle>
          <a:p>
            <a:pPr>
              <a:defRPr/>
            </a:pPr>
            <a:endParaRPr 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n-ea"/>
                <a:cs typeface="+mn-cs"/>
              </a:defRPr>
            </a:lvl1pPr>
          </a:lstStyle>
          <a:p>
            <a:pPr>
              <a:defRPr/>
            </a:pPr>
            <a:endParaRPr 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a:defRPr/>
            </a:pPr>
            <a:fld id="{62331789-2165-914C-94B1-4A60AD1BA4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0F83574-9170-1648-BBC1-DB483284C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73"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63843" name="Rectangle 3"/>
          <p:cNvSpPr>
            <a:spLocks noChangeArrowheads="1"/>
          </p:cNvSpPr>
          <p:nvPr/>
        </p:nvSpPr>
        <p:spPr bwMode="auto">
          <a:xfrm>
            <a:off x="1216025" y="3070225"/>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grpSp>
        <p:nvGrpSpPr>
          <p:cNvPr id="163844" name="Group 4"/>
          <p:cNvGrpSpPr>
            <a:grpSpLocks/>
          </p:cNvGrpSpPr>
          <p:nvPr userDrawn="1"/>
        </p:nvGrpSpPr>
        <p:grpSpPr bwMode="auto">
          <a:xfrm>
            <a:off x="122238" y="4935538"/>
            <a:ext cx="1606550" cy="296862"/>
            <a:chOff x="77" y="3109"/>
            <a:chExt cx="1012" cy="187"/>
          </a:xfrm>
        </p:grpSpPr>
        <p:sp>
          <p:nvSpPr>
            <p:cNvPr id="163934" name="Oval 5"/>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solidFill>
                  <a:srgbClr val="000000"/>
                </a:solidFill>
              </a:endParaRPr>
            </a:p>
          </p:txBody>
        </p:sp>
        <p:sp>
          <p:nvSpPr>
            <p:cNvPr id="163935" name="Oval 6"/>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a:solidFill>
                  <a:srgbClr val="000000"/>
                </a:solidFill>
              </a:endParaRPr>
            </a:p>
          </p:txBody>
        </p:sp>
        <p:sp>
          <p:nvSpPr>
            <p:cNvPr id="163936" name="Oval 7"/>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solidFill>
                  <a:srgbClr val="000000"/>
                </a:solidFill>
              </a:endParaRPr>
            </a:p>
          </p:txBody>
        </p:sp>
        <p:sp>
          <p:nvSpPr>
            <p:cNvPr id="163937" name="Oval 8"/>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solidFill>
                  <a:srgbClr val="000000"/>
                </a:solidFill>
              </a:endParaRPr>
            </a:p>
          </p:txBody>
        </p:sp>
        <p:sp>
          <p:nvSpPr>
            <p:cNvPr id="163938" name="Line 9"/>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39" name="Line 10"/>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40" name="Line 11"/>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41" name="Line 12"/>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42" name="Line 13"/>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43" name="Line 14"/>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44" name="Rectangle 15"/>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sp>
          <p:nvSpPr>
            <p:cNvPr id="163945" name="Rectangle 16"/>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sp>
          <p:nvSpPr>
            <p:cNvPr id="163946" name="Rectangle 17"/>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sp>
          <p:nvSpPr>
            <p:cNvPr id="163947" name="Oval 18"/>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a:solidFill>
                  <a:srgbClr val="000000"/>
                </a:solidFill>
              </a:endParaRPr>
            </a:p>
          </p:txBody>
        </p:sp>
        <p:sp>
          <p:nvSpPr>
            <p:cNvPr id="163948" name="Arc 19"/>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49" name="Arc 20"/>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50" name="Arc 21"/>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51" name="Oval 22"/>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a:solidFill>
                  <a:srgbClr val="000000"/>
                </a:solidFill>
              </a:endParaRPr>
            </a:p>
          </p:txBody>
        </p:sp>
        <p:sp>
          <p:nvSpPr>
            <p:cNvPr id="163952" name="Arc 23"/>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53" name="Oval 24"/>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a:solidFill>
                  <a:srgbClr val="000000"/>
                </a:solidFill>
              </a:endParaRPr>
            </a:p>
          </p:txBody>
        </p:sp>
      </p:grpSp>
      <p:sp>
        <p:nvSpPr>
          <p:cNvPr id="163845" name="Freeform 2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nvGrpSpPr>
          <p:cNvPr id="163846" name="Group 26"/>
          <p:cNvGrpSpPr>
            <a:grpSpLocks/>
          </p:cNvGrpSpPr>
          <p:nvPr/>
        </p:nvGrpSpPr>
        <p:grpSpPr bwMode="auto">
          <a:xfrm>
            <a:off x="3829050" y="5580063"/>
            <a:ext cx="468313" cy="649287"/>
            <a:chOff x="2412" y="3515"/>
            <a:chExt cx="295" cy="409"/>
          </a:xfrm>
        </p:grpSpPr>
        <p:sp>
          <p:nvSpPr>
            <p:cNvPr id="130075" name="Rectangle 27"/>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pitchFamily="-112" charset="0"/>
              </a:endParaRPr>
            </a:p>
          </p:txBody>
        </p:sp>
        <p:sp>
          <p:nvSpPr>
            <p:cNvPr id="130076" name="Rectangle 28"/>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a:solidFill>
                  <a:srgbClr val="000000"/>
                </a:solidFill>
                <a:latin typeface="Arial" pitchFamily="-112" charset="0"/>
              </a:endParaRPr>
            </a:p>
          </p:txBody>
        </p:sp>
        <p:sp>
          <p:nvSpPr>
            <p:cNvPr id="130077" name="Rectangle 29"/>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a:solidFill>
                  <a:srgbClr val="000000"/>
                </a:solidFill>
                <a:latin typeface="Arial" pitchFamily="-112" charset="0"/>
              </a:endParaRPr>
            </a:p>
          </p:txBody>
        </p:sp>
        <p:sp>
          <p:nvSpPr>
            <p:cNvPr id="130078" name="Oval 30"/>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a:solidFill>
                  <a:srgbClr val="000000"/>
                </a:solidFill>
                <a:latin typeface="Arial" pitchFamily="-112" charset="0"/>
              </a:endParaRPr>
            </a:p>
          </p:txBody>
        </p:sp>
        <p:sp>
          <p:nvSpPr>
            <p:cNvPr id="163931" name="Rectangle 31"/>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sp>
          <p:nvSpPr>
            <p:cNvPr id="163932" name="Rectangle 32"/>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a:solidFill>
                  <a:srgbClr val="000000"/>
                </a:solidFill>
              </a:endParaRPr>
            </a:p>
          </p:txBody>
        </p:sp>
        <p:sp>
          <p:nvSpPr>
            <p:cNvPr id="163933" name="Rectangle 33"/>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a:solidFill>
                  <a:srgbClr val="000000"/>
                </a:solidFill>
              </a:endParaRPr>
            </a:p>
          </p:txBody>
        </p:sp>
      </p:grpSp>
      <p:grpSp>
        <p:nvGrpSpPr>
          <p:cNvPr id="163847" name="Group 34"/>
          <p:cNvGrpSpPr>
            <a:grpSpLocks/>
          </p:cNvGrpSpPr>
          <p:nvPr/>
        </p:nvGrpSpPr>
        <p:grpSpPr bwMode="auto">
          <a:xfrm>
            <a:off x="5481638" y="588963"/>
            <a:ext cx="703262" cy="958850"/>
            <a:chOff x="3883" y="688"/>
            <a:chExt cx="576" cy="792"/>
          </a:xfrm>
        </p:grpSpPr>
        <p:sp>
          <p:nvSpPr>
            <p:cNvPr id="163924" name="Rectangle 35"/>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a:solidFill>
                  <a:srgbClr val="000000"/>
                </a:solidFill>
              </a:endParaRPr>
            </a:p>
          </p:txBody>
        </p:sp>
        <p:sp>
          <p:nvSpPr>
            <p:cNvPr id="163925" name="Rectangle 36"/>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a:solidFill>
                  <a:srgbClr val="000000"/>
                </a:solidFill>
              </a:endParaRPr>
            </a:p>
          </p:txBody>
        </p:sp>
        <p:sp>
          <p:nvSpPr>
            <p:cNvPr id="163926" name="Rectangle 37"/>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163848" name="Group 38"/>
          <p:cNvGrpSpPr>
            <a:grpSpLocks/>
          </p:cNvGrpSpPr>
          <p:nvPr/>
        </p:nvGrpSpPr>
        <p:grpSpPr bwMode="auto">
          <a:xfrm>
            <a:off x="223838" y="6316670"/>
            <a:ext cx="8704262" cy="458788"/>
            <a:chOff x="149" y="3969"/>
            <a:chExt cx="5483" cy="289"/>
          </a:xfrm>
        </p:grpSpPr>
        <p:sp>
          <p:nvSpPr>
            <p:cNvPr id="130087" name="Line 39"/>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sp>
          <p:nvSpPr>
            <p:cNvPr id="130088" name="Rectangle 40"/>
            <p:cNvSpPr>
              <a:spLocks noChangeArrowheads="1"/>
            </p:cNvSpPr>
            <p:nvPr/>
          </p:nvSpPr>
          <p:spPr bwMode="auto">
            <a:xfrm>
              <a:off x="1845" y="3969"/>
              <a:ext cx="1930" cy="289"/>
            </a:xfrm>
            <a:prstGeom prst="rect">
              <a:avLst/>
            </a:prstGeom>
            <a:noFill/>
            <a:ln w="12700">
              <a:noFill/>
              <a:miter lim="800000"/>
              <a:headEnd/>
              <a:tailEnd/>
            </a:ln>
            <a:effectLst>
              <a:outerShdw blurRad="63500" dist="46662" dir="3284183" algn="ctr" rotWithShape="0">
                <a:schemeClr val="tx1">
                  <a:alpha val="74998"/>
                </a:schemeClr>
              </a:outerShdw>
            </a:effectLst>
          </p:spPr>
          <p:txBody>
            <a:bodyPr wrap="square" lIns="90487" tIns="44450" rIns="90487" bIns="44450">
              <a:spAutoFit/>
            </a:bodyPr>
            <a:lstStyle/>
            <a:p>
              <a:pPr algn="ctr">
                <a:defRPr/>
              </a:pPr>
              <a:r>
                <a:rPr lang="en-US" sz="2400" b="1" dirty="0">
                  <a:solidFill>
                    <a:srgbClr val="000000"/>
                  </a:solidFill>
                  <a:latin typeface="Times" charset="0"/>
                </a:rPr>
                <a:t> </a:t>
              </a:r>
              <a:r>
                <a:rPr lang="en-US" sz="2400" b="1" dirty="0">
                  <a:solidFill>
                    <a:srgbClr val="618FFD"/>
                  </a:solidFill>
                  <a:latin typeface="Times" charset="0"/>
                </a:rPr>
                <a:t>The </a:t>
              </a:r>
              <a:r>
                <a:rPr lang="en-US" altLang="ja-JP" sz="2400" b="1" dirty="0">
                  <a:solidFill>
                    <a:srgbClr val="618FFD"/>
                  </a:solidFill>
                  <a:latin typeface="Times" charset="0"/>
                </a:rPr>
                <a:t>"</a:t>
              </a:r>
              <a:r>
                <a:rPr lang="en-US" sz="2400" b="1" dirty="0">
                  <a:solidFill>
                    <a:srgbClr val="618FFD"/>
                  </a:solidFill>
                  <a:latin typeface="Times" charset="0"/>
                </a:rPr>
                <a:t>Opened</a:t>
              </a:r>
              <a:r>
                <a:rPr lang="en-US" altLang="ja-JP" sz="2400" b="1" dirty="0">
                  <a:solidFill>
                    <a:srgbClr val="618FFD"/>
                  </a:solidFill>
                  <a:latin typeface="Times" charset="0"/>
                </a:rPr>
                <a:t>"</a:t>
              </a:r>
              <a:r>
                <a:rPr lang="en-US" sz="2400" b="1" dirty="0">
                  <a:solidFill>
                    <a:srgbClr val="618FFD"/>
                  </a:solidFill>
                  <a:latin typeface="Times" charset="0"/>
                </a:rPr>
                <a:t> Bible</a:t>
              </a:r>
              <a:endParaRPr lang="en-US" sz="2400" b="1" dirty="0">
                <a:solidFill>
                  <a:srgbClr val="000000"/>
                </a:solidFill>
                <a:latin typeface="Times" charset="0"/>
              </a:endParaRPr>
            </a:p>
          </p:txBody>
        </p:sp>
        <p:sp>
          <p:nvSpPr>
            <p:cNvPr id="130089" name="Line 41"/>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sp>
          <p:nvSpPr>
            <p:cNvPr id="130090" name="Line 42"/>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sp>
          <p:nvSpPr>
            <p:cNvPr id="130091" name="Line 43"/>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grpSp>
      <p:grpSp>
        <p:nvGrpSpPr>
          <p:cNvPr id="163849" name="Group 44"/>
          <p:cNvGrpSpPr>
            <a:grpSpLocks/>
          </p:cNvGrpSpPr>
          <p:nvPr/>
        </p:nvGrpSpPr>
        <p:grpSpPr bwMode="auto">
          <a:xfrm>
            <a:off x="206375" y="311150"/>
            <a:ext cx="8742363" cy="317500"/>
            <a:chOff x="130" y="196"/>
            <a:chExt cx="5483" cy="200"/>
          </a:xfrm>
        </p:grpSpPr>
        <p:sp>
          <p:nvSpPr>
            <p:cNvPr id="130093" name="Line 45"/>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sp>
          <p:nvSpPr>
            <p:cNvPr id="130094" name="Line 46"/>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sp>
          <p:nvSpPr>
            <p:cNvPr id="130095" name="Line 47"/>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sp>
          <p:nvSpPr>
            <p:cNvPr id="130096" name="Line 48"/>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sp>
          <p:nvSpPr>
            <p:cNvPr id="130097" name="Line 49"/>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sp>
          <p:nvSpPr>
            <p:cNvPr id="130098" name="Line 50"/>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grpSp>
      <p:sp>
        <p:nvSpPr>
          <p:cNvPr id="163850" name="Line 51"/>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51" name="Line 52"/>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52" name="Line 53"/>
          <p:cNvSpPr>
            <a:spLocks noChangeShapeType="1"/>
          </p:cNvSpPr>
          <p:nvPr/>
        </p:nvSpPr>
        <p:spPr bwMode="auto">
          <a:xfrm flipH="1">
            <a:off x="5170488" y="4265613"/>
            <a:ext cx="842962" cy="5794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53" name="Line 54"/>
          <p:cNvSpPr>
            <a:spLocks noChangeShapeType="1"/>
          </p:cNvSpPr>
          <p:nvPr/>
        </p:nvSpPr>
        <p:spPr bwMode="auto">
          <a:xfrm rot="20675554" flipH="1">
            <a:off x="5145088" y="3736975"/>
            <a:ext cx="842962" cy="57943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54" name="Line 55"/>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55" name="Line 56"/>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56" name="Line 57"/>
          <p:cNvSpPr>
            <a:spLocks noChangeShapeType="1"/>
          </p:cNvSpPr>
          <p:nvPr/>
        </p:nvSpPr>
        <p:spPr bwMode="auto">
          <a:xfrm rot="20675554" flipH="1">
            <a:off x="5445125" y="3508375"/>
            <a:ext cx="593725" cy="3841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57" name="Line 58"/>
          <p:cNvSpPr>
            <a:spLocks noChangeShapeType="1"/>
          </p:cNvSpPr>
          <p:nvPr/>
        </p:nvSpPr>
        <p:spPr bwMode="auto">
          <a:xfrm rot="20675554" flipH="1">
            <a:off x="4826000" y="3997325"/>
            <a:ext cx="804863" cy="608013"/>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58" name="Line 59"/>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59" name="Line 60"/>
          <p:cNvSpPr>
            <a:spLocks noChangeShapeType="1"/>
          </p:cNvSpPr>
          <p:nvPr/>
        </p:nvSpPr>
        <p:spPr bwMode="auto">
          <a:xfrm rot="-924446">
            <a:off x="2657475" y="3402013"/>
            <a:ext cx="530225" cy="9604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60" name="Line 61"/>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61" name="Line 62"/>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62" name="Line 63"/>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63" name="Line 64"/>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64" name="Line 65"/>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65" name="Line 66"/>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66" name="Line 67"/>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67" name="Line 68"/>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63868" name="Group 69"/>
          <p:cNvGrpSpPr>
            <a:grpSpLocks/>
          </p:cNvGrpSpPr>
          <p:nvPr userDrawn="1"/>
        </p:nvGrpSpPr>
        <p:grpSpPr bwMode="auto">
          <a:xfrm>
            <a:off x="7037388" y="4754563"/>
            <a:ext cx="1862137" cy="484187"/>
            <a:chOff x="4433" y="2959"/>
            <a:chExt cx="1173" cy="305"/>
          </a:xfrm>
        </p:grpSpPr>
        <p:sp>
          <p:nvSpPr>
            <p:cNvPr id="163892" name="Oval 70"/>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solidFill>
                  <a:srgbClr val="000000"/>
                </a:solidFill>
              </a:endParaRPr>
            </a:p>
          </p:txBody>
        </p:sp>
        <p:sp>
          <p:nvSpPr>
            <p:cNvPr id="163893" name="Oval 71"/>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a:solidFill>
                  <a:srgbClr val="000000"/>
                </a:solidFill>
              </a:endParaRPr>
            </a:p>
          </p:txBody>
        </p:sp>
        <p:sp>
          <p:nvSpPr>
            <p:cNvPr id="163894" name="Oval 72"/>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solidFill>
                  <a:srgbClr val="000000"/>
                </a:solidFill>
              </a:endParaRPr>
            </a:p>
          </p:txBody>
        </p:sp>
        <p:sp>
          <p:nvSpPr>
            <p:cNvPr id="163895" name="Oval 73"/>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solidFill>
                  <a:srgbClr val="000000"/>
                </a:solidFill>
              </a:endParaRPr>
            </a:p>
          </p:txBody>
        </p:sp>
        <p:sp>
          <p:nvSpPr>
            <p:cNvPr id="163896" name="Line 74"/>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97" name="Line 75"/>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98" name="Line 76"/>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99" name="Line 77"/>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00" name="Line 78"/>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01" name="Line 79"/>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02" name="Rectangle 80"/>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sp>
          <p:nvSpPr>
            <p:cNvPr id="163903" name="Rectangle 81"/>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sp>
          <p:nvSpPr>
            <p:cNvPr id="163904" name="Rectangle 82"/>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sp>
          <p:nvSpPr>
            <p:cNvPr id="163905" name="Oval 83"/>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a:solidFill>
                  <a:srgbClr val="000000"/>
                </a:solidFill>
              </a:endParaRPr>
            </a:p>
          </p:txBody>
        </p:sp>
        <p:sp>
          <p:nvSpPr>
            <p:cNvPr id="163906" name="Arc 84"/>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07" name="Arc 85"/>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08" name="Arc 86"/>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09" name="Oval 87"/>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a:solidFill>
                  <a:srgbClr val="000000"/>
                </a:solidFill>
              </a:endParaRPr>
            </a:p>
          </p:txBody>
        </p:sp>
        <p:sp>
          <p:nvSpPr>
            <p:cNvPr id="163910" name="Arc 88"/>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911" name="Oval 89"/>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a:solidFill>
                  <a:srgbClr val="000000"/>
                </a:solidFill>
              </a:endParaRPr>
            </a:p>
          </p:txBody>
        </p:sp>
        <p:sp>
          <p:nvSpPr>
            <p:cNvPr id="163912" name="Line 90"/>
            <p:cNvSpPr>
              <a:spLocks noChangeShapeType="1"/>
            </p:cNvSpPr>
            <p:nvPr/>
          </p:nvSpPr>
          <p:spPr bwMode="auto">
            <a:xfrm rot="20675554" flipH="1">
              <a:off x="4433" y="2959"/>
              <a:ext cx="25" cy="17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63869" name="Line 9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70" name="Line 92"/>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71" name="Line 93"/>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72" name="Line 94"/>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73" name="Line 95"/>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74" name="Freeform 96"/>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75" name="Freeform 97"/>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76" name="Freeform 98"/>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77" name="Freeform 99"/>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78" name="Freeform 100"/>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79" name="Freeform 101"/>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0" name="Freeform 102"/>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1" name="Freeform 103"/>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2" name="Freeform 104"/>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3" name="Freeform 105"/>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4" name="Freeform 106"/>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5" name="Freeform 107"/>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6" name="Freeform 108"/>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7" name="Freeform 109"/>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8" name="Freeform 110"/>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3889" name="Freeform 111"/>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98" name="Text Box 112"/>
          <p:cNvSpPr txBox="1">
            <a:spLocks noChangeArrowheads="1"/>
          </p:cNvSpPr>
          <p:nvPr userDrawn="1"/>
        </p:nvSpPr>
        <p:spPr bwMode="auto">
          <a:xfrm>
            <a:off x="479425" y="6453188"/>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©2003 TBBMI</a:t>
            </a:r>
          </a:p>
        </p:txBody>
      </p:sp>
      <p:sp>
        <p:nvSpPr>
          <p:cNvPr id="130161" name="Rectangle 113"/>
          <p:cNvSpPr>
            <a:spLocks noChangeArrowheads="1"/>
          </p:cNvSpPr>
          <p:nvPr userDrawn="1"/>
        </p:nvSpPr>
        <p:spPr bwMode="auto">
          <a:xfrm>
            <a:off x="7618413" y="6427788"/>
            <a:ext cx="661987" cy="268287"/>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7.5.06.</a:t>
            </a:r>
            <a:endParaRPr lang="en-US" b="1">
              <a:solidFill>
                <a:srgbClr val="000000"/>
              </a:solidFill>
              <a:effectLst>
                <a:outerShdw blurRad="38100" dist="38100" dir="2700000" algn="tl">
                  <a:srgbClr val="FFFFFF"/>
                </a:outerShdw>
              </a:effectLst>
              <a:latin typeface="Comic Sans MS" charset="0"/>
            </a:endParaRPr>
          </a:p>
        </p:txBody>
      </p:sp>
    </p:spTree>
  </p:cSld>
  <p:clrMap bg1="lt1" tx1="dk1" bg2="lt2" tx2="dk2" accent1="accent1" accent2="accent2" accent3="accent3" accent4="accent4" accent5="accent5" accent6="accent6" hlink="hlink" folHlink="folHlink"/>
  <p:sldLayoutIdLst>
    <p:sldLayoutId id="2147486384" r:id="rId1"/>
    <p:sldLayoutId id="2147486385" r:id="rId2"/>
    <p:sldLayoutId id="2147486386" r:id="rId3"/>
    <p:sldLayoutId id="2147486387" r:id="rId4"/>
    <p:sldLayoutId id="2147486388" r:id="rId5"/>
    <p:sldLayoutId id="2147486389" r:id="rId6"/>
    <p:sldLayoutId id="2147486390" r:id="rId7"/>
    <p:sldLayoutId id="2147486391" r:id="rId8"/>
    <p:sldLayoutId id="2147486392" r:id="rId9"/>
    <p:sldLayoutId id="2147486393" r:id="rId10"/>
    <p:sldLayoutId id="2147486394" r:id="rId11"/>
  </p:sldLayoutIdLst>
  <p:transition spd="slow">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12" charset="0"/>
        </a:defRPr>
      </a:lvl6pPr>
      <a:lvl7pPr marL="914400" algn="ctr" rtl="0" eaLnBrk="0" fontAlgn="base" hangingPunct="0">
        <a:spcBef>
          <a:spcPct val="0"/>
        </a:spcBef>
        <a:spcAft>
          <a:spcPct val="0"/>
        </a:spcAft>
        <a:defRPr sz="4400">
          <a:solidFill>
            <a:schemeClr val="tx2"/>
          </a:solidFill>
          <a:latin typeface="Times" pitchFamily="-112" charset="0"/>
        </a:defRPr>
      </a:lvl7pPr>
      <a:lvl8pPr marL="1371600" algn="ctr" rtl="0" eaLnBrk="0" fontAlgn="base" hangingPunct="0">
        <a:spcBef>
          <a:spcPct val="0"/>
        </a:spcBef>
        <a:spcAft>
          <a:spcPct val="0"/>
        </a:spcAft>
        <a:defRPr sz="4400">
          <a:solidFill>
            <a:schemeClr val="tx2"/>
          </a:solidFill>
          <a:latin typeface="Times" pitchFamily="-112" charset="0"/>
        </a:defRPr>
      </a:lvl8pPr>
      <a:lvl9pPr marL="1828800" algn="ctr"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64866" name="Group 4"/>
          <p:cNvGrpSpPr>
            <a:grpSpLocks/>
          </p:cNvGrpSpPr>
          <p:nvPr/>
        </p:nvGrpSpPr>
        <p:grpSpPr bwMode="auto">
          <a:xfrm>
            <a:off x="0" y="0"/>
            <a:ext cx="9145588" cy="6845300"/>
            <a:chOff x="0" y="0"/>
            <a:chExt cx="5761" cy="4312"/>
          </a:xfrm>
        </p:grpSpPr>
        <p:sp>
          <p:nvSpPr>
            <p:cNvPr id="16486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6487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6486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6486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65890" name="Group 2"/>
          <p:cNvGrpSpPr>
            <a:grpSpLocks/>
          </p:cNvGrpSpPr>
          <p:nvPr/>
        </p:nvGrpSpPr>
        <p:grpSpPr bwMode="auto">
          <a:xfrm>
            <a:off x="0" y="1422400"/>
            <a:ext cx="9147175" cy="5435600"/>
            <a:chOff x="0" y="896"/>
            <a:chExt cx="5762" cy="3424"/>
          </a:xfrm>
        </p:grpSpPr>
        <p:grpSp>
          <p:nvGrpSpPr>
            <p:cNvPr id="165896" name="Group 3"/>
            <p:cNvGrpSpPr>
              <a:grpSpLocks/>
            </p:cNvGrpSpPr>
            <p:nvPr userDrawn="1"/>
          </p:nvGrpSpPr>
          <p:grpSpPr bwMode="auto">
            <a:xfrm>
              <a:off x="20" y="896"/>
              <a:ext cx="5742" cy="3424"/>
              <a:chOff x="20" y="896"/>
              <a:chExt cx="5742" cy="3424"/>
            </a:xfrm>
          </p:grpSpPr>
          <p:sp>
            <p:nvSpPr>
              <p:cNvPr id="16603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3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3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3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3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3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3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4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4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4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4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4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04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65897" name="Group 17"/>
            <p:cNvGrpSpPr>
              <a:grpSpLocks/>
            </p:cNvGrpSpPr>
            <p:nvPr userDrawn="1"/>
          </p:nvGrpSpPr>
          <p:grpSpPr bwMode="auto">
            <a:xfrm>
              <a:off x="0" y="2291"/>
              <a:ext cx="1385" cy="1702"/>
              <a:chOff x="0" y="2291"/>
              <a:chExt cx="1385" cy="1702"/>
            </a:xfrm>
          </p:grpSpPr>
          <p:sp>
            <p:nvSpPr>
              <p:cNvPr id="16589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89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0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1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2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3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4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5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6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6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596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6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6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6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6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6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6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6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7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8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599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0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1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1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1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1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1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1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1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1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1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1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2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2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2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2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2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2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2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2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2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602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03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F8F8AB5E-C64E-4547-9C71-B7871351EEFA}"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8" r:id="rId1"/>
    <p:sldLayoutId id="2147486396" r:id="rId2"/>
    <p:sldLayoutId id="2147486397" r:id="rId3"/>
    <p:sldLayoutId id="2147486398" r:id="rId4"/>
    <p:sldLayoutId id="2147486399" r:id="rId5"/>
    <p:sldLayoutId id="2147486400" r:id="rId6"/>
    <p:sldLayoutId id="2147486401" r:id="rId7"/>
    <p:sldLayoutId id="2147486402" r:id="rId8"/>
    <p:sldLayoutId id="2147486403" r:id="rId9"/>
    <p:sldLayoutId id="2147486404" r:id="rId10"/>
    <p:sldLayoutId id="21474864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78178" name="Group 2"/>
          <p:cNvGrpSpPr>
            <a:grpSpLocks/>
          </p:cNvGrpSpPr>
          <p:nvPr/>
        </p:nvGrpSpPr>
        <p:grpSpPr bwMode="auto">
          <a:xfrm>
            <a:off x="0" y="1422400"/>
            <a:ext cx="9147175" cy="5435600"/>
            <a:chOff x="0" y="896"/>
            <a:chExt cx="5762" cy="3424"/>
          </a:xfrm>
        </p:grpSpPr>
        <p:grpSp>
          <p:nvGrpSpPr>
            <p:cNvPr id="178184" name="Group 3"/>
            <p:cNvGrpSpPr>
              <a:grpSpLocks/>
            </p:cNvGrpSpPr>
            <p:nvPr userDrawn="1"/>
          </p:nvGrpSpPr>
          <p:grpSpPr bwMode="auto">
            <a:xfrm>
              <a:off x="20" y="896"/>
              <a:ext cx="5742" cy="3424"/>
              <a:chOff x="20" y="896"/>
              <a:chExt cx="5742" cy="3424"/>
            </a:xfrm>
          </p:grpSpPr>
          <p:sp>
            <p:nvSpPr>
              <p:cNvPr id="17832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2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2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2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2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2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2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2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2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3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3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3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833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78185" name="Group 17"/>
            <p:cNvGrpSpPr>
              <a:grpSpLocks/>
            </p:cNvGrpSpPr>
            <p:nvPr userDrawn="1"/>
          </p:nvGrpSpPr>
          <p:grpSpPr bwMode="auto">
            <a:xfrm>
              <a:off x="0" y="2291"/>
              <a:ext cx="1385" cy="1702"/>
              <a:chOff x="0" y="2291"/>
              <a:chExt cx="1385" cy="1702"/>
            </a:xfrm>
          </p:grpSpPr>
          <p:sp>
            <p:nvSpPr>
              <p:cNvPr id="17818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8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8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8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19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0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1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2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3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4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25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5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5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5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5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5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5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5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5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5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6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7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8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29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30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30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30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30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30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30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30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0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0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0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1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1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1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1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1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1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31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831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831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987E2A5D-029F-CC43-BBB7-2B5341BE5801}"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081059106"/>
      </p:ext>
    </p:extLst>
  </p:cSld>
  <p:clrMap bg1="lt1" tx1="dk1" bg2="lt2" tx2="dk2" accent1="accent1" accent2="accent2" accent3="accent3" accent4="accent4" accent5="accent5" accent6="accent6" hlink="hlink" folHlink="folHlink"/>
  <p:sldLayoutIdLst>
    <p:sldLayoutId id="2147486451"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058768"/>
      </p:ext>
    </p:extLst>
  </p:cSld>
  <p:clrMap bg1="lt1" tx1="dk1" bg2="lt2" tx2="dk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50747"/>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3102724357"/>
      </p:ext>
    </p:extLst>
  </p:cSld>
  <p:clrMap bg1="lt1" tx1="dk1" bg2="lt2" tx2="dk2" accent1="accent1" accent2="accent2" accent3="accent3" accent4="accent4" accent5="accent5" accent6="accent6" hlink="hlink" folHlink="folHlink"/>
  <p:sldLayoutIdLst>
    <p:sldLayoutId id="2147486477" r:id="rId1"/>
    <p:sldLayoutId id="2147486478"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 id="214748648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027" name="Rectangle 28"/>
          <p:cNvSpPr>
            <a:spLocks noChangeArrowheads="1"/>
          </p:cNvSpPr>
          <p:nvPr/>
        </p:nvSpPr>
        <p:spPr bwMode="auto">
          <a:xfrm>
            <a:off x="1216025" y="3070225"/>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2" name="Oval 29"/>
          <p:cNvSpPr>
            <a:spLocks noChangeArrowheads="1"/>
          </p:cNvSpPr>
          <p:nvPr userDrawn="1"/>
        </p:nvSpPr>
        <p:spPr bwMode="auto">
          <a:xfrm>
            <a:off x="122238"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29" name="Oval 30"/>
          <p:cNvSpPr>
            <a:spLocks noChangeArrowheads="1"/>
          </p:cNvSpPr>
          <p:nvPr userDrawn="1"/>
        </p:nvSpPr>
        <p:spPr bwMode="auto">
          <a:xfrm>
            <a:off x="612775"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30" name="Oval 31"/>
          <p:cNvSpPr>
            <a:spLocks noChangeArrowheads="1"/>
          </p:cNvSpPr>
          <p:nvPr userDrawn="1"/>
        </p:nvSpPr>
        <p:spPr bwMode="auto">
          <a:xfrm>
            <a:off x="1027113" y="4978400"/>
            <a:ext cx="52387" cy="211138"/>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1" name="Oval 32"/>
          <p:cNvSpPr>
            <a:spLocks noChangeArrowheads="1"/>
          </p:cNvSpPr>
          <p:nvPr userDrawn="1"/>
        </p:nvSpPr>
        <p:spPr bwMode="auto">
          <a:xfrm>
            <a:off x="1433513" y="5053013"/>
            <a:ext cx="19050" cy="6191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2" name="Line 33"/>
          <p:cNvSpPr>
            <a:spLocks noChangeShapeType="1"/>
          </p:cNvSpPr>
          <p:nvPr userDrawn="1"/>
        </p:nvSpPr>
        <p:spPr bwMode="auto">
          <a:xfrm>
            <a:off x="176213" y="4935538"/>
            <a:ext cx="47783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3" name="Line 34"/>
          <p:cNvSpPr>
            <a:spLocks noChangeShapeType="1"/>
          </p:cNvSpPr>
          <p:nvPr userDrawn="1"/>
        </p:nvSpPr>
        <p:spPr bwMode="auto">
          <a:xfrm>
            <a:off x="168275" y="5232400"/>
            <a:ext cx="4841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4" name="Line 35"/>
          <p:cNvSpPr>
            <a:spLocks noChangeShapeType="1"/>
          </p:cNvSpPr>
          <p:nvPr userDrawn="1"/>
        </p:nvSpPr>
        <p:spPr bwMode="auto">
          <a:xfrm flipH="1">
            <a:off x="684213" y="4972050"/>
            <a:ext cx="36036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5" name="Line 36"/>
          <p:cNvSpPr>
            <a:spLocks noChangeShapeType="1"/>
          </p:cNvSpPr>
          <p:nvPr userDrawn="1"/>
        </p:nvSpPr>
        <p:spPr bwMode="auto">
          <a:xfrm flipH="1">
            <a:off x="684213" y="5195888"/>
            <a:ext cx="36036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6" name="Line 37"/>
          <p:cNvSpPr>
            <a:spLocks noChangeShapeType="1"/>
          </p:cNvSpPr>
          <p:nvPr userDrawn="1"/>
        </p:nvSpPr>
        <p:spPr bwMode="auto">
          <a:xfrm flipH="1">
            <a:off x="1085850" y="5046663"/>
            <a:ext cx="36036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7" name="Line 38"/>
          <p:cNvSpPr>
            <a:spLocks noChangeShapeType="1"/>
          </p:cNvSpPr>
          <p:nvPr userDrawn="1"/>
        </p:nvSpPr>
        <p:spPr bwMode="auto">
          <a:xfrm flipH="1">
            <a:off x="1085850" y="5121275"/>
            <a:ext cx="36036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8" name="Rectangle 39"/>
          <p:cNvSpPr>
            <a:spLocks noChangeArrowheads="1"/>
          </p:cNvSpPr>
          <p:nvPr userDrawn="1"/>
        </p:nvSpPr>
        <p:spPr bwMode="auto">
          <a:xfrm>
            <a:off x="176213" y="4938713"/>
            <a:ext cx="476250" cy="2905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39" name="Rectangle 40"/>
          <p:cNvSpPr>
            <a:spLocks noChangeArrowheads="1"/>
          </p:cNvSpPr>
          <p:nvPr userDrawn="1"/>
        </p:nvSpPr>
        <p:spPr bwMode="auto">
          <a:xfrm>
            <a:off x="693738" y="4975225"/>
            <a:ext cx="363537" cy="21431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0" name="Rectangle 41"/>
          <p:cNvSpPr>
            <a:spLocks noChangeArrowheads="1"/>
          </p:cNvSpPr>
          <p:nvPr userDrawn="1"/>
        </p:nvSpPr>
        <p:spPr bwMode="auto">
          <a:xfrm>
            <a:off x="1085850" y="5043488"/>
            <a:ext cx="352425" cy="7778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1" name="Oval 42"/>
          <p:cNvSpPr>
            <a:spLocks noChangeArrowheads="1"/>
          </p:cNvSpPr>
          <p:nvPr userDrawn="1"/>
        </p:nvSpPr>
        <p:spPr bwMode="auto">
          <a:xfrm>
            <a:off x="133350" y="4964113"/>
            <a:ext cx="55563" cy="239712"/>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2" name="Arc 43"/>
          <p:cNvSpPr>
            <a:spLocks/>
          </p:cNvSpPr>
          <p:nvPr userDrawn="1"/>
        </p:nvSpPr>
        <p:spPr bwMode="auto">
          <a:xfrm rot="-10500000">
            <a:off x="1543050" y="4965700"/>
            <a:ext cx="185738" cy="114300"/>
          </a:xfrm>
          <a:custGeom>
            <a:avLst/>
            <a:gdLst>
              <a:gd name="T0" fmla="*/ 0 w 21785"/>
              <a:gd name="T1" fmla="*/ 20442 h 21600"/>
              <a:gd name="T2" fmla="*/ 2147483647 w 21785"/>
              <a:gd name="T3" fmla="*/ 474251798 h 21600"/>
              <a:gd name="T4" fmla="*/ 71045343 w 21785"/>
              <a:gd name="T5" fmla="*/ 474251798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3" name="Arc 44"/>
          <p:cNvSpPr>
            <a:spLocks/>
          </p:cNvSpPr>
          <p:nvPr userDrawn="1"/>
        </p:nvSpPr>
        <p:spPr bwMode="auto">
          <a:xfrm rot="-420000">
            <a:off x="1525588" y="5114925"/>
            <a:ext cx="190500" cy="98425"/>
          </a:xfrm>
          <a:custGeom>
            <a:avLst/>
            <a:gdLst>
              <a:gd name="T0" fmla="*/ 0 w 21597"/>
              <a:gd name="T1" fmla="*/ 190314596 h 21599"/>
              <a:gd name="T2" fmla="*/ 2147483647 w 21597"/>
              <a:gd name="T3" fmla="*/ 0 h 21599"/>
              <a:gd name="T4" fmla="*/ 2147483647 w 21597"/>
              <a:gd name="T5" fmla="*/ 193403407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4" name="Arc 45"/>
          <p:cNvSpPr>
            <a:spLocks/>
          </p:cNvSpPr>
          <p:nvPr userDrawn="1"/>
        </p:nvSpPr>
        <p:spPr bwMode="auto">
          <a:xfrm rot="10800000">
            <a:off x="1485900" y="5087938"/>
            <a:ext cx="38100" cy="100012"/>
          </a:xfrm>
          <a:custGeom>
            <a:avLst/>
            <a:gdLst>
              <a:gd name="T0" fmla="*/ 0 w 22518"/>
              <a:gd name="T1" fmla="*/ 198135 h 21600"/>
              <a:gd name="T2" fmla="*/ 528322 w 22518"/>
              <a:gd name="T3" fmla="*/ 212835343 h 21600"/>
              <a:gd name="T4" fmla="*/ 21539 w 22518"/>
              <a:gd name="T5" fmla="*/ 212835343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5" name="Oval 46"/>
          <p:cNvSpPr>
            <a:spLocks noChangeArrowheads="1"/>
          </p:cNvSpPr>
          <p:nvPr userDrawn="1"/>
        </p:nvSpPr>
        <p:spPr bwMode="auto">
          <a:xfrm>
            <a:off x="1503363" y="5026025"/>
            <a:ext cx="34925" cy="122238"/>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6" name="Arc 47"/>
          <p:cNvSpPr>
            <a:spLocks/>
          </p:cNvSpPr>
          <p:nvPr userDrawn="1"/>
        </p:nvSpPr>
        <p:spPr bwMode="auto">
          <a:xfrm>
            <a:off x="1492250" y="4991100"/>
            <a:ext cx="46038" cy="95250"/>
          </a:xfrm>
          <a:custGeom>
            <a:avLst/>
            <a:gdLst>
              <a:gd name="T0" fmla="*/ 0 w 21600"/>
              <a:gd name="T1" fmla="*/ 159341345 h 21586"/>
              <a:gd name="T2" fmla="*/ 1954074 w 21600"/>
              <a:gd name="T3" fmla="*/ 0 h 21586"/>
              <a:gd name="T4" fmla="*/ 2025030 w 21600"/>
              <a:gd name="T5" fmla="*/ 159341345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7" name="Oval 48"/>
          <p:cNvSpPr>
            <a:spLocks noChangeArrowheads="1"/>
          </p:cNvSpPr>
          <p:nvPr userDrawn="1"/>
        </p:nvSpPr>
        <p:spPr bwMode="auto">
          <a:xfrm>
            <a:off x="1519238" y="5068888"/>
            <a:ext cx="3175" cy="3651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8" name="Freeform 69"/>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3600">
              <a:solidFill>
                <a:srgbClr val="000000"/>
              </a:solidFill>
              <a:latin typeface="Comic Sans MS" charset="0"/>
            </a:endParaRPr>
          </a:p>
        </p:txBody>
      </p:sp>
      <p:grpSp>
        <p:nvGrpSpPr>
          <p:cNvPr id="1049" name="Group 147"/>
          <p:cNvGrpSpPr>
            <a:grpSpLocks/>
          </p:cNvGrpSpPr>
          <p:nvPr/>
        </p:nvGrpSpPr>
        <p:grpSpPr bwMode="auto">
          <a:xfrm>
            <a:off x="3829050" y="5580063"/>
            <a:ext cx="468313" cy="649287"/>
            <a:chOff x="2412" y="3515"/>
            <a:chExt cx="295" cy="409"/>
          </a:xfrm>
        </p:grpSpPr>
        <p:sp>
          <p:nvSpPr>
            <p:cNvPr id="3"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charset="0"/>
              </a:endParaRPr>
            </a:p>
          </p:txBody>
        </p:sp>
        <p:sp>
          <p:nvSpPr>
            <p:cNvPr id="4"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5"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6"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sz="3600">
                <a:solidFill>
                  <a:srgbClr val="000000"/>
                </a:solidFill>
                <a:latin typeface="Comic Sans MS" charset="0"/>
              </a:endParaRPr>
            </a:p>
          </p:txBody>
        </p:sp>
        <p:sp>
          <p:nvSpPr>
            <p:cNvPr id="1128" name="Rectangle 75"/>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9" name="Rectangle 76"/>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130"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grpSp>
        <p:nvGrpSpPr>
          <p:cNvPr id="1050" name="Group 81"/>
          <p:cNvGrpSpPr>
            <a:grpSpLocks/>
          </p:cNvGrpSpPr>
          <p:nvPr/>
        </p:nvGrpSpPr>
        <p:grpSpPr bwMode="auto">
          <a:xfrm>
            <a:off x="5507038" y="588963"/>
            <a:ext cx="703262" cy="958850"/>
            <a:chOff x="3883" y="688"/>
            <a:chExt cx="576" cy="792"/>
          </a:xfrm>
        </p:grpSpPr>
        <p:sp>
          <p:nvSpPr>
            <p:cNvPr id="7"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8"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9" name="Rectangle 84"/>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grpSp>
        <p:nvGrpSpPr>
          <p:cNvPr id="1051" name="Group 87"/>
          <p:cNvGrpSpPr>
            <a:grpSpLocks/>
          </p:cNvGrpSpPr>
          <p:nvPr/>
        </p:nvGrpSpPr>
        <p:grpSpPr bwMode="auto">
          <a:xfrm>
            <a:off x="223838" y="6316663"/>
            <a:ext cx="8704262" cy="458787"/>
            <a:chOff x="149" y="3969"/>
            <a:chExt cx="5483" cy="289"/>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3" name="Rectangle 89"/>
            <p:cNvSpPr>
              <a:spLocks noChangeArrowheads="1"/>
            </p:cNvSpPr>
            <p:nvPr/>
          </p:nvSpPr>
          <p:spPr bwMode="auto">
            <a:xfrm>
              <a:off x="1768" y="3969"/>
              <a:ext cx="2240" cy="28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FFFFFF"/>
                  </a:solidFill>
                  <a:latin typeface="Times" charset="0"/>
                </a:rPr>
                <a:t> The </a:t>
              </a:r>
              <a:r>
                <a:rPr lang="en-US" altLang="ja-JP" sz="2400" b="1" dirty="0">
                  <a:solidFill>
                    <a:srgbClr val="FFFFFF"/>
                  </a:solidFill>
                  <a:latin typeface="Times" charset="0"/>
                </a:rPr>
                <a:t>"</a:t>
              </a:r>
              <a:r>
                <a:rPr lang="en-US" sz="2400" b="1" dirty="0">
                  <a:solidFill>
                    <a:srgbClr val="FFFFFF"/>
                  </a:solidFill>
                  <a:latin typeface="Times" charset="0"/>
                </a:rPr>
                <a:t>Opened</a:t>
              </a:r>
              <a:r>
                <a:rPr lang="en-US" altLang="ja-JP" sz="2400" b="1" dirty="0">
                  <a:solidFill>
                    <a:srgbClr val="FFFFFF"/>
                  </a:solidFill>
                  <a:latin typeface="Times" charset="0"/>
                </a:rPr>
                <a:t>"</a:t>
              </a:r>
              <a:r>
                <a:rPr lang="en-US" sz="2400" b="1" dirty="0">
                  <a:solidFill>
                    <a:srgbClr val="FFFFFF"/>
                  </a:solidFill>
                  <a:latin typeface="Times" charset="0"/>
                </a:rPr>
                <a:t> Bible</a:t>
              </a: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1052"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053"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4"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5"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6"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7"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8"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9"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0"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1"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2"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3"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4"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5"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6" name="Oval 49"/>
          <p:cNvSpPr>
            <a:spLocks noChangeArrowheads="1"/>
          </p:cNvSpPr>
          <p:nvPr userDrawn="1"/>
        </p:nvSpPr>
        <p:spPr bwMode="auto">
          <a:xfrm>
            <a:off x="88185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7" name="Oval 50"/>
          <p:cNvSpPr>
            <a:spLocks noChangeArrowheads="1"/>
          </p:cNvSpPr>
          <p:nvPr userDrawn="1"/>
        </p:nvSpPr>
        <p:spPr bwMode="auto">
          <a:xfrm>
            <a:off x="83486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68" name="Oval 51"/>
          <p:cNvSpPr>
            <a:spLocks noChangeArrowheads="1"/>
          </p:cNvSpPr>
          <p:nvPr userDrawn="1"/>
        </p:nvSpPr>
        <p:spPr bwMode="auto">
          <a:xfrm>
            <a:off x="7985125" y="4994275"/>
            <a:ext cx="49213" cy="20161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9" name="Oval 52"/>
          <p:cNvSpPr>
            <a:spLocks noChangeArrowheads="1"/>
          </p:cNvSpPr>
          <p:nvPr userDrawn="1"/>
        </p:nvSpPr>
        <p:spPr bwMode="auto">
          <a:xfrm>
            <a:off x="7627938" y="5065713"/>
            <a:ext cx="17462" cy="587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70" name="Line 53"/>
          <p:cNvSpPr>
            <a:spLocks noChangeShapeType="1"/>
          </p:cNvSpPr>
          <p:nvPr userDrawn="1"/>
        </p:nvSpPr>
        <p:spPr bwMode="auto">
          <a:xfrm flipH="1">
            <a:off x="8385175" y="5238750"/>
            <a:ext cx="46831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1" name="Line 54"/>
          <p:cNvSpPr>
            <a:spLocks noChangeShapeType="1"/>
          </p:cNvSpPr>
          <p:nvPr userDrawn="1"/>
        </p:nvSpPr>
        <p:spPr bwMode="auto">
          <a:xfrm flipH="1">
            <a:off x="8386763" y="4953000"/>
            <a:ext cx="47466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2" name="Line 55"/>
          <p:cNvSpPr>
            <a:spLocks noChangeShapeType="1"/>
          </p:cNvSpPr>
          <p:nvPr userDrawn="1"/>
        </p:nvSpPr>
        <p:spPr bwMode="auto">
          <a:xfrm>
            <a:off x="8023225" y="5202238"/>
            <a:ext cx="3317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3" name="Line 56"/>
          <p:cNvSpPr>
            <a:spLocks noChangeShapeType="1"/>
          </p:cNvSpPr>
          <p:nvPr userDrawn="1"/>
        </p:nvSpPr>
        <p:spPr bwMode="auto">
          <a:xfrm>
            <a:off x="8023225" y="4987925"/>
            <a:ext cx="3317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4" name="Line 57"/>
          <p:cNvSpPr>
            <a:spLocks noChangeShapeType="1"/>
          </p:cNvSpPr>
          <p:nvPr userDrawn="1"/>
        </p:nvSpPr>
        <p:spPr bwMode="auto">
          <a:xfrm>
            <a:off x="7640638" y="5130800"/>
            <a:ext cx="33178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5" name="Line 58"/>
          <p:cNvSpPr>
            <a:spLocks noChangeShapeType="1"/>
          </p:cNvSpPr>
          <p:nvPr userDrawn="1"/>
        </p:nvSpPr>
        <p:spPr bwMode="auto">
          <a:xfrm>
            <a:off x="7640638" y="5059363"/>
            <a:ext cx="33178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6" name="Rectangle 59"/>
          <p:cNvSpPr>
            <a:spLocks noChangeArrowheads="1"/>
          </p:cNvSpPr>
          <p:nvPr userDrawn="1"/>
        </p:nvSpPr>
        <p:spPr bwMode="auto">
          <a:xfrm>
            <a:off x="8391525" y="4956175"/>
            <a:ext cx="457200" cy="2794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7" name="Rectangle 60"/>
          <p:cNvSpPr>
            <a:spLocks noChangeArrowheads="1"/>
          </p:cNvSpPr>
          <p:nvPr userDrawn="1"/>
        </p:nvSpPr>
        <p:spPr bwMode="auto">
          <a:xfrm>
            <a:off x="8005763" y="4994275"/>
            <a:ext cx="347662" cy="2047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8" name="Rectangle 61"/>
          <p:cNvSpPr>
            <a:spLocks noChangeArrowheads="1"/>
          </p:cNvSpPr>
          <p:nvPr userDrawn="1"/>
        </p:nvSpPr>
        <p:spPr bwMode="auto">
          <a:xfrm>
            <a:off x="7642225" y="5059363"/>
            <a:ext cx="336550" cy="746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9" name="Oval 62"/>
          <p:cNvSpPr>
            <a:spLocks noChangeArrowheads="1"/>
          </p:cNvSpPr>
          <p:nvPr userDrawn="1"/>
        </p:nvSpPr>
        <p:spPr bwMode="auto">
          <a:xfrm>
            <a:off x="8836025" y="4979988"/>
            <a:ext cx="53975" cy="231775"/>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0" name="Arc 63"/>
          <p:cNvSpPr>
            <a:spLocks/>
          </p:cNvSpPr>
          <p:nvPr userDrawn="1"/>
        </p:nvSpPr>
        <p:spPr bwMode="auto">
          <a:xfrm rot="300000">
            <a:off x="7385050" y="5108575"/>
            <a:ext cx="176213" cy="111125"/>
          </a:xfrm>
          <a:custGeom>
            <a:avLst/>
            <a:gdLst>
              <a:gd name="T0" fmla="*/ 0 w 21597"/>
              <a:gd name="T1" fmla="*/ 0 h 21600"/>
              <a:gd name="T2" fmla="*/ 2147483647 w 21597"/>
              <a:gd name="T3" fmla="*/ 394750675 h 21600"/>
              <a:gd name="T4" fmla="*/ 0 w 21597"/>
              <a:gd name="T5" fmla="*/ 400499403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1" name="Arc 64"/>
          <p:cNvSpPr>
            <a:spLocks/>
          </p:cNvSpPr>
          <p:nvPr userDrawn="1"/>
        </p:nvSpPr>
        <p:spPr bwMode="auto">
          <a:xfrm rot="10380000">
            <a:off x="7397750" y="4981575"/>
            <a:ext cx="182563" cy="95250"/>
          </a:xfrm>
          <a:custGeom>
            <a:avLst/>
            <a:gdLst>
              <a:gd name="T0" fmla="*/ 0 w 21600"/>
              <a:gd name="T1" fmla="*/ 158862474 h 21599"/>
              <a:gd name="T2" fmla="*/ 2147483647 w 21600"/>
              <a:gd name="T3" fmla="*/ 0 h 21599"/>
              <a:gd name="T4" fmla="*/ 2147483647 w 21600"/>
              <a:gd name="T5" fmla="*/ 158862474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2" name="Arc 65"/>
          <p:cNvSpPr>
            <a:spLocks/>
          </p:cNvSpPr>
          <p:nvPr userDrawn="1"/>
        </p:nvSpPr>
        <p:spPr bwMode="auto">
          <a:xfrm>
            <a:off x="7558088" y="5005388"/>
            <a:ext cx="36512" cy="95250"/>
          </a:xfrm>
          <a:custGeom>
            <a:avLst/>
            <a:gdLst>
              <a:gd name="T0" fmla="*/ 0 w 22547"/>
              <a:gd name="T1" fmla="*/ 155041 h 21600"/>
              <a:gd name="T2" fmla="*/ 406607 w 22547"/>
              <a:gd name="T3" fmla="*/ 156097953 h 21600"/>
              <a:gd name="T4" fmla="*/ 17152 w 22547"/>
              <a:gd name="T5" fmla="*/ 15882583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3" name="Oval 66"/>
          <p:cNvSpPr>
            <a:spLocks noChangeArrowheads="1"/>
          </p:cNvSpPr>
          <p:nvPr userDrawn="1"/>
        </p:nvSpPr>
        <p:spPr bwMode="auto">
          <a:xfrm>
            <a:off x="7546975" y="5033963"/>
            <a:ext cx="31750" cy="117475"/>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4" name="Arc 67"/>
          <p:cNvSpPr>
            <a:spLocks/>
          </p:cNvSpPr>
          <p:nvPr userDrawn="1"/>
        </p:nvSpPr>
        <p:spPr bwMode="auto">
          <a:xfrm rot="10800000">
            <a:off x="7558088" y="5105400"/>
            <a:ext cx="42862" cy="90488"/>
          </a:xfrm>
          <a:custGeom>
            <a:avLst/>
            <a:gdLst>
              <a:gd name="T0" fmla="*/ 0 w 21596"/>
              <a:gd name="T1" fmla="*/ 115163975 h 21585"/>
              <a:gd name="T2" fmla="*/ 1272439 w 21596"/>
              <a:gd name="T3" fmla="*/ 0 h 21585"/>
              <a:gd name="T4" fmla="*/ 1319981 w 21596"/>
              <a:gd name="T5" fmla="*/ 117161645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5" name="Oval 68"/>
          <p:cNvSpPr>
            <a:spLocks noChangeArrowheads="1"/>
          </p:cNvSpPr>
          <p:nvPr userDrawn="1"/>
        </p:nvSpPr>
        <p:spPr bwMode="auto">
          <a:xfrm>
            <a:off x="7561263" y="5075238"/>
            <a:ext cx="3175" cy="34925"/>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6" name="Line 120"/>
          <p:cNvSpPr>
            <a:spLocks noChangeShapeType="1"/>
          </p:cNvSpPr>
          <p:nvPr userDrawn="1"/>
        </p:nvSpPr>
        <p:spPr bwMode="auto">
          <a:xfrm rot="20675554" flipH="1">
            <a:off x="7037388" y="4754563"/>
            <a:ext cx="39687" cy="2825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87"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88"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89"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90"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91"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92" name="Freeform 127"/>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3" name="Freeform 128"/>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4" name="Freeform 129"/>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5" name="Freeform 130"/>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6" name="Freeform 131"/>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7" name="Freeform 132"/>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8" name="Freeform 134"/>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9" name="Freeform 135"/>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0" name="Freeform 136"/>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1" name="Freeform 137"/>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2" name="Freeform 138"/>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3" name="Freeform 139"/>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4" name="Freeform 140"/>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5" name="Freeform 141"/>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6" name="Freeform 142"/>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7" name="Freeform 143"/>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8" name="Text Box 162"/>
          <p:cNvSpPr txBox="1">
            <a:spLocks noChangeArrowheads="1"/>
          </p:cNvSpPr>
          <p:nvPr userDrawn="1"/>
        </p:nvSpPr>
        <p:spPr bwMode="auto">
          <a:xfrm>
            <a:off x="449263" y="6445250"/>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187" name="Rectangle 163"/>
          <p:cNvSpPr>
            <a:spLocks noChangeArrowheads="1"/>
          </p:cNvSpPr>
          <p:nvPr userDrawn="1"/>
        </p:nvSpPr>
        <p:spPr bwMode="auto">
          <a:xfrm>
            <a:off x="7548563" y="643890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Tree>
    <p:extLst>
      <p:ext uri="{BB962C8B-B14F-4D97-AF65-F5344CB8AC3E}">
        <p14:creationId xmlns:p14="http://schemas.microsoft.com/office/powerpoint/2010/main" val="3887698460"/>
      </p:ext>
    </p:extLst>
  </p:cSld>
  <p:clrMap bg1="lt1" tx1="dk1" bg2="lt2" tx2="dk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ransition spd="slow">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8" charset="0"/>
        </a:defRPr>
      </a:lvl6pPr>
      <a:lvl7pPr marL="914400" algn="ctr" rtl="0" eaLnBrk="0" fontAlgn="base" hangingPunct="0">
        <a:spcBef>
          <a:spcPct val="0"/>
        </a:spcBef>
        <a:spcAft>
          <a:spcPct val="0"/>
        </a:spcAft>
        <a:defRPr sz="4400">
          <a:solidFill>
            <a:schemeClr val="tx2"/>
          </a:solidFill>
          <a:latin typeface="Times" pitchFamily="-108" charset="0"/>
        </a:defRPr>
      </a:lvl7pPr>
      <a:lvl8pPr marL="1371600" algn="ctr" rtl="0" eaLnBrk="0" fontAlgn="base" hangingPunct="0">
        <a:spcBef>
          <a:spcPct val="0"/>
        </a:spcBef>
        <a:spcAft>
          <a:spcPct val="0"/>
        </a:spcAft>
        <a:defRPr sz="4400">
          <a:solidFill>
            <a:schemeClr val="tx2"/>
          </a:solidFill>
          <a:latin typeface="Times" pitchFamily="-108" charset="0"/>
        </a:defRPr>
      </a:lvl8pPr>
      <a:lvl9pPr marL="1828800" algn="ctr" rtl="0" eaLnBrk="0" fontAlgn="base" hangingPunct="0">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Times New Roman"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eaLnBrk="1" hangingPunct="1">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eaLnBrk="1" hangingPunct="1">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eaLnBrk="1" hangingPunct="1">
              <a:defRPr/>
            </a:pPr>
            <a:fld id="{85AC363F-2272-504F-B24B-EB9BC61A691D}" type="slidenum">
              <a:rPr lang="en-US"/>
              <a:pPr eaLnBrk="1" hangingPunct="1">
                <a:defRPr/>
              </a:pPr>
              <a:t>‹#›</a:t>
            </a:fld>
            <a:endParaRPr lang="en-US"/>
          </a:p>
        </p:txBody>
      </p:sp>
    </p:spTree>
    <p:extLst>
      <p:ext uri="{BB962C8B-B14F-4D97-AF65-F5344CB8AC3E}">
        <p14:creationId xmlns:p14="http://schemas.microsoft.com/office/powerpoint/2010/main" val="3130344174"/>
      </p:ext>
    </p:extLst>
  </p:cSld>
  <p:clrMap bg1="lt1" tx1="dk1" bg2="lt2" tx2="dk2" accent1="accent1" accent2="accent2" accent3="accent3" accent4="accent4" accent5="accent5" accent6="accent6" hlink="hlink" folHlink="folHlink"/>
  <p:sldLayoutIdLst>
    <p:sldLayoutId id="2147486514"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BEECCD10-D20C-0149-B868-DC131CB34DBB}"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1/24/25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54440730-A71E-2B4E-812E-6FF3BC73D88B}"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3211444"/>
      </p:ext>
    </p:extLst>
  </p:cSld>
  <p:clrMap bg1="lt1" tx1="dk1" bg2="lt2" tx2="dk2" accent1="accent1" accent2="accent2" accent3="accent3" accent4="accent4" accent5="accent5" accent6="accent6" hlink="hlink" folHlink="folHlink"/>
  <p:sldLayoutIdLst>
    <p:sldLayoutId id="2147486516" r:id="rId1"/>
    <p:sldLayoutId id="2147486517" r:id="rId2"/>
    <p:sldLayoutId id="2147486518" r:id="rId3"/>
    <p:sldLayoutId id="2147486519" r:id="rId4"/>
    <p:sldLayoutId id="2147486520" r:id="rId5"/>
    <p:sldLayoutId id="2147486521" r:id="rId6"/>
    <p:sldLayoutId id="2147486522" r:id="rId7"/>
    <p:sldLayoutId id="2147486523" r:id="rId8"/>
    <p:sldLayoutId id="2147486524" r:id="rId9"/>
    <p:sldLayoutId id="2147486525" r:id="rId10"/>
    <p:sldLayoutId id="214748652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9" r:id="rId1"/>
    <p:sldLayoutId id="2147486280" r:id="rId2"/>
    <p:sldLayoutId id="2147486281" r:id="rId3"/>
    <p:sldLayoutId id="2147486282" r:id="rId4"/>
    <p:sldLayoutId id="2147486283" r:id="rId5"/>
    <p:sldLayoutId id="2147486284" r:id="rId6"/>
    <p:sldLayoutId id="2147486285" r:id="rId7"/>
    <p:sldLayoutId id="2147486286" r:id="rId8"/>
    <p:sldLayoutId id="2147486287" r:id="rId9"/>
    <p:sldLayoutId id="2147486288" r:id="rId10"/>
    <p:sldLayoutId id="2147486289" r:id="rId11"/>
    <p:sldLayoutId id="214748629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1571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1571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1572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1572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13A5561D-BA21-1945-AD09-28D2A905455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06" r:id="rId1"/>
    <p:sldLayoutId id="2147486291" r:id="rId2"/>
    <p:sldLayoutId id="2147486292" r:id="rId3"/>
    <p:sldLayoutId id="2147486293" r:id="rId4"/>
    <p:sldLayoutId id="2147486294" r:id="rId5"/>
    <p:sldLayoutId id="2147486295" r:id="rId6"/>
    <p:sldLayoutId id="2147486296" r:id="rId7"/>
    <p:sldLayoutId id="2147486297" r:id="rId8"/>
    <p:sldLayoutId id="2147486298" r:id="rId9"/>
    <p:sldLayoutId id="2147486299" r:id="rId10"/>
    <p:sldLayoutId id="2147486300" r:id="rId11"/>
  </p:sldLayoutIdLst>
  <p:transition spd="med">
    <p:randomBar dir="ver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59875" cy="6858000"/>
            <a:chOff x="0" y="0"/>
            <a:chExt cx="5770" cy="4320"/>
          </a:xfrm>
        </p:grpSpPr>
        <p:sp>
          <p:nvSpPr>
            <p:cNvPr id="1228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45"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6"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7"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8"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9"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8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28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2"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3"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4"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5"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8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7"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8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9"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8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61"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2"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3"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1229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29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229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latin typeface="Tahoma" charset="0"/>
              </a:defRPr>
            </a:lvl1pPr>
          </a:lstStyle>
          <a:p>
            <a:pPr>
              <a:defRPr/>
            </a:pPr>
            <a:fld id="{8AD7EE59-EF55-4047-AF20-9AA7987F1BC1}" type="slidenum">
              <a:rPr lang="en-US"/>
              <a:pPr>
                <a:defRPr/>
              </a:pPr>
              <a:t>‹#›</a:t>
            </a:fld>
            <a:endParaRPr lang="en-US"/>
          </a:p>
        </p:txBody>
      </p:sp>
      <p:sp>
        <p:nvSpPr>
          <p:cNvPr id="1229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407"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ransition spd="med">
    <p:randomBar dir="vert"/>
  </p:transition>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0"/>
            <a:ext cx="9145588" cy="6845300"/>
            <a:chOff x="0" y="0"/>
            <a:chExt cx="5761" cy="4312"/>
          </a:xfrm>
        </p:grpSpPr>
        <p:sp>
          <p:nvSpPr>
            <p:cNvPr id="522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522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522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522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1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 id="214748641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6566" name="Group 4"/>
            <p:cNvGrpSpPr>
              <a:grpSpLocks/>
            </p:cNvGrpSpPr>
            <p:nvPr/>
          </p:nvGrpSpPr>
          <p:grpSpPr bwMode="auto">
            <a:xfrm>
              <a:off x="48" y="102"/>
              <a:ext cx="96" cy="4128"/>
              <a:chOff x="48" y="102"/>
              <a:chExt cx="96" cy="4128"/>
            </a:xfrm>
          </p:grpSpPr>
          <p:sp>
            <p:nvSpPr>
              <p:cNvPr id="6656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8"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0"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2"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4"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6"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7"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8"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0"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4"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8"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9"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3"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6656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 id="2147486424" r:id="rId5"/>
    <p:sldLayoutId id="2147486425" r:id="rId6"/>
    <p:sldLayoutId id="2147486426" r:id="rId7"/>
    <p:sldLayoutId id="2147486427" r:id="rId8"/>
    <p:sldLayoutId id="2147486428" r:id="rId9"/>
    <p:sldLayoutId id="2147486429" r:id="rId10"/>
    <p:sldLayoutId id="2147486430" r:id="rId11"/>
    <p:sldLayoutId id="2147486431" r:id="rId12"/>
    <p:sldLayoutId id="2147486432" r:id="rId13"/>
    <p:sldLayoutId id="2147486433" r:id="rId14"/>
    <p:sldLayoutId id="2147486434"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03E12685-C846-7B4A-A00C-8A07C9C667F0}" type="slidenum">
              <a:rPr lang="en-US"/>
              <a:pPr>
                <a:defRPr/>
              </a:pPr>
              <a:t>‹#›</a:t>
            </a:fld>
            <a:endParaRPr lang="en-US"/>
          </a:p>
        </p:txBody>
      </p:sp>
      <p:grpSp>
        <p:nvGrpSpPr>
          <p:cNvPr id="82948" name="Group 4"/>
          <p:cNvGrpSpPr>
            <a:grpSpLocks/>
          </p:cNvGrpSpPr>
          <p:nvPr/>
        </p:nvGrpSpPr>
        <p:grpSpPr bwMode="auto">
          <a:xfrm>
            <a:off x="0" y="0"/>
            <a:ext cx="9140825" cy="6850063"/>
            <a:chOff x="0" y="0"/>
            <a:chExt cx="5758" cy="4315"/>
          </a:xfrm>
        </p:grpSpPr>
        <p:grpSp>
          <p:nvGrpSpPr>
            <p:cNvPr id="8295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 id="2147486322" r:id="rId12"/>
    <p:sldLayoutId id="2147486323" r:id="rId13"/>
    <p:sldLayoutId id="214748632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4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9.xml"/><Relationship Id="rId1" Type="http://schemas.openxmlformats.org/officeDocument/2006/relationships/themeOverride" Target="../theme/themeOverride1.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19.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0.xml"/><Relationship Id="rId1" Type="http://schemas.openxmlformats.org/officeDocument/2006/relationships/themeOverride" Target="../theme/themeOverride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59.xml"/><Relationship Id="rId4" Type="http://schemas.openxmlformats.org/officeDocument/2006/relationships/image" Target="../media/image22.emf"/></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60.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0.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43.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0.xml"/><Relationship Id="rId5" Type="http://schemas.openxmlformats.org/officeDocument/2006/relationships/image" Target="../media/image36.pn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7.xml"/><Relationship Id="rId1" Type="http://schemas.openxmlformats.org/officeDocument/2006/relationships/slideLayout" Target="../slideLayouts/slideLayout101.xml"/><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1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37.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31.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31.xml"/><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37.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31.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31.xml"/><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31.xml"/><Relationship Id="rId5" Type="http://schemas.openxmlformats.org/officeDocument/2006/relationships/image" Target="../media/image57.png"/><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149.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140.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140.xml"/><Relationship Id="rId4" Type="http://schemas.openxmlformats.org/officeDocument/2006/relationships/image" Target="../media/image62.e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7.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140.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153.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140.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167.xml"/><Relationship Id="rId4" Type="http://schemas.openxmlformats.org/officeDocument/2006/relationships/image" Target="../media/image68.emf"/></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3.xml"/><Relationship Id="rId1" Type="http://schemas.openxmlformats.org/officeDocument/2006/relationships/slideLayout" Target="../slideLayouts/slideLayout167.xml"/><Relationship Id="rId4" Type="http://schemas.openxmlformats.org/officeDocument/2006/relationships/image" Target="../media/image68.emf"/></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4.xml"/><Relationship Id="rId1" Type="http://schemas.openxmlformats.org/officeDocument/2006/relationships/slideLayout" Target="../slideLayouts/slideLayout140.xml"/><Relationship Id="rId4" Type="http://schemas.openxmlformats.org/officeDocument/2006/relationships/image" Target="../media/image62.emf"/></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17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8.xml"/></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7.xml"/><Relationship Id="rId1" Type="http://schemas.openxmlformats.org/officeDocument/2006/relationships/slideLayout" Target="../slideLayouts/slideLayout178.xml"/><Relationship Id="rId5" Type="http://schemas.openxmlformats.org/officeDocument/2006/relationships/image" Target="../media/image71.png"/><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140.xml"/><Relationship Id="rId4" Type="http://schemas.openxmlformats.org/officeDocument/2006/relationships/image" Target="../media/image62.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1.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0.xml"/><Relationship Id="rId1" Type="http://schemas.openxmlformats.org/officeDocument/2006/relationships/slideLayout" Target="../slideLayouts/slideLayout183.xml"/><Relationship Id="rId4" Type="http://schemas.openxmlformats.org/officeDocument/2006/relationships/image" Target="../media/image62.emf"/></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1.xml"/><Relationship Id="rId1" Type="http://schemas.openxmlformats.org/officeDocument/2006/relationships/slideLayout" Target="../slideLayouts/slideLayout143.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2.xml"/><Relationship Id="rId1" Type="http://schemas.openxmlformats.org/officeDocument/2006/relationships/slideLayout" Target="../slideLayouts/slideLayout143.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3.xml"/><Relationship Id="rId1" Type="http://schemas.openxmlformats.org/officeDocument/2006/relationships/slideLayout" Target="../slideLayouts/slideLayout143.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4.xml"/><Relationship Id="rId1" Type="http://schemas.openxmlformats.org/officeDocument/2006/relationships/slideLayout" Target="../slideLayouts/slideLayout190.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5.xml"/><Relationship Id="rId1" Type="http://schemas.openxmlformats.org/officeDocument/2006/relationships/slideLayout" Target="../slideLayouts/slideLayout195.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195.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195.xml"/></Relationships>
</file>

<file path=ppt/slides/_rels/slide8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88.xml"/><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9.xml"/><Relationship Id="rId1" Type="http://schemas.openxmlformats.org/officeDocument/2006/relationships/slideLayout" Target="../slideLayouts/slideLayout59.xml"/><Relationship Id="rId4" Type="http://schemas.openxmlformats.org/officeDocument/2006/relationships/image" Target="../media/image22.emf"/></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136.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Rectangle 2"/>
          <p:cNvSpPr>
            <a:spLocks noGrp="1" noChangeArrowheads="1"/>
          </p:cNvSpPr>
          <p:nvPr>
            <p:ph type="title"/>
          </p:nvPr>
        </p:nvSpPr>
        <p:spPr>
          <a:xfrm>
            <a:off x="685800" y="-27384"/>
            <a:ext cx="7924800" cy="4191000"/>
          </a:xfrm>
        </p:spPr>
        <p:txBody>
          <a:bodyPr/>
          <a:lstStyle/>
          <a:p>
            <a:pPr>
              <a:defRPr/>
            </a:pPr>
            <a:r>
              <a:rPr lang="en-US" b="1" dirty="0" err="1">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ဓမ္မဟောင်းကျမ်းနှင</a:t>
            </a:r>
            <a:r>
              <a:rPr lang="en-US"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a:t>
            </a:r>
            <a:br>
              <a:rPr lang="en-US"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br>
            <a:br>
              <a:rPr lang="en-US"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br>
            <a:r>
              <a:rPr lang="en-US" b="1" dirty="0" err="1">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မိတ်ဆက်ပေးခြင်း</a:t>
            </a:r>
            <a:endParaRPr lang="en-US"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endParaRP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dirty="0">
                <a:solidFill>
                  <a:srgbClr val="FFFF00"/>
                </a:solidFill>
                <a:latin typeface="Pyidaungsu" panose="020B0502040204020203" pitchFamily="34" charset="0"/>
                <a:cs typeface="Pyidaungsu" panose="020B0502040204020203" pitchFamily="34" charset="0"/>
              </a:rPr>
              <a:t>၁</a:t>
            </a:r>
          </a:p>
        </p:txBody>
      </p:sp>
      <p:sp>
        <p:nvSpPr>
          <p:cNvPr id="173061"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၂</a:t>
            </a:r>
          </a:p>
        </p:txBody>
      </p:sp>
      <p:sp>
        <p:nvSpPr>
          <p:cNvPr id="173062"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၃</a:t>
            </a:r>
          </a:p>
        </p:txBody>
      </p:sp>
      <p:sp>
        <p:nvSpPr>
          <p:cNvPr id="173063"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၄</a:t>
            </a:r>
          </a:p>
        </p:txBody>
      </p:sp>
      <p:sp>
        <p:nvSpPr>
          <p:cNvPr id="173064"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၅</a:t>
            </a:r>
          </a:p>
        </p:txBody>
      </p:sp>
      <p:sp>
        <p:nvSpPr>
          <p:cNvPr id="173065"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၆</a:t>
            </a:r>
          </a:p>
        </p:txBody>
      </p:sp>
      <p:sp>
        <p:nvSpPr>
          <p:cNvPr id="173066"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၇</a:t>
            </a:r>
          </a:p>
        </p:txBody>
      </p:sp>
      <p:sp>
        <p:nvSpPr>
          <p:cNvPr id="173067"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၈</a:t>
            </a:r>
          </a:p>
        </p:txBody>
      </p:sp>
      <p:sp>
        <p:nvSpPr>
          <p:cNvPr id="173068" name="Oval 12"/>
          <p:cNvSpPr>
            <a:spLocks noChangeArrowheads="1"/>
          </p:cNvSpPr>
          <p:nvPr/>
        </p:nvSpPr>
        <p:spPr bwMode="auto">
          <a:xfrm>
            <a:off x="1884363" y="4521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69" name="Oval 13"/>
          <p:cNvSpPr>
            <a:spLocks noChangeArrowheads="1"/>
          </p:cNvSpPr>
          <p:nvPr/>
        </p:nvSpPr>
        <p:spPr bwMode="auto">
          <a:xfrm>
            <a:off x="2290763" y="3632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0" name="Oval 14"/>
          <p:cNvSpPr>
            <a:spLocks noChangeArrowheads="1"/>
          </p:cNvSpPr>
          <p:nvPr/>
        </p:nvSpPr>
        <p:spPr bwMode="auto">
          <a:xfrm>
            <a:off x="3154363" y="2870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1" name="Oval 15"/>
          <p:cNvSpPr>
            <a:spLocks noChangeArrowheads="1"/>
          </p:cNvSpPr>
          <p:nvPr/>
        </p:nvSpPr>
        <p:spPr bwMode="auto">
          <a:xfrm>
            <a:off x="4500563" y="2616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2" name="Oval 16"/>
          <p:cNvSpPr>
            <a:spLocks noChangeArrowheads="1"/>
          </p:cNvSpPr>
          <p:nvPr/>
        </p:nvSpPr>
        <p:spPr bwMode="auto">
          <a:xfrm>
            <a:off x="5453063" y="28956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3" name="Oval 17"/>
          <p:cNvSpPr>
            <a:spLocks noChangeArrowheads="1"/>
          </p:cNvSpPr>
          <p:nvPr/>
        </p:nvSpPr>
        <p:spPr bwMode="auto">
          <a:xfrm>
            <a:off x="5986463" y="33655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4" name="Oval 18"/>
          <p:cNvSpPr>
            <a:spLocks noChangeArrowheads="1"/>
          </p:cNvSpPr>
          <p:nvPr/>
        </p:nvSpPr>
        <p:spPr bwMode="auto">
          <a:xfrm>
            <a:off x="6418263" y="40513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5" name="Oval 19"/>
          <p:cNvSpPr>
            <a:spLocks noChangeArrowheads="1"/>
          </p:cNvSpPr>
          <p:nvPr/>
        </p:nvSpPr>
        <p:spPr bwMode="auto">
          <a:xfrm>
            <a:off x="7065963" y="47879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425" name="Text Box 30"/>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73096" name="Rectangle 40"/>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07</a:t>
            </a:r>
            <a:endParaRPr lang="en-US" b="1">
              <a:solidFill>
                <a:srgbClr val="000000"/>
              </a:solidFill>
              <a:effectLst>
                <a:outerShdw blurRad="38100" dist="38100" dir="2700000" algn="tl">
                  <a:srgbClr val="FFFFFF"/>
                </a:outerShdw>
              </a:effectLst>
              <a:latin typeface="Comic Sans MS" charset="0"/>
            </a:endParaRPr>
          </a:p>
        </p:txBody>
      </p:sp>
      <p:sp>
        <p:nvSpPr>
          <p:cNvPr id="22"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
        <p:nvSpPr>
          <p:cNvPr id="23" name="Text Box 62"/>
          <p:cNvSpPr txBox="1">
            <a:spLocks noChangeArrowheads="1"/>
          </p:cNvSpPr>
          <p:nvPr/>
        </p:nvSpPr>
        <p:spPr bwMode="auto">
          <a:xfrm>
            <a:off x="107504" y="692696"/>
            <a:ext cx="3330575"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ဓမ္မဟောင်း</a:t>
            </a:r>
            <a:endParaRPr lang="en-US" sz="3200" b="1" dirty="0">
              <a:solidFill>
                <a:srgbClr val="FFFF00"/>
              </a:solidFill>
              <a:latin typeface="Pyidaungsu" panose="020B0502040204020203" pitchFamily="34" charset="0"/>
              <a:cs typeface="Pyidaungsu" panose="020B0502040204020203" pitchFamily="34" charset="0"/>
            </a:endParaRPr>
          </a:p>
        </p:txBody>
      </p:sp>
      <p:sp>
        <p:nvSpPr>
          <p:cNvPr id="24" name="Text Box 63"/>
          <p:cNvSpPr txBox="1">
            <a:spLocks noChangeArrowheads="1"/>
          </p:cNvSpPr>
          <p:nvPr/>
        </p:nvSpPr>
        <p:spPr bwMode="auto">
          <a:xfrm>
            <a:off x="5875338" y="687388"/>
            <a:ext cx="3217862"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ဓမ္မသစ</a:t>
            </a:r>
            <a:r>
              <a:rPr lang="en-US" sz="3200" b="1" dirty="0">
                <a:solidFill>
                  <a:srgbClr val="FFFF00"/>
                </a:solidFill>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2220532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73068"/>
                                        </p:tgtEl>
                                        <p:attrNameLst>
                                          <p:attrName>style.visibility</p:attrName>
                                        </p:attrNameLst>
                                      </p:cBhvr>
                                      <p:to>
                                        <p:strVal val="visible"/>
                                      </p:to>
                                    </p:set>
                                    <p:anim calcmode="lin" valueType="num">
                                      <p:cBhvr>
                                        <p:cTn id="7" dur="500" fill="hold"/>
                                        <p:tgtEl>
                                          <p:spTgt spid="173068"/>
                                        </p:tgtEl>
                                        <p:attrNameLst>
                                          <p:attrName>ppt_w</p:attrName>
                                        </p:attrNameLst>
                                      </p:cBhvr>
                                      <p:tavLst>
                                        <p:tav tm="0">
                                          <p:val>
                                            <p:strVal val="2/3*#ppt_w"/>
                                          </p:val>
                                        </p:tav>
                                        <p:tav tm="100000">
                                          <p:val>
                                            <p:strVal val="#ppt_w"/>
                                          </p:val>
                                        </p:tav>
                                      </p:tavLst>
                                    </p:anim>
                                    <p:anim calcmode="lin" valueType="num">
                                      <p:cBhvr>
                                        <p:cTn id="8" dur="500" fill="hold"/>
                                        <p:tgtEl>
                                          <p:spTgt spid="17306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500"/>
                                  </p:stCondLst>
                                  <p:childTnLst>
                                    <p:set>
                                      <p:cBhvr>
                                        <p:cTn id="11" dur="1" fill="hold">
                                          <p:stCondLst>
                                            <p:cond delay="0"/>
                                          </p:stCondLst>
                                        </p:cTn>
                                        <p:tgtEl>
                                          <p:spTgt spid="173069"/>
                                        </p:tgtEl>
                                        <p:attrNameLst>
                                          <p:attrName>style.visibility</p:attrName>
                                        </p:attrNameLst>
                                      </p:cBhvr>
                                      <p:to>
                                        <p:strVal val="visible"/>
                                      </p:to>
                                    </p:set>
                                    <p:anim calcmode="lin" valueType="num">
                                      <p:cBhvr>
                                        <p:cTn id="12" dur="500" fill="hold"/>
                                        <p:tgtEl>
                                          <p:spTgt spid="173069"/>
                                        </p:tgtEl>
                                        <p:attrNameLst>
                                          <p:attrName>ppt_w</p:attrName>
                                        </p:attrNameLst>
                                      </p:cBhvr>
                                      <p:tavLst>
                                        <p:tav tm="0">
                                          <p:val>
                                            <p:strVal val="2/3*#ppt_w"/>
                                          </p:val>
                                        </p:tav>
                                        <p:tav tm="100000">
                                          <p:val>
                                            <p:strVal val="#ppt_w"/>
                                          </p:val>
                                        </p:tav>
                                      </p:tavLst>
                                    </p:anim>
                                    <p:anim calcmode="lin" valueType="num">
                                      <p:cBhvr>
                                        <p:cTn id="13" dur="500" fill="hold"/>
                                        <p:tgtEl>
                                          <p:spTgt spid="173069"/>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500"/>
                            </p:stCondLst>
                            <p:childTnLst>
                              <p:par>
                                <p:cTn id="15" presetID="23" presetClass="entr" presetSubtype="272" fill="hold" grpId="0" nodeType="afterEffect">
                                  <p:stCondLst>
                                    <p:cond delay="500"/>
                                  </p:stCondLst>
                                  <p:childTnLst>
                                    <p:set>
                                      <p:cBhvr>
                                        <p:cTn id="16" dur="1" fill="hold">
                                          <p:stCondLst>
                                            <p:cond delay="0"/>
                                          </p:stCondLst>
                                        </p:cTn>
                                        <p:tgtEl>
                                          <p:spTgt spid="173070"/>
                                        </p:tgtEl>
                                        <p:attrNameLst>
                                          <p:attrName>style.visibility</p:attrName>
                                        </p:attrNameLst>
                                      </p:cBhvr>
                                      <p:to>
                                        <p:strVal val="visible"/>
                                      </p:to>
                                    </p:set>
                                    <p:anim calcmode="lin" valueType="num">
                                      <p:cBhvr>
                                        <p:cTn id="17" dur="500" fill="hold"/>
                                        <p:tgtEl>
                                          <p:spTgt spid="173070"/>
                                        </p:tgtEl>
                                        <p:attrNameLst>
                                          <p:attrName>ppt_w</p:attrName>
                                        </p:attrNameLst>
                                      </p:cBhvr>
                                      <p:tavLst>
                                        <p:tav tm="0">
                                          <p:val>
                                            <p:strVal val="2/3*#ppt_w"/>
                                          </p:val>
                                        </p:tav>
                                        <p:tav tm="100000">
                                          <p:val>
                                            <p:strVal val="#ppt_w"/>
                                          </p:val>
                                        </p:tav>
                                      </p:tavLst>
                                    </p:anim>
                                    <p:anim calcmode="lin" valueType="num">
                                      <p:cBhvr>
                                        <p:cTn id="18" dur="500" fill="hold"/>
                                        <p:tgtEl>
                                          <p:spTgt spid="17307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2500"/>
                            </p:stCondLst>
                            <p:childTnLst>
                              <p:par>
                                <p:cTn id="20" presetID="23" presetClass="entr" presetSubtype="272" fill="hold" grpId="0" nodeType="afterEffect">
                                  <p:stCondLst>
                                    <p:cond delay="500"/>
                                  </p:stCondLst>
                                  <p:childTnLst>
                                    <p:set>
                                      <p:cBhvr>
                                        <p:cTn id="21" dur="1" fill="hold">
                                          <p:stCondLst>
                                            <p:cond delay="0"/>
                                          </p:stCondLst>
                                        </p:cTn>
                                        <p:tgtEl>
                                          <p:spTgt spid="173071"/>
                                        </p:tgtEl>
                                        <p:attrNameLst>
                                          <p:attrName>style.visibility</p:attrName>
                                        </p:attrNameLst>
                                      </p:cBhvr>
                                      <p:to>
                                        <p:strVal val="visible"/>
                                      </p:to>
                                    </p:set>
                                    <p:anim calcmode="lin" valueType="num">
                                      <p:cBhvr>
                                        <p:cTn id="22" dur="500" fill="hold"/>
                                        <p:tgtEl>
                                          <p:spTgt spid="173071"/>
                                        </p:tgtEl>
                                        <p:attrNameLst>
                                          <p:attrName>ppt_w</p:attrName>
                                        </p:attrNameLst>
                                      </p:cBhvr>
                                      <p:tavLst>
                                        <p:tav tm="0">
                                          <p:val>
                                            <p:strVal val="2/3*#ppt_w"/>
                                          </p:val>
                                        </p:tav>
                                        <p:tav tm="100000">
                                          <p:val>
                                            <p:strVal val="#ppt_w"/>
                                          </p:val>
                                        </p:tav>
                                      </p:tavLst>
                                    </p:anim>
                                    <p:anim calcmode="lin" valueType="num">
                                      <p:cBhvr>
                                        <p:cTn id="23" dur="500" fill="hold"/>
                                        <p:tgtEl>
                                          <p:spTgt spid="17307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500"/>
                            </p:stCondLst>
                            <p:childTnLst>
                              <p:par>
                                <p:cTn id="25" presetID="23" presetClass="entr" presetSubtype="272" fill="hold" grpId="0" nodeType="afterEffect">
                                  <p:stCondLst>
                                    <p:cond delay="500"/>
                                  </p:stCondLst>
                                  <p:childTnLst>
                                    <p:set>
                                      <p:cBhvr>
                                        <p:cTn id="26" dur="1" fill="hold">
                                          <p:stCondLst>
                                            <p:cond delay="0"/>
                                          </p:stCondLst>
                                        </p:cTn>
                                        <p:tgtEl>
                                          <p:spTgt spid="173072"/>
                                        </p:tgtEl>
                                        <p:attrNameLst>
                                          <p:attrName>style.visibility</p:attrName>
                                        </p:attrNameLst>
                                      </p:cBhvr>
                                      <p:to>
                                        <p:strVal val="visible"/>
                                      </p:to>
                                    </p:set>
                                    <p:anim calcmode="lin" valueType="num">
                                      <p:cBhvr>
                                        <p:cTn id="27" dur="500" fill="hold"/>
                                        <p:tgtEl>
                                          <p:spTgt spid="173072"/>
                                        </p:tgtEl>
                                        <p:attrNameLst>
                                          <p:attrName>ppt_w</p:attrName>
                                        </p:attrNameLst>
                                      </p:cBhvr>
                                      <p:tavLst>
                                        <p:tav tm="0">
                                          <p:val>
                                            <p:strVal val="2/3*#ppt_w"/>
                                          </p:val>
                                        </p:tav>
                                        <p:tav tm="100000">
                                          <p:val>
                                            <p:strVal val="#ppt_w"/>
                                          </p:val>
                                        </p:tav>
                                      </p:tavLst>
                                    </p:anim>
                                    <p:anim calcmode="lin" valueType="num">
                                      <p:cBhvr>
                                        <p:cTn id="28" dur="500" fill="hold"/>
                                        <p:tgtEl>
                                          <p:spTgt spid="173072"/>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4500"/>
                            </p:stCondLst>
                            <p:childTnLst>
                              <p:par>
                                <p:cTn id="30" presetID="23" presetClass="entr" presetSubtype="272" fill="hold" grpId="0" nodeType="afterEffect">
                                  <p:stCondLst>
                                    <p:cond delay="500"/>
                                  </p:stCondLst>
                                  <p:childTnLst>
                                    <p:set>
                                      <p:cBhvr>
                                        <p:cTn id="31" dur="1" fill="hold">
                                          <p:stCondLst>
                                            <p:cond delay="0"/>
                                          </p:stCondLst>
                                        </p:cTn>
                                        <p:tgtEl>
                                          <p:spTgt spid="173073"/>
                                        </p:tgtEl>
                                        <p:attrNameLst>
                                          <p:attrName>style.visibility</p:attrName>
                                        </p:attrNameLst>
                                      </p:cBhvr>
                                      <p:to>
                                        <p:strVal val="visible"/>
                                      </p:to>
                                    </p:set>
                                    <p:anim calcmode="lin" valueType="num">
                                      <p:cBhvr>
                                        <p:cTn id="32" dur="500" fill="hold"/>
                                        <p:tgtEl>
                                          <p:spTgt spid="173073"/>
                                        </p:tgtEl>
                                        <p:attrNameLst>
                                          <p:attrName>ppt_w</p:attrName>
                                        </p:attrNameLst>
                                      </p:cBhvr>
                                      <p:tavLst>
                                        <p:tav tm="0">
                                          <p:val>
                                            <p:strVal val="2/3*#ppt_w"/>
                                          </p:val>
                                        </p:tav>
                                        <p:tav tm="100000">
                                          <p:val>
                                            <p:strVal val="#ppt_w"/>
                                          </p:val>
                                        </p:tav>
                                      </p:tavLst>
                                    </p:anim>
                                    <p:anim calcmode="lin" valueType="num">
                                      <p:cBhvr>
                                        <p:cTn id="33" dur="500" fill="hold"/>
                                        <p:tgtEl>
                                          <p:spTgt spid="173073"/>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5500"/>
                            </p:stCondLst>
                            <p:childTnLst>
                              <p:par>
                                <p:cTn id="35" presetID="23" presetClass="entr" presetSubtype="272" fill="hold" grpId="0" nodeType="afterEffect">
                                  <p:stCondLst>
                                    <p:cond delay="500"/>
                                  </p:stCondLst>
                                  <p:childTnLst>
                                    <p:set>
                                      <p:cBhvr>
                                        <p:cTn id="36" dur="1" fill="hold">
                                          <p:stCondLst>
                                            <p:cond delay="0"/>
                                          </p:stCondLst>
                                        </p:cTn>
                                        <p:tgtEl>
                                          <p:spTgt spid="173074"/>
                                        </p:tgtEl>
                                        <p:attrNameLst>
                                          <p:attrName>style.visibility</p:attrName>
                                        </p:attrNameLst>
                                      </p:cBhvr>
                                      <p:to>
                                        <p:strVal val="visible"/>
                                      </p:to>
                                    </p:set>
                                    <p:anim calcmode="lin" valueType="num">
                                      <p:cBhvr>
                                        <p:cTn id="37" dur="500" fill="hold"/>
                                        <p:tgtEl>
                                          <p:spTgt spid="173074"/>
                                        </p:tgtEl>
                                        <p:attrNameLst>
                                          <p:attrName>ppt_w</p:attrName>
                                        </p:attrNameLst>
                                      </p:cBhvr>
                                      <p:tavLst>
                                        <p:tav tm="0">
                                          <p:val>
                                            <p:strVal val="2/3*#ppt_w"/>
                                          </p:val>
                                        </p:tav>
                                        <p:tav tm="100000">
                                          <p:val>
                                            <p:strVal val="#ppt_w"/>
                                          </p:val>
                                        </p:tav>
                                      </p:tavLst>
                                    </p:anim>
                                    <p:anim calcmode="lin" valueType="num">
                                      <p:cBhvr>
                                        <p:cTn id="38" dur="500" fill="hold"/>
                                        <p:tgtEl>
                                          <p:spTgt spid="173074"/>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6500"/>
                            </p:stCondLst>
                            <p:childTnLst>
                              <p:par>
                                <p:cTn id="40" presetID="23" presetClass="entr" presetSubtype="272" fill="hold" grpId="0" nodeType="afterEffect">
                                  <p:stCondLst>
                                    <p:cond delay="500"/>
                                  </p:stCondLst>
                                  <p:childTnLst>
                                    <p:set>
                                      <p:cBhvr>
                                        <p:cTn id="41" dur="1" fill="hold">
                                          <p:stCondLst>
                                            <p:cond delay="0"/>
                                          </p:stCondLst>
                                        </p:cTn>
                                        <p:tgtEl>
                                          <p:spTgt spid="173075"/>
                                        </p:tgtEl>
                                        <p:attrNameLst>
                                          <p:attrName>style.visibility</p:attrName>
                                        </p:attrNameLst>
                                      </p:cBhvr>
                                      <p:to>
                                        <p:strVal val="visible"/>
                                      </p:to>
                                    </p:set>
                                    <p:anim calcmode="lin" valueType="num">
                                      <p:cBhvr>
                                        <p:cTn id="42" dur="500" fill="hold"/>
                                        <p:tgtEl>
                                          <p:spTgt spid="173075"/>
                                        </p:tgtEl>
                                        <p:attrNameLst>
                                          <p:attrName>ppt_w</p:attrName>
                                        </p:attrNameLst>
                                      </p:cBhvr>
                                      <p:tavLst>
                                        <p:tav tm="0">
                                          <p:val>
                                            <p:strVal val="2/3*#ppt_w"/>
                                          </p:val>
                                        </p:tav>
                                        <p:tav tm="100000">
                                          <p:val>
                                            <p:strVal val="#ppt_w"/>
                                          </p:val>
                                        </p:tav>
                                      </p:tavLst>
                                    </p:anim>
                                    <p:anim calcmode="lin" valueType="num">
                                      <p:cBhvr>
                                        <p:cTn id="43" dur="500" fill="hold"/>
                                        <p:tgtEl>
                                          <p:spTgt spid="173075"/>
                                        </p:tgtEl>
                                        <p:attrNameLst>
                                          <p:attrName>ppt_h</p:attrName>
                                        </p:attrNameLst>
                                      </p:cBhvr>
                                      <p:tavLst>
                                        <p:tav tm="0">
                                          <p:val>
                                            <p:strVal val="2/3*#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36"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strVal val="(6*min(max(#ppt_w*#ppt_h,.3),1)-7.4)/-.7*#ppt_w"/>
                                          </p:val>
                                        </p:tav>
                                        <p:tav tm="100000">
                                          <p:val>
                                            <p:strVal val="#ppt_w"/>
                                          </p:val>
                                        </p:tav>
                                      </p:tavLst>
                                    </p:anim>
                                    <p:anim calcmode="lin" valueType="num">
                                      <p:cBhvr>
                                        <p:cTn id="49" dur="500" fill="hold"/>
                                        <p:tgtEl>
                                          <p:spTgt spid="23"/>
                                        </p:tgtEl>
                                        <p:attrNameLst>
                                          <p:attrName>ppt_h</p:attrName>
                                        </p:attrNameLst>
                                      </p:cBhvr>
                                      <p:tavLst>
                                        <p:tav tm="0">
                                          <p:val>
                                            <p:strVal val="(6*min(max(#ppt_w*#ppt_h,.3),1)-7.4)/-.7*#ppt_h"/>
                                          </p:val>
                                        </p:tav>
                                        <p:tav tm="100000">
                                          <p:val>
                                            <p:strVal val="#ppt_h"/>
                                          </p:val>
                                        </p:tav>
                                      </p:tavLst>
                                    </p:anim>
                                    <p:anim calcmode="lin" valueType="num">
                                      <p:cBhvr>
                                        <p:cTn id="50" dur="500" fill="hold"/>
                                        <p:tgtEl>
                                          <p:spTgt spid="23"/>
                                        </p:tgtEl>
                                        <p:attrNameLst>
                                          <p:attrName>ppt_x</p:attrName>
                                        </p:attrNameLst>
                                      </p:cBhvr>
                                      <p:tavLst>
                                        <p:tav tm="0">
                                          <p:val>
                                            <p:fltVal val="0.5"/>
                                          </p:val>
                                        </p:tav>
                                        <p:tav tm="100000">
                                          <p:val>
                                            <p:strVal val="#ppt_x"/>
                                          </p:val>
                                        </p:tav>
                                      </p:tavLst>
                                    </p:anim>
                                    <p:anim calcmode="lin" valueType="num">
                                      <p:cBhvr>
                                        <p:cTn id="51"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36"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strVal val="(6*min(max(#ppt_w*#ppt_h,.3),1)-7.4)/-.7*#ppt_w"/>
                                          </p:val>
                                        </p:tav>
                                        <p:tav tm="100000">
                                          <p:val>
                                            <p:strVal val="#ppt_w"/>
                                          </p:val>
                                        </p:tav>
                                      </p:tavLst>
                                    </p:anim>
                                    <p:anim calcmode="lin" valueType="num">
                                      <p:cBhvr>
                                        <p:cTn id="57" dur="500" fill="hold"/>
                                        <p:tgtEl>
                                          <p:spTgt spid="24"/>
                                        </p:tgtEl>
                                        <p:attrNameLst>
                                          <p:attrName>ppt_h</p:attrName>
                                        </p:attrNameLst>
                                      </p:cBhvr>
                                      <p:tavLst>
                                        <p:tav tm="0">
                                          <p:val>
                                            <p:strVal val="(6*min(max(#ppt_w*#ppt_h,.3),1)-7.4)/-.7*#ppt_h"/>
                                          </p:val>
                                        </p:tav>
                                        <p:tav tm="100000">
                                          <p:val>
                                            <p:strVal val="#ppt_h"/>
                                          </p:val>
                                        </p:tav>
                                      </p:tavLst>
                                    </p:anim>
                                    <p:anim calcmode="lin" valueType="num">
                                      <p:cBhvr>
                                        <p:cTn id="58" dur="500" fill="hold"/>
                                        <p:tgtEl>
                                          <p:spTgt spid="24"/>
                                        </p:tgtEl>
                                        <p:attrNameLst>
                                          <p:attrName>ppt_x</p:attrName>
                                        </p:attrNameLst>
                                      </p:cBhvr>
                                      <p:tavLst>
                                        <p:tav tm="0">
                                          <p:val>
                                            <p:fltVal val="0.5"/>
                                          </p:val>
                                        </p:tav>
                                        <p:tav tm="100000">
                                          <p:val>
                                            <p:strVal val="#ppt_x"/>
                                          </p:val>
                                        </p:tav>
                                      </p:tavLst>
                                    </p:anim>
                                    <p:anim calcmode="lin" valueType="num">
                                      <p:cBhvr>
                                        <p:cTn id="59"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P spid="173069" grpId="0" animBg="1"/>
      <p:bldP spid="173070" grpId="0" animBg="1"/>
      <p:bldP spid="173071" grpId="0" animBg="1"/>
      <p:bldP spid="173072" grpId="0" animBg="1"/>
      <p:bldP spid="173073" grpId="0" animBg="1"/>
      <p:bldP spid="173074" grpId="0" animBg="1"/>
      <p:bldP spid="173075" grpId="0" animBg="1"/>
      <p:bldP spid="23" grpId="0" autoUpdateAnimBg="0"/>
      <p:bldP spid="2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Rectangle 8"/>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dirty="0">
                <a:solidFill>
                  <a:srgbClr val="FFFF00"/>
                </a:solidFill>
                <a:latin typeface="Pyidaungsu" panose="020B0502040204020203" pitchFamily="34" charset="0"/>
                <a:cs typeface="Pyidaungsu" panose="020B0502040204020203" pitchFamily="34" charset="0"/>
              </a:rPr>
              <a:t>၁</a:t>
            </a:r>
          </a:p>
        </p:txBody>
      </p:sp>
      <p:sp>
        <p:nvSpPr>
          <p:cNvPr id="142345" name="Rectangle 9"/>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၂</a:t>
            </a:r>
          </a:p>
        </p:txBody>
      </p:sp>
      <p:sp>
        <p:nvSpPr>
          <p:cNvPr id="142346" name="Rectangle 10"/>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၃</a:t>
            </a:r>
          </a:p>
        </p:txBody>
      </p:sp>
      <p:sp>
        <p:nvSpPr>
          <p:cNvPr id="142347" name="Rectangle 11"/>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၄</a:t>
            </a:r>
          </a:p>
        </p:txBody>
      </p:sp>
      <p:sp>
        <p:nvSpPr>
          <p:cNvPr id="142348" name="Rectangle 12"/>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၅</a:t>
            </a:r>
          </a:p>
        </p:txBody>
      </p:sp>
      <p:sp>
        <p:nvSpPr>
          <p:cNvPr id="142349" name="Rectangle 13"/>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၆</a:t>
            </a:r>
          </a:p>
        </p:txBody>
      </p:sp>
      <p:sp>
        <p:nvSpPr>
          <p:cNvPr id="142350" name="Rectangle 14"/>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၇</a:t>
            </a:r>
          </a:p>
        </p:txBody>
      </p:sp>
      <p:sp>
        <p:nvSpPr>
          <p:cNvPr id="142351" name="Rectangle 15"/>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၈</a:t>
            </a:r>
          </a:p>
        </p:txBody>
      </p:sp>
      <p:sp>
        <p:nvSpPr>
          <p:cNvPr id="142352" name="Line 16"/>
          <p:cNvSpPr>
            <a:spLocks noChangeShapeType="1"/>
          </p:cNvSpPr>
          <p:nvPr/>
        </p:nvSpPr>
        <p:spPr bwMode="auto">
          <a:xfrm flipV="1">
            <a:off x="2212975" y="3271838"/>
            <a:ext cx="3417888" cy="1576387"/>
          </a:xfrm>
          <a:prstGeom prst="line">
            <a:avLst/>
          </a:prstGeom>
          <a:noFill/>
          <a:ln w="76200">
            <a:solidFill>
              <a:srgbClr val="F9A9B6"/>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3" name="Line 17"/>
          <p:cNvSpPr>
            <a:spLocks noChangeShapeType="1"/>
          </p:cNvSpPr>
          <p:nvPr/>
        </p:nvSpPr>
        <p:spPr bwMode="auto">
          <a:xfrm flipV="1">
            <a:off x="2684463" y="3632200"/>
            <a:ext cx="3467100" cy="266700"/>
          </a:xfrm>
          <a:prstGeom prst="line">
            <a:avLst/>
          </a:prstGeom>
          <a:noFill/>
          <a:ln w="76200">
            <a:solidFill>
              <a:srgbClr val="FFFF00"/>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4" name="Line 18"/>
          <p:cNvSpPr>
            <a:spLocks noChangeShapeType="1"/>
          </p:cNvSpPr>
          <p:nvPr/>
        </p:nvSpPr>
        <p:spPr bwMode="auto">
          <a:xfrm>
            <a:off x="3581400" y="3189288"/>
            <a:ext cx="2997200" cy="1092200"/>
          </a:xfrm>
          <a:prstGeom prst="line">
            <a:avLst/>
          </a:prstGeom>
          <a:noFill/>
          <a:ln w="76200">
            <a:solidFill>
              <a:srgbClr val="21ED1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5" name="Line 19"/>
          <p:cNvSpPr>
            <a:spLocks noChangeShapeType="1"/>
          </p:cNvSpPr>
          <p:nvPr/>
        </p:nvSpPr>
        <p:spPr bwMode="auto">
          <a:xfrm>
            <a:off x="4924425" y="3009900"/>
            <a:ext cx="2327275" cy="1978025"/>
          </a:xfrm>
          <a:prstGeom prst="line">
            <a:avLst/>
          </a:prstGeom>
          <a:noFill/>
          <a:ln w="76200">
            <a:solidFill>
              <a:schemeClr val="accent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9469" name="Text Box 23"/>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2369" name="Rectangle 33"/>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08</a:t>
            </a:r>
            <a:endParaRPr lang="en-US" b="1">
              <a:solidFill>
                <a:srgbClr val="000000"/>
              </a:solidFill>
              <a:effectLst>
                <a:outerShdw blurRad="38100" dist="38100" dir="2700000" algn="tl">
                  <a:srgbClr val="FFFFFF"/>
                </a:outerShdw>
              </a:effectLst>
              <a:latin typeface="Comic Sans MS" charset="0"/>
            </a:endParaRPr>
          </a:p>
        </p:txBody>
      </p:sp>
      <p:sp>
        <p:nvSpPr>
          <p:cNvPr id="19473" name="Text Box 34"/>
          <p:cNvSpPr txBox="1">
            <a:spLocks noChangeArrowheads="1"/>
          </p:cNvSpPr>
          <p:nvPr/>
        </p:nvSpPr>
        <p:spPr bwMode="auto">
          <a:xfrm>
            <a:off x="8532813" y="63992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p>
        </p:txBody>
      </p:sp>
      <p:sp>
        <p:nvSpPr>
          <p:cNvPr id="19"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
        <p:nvSpPr>
          <p:cNvPr id="20" name="Text Box 62"/>
          <p:cNvSpPr txBox="1">
            <a:spLocks noChangeArrowheads="1"/>
          </p:cNvSpPr>
          <p:nvPr/>
        </p:nvSpPr>
        <p:spPr bwMode="auto">
          <a:xfrm>
            <a:off x="107504" y="692696"/>
            <a:ext cx="3330575"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ဓမ္မဟောင်း</a:t>
            </a:r>
            <a:endParaRPr lang="en-US" sz="3200" b="1" dirty="0">
              <a:solidFill>
                <a:srgbClr val="FFFF00"/>
              </a:solidFill>
              <a:latin typeface="Pyidaungsu" panose="020B0502040204020203" pitchFamily="34" charset="0"/>
              <a:cs typeface="Pyidaungsu" panose="020B0502040204020203" pitchFamily="34" charset="0"/>
            </a:endParaRPr>
          </a:p>
        </p:txBody>
      </p:sp>
      <p:sp>
        <p:nvSpPr>
          <p:cNvPr id="21" name="Text Box 63"/>
          <p:cNvSpPr txBox="1">
            <a:spLocks noChangeArrowheads="1"/>
          </p:cNvSpPr>
          <p:nvPr/>
        </p:nvSpPr>
        <p:spPr bwMode="auto">
          <a:xfrm>
            <a:off x="5875338" y="687388"/>
            <a:ext cx="3217862"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ဓမ္မသစ</a:t>
            </a:r>
            <a:r>
              <a:rPr lang="en-US" sz="3200" b="1" dirty="0">
                <a:solidFill>
                  <a:srgbClr val="FFFF00"/>
                </a:solidFill>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2835341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2352"/>
                                        </p:tgtEl>
                                        <p:attrNameLst>
                                          <p:attrName>style.visibility</p:attrName>
                                        </p:attrNameLst>
                                      </p:cBhvr>
                                      <p:to>
                                        <p:strVal val="visible"/>
                                      </p:to>
                                    </p:set>
                                    <p:anim calcmode="lin" valueType="num">
                                      <p:cBhvr additive="base">
                                        <p:cTn id="7" dur="500" fill="hold"/>
                                        <p:tgtEl>
                                          <p:spTgt spid="142352"/>
                                        </p:tgtEl>
                                        <p:attrNameLst>
                                          <p:attrName>ppt_x</p:attrName>
                                        </p:attrNameLst>
                                      </p:cBhvr>
                                      <p:tavLst>
                                        <p:tav tm="0">
                                          <p:val>
                                            <p:strVal val="#ppt_x"/>
                                          </p:val>
                                        </p:tav>
                                        <p:tav tm="100000">
                                          <p:val>
                                            <p:strVal val="#ppt_x"/>
                                          </p:val>
                                        </p:tav>
                                      </p:tavLst>
                                    </p:anim>
                                    <p:anim calcmode="lin" valueType="num">
                                      <p:cBhvr additive="base">
                                        <p:cTn id="8" dur="500" fill="hold"/>
                                        <p:tgtEl>
                                          <p:spTgt spid="1423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42353"/>
                                        </p:tgtEl>
                                        <p:attrNameLst>
                                          <p:attrName>style.visibility</p:attrName>
                                        </p:attrNameLst>
                                      </p:cBhvr>
                                      <p:to>
                                        <p:strVal val="visible"/>
                                      </p:to>
                                    </p:set>
                                    <p:anim calcmode="lin" valueType="num">
                                      <p:cBhvr additive="base">
                                        <p:cTn id="13" dur="500" fill="hold"/>
                                        <p:tgtEl>
                                          <p:spTgt spid="142353"/>
                                        </p:tgtEl>
                                        <p:attrNameLst>
                                          <p:attrName>ppt_x</p:attrName>
                                        </p:attrNameLst>
                                      </p:cBhvr>
                                      <p:tavLst>
                                        <p:tav tm="0">
                                          <p:val>
                                            <p:strVal val="#ppt_x"/>
                                          </p:val>
                                        </p:tav>
                                        <p:tav tm="100000">
                                          <p:val>
                                            <p:strVal val="#ppt_x"/>
                                          </p:val>
                                        </p:tav>
                                      </p:tavLst>
                                    </p:anim>
                                    <p:anim calcmode="lin" valueType="num">
                                      <p:cBhvr additive="base">
                                        <p:cTn id="14" dur="500" fill="hold"/>
                                        <p:tgtEl>
                                          <p:spTgt spid="14235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42354"/>
                                        </p:tgtEl>
                                        <p:attrNameLst>
                                          <p:attrName>style.visibility</p:attrName>
                                        </p:attrNameLst>
                                      </p:cBhvr>
                                      <p:to>
                                        <p:strVal val="visible"/>
                                      </p:to>
                                    </p:set>
                                    <p:anim calcmode="lin" valueType="num">
                                      <p:cBhvr additive="base">
                                        <p:cTn id="19" dur="500" fill="hold"/>
                                        <p:tgtEl>
                                          <p:spTgt spid="142354"/>
                                        </p:tgtEl>
                                        <p:attrNameLst>
                                          <p:attrName>ppt_x</p:attrName>
                                        </p:attrNameLst>
                                      </p:cBhvr>
                                      <p:tavLst>
                                        <p:tav tm="0">
                                          <p:val>
                                            <p:strVal val="#ppt_x"/>
                                          </p:val>
                                        </p:tav>
                                        <p:tav tm="100000">
                                          <p:val>
                                            <p:strVal val="#ppt_x"/>
                                          </p:val>
                                        </p:tav>
                                      </p:tavLst>
                                    </p:anim>
                                    <p:anim calcmode="lin" valueType="num">
                                      <p:cBhvr additive="base">
                                        <p:cTn id="20" dur="500" fill="hold"/>
                                        <p:tgtEl>
                                          <p:spTgt spid="14235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2355"/>
                                        </p:tgtEl>
                                        <p:attrNameLst>
                                          <p:attrName>style.visibility</p:attrName>
                                        </p:attrNameLst>
                                      </p:cBhvr>
                                      <p:to>
                                        <p:strVal val="visible"/>
                                      </p:to>
                                    </p:set>
                                    <p:anim calcmode="lin" valueType="num">
                                      <p:cBhvr additive="base">
                                        <p:cTn id="25" dur="500" fill="hold"/>
                                        <p:tgtEl>
                                          <p:spTgt spid="142355"/>
                                        </p:tgtEl>
                                        <p:attrNameLst>
                                          <p:attrName>ppt_x</p:attrName>
                                        </p:attrNameLst>
                                      </p:cBhvr>
                                      <p:tavLst>
                                        <p:tav tm="0">
                                          <p:val>
                                            <p:strVal val="#ppt_x"/>
                                          </p:val>
                                        </p:tav>
                                        <p:tav tm="100000">
                                          <p:val>
                                            <p:strVal val="#ppt_x"/>
                                          </p:val>
                                        </p:tav>
                                      </p:tavLst>
                                    </p:anim>
                                    <p:anim calcmode="lin" valueType="num">
                                      <p:cBhvr additive="base">
                                        <p:cTn id="26" dur="500" fill="hold"/>
                                        <p:tgtEl>
                                          <p:spTgt spid="14235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strVal val="(6*min(max(#ppt_w*#ppt_h,.3),1)-7.4)/-.7*#ppt_w"/>
                                          </p:val>
                                        </p:tav>
                                        <p:tav tm="100000">
                                          <p:val>
                                            <p:strVal val="#ppt_w"/>
                                          </p:val>
                                        </p:tav>
                                      </p:tavLst>
                                    </p:anim>
                                    <p:anim calcmode="lin" valueType="num">
                                      <p:cBhvr>
                                        <p:cTn id="32" dur="500" fill="hold"/>
                                        <p:tgtEl>
                                          <p:spTgt spid="20"/>
                                        </p:tgtEl>
                                        <p:attrNameLst>
                                          <p:attrName>ppt_h</p:attrName>
                                        </p:attrNameLst>
                                      </p:cBhvr>
                                      <p:tavLst>
                                        <p:tav tm="0">
                                          <p:val>
                                            <p:strVal val="(6*min(max(#ppt_w*#ppt_h,.3),1)-7.4)/-.7*#ppt_h"/>
                                          </p:val>
                                        </p:tav>
                                        <p:tav tm="100000">
                                          <p:val>
                                            <p:strVal val="#ppt_h"/>
                                          </p:val>
                                        </p:tav>
                                      </p:tavLst>
                                    </p:anim>
                                    <p:anim calcmode="lin" valueType="num">
                                      <p:cBhvr>
                                        <p:cTn id="33" dur="500" fill="hold"/>
                                        <p:tgtEl>
                                          <p:spTgt spid="20"/>
                                        </p:tgtEl>
                                        <p:attrNameLst>
                                          <p:attrName>ppt_x</p:attrName>
                                        </p:attrNameLst>
                                      </p:cBhvr>
                                      <p:tavLst>
                                        <p:tav tm="0">
                                          <p:val>
                                            <p:fltVal val="0.5"/>
                                          </p:val>
                                        </p:tav>
                                        <p:tav tm="100000">
                                          <p:val>
                                            <p:strVal val="#ppt_x"/>
                                          </p:val>
                                        </p:tav>
                                      </p:tavLst>
                                    </p:anim>
                                    <p:anim calcmode="lin" valueType="num">
                                      <p:cBhvr>
                                        <p:cTn id="34"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strVal val="(6*min(max(#ppt_w*#ppt_h,.3),1)-7.4)/-.7*#ppt_w"/>
                                          </p:val>
                                        </p:tav>
                                        <p:tav tm="100000">
                                          <p:val>
                                            <p:strVal val="#ppt_w"/>
                                          </p:val>
                                        </p:tav>
                                      </p:tavLst>
                                    </p:anim>
                                    <p:anim calcmode="lin" valueType="num">
                                      <p:cBhvr>
                                        <p:cTn id="40" dur="500" fill="hold"/>
                                        <p:tgtEl>
                                          <p:spTgt spid="21"/>
                                        </p:tgtEl>
                                        <p:attrNameLst>
                                          <p:attrName>ppt_h</p:attrName>
                                        </p:attrNameLst>
                                      </p:cBhvr>
                                      <p:tavLst>
                                        <p:tav tm="0">
                                          <p:val>
                                            <p:strVal val="(6*min(max(#ppt_w*#ppt_h,.3),1)-7.4)/-.7*#ppt_h"/>
                                          </p:val>
                                        </p:tav>
                                        <p:tav tm="100000">
                                          <p:val>
                                            <p:strVal val="#ppt_h"/>
                                          </p:val>
                                        </p:tav>
                                      </p:tavLst>
                                    </p:anim>
                                    <p:anim calcmode="lin" valueType="num">
                                      <p:cBhvr>
                                        <p:cTn id="41" dur="500" fill="hold"/>
                                        <p:tgtEl>
                                          <p:spTgt spid="21"/>
                                        </p:tgtEl>
                                        <p:attrNameLst>
                                          <p:attrName>ppt_x</p:attrName>
                                        </p:attrNameLst>
                                      </p:cBhvr>
                                      <p:tavLst>
                                        <p:tav tm="0">
                                          <p:val>
                                            <p:fltVal val="0.5"/>
                                          </p:val>
                                        </p:tav>
                                        <p:tav tm="100000">
                                          <p:val>
                                            <p:strVal val="#ppt_x"/>
                                          </p:val>
                                        </p:tav>
                                      </p:tavLst>
                                    </p:anim>
                                    <p:anim calcmode="lin" valueType="num">
                                      <p:cBhvr>
                                        <p:cTn id="42"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utoUpdateAnimBg="0"/>
      <p:bldP spid="2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dirty="0">
                <a:solidFill>
                  <a:srgbClr val="FFFF00"/>
                </a:solidFill>
                <a:latin typeface="Pyidaungsu" panose="020B0502040204020203" pitchFamily="34" charset="0"/>
                <a:cs typeface="Pyidaungsu" panose="020B0502040204020203" pitchFamily="34" charset="0"/>
              </a:rPr>
              <a:t>၁</a:t>
            </a:r>
          </a:p>
        </p:txBody>
      </p:sp>
      <p:sp>
        <p:nvSpPr>
          <p:cNvPr id="143365"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၂</a:t>
            </a:r>
          </a:p>
        </p:txBody>
      </p:sp>
      <p:sp>
        <p:nvSpPr>
          <p:cNvPr id="143366"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၃</a:t>
            </a:r>
          </a:p>
        </p:txBody>
      </p:sp>
      <p:sp>
        <p:nvSpPr>
          <p:cNvPr id="143367"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၄</a:t>
            </a:r>
          </a:p>
        </p:txBody>
      </p:sp>
      <p:sp>
        <p:nvSpPr>
          <p:cNvPr id="143368"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wrap="square"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၅</a:t>
            </a:r>
          </a:p>
        </p:txBody>
      </p:sp>
      <p:sp>
        <p:nvSpPr>
          <p:cNvPr id="143369"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၆</a:t>
            </a:r>
          </a:p>
        </p:txBody>
      </p:sp>
      <p:sp>
        <p:nvSpPr>
          <p:cNvPr id="143370"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၇</a:t>
            </a:r>
          </a:p>
        </p:txBody>
      </p:sp>
      <p:sp>
        <p:nvSpPr>
          <p:cNvPr id="143371"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၈</a:t>
            </a:r>
          </a:p>
        </p:txBody>
      </p:sp>
      <p:grpSp>
        <p:nvGrpSpPr>
          <p:cNvPr id="2" name="Group 16"/>
          <p:cNvGrpSpPr>
            <a:grpSpLocks/>
          </p:cNvGrpSpPr>
          <p:nvPr/>
        </p:nvGrpSpPr>
        <p:grpSpPr bwMode="auto">
          <a:xfrm>
            <a:off x="1866900" y="2924175"/>
            <a:ext cx="4125913" cy="2095500"/>
            <a:chOff x="1133" y="1842"/>
            <a:chExt cx="2599" cy="1320"/>
          </a:xfrm>
        </p:grpSpPr>
        <p:sp>
          <p:nvSpPr>
            <p:cNvPr id="143377" name="Oval 17"/>
            <p:cNvSpPr>
              <a:spLocks noChangeArrowheads="1"/>
            </p:cNvSpPr>
            <p:nvPr/>
          </p:nvSpPr>
          <p:spPr bwMode="auto">
            <a:xfrm>
              <a:off x="1133" y="2863"/>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8" name="Oval 18"/>
            <p:cNvSpPr>
              <a:spLocks noChangeArrowheads="1"/>
            </p:cNvSpPr>
            <p:nvPr/>
          </p:nvSpPr>
          <p:spPr bwMode="auto">
            <a:xfrm>
              <a:off x="3370" y="1842"/>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9" name="Line 19"/>
            <p:cNvSpPr>
              <a:spLocks noChangeShapeType="1"/>
            </p:cNvSpPr>
            <p:nvPr/>
          </p:nvSpPr>
          <p:spPr bwMode="auto">
            <a:xfrm flipV="1">
              <a:off x="1478" y="2060"/>
              <a:ext cx="1924" cy="882"/>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1514" name="Line 3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1515" name="Line 3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3403" name="Rectangle 43"/>
          <p:cNvSpPr>
            <a:spLocks noChangeArrowheads="1"/>
          </p:cNvSpPr>
          <p:nvPr/>
        </p:nvSpPr>
        <p:spPr bwMode="auto">
          <a:xfrm rot="240000">
            <a:off x="2411117" y="4863012"/>
            <a:ext cx="1374864" cy="36676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ပညတ္တိကျမ်း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43404" name="Rectangle 44"/>
          <p:cNvSpPr>
            <a:spLocks noChangeArrowheads="1"/>
          </p:cNvSpPr>
          <p:nvPr/>
        </p:nvSpPr>
        <p:spPr bwMode="auto">
          <a:xfrm rot="18254599">
            <a:off x="4515134" y="3377536"/>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ခရစ်ဝင်ကျမ်း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43374" name="Oval 14"/>
          <p:cNvSpPr>
            <a:spLocks noChangeArrowheads="1"/>
          </p:cNvSpPr>
          <p:nvPr/>
        </p:nvSpPr>
        <p:spPr bwMode="auto">
          <a:xfrm>
            <a:off x="2295525" y="4730750"/>
            <a:ext cx="1135063"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5" name="Oval 15"/>
          <p:cNvSpPr>
            <a:spLocks noChangeArrowheads="1"/>
          </p:cNvSpPr>
          <p:nvPr/>
        </p:nvSpPr>
        <p:spPr bwMode="auto">
          <a:xfrm rot="-3140449">
            <a:off x="4489335" y="3450851"/>
            <a:ext cx="1702249"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408" name="AutoShape 48"/>
          <p:cNvSpPr>
            <a:spLocks noChangeArrowheads="1"/>
          </p:cNvSpPr>
          <p:nvPr/>
        </p:nvSpPr>
        <p:spPr bwMode="auto">
          <a:xfrm rot="-499845">
            <a:off x="2982913" y="3863975"/>
            <a:ext cx="2927350" cy="2632075"/>
          </a:xfrm>
          <a:custGeom>
            <a:avLst/>
            <a:gdLst>
              <a:gd name="G0" fmla="+- 3723 0 0"/>
              <a:gd name="G1" fmla="+- -11796480 0 0"/>
              <a:gd name="G2" fmla="+- 3723 0 -11796480"/>
              <a:gd name="G3" fmla="+- 10800 0 0"/>
              <a:gd name="G4" fmla="+- 0 0 3723"/>
              <a:gd name="T0" fmla="*/ 360 256 1"/>
              <a:gd name="T1" fmla="*/ 0 256 1"/>
              <a:gd name="G5" fmla="+- G2 T0 T1"/>
              <a:gd name="G6" fmla="?: G2 G2 G5"/>
              <a:gd name="G7" fmla="+- 0 0 G6"/>
              <a:gd name="G8" fmla="+- 8067 0 0"/>
              <a:gd name="G9" fmla="+- 0 0 -11796480"/>
              <a:gd name="G10" fmla="+- 8067 0 2700"/>
              <a:gd name="G11" fmla="cos G10 3723"/>
              <a:gd name="G12" fmla="sin G10 3723"/>
              <a:gd name="G13" fmla="cos 13500 3723"/>
              <a:gd name="G14" fmla="sin 13500 3723"/>
              <a:gd name="G15" fmla="+- G11 10800 0"/>
              <a:gd name="G16" fmla="+- G12 10800 0"/>
              <a:gd name="G17" fmla="+- G13 10800 0"/>
              <a:gd name="G18" fmla="+- G14 10800 0"/>
              <a:gd name="G19" fmla="*/ 8067 1 2"/>
              <a:gd name="G20" fmla="+- G19 5400 0"/>
              <a:gd name="G21" fmla="cos G20 3723"/>
              <a:gd name="G22" fmla="sin G20 3723"/>
              <a:gd name="G23" fmla="+- G21 10800 0"/>
              <a:gd name="G24" fmla="+- G12 G23 G22"/>
              <a:gd name="G25" fmla="+- G22 G23 G11"/>
              <a:gd name="G26" fmla="cos 10800 3723"/>
              <a:gd name="G27" fmla="sin 10800 3723"/>
              <a:gd name="G28" fmla="cos 8067 3723"/>
              <a:gd name="G29" fmla="sin 8067 3723"/>
              <a:gd name="G30" fmla="+- G26 10800 0"/>
              <a:gd name="G31" fmla="+- G27 10800 0"/>
              <a:gd name="G32" fmla="+- G28 10800 0"/>
              <a:gd name="G33" fmla="+- G29 10800 0"/>
              <a:gd name="G34" fmla="+- G19 5400 0"/>
              <a:gd name="G35" fmla="cos G34 -11796480"/>
              <a:gd name="G36" fmla="sin G34 -11796480"/>
              <a:gd name="G37" fmla="+/ -11796480 3723 2"/>
              <a:gd name="T2" fmla="*/ 180 256 1"/>
              <a:gd name="T3" fmla="*/ 0 256 1"/>
              <a:gd name="G38" fmla="+- G37 T2 T3"/>
              <a:gd name="G39" fmla="?: G2 G37 G38"/>
              <a:gd name="G40" fmla="cos 10800 G39"/>
              <a:gd name="G41" fmla="sin 10800 G39"/>
              <a:gd name="G42" fmla="cos 8067 G39"/>
              <a:gd name="G43" fmla="sin 8067 G39"/>
              <a:gd name="G44" fmla="+- G40 10800 0"/>
              <a:gd name="G45" fmla="+- G41 10800 0"/>
              <a:gd name="G46" fmla="+- G42 10800 0"/>
              <a:gd name="G47" fmla="+- G43 10800 0"/>
              <a:gd name="G48" fmla="+- G35 10800 0"/>
              <a:gd name="G49" fmla="+- G36 10800 0"/>
              <a:gd name="T4" fmla="*/ 10805 w 21600"/>
              <a:gd name="T5" fmla="*/ 0 h 21600"/>
              <a:gd name="T6" fmla="*/ 1365 w 21600"/>
              <a:gd name="T7" fmla="*/ 10799 h 21600"/>
              <a:gd name="T8" fmla="*/ 10804 w 21600"/>
              <a:gd name="T9" fmla="*/ 2733 h 21600"/>
              <a:gd name="T10" fmla="*/ 24299 w 21600"/>
              <a:gd name="T11" fmla="*/ 10813 h 21600"/>
              <a:gd name="T12" fmla="*/ 20229 w 21600"/>
              <a:gd name="T13" fmla="*/ 14876 h 21600"/>
              <a:gd name="T14" fmla="*/ 16166 w 21600"/>
              <a:gd name="T15" fmla="*/ 1080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66" y="10807"/>
                </a:moveTo>
                <a:cubicBezTo>
                  <a:pt x="18866" y="10805"/>
                  <a:pt x="18867" y="10802"/>
                  <a:pt x="18867" y="10800"/>
                </a:cubicBezTo>
                <a:cubicBezTo>
                  <a:pt x="18867" y="6344"/>
                  <a:pt x="15255" y="2733"/>
                  <a:pt x="10800" y="2733"/>
                </a:cubicBezTo>
                <a:cubicBezTo>
                  <a:pt x="6344" y="2733"/>
                  <a:pt x="2733" y="6344"/>
                  <a:pt x="2733" y="10800"/>
                </a:cubicBezTo>
                <a:lnTo>
                  <a:pt x="-1" y="10799"/>
                </a:lnTo>
                <a:cubicBezTo>
                  <a:pt x="0" y="4835"/>
                  <a:pt x="4835" y="0"/>
                  <a:pt x="10800" y="0"/>
                </a:cubicBezTo>
                <a:cubicBezTo>
                  <a:pt x="16764" y="0"/>
                  <a:pt x="21600" y="4835"/>
                  <a:pt x="21600" y="10800"/>
                </a:cubicBezTo>
                <a:cubicBezTo>
                  <a:pt x="21600" y="10803"/>
                  <a:pt x="21599" y="10807"/>
                  <a:pt x="21599" y="10810"/>
                </a:cubicBezTo>
                <a:lnTo>
                  <a:pt x="24299" y="10813"/>
                </a:lnTo>
                <a:lnTo>
                  <a:pt x="20229" y="14876"/>
                </a:lnTo>
                <a:lnTo>
                  <a:pt x="16166" y="10805"/>
                </a:lnTo>
                <a:lnTo>
                  <a:pt x="18866" y="10807"/>
                </a:lnTo>
                <a:close/>
              </a:path>
            </a:pathLst>
          </a:custGeom>
          <a:gradFill rotWithShape="0">
            <a:gsLst>
              <a:gs pos="0">
                <a:srgbClr val="FEF800">
                  <a:gamma/>
                  <a:shade val="0"/>
                  <a:invGamma/>
                </a:srgbClr>
              </a:gs>
              <a:gs pos="50000">
                <a:srgbClr val="FEF800"/>
              </a:gs>
              <a:gs pos="100000">
                <a:srgbClr val="FEF800">
                  <a:gamma/>
                  <a:shade val="0"/>
                  <a:invGamma/>
                </a:srgbClr>
              </a:gs>
            </a:gsLst>
            <a:lin ang="0" scaled="1"/>
          </a:gradFill>
          <a:ln w="12700">
            <a:solidFill>
              <a:schemeClr val="tx1"/>
            </a:solidFill>
            <a:miter lim="800000"/>
            <a:headEnd/>
            <a:tailEnd/>
          </a:ln>
          <a:effectLst>
            <a:outerShdw blurRad="63500" dist="89803" dir="2700000" algn="ctr" rotWithShape="0">
              <a:srgbClr val="000000">
                <a:alpha val="74998"/>
              </a:srgbClr>
            </a:outerShdw>
          </a:effectLst>
        </p:spPr>
        <p:txBody>
          <a:bodyPr wrap="none" anchor="ctr"/>
          <a:lstStyle/>
          <a:p>
            <a:pPr>
              <a:defRPr/>
            </a:pPr>
            <a:endParaRPr lang="en-US" sz="3600">
              <a:solidFill>
                <a:srgbClr val="000000"/>
              </a:solidFill>
              <a:latin typeface="Comic Sans MS" charset="0"/>
            </a:endParaRPr>
          </a:p>
        </p:txBody>
      </p:sp>
      <p:sp>
        <p:nvSpPr>
          <p:cNvPr id="21521" name="Text Box 49"/>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3419" name="Rectangle 59"/>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09</a:t>
            </a:r>
            <a:endParaRPr lang="en-US" b="1">
              <a:solidFill>
                <a:srgbClr val="000000"/>
              </a:solidFill>
              <a:effectLst>
                <a:outerShdw blurRad="38100" dist="38100" dir="2700000" algn="tl">
                  <a:srgbClr val="FFFFFF"/>
                </a:outerShdw>
              </a:effectLst>
              <a:latin typeface="Comic Sans MS" charset="0"/>
            </a:endParaRPr>
          </a:p>
        </p:txBody>
      </p:sp>
      <p:sp>
        <p:nvSpPr>
          <p:cNvPr id="21525" name="Text Box 60"/>
          <p:cNvSpPr txBox="1">
            <a:spLocks noChangeArrowheads="1"/>
          </p:cNvSpPr>
          <p:nvPr/>
        </p:nvSpPr>
        <p:spPr bwMode="auto">
          <a:xfrm>
            <a:off x="8529638" y="63992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3</a:t>
            </a:r>
          </a:p>
        </p:txBody>
      </p:sp>
      <p:sp>
        <p:nvSpPr>
          <p:cNvPr id="143421" name="Text Box 61"/>
          <p:cNvSpPr txBox="1">
            <a:spLocks noChangeArrowheads="1"/>
          </p:cNvSpPr>
          <p:nvPr/>
        </p:nvSpPr>
        <p:spPr bwMode="auto">
          <a:xfrm>
            <a:off x="403225" y="5657850"/>
            <a:ext cx="8259763" cy="641350"/>
          </a:xfrm>
          <a:prstGeom prst="rect">
            <a:avLst/>
          </a:prstGeom>
          <a:noFill/>
          <a:ln w="12700">
            <a:noFill/>
            <a:miter lim="800000"/>
            <a:headEnd/>
            <a:tailEnd/>
          </a:ln>
          <a:effectLst>
            <a:outerShdw blurRad="63500" dist="46662" dir="3284183" algn="ctr" rotWithShape="0">
              <a:schemeClr val="tx1">
                <a:alpha val="74998"/>
              </a:schemeClr>
            </a:outerShdw>
          </a:effectLst>
        </p:spPr>
        <p:txBody>
          <a:bodyPr>
            <a:spAutoFit/>
          </a:bodyPr>
          <a:lstStyle/>
          <a:p>
            <a:pPr algn="ctr">
              <a:spcBef>
                <a:spcPct val="50000"/>
              </a:spcBef>
              <a:defRPr/>
            </a:pPr>
            <a:r>
              <a:rPr lang="en-US" sz="3600" b="1" i="1" dirty="0" err="1">
                <a:solidFill>
                  <a:srgbClr val="FEF800"/>
                </a:solidFill>
                <a:latin typeface="Pyidaungsu" panose="020B0502040204020203" pitchFamily="34" charset="0"/>
                <a:cs typeface="Pyidaungsu" panose="020B0502040204020203" pitchFamily="34" charset="0"/>
              </a:rPr>
              <a:t>အဦးဆုံးသော</a:t>
            </a:r>
            <a:r>
              <a:rPr lang="en-US" sz="3600" b="1" i="1" dirty="0">
                <a:solidFill>
                  <a:srgbClr val="FEF800"/>
                </a:solidFill>
                <a:latin typeface="Pyidaungsu" panose="020B0502040204020203" pitchFamily="34" charset="0"/>
                <a:cs typeface="Pyidaungsu" panose="020B0502040204020203" pitchFamily="34" charset="0"/>
              </a:rPr>
              <a:t> </a:t>
            </a:r>
            <a:r>
              <a:rPr lang="en-US" sz="3600" b="1" i="1" dirty="0" err="1">
                <a:solidFill>
                  <a:srgbClr val="FEF800"/>
                </a:solidFill>
                <a:latin typeface="Pyidaungsu" panose="020B0502040204020203" pitchFamily="34" charset="0"/>
                <a:cs typeface="Pyidaungsu" panose="020B0502040204020203" pitchFamily="34" charset="0"/>
              </a:rPr>
              <a:t>မှတ်တမ်းမှတ်ရာ</a:t>
            </a:r>
            <a:endParaRPr lang="en-US" sz="3600" b="1" i="1" dirty="0">
              <a:solidFill>
                <a:srgbClr val="FEF800"/>
              </a:solidFill>
              <a:latin typeface="Pyidaungsu" panose="020B0502040204020203" pitchFamily="34" charset="0"/>
              <a:cs typeface="Pyidaungsu" panose="020B0502040204020203" pitchFamily="34" charset="0"/>
            </a:endParaRPr>
          </a:p>
        </p:txBody>
      </p:sp>
      <p:sp>
        <p:nvSpPr>
          <p:cNvPr id="27"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
        <p:nvSpPr>
          <p:cNvPr id="28" name="Text Box 62"/>
          <p:cNvSpPr txBox="1">
            <a:spLocks noChangeArrowheads="1"/>
          </p:cNvSpPr>
          <p:nvPr/>
        </p:nvSpPr>
        <p:spPr bwMode="auto">
          <a:xfrm>
            <a:off x="107504" y="692696"/>
            <a:ext cx="3330575"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ဓမ္မဟောင်း</a:t>
            </a:r>
            <a:endParaRPr lang="en-US" sz="3200" b="1" dirty="0">
              <a:solidFill>
                <a:srgbClr val="FFFF00"/>
              </a:solidFill>
              <a:latin typeface="Pyidaungsu" panose="020B0502040204020203" pitchFamily="34" charset="0"/>
              <a:cs typeface="Pyidaungsu" panose="020B0502040204020203" pitchFamily="34" charset="0"/>
            </a:endParaRPr>
          </a:p>
        </p:txBody>
      </p:sp>
      <p:sp>
        <p:nvSpPr>
          <p:cNvPr id="29" name="Text Box 63"/>
          <p:cNvSpPr txBox="1">
            <a:spLocks noChangeArrowheads="1"/>
          </p:cNvSpPr>
          <p:nvPr/>
        </p:nvSpPr>
        <p:spPr bwMode="auto">
          <a:xfrm>
            <a:off x="5875338" y="687388"/>
            <a:ext cx="3217862"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ဓမ္မသစ</a:t>
            </a:r>
            <a:r>
              <a:rPr lang="en-US" sz="3200" b="1" dirty="0">
                <a:solidFill>
                  <a:srgbClr val="FFFF00"/>
                </a:solidFill>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4144806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3374"/>
                                        </p:tgtEl>
                                        <p:attrNameLst>
                                          <p:attrName>style.visibility</p:attrName>
                                        </p:attrNameLst>
                                      </p:cBhvr>
                                      <p:to>
                                        <p:strVal val="visible"/>
                                      </p:to>
                                    </p:set>
                                    <p:anim calcmode="lin" valueType="num">
                                      <p:cBhvr additive="base">
                                        <p:cTn id="12" dur="500" fill="hold"/>
                                        <p:tgtEl>
                                          <p:spTgt spid="143374"/>
                                        </p:tgtEl>
                                        <p:attrNameLst>
                                          <p:attrName>ppt_x</p:attrName>
                                        </p:attrNameLst>
                                      </p:cBhvr>
                                      <p:tavLst>
                                        <p:tav tm="0">
                                          <p:val>
                                            <p:strVal val="#ppt_x"/>
                                          </p:val>
                                        </p:tav>
                                        <p:tav tm="100000">
                                          <p:val>
                                            <p:strVal val="#ppt_x"/>
                                          </p:val>
                                        </p:tav>
                                      </p:tavLst>
                                    </p:anim>
                                    <p:anim calcmode="lin" valueType="num">
                                      <p:cBhvr additive="base">
                                        <p:cTn id="13" dur="500" fill="hold"/>
                                        <p:tgtEl>
                                          <p:spTgt spid="14337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3403"/>
                                        </p:tgtEl>
                                        <p:attrNameLst>
                                          <p:attrName>style.visibility</p:attrName>
                                        </p:attrNameLst>
                                      </p:cBhvr>
                                      <p:to>
                                        <p:strVal val="visible"/>
                                      </p:to>
                                    </p:set>
                                    <p:anim calcmode="lin" valueType="num">
                                      <p:cBhvr>
                                        <p:cTn id="17" dur="500" fill="hold"/>
                                        <p:tgtEl>
                                          <p:spTgt spid="143403"/>
                                        </p:tgtEl>
                                        <p:attrNameLst>
                                          <p:attrName>ppt_w</p:attrName>
                                        </p:attrNameLst>
                                      </p:cBhvr>
                                      <p:tavLst>
                                        <p:tav tm="0">
                                          <p:val>
                                            <p:fltVal val="0"/>
                                          </p:val>
                                        </p:tav>
                                        <p:tav tm="100000">
                                          <p:val>
                                            <p:strVal val="#ppt_w"/>
                                          </p:val>
                                        </p:tav>
                                      </p:tavLst>
                                    </p:anim>
                                    <p:anim calcmode="lin" valueType="num">
                                      <p:cBhvr>
                                        <p:cTn id="18" dur="500" fill="hold"/>
                                        <p:tgtEl>
                                          <p:spTgt spid="143403"/>
                                        </p:tgtEl>
                                        <p:attrNameLst>
                                          <p:attrName>ppt_h</p:attrName>
                                        </p:attrNameLst>
                                      </p:cBhvr>
                                      <p:tavLst>
                                        <p:tav tm="0">
                                          <p:val>
                                            <p:fltVal val="0"/>
                                          </p:val>
                                        </p:tav>
                                        <p:tav tm="100000">
                                          <p:val>
                                            <p:strVal val="#ppt_h"/>
                                          </p:val>
                                        </p:tav>
                                      </p:tavLst>
                                    </p:anim>
                                    <p:anim calcmode="lin" valueType="num">
                                      <p:cBhvr>
                                        <p:cTn id="19" dur="500" fill="hold"/>
                                        <p:tgtEl>
                                          <p:spTgt spid="143403"/>
                                        </p:tgtEl>
                                        <p:attrNameLst>
                                          <p:attrName>ppt_x</p:attrName>
                                        </p:attrNameLst>
                                      </p:cBhvr>
                                      <p:tavLst>
                                        <p:tav tm="0">
                                          <p:val>
                                            <p:fltVal val="0.5"/>
                                          </p:val>
                                        </p:tav>
                                        <p:tav tm="100000">
                                          <p:val>
                                            <p:strVal val="#ppt_x"/>
                                          </p:val>
                                        </p:tav>
                                      </p:tavLst>
                                    </p:anim>
                                    <p:anim calcmode="lin" valueType="num">
                                      <p:cBhvr>
                                        <p:cTn id="20" dur="500" fill="hold"/>
                                        <p:tgtEl>
                                          <p:spTgt spid="1434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3375"/>
                                        </p:tgtEl>
                                        <p:attrNameLst>
                                          <p:attrName>style.visibility</p:attrName>
                                        </p:attrNameLst>
                                      </p:cBhvr>
                                      <p:to>
                                        <p:strVal val="visible"/>
                                      </p:to>
                                    </p:set>
                                    <p:anim calcmode="lin" valueType="num">
                                      <p:cBhvr additive="base">
                                        <p:cTn id="25" dur="500" fill="hold"/>
                                        <p:tgtEl>
                                          <p:spTgt spid="143375"/>
                                        </p:tgtEl>
                                        <p:attrNameLst>
                                          <p:attrName>ppt_x</p:attrName>
                                        </p:attrNameLst>
                                      </p:cBhvr>
                                      <p:tavLst>
                                        <p:tav tm="0">
                                          <p:val>
                                            <p:strVal val="1+#ppt_w/2"/>
                                          </p:val>
                                        </p:tav>
                                        <p:tav tm="100000">
                                          <p:val>
                                            <p:strVal val="#ppt_x"/>
                                          </p:val>
                                        </p:tav>
                                      </p:tavLst>
                                    </p:anim>
                                    <p:anim calcmode="lin" valueType="num">
                                      <p:cBhvr additive="base">
                                        <p:cTn id="26" dur="500" fill="hold"/>
                                        <p:tgtEl>
                                          <p:spTgt spid="1433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3404"/>
                                        </p:tgtEl>
                                        <p:attrNameLst>
                                          <p:attrName>style.visibility</p:attrName>
                                        </p:attrNameLst>
                                      </p:cBhvr>
                                      <p:to>
                                        <p:strVal val="visible"/>
                                      </p:to>
                                    </p:set>
                                    <p:anim calcmode="lin" valueType="num">
                                      <p:cBhvr>
                                        <p:cTn id="30" dur="500" fill="hold"/>
                                        <p:tgtEl>
                                          <p:spTgt spid="143404"/>
                                        </p:tgtEl>
                                        <p:attrNameLst>
                                          <p:attrName>ppt_w</p:attrName>
                                        </p:attrNameLst>
                                      </p:cBhvr>
                                      <p:tavLst>
                                        <p:tav tm="0">
                                          <p:val>
                                            <p:fltVal val="0"/>
                                          </p:val>
                                        </p:tav>
                                        <p:tav tm="100000">
                                          <p:val>
                                            <p:strVal val="#ppt_w"/>
                                          </p:val>
                                        </p:tav>
                                      </p:tavLst>
                                    </p:anim>
                                    <p:anim calcmode="lin" valueType="num">
                                      <p:cBhvr>
                                        <p:cTn id="31" dur="500" fill="hold"/>
                                        <p:tgtEl>
                                          <p:spTgt spid="143404"/>
                                        </p:tgtEl>
                                        <p:attrNameLst>
                                          <p:attrName>ppt_h</p:attrName>
                                        </p:attrNameLst>
                                      </p:cBhvr>
                                      <p:tavLst>
                                        <p:tav tm="0">
                                          <p:val>
                                            <p:fltVal val="0"/>
                                          </p:val>
                                        </p:tav>
                                        <p:tav tm="100000">
                                          <p:val>
                                            <p:strVal val="#ppt_h"/>
                                          </p:val>
                                        </p:tav>
                                      </p:tavLst>
                                    </p:anim>
                                    <p:anim calcmode="lin" valueType="num">
                                      <p:cBhvr>
                                        <p:cTn id="32" dur="500" fill="hold"/>
                                        <p:tgtEl>
                                          <p:spTgt spid="143404"/>
                                        </p:tgtEl>
                                        <p:attrNameLst>
                                          <p:attrName>ppt_x</p:attrName>
                                        </p:attrNameLst>
                                      </p:cBhvr>
                                      <p:tavLst>
                                        <p:tav tm="0">
                                          <p:val>
                                            <p:fltVal val="0.5"/>
                                          </p:val>
                                        </p:tav>
                                        <p:tav tm="100000">
                                          <p:val>
                                            <p:strVal val="#ppt_x"/>
                                          </p:val>
                                        </p:tav>
                                      </p:tavLst>
                                    </p:anim>
                                    <p:anim calcmode="lin" valueType="num">
                                      <p:cBhvr>
                                        <p:cTn id="33" dur="500" fill="hold"/>
                                        <p:tgtEl>
                                          <p:spTgt spid="143404"/>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43408"/>
                                        </p:tgtEl>
                                        <p:attrNameLst>
                                          <p:attrName>style.visibility</p:attrName>
                                        </p:attrNameLst>
                                      </p:cBhvr>
                                      <p:to>
                                        <p:strVal val="visible"/>
                                      </p:to>
                                    </p:set>
                                    <p:animEffect transition="in" filter="wipe(left)">
                                      <p:cBhvr>
                                        <p:cTn id="38" dur="1000"/>
                                        <p:tgtEl>
                                          <p:spTgt spid="143408"/>
                                        </p:tgtEl>
                                      </p:cBhvr>
                                    </p:animEffect>
                                  </p:childTnLst>
                                </p:cTn>
                              </p:par>
                            </p:childTnLst>
                          </p:cTn>
                        </p:par>
                        <p:par>
                          <p:cTn id="39" fill="hold" nodeType="afterGroup">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3421"/>
                                        </p:tgtEl>
                                        <p:attrNameLst>
                                          <p:attrName>style.visibility</p:attrName>
                                        </p:attrNameLst>
                                      </p:cBhvr>
                                      <p:to>
                                        <p:strVal val="visible"/>
                                      </p:to>
                                    </p:set>
                                    <p:animEffect transition="in" filter="wipe(left)">
                                      <p:cBhvr>
                                        <p:cTn id="42" dur="2000"/>
                                        <p:tgtEl>
                                          <p:spTgt spid="14342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strVal val="(6*min(max(#ppt_w*#ppt_h,.3),1)-7.4)/-.7*#ppt_w"/>
                                          </p:val>
                                        </p:tav>
                                        <p:tav tm="100000">
                                          <p:val>
                                            <p:strVal val="#ppt_w"/>
                                          </p:val>
                                        </p:tav>
                                      </p:tavLst>
                                    </p:anim>
                                    <p:anim calcmode="lin" valueType="num">
                                      <p:cBhvr>
                                        <p:cTn id="48" dur="500" fill="hold"/>
                                        <p:tgtEl>
                                          <p:spTgt spid="28"/>
                                        </p:tgtEl>
                                        <p:attrNameLst>
                                          <p:attrName>ppt_h</p:attrName>
                                        </p:attrNameLst>
                                      </p:cBhvr>
                                      <p:tavLst>
                                        <p:tav tm="0">
                                          <p:val>
                                            <p:strVal val="(6*min(max(#ppt_w*#ppt_h,.3),1)-7.4)/-.7*#ppt_h"/>
                                          </p:val>
                                        </p:tav>
                                        <p:tav tm="100000">
                                          <p:val>
                                            <p:strVal val="#ppt_h"/>
                                          </p:val>
                                        </p:tav>
                                      </p:tavLst>
                                    </p:anim>
                                    <p:anim calcmode="lin" valueType="num">
                                      <p:cBhvr>
                                        <p:cTn id="49" dur="500" fill="hold"/>
                                        <p:tgtEl>
                                          <p:spTgt spid="28"/>
                                        </p:tgtEl>
                                        <p:attrNameLst>
                                          <p:attrName>ppt_x</p:attrName>
                                        </p:attrNameLst>
                                      </p:cBhvr>
                                      <p:tavLst>
                                        <p:tav tm="0">
                                          <p:val>
                                            <p:fltVal val="0.5"/>
                                          </p:val>
                                        </p:tav>
                                        <p:tav tm="100000">
                                          <p:val>
                                            <p:strVal val="#ppt_x"/>
                                          </p:val>
                                        </p:tav>
                                      </p:tavLst>
                                    </p:anim>
                                    <p:anim calcmode="lin" valueType="num">
                                      <p:cBhvr>
                                        <p:cTn id="50"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strVal val="(6*min(max(#ppt_w*#ppt_h,.3),1)-7.4)/-.7*#ppt_w"/>
                                          </p:val>
                                        </p:tav>
                                        <p:tav tm="100000">
                                          <p:val>
                                            <p:strVal val="#ppt_w"/>
                                          </p:val>
                                        </p:tav>
                                      </p:tavLst>
                                    </p:anim>
                                    <p:anim calcmode="lin" valueType="num">
                                      <p:cBhvr>
                                        <p:cTn id="56" dur="500" fill="hold"/>
                                        <p:tgtEl>
                                          <p:spTgt spid="29"/>
                                        </p:tgtEl>
                                        <p:attrNameLst>
                                          <p:attrName>ppt_h</p:attrName>
                                        </p:attrNameLst>
                                      </p:cBhvr>
                                      <p:tavLst>
                                        <p:tav tm="0">
                                          <p:val>
                                            <p:strVal val="(6*min(max(#ppt_w*#ppt_h,.3),1)-7.4)/-.7*#ppt_h"/>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3" grpId="0" autoUpdateAnimBg="0"/>
      <p:bldP spid="143404" grpId="0" autoUpdateAnimBg="0"/>
      <p:bldP spid="143374" grpId="0" animBg="1"/>
      <p:bldP spid="143375" grpId="0" animBg="1"/>
      <p:bldP spid="143421" grpId="0" autoUpdateAnimBg="0"/>
      <p:bldP spid="28" grpId="0" autoUpdateAnimBg="0"/>
      <p:bldP spid="2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58" name="Rectangle 7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E81034"/>
                </a:solidFill>
                <a:latin typeface="Pyidaungsu" panose="020B0502040204020203" pitchFamily="34" charset="0"/>
                <a:cs typeface="Pyidaungsu" panose="020B0502040204020203" pitchFamily="34" charset="0"/>
              </a:rPr>
              <a:t>ခရစ်ဝင်ကျမ်း</a:t>
            </a:r>
            <a:endParaRPr lang="en-US" sz="1800" b="1" dirty="0">
              <a:solidFill>
                <a:srgbClr val="E81034"/>
              </a:solidFill>
              <a:latin typeface="Pyidaungsu" panose="020B0502040204020203" pitchFamily="34" charset="0"/>
              <a:cs typeface="Pyidaungsu" panose="020B0502040204020203" pitchFamily="34" charset="0"/>
            </a:endParaRPr>
          </a:p>
        </p:txBody>
      </p:sp>
      <p:sp>
        <p:nvSpPr>
          <p:cNvPr id="144388"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dirty="0">
                <a:solidFill>
                  <a:srgbClr val="FFFF00"/>
                </a:solidFill>
                <a:latin typeface="Pyidaungsu" panose="020B0502040204020203" pitchFamily="34" charset="0"/>
                <a:cs typeface="Pyidaungsu" panose="020B0502040204020203" pitchFamily="34" charset="0"/>
              </a:rPr>
              <a:t>၁</a:t>
            </a:r>
          </a:p>
        </p:txBody>
      </p:sp>
      <p:sp>
        <p:nvSpPr>
          <p:cNvPr id="144389"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၂</a:t>
            </a:r>
          </a:p>
        </p:txBody>
      </p:sp>
      <p:sp>
        <p:nvSpPr>
          <p:cNvPr id="144390"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၃</a:t>
            </a:r>
          </a:p>
        </p:txBody>
      </p:sp>
      <p:sp>
        <p:nvSpPr>
          <p:cNvPr id="144391"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၄</a:t>
            </a:r>
          </a:p>
        </p:txBody>
      </p:sp>
      <p:sp>
        <p:nvSpPr>
          <p:cNvPr id="144392"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၅</a:t>
            </a:r>
          </a:p>
        </p:txBody>
      </p:sp>
      <p:sp>
        <p:nvSpPr>
          <p:cNvPr id="144393"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၆</a:t>
            </a:r>
          </a:p>
        </p:txBody>
      </p:sp>
      <p:sp>
        <p:nvSpPr>
          <p:cNvPr id="144394"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၇</a:t>
            </a:r>
          </a:p>
        </p:txBody>
      </p:sp>
      <p:sp>
        <p:nvSpPr>
          <p:cNvPr id="144395"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၈</a:t>
            </a:r>
          </a:p>
        </p:txBody>
      </p:sp>
      <p:sp>
        <p:nvSpPr>
          <p:cNvPr id="23562" name="Line 34"/>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3563" name="Line 35"/>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3564" name="Line 38"/>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3565" name="Line 39"/>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4431" name="Rectangle 47"/>
          <p:cNvSpPr>
            <a:spLocks noChangeArrowheads="1"/>
          </p:cNvSpPr>
          <p:nvPr/>
        </p:nvSpPr>
        <p:spPr bwMode="auto">
          <a:xfrm rot="240000">
            <a:off x="2533001" y="4869952"/>
            <a:ext cx="1329593" cy="36676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D00224"/>
                </a:solidFill>
                <a:latin typeface="Zawgyi-One"/>
                <a:cs typeface="Zawgyi-One"/>
              </a:rPr>
              <a:t>ပညတၲိက်မ္း</a:t>
            </a:r>
            <a:endParaRPr lang="en-US" sz="1800" b="1" dirty="0">
              <a:solidFill>
                <a:srgbClr val="D00224"/>
              </a:solidFill>
              <a:latin typeface="Zawgyi-One"/>
              <a:cs typeface="Zawgyi-One"/>
            </a:endParaRPr>
          </a:p>
        </p:txBody>
      </p:sp>
      <p:sp>
        <p:nvSpPr>
          <p:cNvPr id="144433" name="Rectangle 49"/>
          <p:cNvSpPr>
            <a:spLocks noChangeArrowheads="1"/>
          </p:cNvSpPr>
          <p:nvPr/>
        </p:nvSpPr>
        <p:spPr bwMode="auto">
          <a:xfrm rot="19276533">
            <a:off x="5322888" y="3914775"/>
            <a:ext cx="9874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ဝတ္ထု</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44430" name="Rectangle 46"/>
          <p:cNvSpPr>
            <a:spLocks noChangeArrowheads="1"/>
          </p:cNvSpPr>
          <p:nvPr/>
        </p:nvSpPr>
        <p:spPr bwMode="auto">
          <a:xfrm rot="1755647">
            <a:off x="2320925" y="4371975"/>
            <a:ext cx="18891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ရာဇဝင်ကျမ်း</a:t>
            </a:r>
            <a:endParaRPr lang="en-US" sz="1800" b="1" dirty="0">
              <a:solidFill>
                <a:srgbClr val="FFFF00"/>
              </a:solidFill>
              <a:latin typeface="Pyidaungsu" panose="020B0502040204020203" pitchFamily="34" charset="0"/>
              <a:cs typeface="Pyidaungsu" panose="020B0502040204020203" pitchFamily="34" charset="0"/>
            </a:endParaRPr>
          </a:p>
        </p:txBody>
      </p:sp>
      <p:grpSp>
        <p:nvGrpSpPr>
          <p:cNvPr id="2" name="Group 53"/>
          <p:cNvGrpSpPr>
            <a:grpSpLocks/>
          </p:cNvGrpSpPr>
          <p:nvPr/>
        </p:nvGrpSpPr>
        <p:grpSpPr bwMode="auto">
          <a:xfrm>
            <a:off x="1866900" y="2924175"/>
            <a:ext cx="4125913" cy="2095500"/>
            <a:chOff x="1133" y="1842"/>
            <a:chExt cx="2599" cy="1320"/>
          </a:xfrm>
        </p:grpSpPr>
        <p:sp>
          <p:nvSpPr>
            <p:cNvPr id="144438" name="Oval 54"/>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39" name="Oval 55"/>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40" name="Line 56"/>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3570" name="Text Box 57"/>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4451" name="Rectangle 67"/>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10</a:t>
            </a:r>
            <a:endParaRPr lang="en-US" b="1">
              <a:solidFill>
                <a:srgbClr val="000000"/>
              </a:solidFill>
              <a:effectLst>
                <a:outerShdw blurRad="38100" dist="38100" dir="2700000" algn="tl">
                  <a:srgbClr val="FFFFFF"/>
                </a:outerShdw>
              </a:effectLst>
              <a:latin typeface="Comic Sans MS" charset="0"/>
            </a:endParaRPr>
          </a:p>
        </p:txBody>
      </p:sp>
      <p:sp>
        <p:nvSpPr>
          <p:cNvPr id="23574" name="Text Box 68"/>
          <p:cNvSpPr txBox="1">
            <a:spLocks noChangeArrowheads="1"/>
          </p:cNvSpPr>
          <p:nvPr/>
        </p:nvSpPr>
        <p:spPr bwMode="auto">
          <a:xfrm>
            <a:off x="8529638" y="63992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p>
        </p:txBody>
      </p:sp>
      <p:grpSp>
        <p:nvGrpSpPr>
          <p:cNvPr id="3" name="Group 73"/>
          <p:cNvGrpSpPr>
            <a:grpSpLocks/>
          </p:cNvGrpSpPr>
          <p:nvPr/>
        </p:nvGrpSpPr>
        <p:grpSpPr bwMode="auto">
          <a:xfrm>
            <a:off x="539552" y="2724103"/>
            <a:ext cx="8401248" cy="713035"/>
            <a:chOff x="746" y="1825"/>
            <a:chExt cx="4635" cy="368"/>
          </a:xfrm>
        </p:grpSpPr>
        <p:sp>
          <p:nvSpPr>
            <p:cNvPr id="144454" name="Text Box 70"/>
            <p:cNvSpPr txBox="1">
              <a:spLocks noChangeArrowheads="1"/>
            </p:cNvSpPr>
            <p:nvPr/>
          </p:nvSpPr>
          <p:spPr bwMode="auto">
            <a:xfrm>
              <a:off x="746" y="1825"/>
              <a:ext cx="4504" cy="368"/>
            </a:xfrm>
            <a:prstGeom prst="rect">
              <a:avLst/>
            </a:prstGeom>
            <a:gradFill rotWithShape="0">
              <a:gsLst>
                <a:gs pos="0">
                  <a:srgbClr val="023CCC">
                    <a:gamma/>
                    <a:shade val="46275"/>
                    <a:invGamma/>
                  </a:srgbClr>
                </a:gs>
                <a:gs pos="50000">
                  <a:srgbClr val="023CCC"/>
                </a:gs>
                <a:gs pos="100000">
                  <a:srgbClr val="023CCC">
                    <a:gamma/>
                    <a:shade val="46275"/>
                    <a:invGamma/>
                  </a:srgbClr>
                </a:gs>
              </a:gsLst>
              <a:lin ang="0" scaled="1"/>
            </a:gradFill>
            <a:ln w="57150">
              <a:solidFill>
                <a:srgbClr val="FEF800"/>
              </a:solidFill>
              <a:miter lim="800000"/>
              <a:headEnd/>
              <a:tailEnd/>
            </a:ln>
            <a:effectLst>
              <a:outerShdw blurRad="63500" dist="89803" dir="2700000" algn="ctr" rotWithShape="0">
                <a:srgbClr val="000000">
                  <a:alpha val="74998"/>
                </a:srgb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dirty="0">
                  <a:solidFill>
                    <a:srgbClr val="000000"/>
                  </a:solidFill>
                </a:rPr>
                <a:t>  </a:t>
              </a:r>
            </a:p>
          </p:txBody>
        </p:sp>
        <p:sp>
          <p:nvSpPr>
            <p:cNvPr id="23583" name="Text Box 71"/>
            <p:cNvSpPr txBox="1">
              <a:spLocks noChangeArrowheads="1"/>
            </p:cNvSpPr>
            <p:nvPr/>
          </p:nvSpPr>
          <p:spPr bwMode="auto">
            <a:xfrm>
              <a:off x="815" y="1854"/>
              <a:ext cx="4566" cy="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3200" b="1" dirty="0" err="1">
                  <a:solidFill>
                    <a:srgbClr val="FEF800"/>
                  </a:solidFill>
                  <a:latin typeface="Pyidaungsu" panose="020B0502040204020203" pitchFamily="34" charset="0"/>
                  <a:cs typeface="Pyidaungsu" panose="020B0502040204020203" pitchFamily="34" charset="0"/>
                </a:rPr>
                <a:t>ဒါပြီးရင်ဘာလဲ</a:t>
              </a:r>
              <a:r>
                <a:rPr lang="en-US" sz="3200" b="1" dirty="0">
                  <a:solidFill>
                    <a:srgbClr val="FEF800"/>
                  </a:solidFill>
                  <a:latin typeface="Pyidaungsu" panose="020B0502040204020203" pitchFamily="34" charset="0"/>
                  <a:cs typeface="Pyidaungsu" panose="020B0502040204020203" pitchFamily="34" charset="0"/>
                </a:rPr>
                <a:t>။ </a:t>
              </a:r>
              <a:r>
                <a:rPr lang="en-US" sz="3200" b="1" dirty="0" err="1">
                  <a:solidFill>
                    <a:srgbClr val="FEF800"/>
                  </a:solidFill>
                  <a:latin typeface="Pyidaungsu" panose="020B0502040204020203" pitchFamily="34" charset="0"/>
                  <a:cs typeface="Pyidaungsu" panose="020B0502040204020203" pitchFamily="34" charset="0"/>
                </a:rPr>
                <a:t>နောက်အရေးအသားတစ်ခုက</a:t>
              </a:r>
              <a:endParaRPr lang="en-US" sz="3200" b="1" dirty="0">
                <a:solidFill>
                  <a:srgbClr val="FEF800"/>
                </a:solidFill>
                <a:latin typeface="Pyidaungsu" panose="020B0502040204020203" pitchFamily="34" charset="0"/>
                <a:cs typeface="Pyidaungsu" panose="020B0502040204020203" pitchFamily="34" charset="0"/>
              </a:endParaRPr>
            </a:p>
          </p:txBody>
        </p:sp>
      </p:grpSp>
      <p:grpSp>
        <p:nvGrpSpPr>
          <p:cNvPr id="4" name="Group 24"/>
          <p:cNvGrpSpPr>
            <a:grpSpLocks/>
          </p:cNvGrpSpPr>
          <p:nvPr/>
        </p:nvGrpSpPr>
        <p:grpSpPr bwMode="auto">
          <a:xfrm>
            <a:off x="2298700" y="3381375"/>
            <a:ext cx="4265613" cy="749300"/>
            <a:chOff x="1405" y="2130"/>
            <a:chExt cx="2687" cy="472"/>
          </a:xfrm>
        </p:grpSpPr>
        <p:sp>
          <p:nvSpPr>
            <p:cNvPr id="144409" name="Oval 25"/>
            <p:cNvSpPr>
              <a:spLocks noChangeArrowheads="1"/>
            </p:cNvSpPr>
            <p:nvPr/>
          </p:nvSpPr>
          <p:spPr bwMode="auto">
            <a:xfrm>
              <a:off x="1405" y="2303"/>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0" name="Oval 26"/>
            <p:cNvSpPr>
              <a:spLocks noChangeArrowheads="1"/>
            </p:cNvSpPr>
            <p:nvPr/>
          </p:nvSpPr>
          <p:spPr bwMode="auto">
            <a:xfrm>
              <a:off x="3730" y="2130"/>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1" name="Line 27"/>
            <p:cNvSpPr>
              <a:spLocks noChangeShapeType="1"/>
            </p:cNvSpPr>
            <p:nvPr/>
          </p:nvSpPr>
          <p:spPr bwMode="auto">
            <a:xfrm flipV="1">
              <a:off x="1768" y="2284"/>
              <a:ext cx="1955" cy="153"/>
            </a:xfrm>
            <a:prstGeom prst="lin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44412" name="Oval 28"/>
          <p:cNvSpPr>
            <a:spLocks noChangeArrowheads="1"/>
          </p:cNvSpPr>
          <p:nvPr/>
        </p:nvSpPr>
        <p:spPr bwMode="auto">
          <a:xfrm rot="1304231">
            <a:off x="2185988" y="4097338"/>
            <a:ext cx="1609725"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3" name="Oval 29"/>
          <p:cNvSpPr>
            <a:spLocks noChangeArrowheads="1"/>
          </p:cNvSpPr>
          <p:nvPr/>
        </p:nvSpPr>
        <p:spPr bwMode="auto">
          <a:xfrm rot="-2327321">
            <a:off x="5164138" y="3897313"/>
            <a:ext cx="1135062"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36"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
        <p:nvSpPr>
          <p:cNvPr id="37" name="Text Box 62"/>
          <p:cNvSpPr txBox="1">
            <a:spLocks noChangeArrowheads="1"/>
          </p:cNvSpPr>
          <p:nvPr/>
        </p:nvSpPr>
        <p:spPr bwMode="auto">
          <a:xfrm>
            <a:off x="107504" y="692696"/>
            <a:ext cx="3330575"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ဓမ္မဟောင်း</a:t>
            </a:r>
            <a:endParaRPr lang="en-US" sz="3200" b="1" dirty="0">
              <a:solidFill>
                <a:srgbClr val="FFFF00"/>
              </a:solidFill>
              <a:latin typeface="Pyidaungsu" panose="020B0502040204020203" pitchFamily="34" charset="0"/>
              <a:cs typeface="Pyidaungsu" panose="020B0502040204020203" pitchFamily="34" charset="0"/>
            </a:endParaRPr>
          </a:p>
        </p:txBody>
      </p:sp>
      <p:sp>
        <p:nvSpPr>
          <p:cNvPr id="38" name="Text Box 63"/>
          <p:cNvSpPr txBox="1">
            <a:spLocks noChangeArrowheads="1"/>
          </p:cNvSpPr>
          <p:nvPr/>
        </p:nvSpPr>
        <p:spPr bwMode="auto">
          <a:xfrm>
            <a:off x="5875338" y="687388"/>
            <a:ext cx="3217862"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ဓမ္မသစ</a:t>
            </a:r>
            <a:r>
              <a:rPr lang="en-US" sz="3200" b="1" dirty="0">
                <a:solidFill>
                  <a:srgbClr val="FFFF00"/>
                </a:solidFill>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677241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4412"/>
                                        </p:tgtEl>
                                        <p:attrNameLst>
                                          <p:attrName>style.visibility</p:attrName>
                                        </p:attrNameLst>
                                      </p:cBhvr>
                                      <p:to>
                                        <p:strVal val="visible"/>
                                      </p:to>
                                    </p:set>
                                    <p:anim calcmode="lin" valueType="num">
                                      <p:cBhvr additive="base">
                                        <p:cTn id="12" dur="500" fill="hold"/>
                                        <p:tgtEl>
                                          <p:spTgt spid="144412"/>
                                        </p:tgtEl>
                                        <p:attrNameLst>
                                          <p:attrName>ppt_x</p:attrName>
                                        </p:attrNameLst>
                                      </p:cBhvr>
                                      <p:tavLst>
                                        <p:tav tm="0">
                                          <p:val>
                                            <p:strVal val="#ppt_x"/>
                                          </p:val>
                                        </p:tav>
                                        <p:tav tm="100000">
                                          <p:val>
                                            <p:strVal val="#ppt_x"/>
                                          </p:val>
                                        </p:tav>
                                      </p:tavLst>
                                    </p:anim>
                                    <p:anim calcmode="lin" valueType="num">
                                      <p:cBhvr additive="base">
                                        <p:cTn id="13" dur="500" fill="hold"/>
                                        <p:tgtEl>
                                          <p:spTgt spid="14441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4430"/>
                                        </p:tgtEl>
                                        <p:attrNameLst>
                                          <p:attrName>style.visibility</p:attrName>
                                        </p:attrNameLst>
                                      </p:cBhvr>
                                      <p:to>
                                        <p:strVal val="visible"/>
                                      </p:to>
                                    </p:set>
                                    <p:anim calcmode="lin" valueType="num">
                                      <p:cBhvr>
                                        <p:cTn id="17" dur="500" fill="hold"/>
                                        <p:tgtEl>
                                          <p:spTgt spid="144430"/>
                                        </p:tgtEl>
                                        <p:attrNameLst>
                                          <p:attrName>ppt_w</p:attrName>
                                        </p:attrNameLst>
                                      </p:cBhvr>
                                      <p:tavLst>
                                        <p:tav tm="0">
                                          <p:val>
                                            <p:fltVal val="0"/>
                                          </p:val>
                                        </p:tav>
                                        <p:tav tm="100000">
                                          <p:val>
                                            <p:strVal val="#ppt_w"/>
                                          </p:val>
                                        </p:tav>
                                      </p:tavLst>
                                    </p:anim>
                                    <p:anim calcmode="lin" valueType="num">
                                      <p:cBhvr>
                                        <p:cTn id="18" dur="500" fill="hold"/>
                                        <p:tgtEl>
                                          <p:spTgt spid="144430"/>
                                        </p:tgtEl>
                                        <p:attrNameLst>
                                          <p:attrName>ppt_h</p:attrName>
                                        </p:attrNameLst>
                                      </p:cBhvr>
                                      <p:tavLst>
                                        <p:tav tm="0">
                                          <p:val>
                                            <p:fltVal val="0"/>
                                          </p:val>
                                        </p:tav>
                                        <p:tav tm="100000">
                                          <p:val>
                                            <p:strVal val="#ppt_h"/>
                                          </p:val>
                                        </p:tav>
                                      </p:tavLst>
                                    </p:anim>
                                    <p:anim calcmode="lin" valueType="num">
                                      <p:cBhvr>
                                        <p:cTn id="19" dur="500" fill="hold"/>
                                        <p:tgtEl>
                                          <p:spTgt spid="144430"/>
                                        </p:tgtEl>
                                        <p:attrNameLst>
                                          <p:attrName>ppt_x</p:attrName>
                                        </p:attrNameLst>
                                      </p:cBhvr>
                                      <p:tavLst>
                                        <p:tav tm="0">
                                          <p:val>
                                            <p:fltVal val="0.5"/>
                                          </p:val>
                                        </p:tav>
                                        <p:tav tm="100000">
                                          <p:val>
                                            <p:strVal val="#ppt_x"/>
                                          </p:val>
                                        </p:tav>
                                      </p:tavLst>
                                    </p:anim>
                                    <p:anim calcmode="lin" valueType="num">
                                      <p:cBhvr>
                                        <p:cTn id="20" dur="500" fill="hold"/>
                                        <p:tgtEl>
                                          <p:spTgt spid="144430"/>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4413"/>
                                        </p:tgtEl>
                                        <p:attrNameLst>
                                          <p:attrName>style.visibility</p:attrName>
                                        </p:attrNameLst>
                                      </p:cBhvr>
                                      <p:to>
                                        <p:strVal val="visible"/>
                                      </p:to>
                                    </p:set>
                                    <p:anim calcmode="lin" valueType="num">
                                      <p:cBhvr additive="base">
                                        <p:cTn id="25" dur="500" fill="hold"/>
                                        <p:tgtEl>
                                          <p:spTgt spid="144413"/>
                                        </p:tgtEl>
                                        <p:attrNameLst>
                                          <p:attrName>ppt_x</p:attrName>
                                        </p:attrNameLst>
                                      </p:cBhvr>
                                      <p:tavLst>
                                        <p:tav tm="0">
                                          <p:val>
                                            <p:strVal val="1+#ppt_w/2"/>
                                          </p:val>
                                        </p:tav>
                                        <p:tav tm="100000">
                                          <p:val>
                                            <p:strVal val="#ppt_x"/>
                                          </p:val>
                                        </p:tav>
                                      </p:tavLst>
                                    </p:anim>
                                    <p:anim calcmode="lin" valueType="num">
                                      <p:cBhvr additive="base">
                                        <p:cTn id="26" dur="500" fill="hold"/>
                                        <p:tgtEl>
                                          <p:spTgt spid="14441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4433"/>
                                        </p:tgtEl>
                                        <p:attrNameLst>
                                          <p:attrName>style.visibility</p:attrName>
                                        </p:attrNameLst>
                                      </p:cBhvr>
                                      <p:to>
                                        <p:strVal val="visible"/>
                                      </p:to>
                                    </p:set>
                                    <p:anim calcmode="lin" valueType="num">
                                      <p:cBhvr>
                                        <p:cTn id="30" dur="500" fill="hold"/>
                                        <p:tgtEl>
                                          <p:spTgt spid="144433"/>
                                        </p:tgtEl>
                                        <p:attrNameLst>
                                          <p:attrName>ppt_w</p:attrName>
                                        </p:attrNameLst>
                                      </p:cBhvr>
                                      <p:tavLst>
                                        <p:tav tm="0">
                                          <p:val>
                                            <p:fltVal val="0"/>
                                          </p:val>
                                        </p:tav>
                                        <p:tav tm="100000">
                                          <p:val>
                                            <p:strVal val="#ppt_w"/>
                                          </p:val>
                                        </p:tav>
                                      </p:tavLst>
                                    </p:anim>
                                    <p:anim calcmode="lin" valueType="num">
                                      <p:cBhvr>
                                        <p:cTn id="31" dur="500" fill="hold"/>
                                        <p:tgtEl>
                                          <p:spTgt spid="144433"/>
                                        </p:tgtEl>
                                        <p:attrNameLst>
                                          <p:attrName>ppt_h</p:attrName>
                                        </p:attrNameLst>
                                      </p:cBhvr>
                                      <p:tavLst>
                                        <p:tav tm="0">
                                          <p:val>
                                            <p:fltVal val="0"/>
                                          </p:val>
                                        </p:tav>
                                        <p:tav tm="100000">
                                          <p:val>
                                            <p:strVal val="#ppt_h"/>
                                          </p:val>
                                        </p:tav>
                                      </p:tavLst>
                                    </p:anim>
                                    <p:anim calcmode="lin" valueType="num">
                                      <p:cBhvr>
                                        <p:cTn id="32" dur="500" fill="hold"/>
                                        <p:tgtEl>
                                          <p:spTgt spid="144433"/>
                                        </p:tgtEl>
                                        <p:attrNameLst>
                                          <p:attrName>ppt_x</p:attrName>
                                        </p:attrNameLst>
                                      </p:cBhvr>
                                      <p:tavLst>
                                        <p:tav tm="0">
                                          <p:val>
                                            <p:fltVal val="0.5"/>
                                          </p:val>
                                        </p:tav>
                                        <p:tav tm="100000">
                                          <p:val>
                                            <p:strVal val="#ppt_x"/>
                                          </p:val>
                                        </p:tav>
                                      </p:tavLst>
                                    </p:anim>
                                    <p:anim calcmode="lin" valueType="num">
                                      <p:cBhvr>
                                        <p:cTn id="33" dur="500" fill="hold"/>
                                        <p:tgtEl>
                                          <p:spTgt spid="14443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36"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strVal val="(6*min(max(#ppt_w*#ppt_h,.3),1)-7.4)/-.7*#ppt_w"/>
                                          </p:val>
                                        </p:tav>
                                        <p:tav tm="100000">
                                          <p:val>
                                            <p:strVal val="#ppt_w"/>
                                          </p:val>
                                        </p:tav>
                                      </p:tavLst>
                                    </p:anim>
                                    <p:anim calcmode="lin" valueType="num">
                                      <p:cBhvr>
                                        <p:cTn id="49" dur="500" fill="hold"/>
                                        <p:tgtEl>
                                          <p:spTgt spid="37"/>
                                        </p:tgtEl>
                                        <p:attrNameLst>
                                          <p:attrName>ppt_h</p:attrName>
                                        </p:attrNameLst>
                                      </p:cBhvr>
                                      <p:tavLst>
                                        <p:tav tm="0">
                                          <p:val>
                                            <p:strVal val="(6*min(max(#ppt_w*#ppt_h,.3),1)-7.4)/-.7*#ppt_h"/>
                                          </p:val>
                                        </p:tav>
                                        <p:tav tm="100000">
                                          <p:val>
                                            <p:strVal val="#ppt_h"/>
                                          </p:val>
                                        </p:tav>
                                      </p:tavLst>
                                    </p:anim>
                                    <p:anim calcmode="lin" valueType="num">
                                      <p:cBhvr>
                                        <p:cTn id="50" dur="500" fill="hold"/>
                                        <p:tgtEl>
                                          <p:spTgt spid="37"/>
                                        </p:tgtEl>
                                        <p:attrNameLst>
                                          <p:attrName>ppt_x</p:attrName>
                                        </p:attrNameLst>
                                      </p:cBhvr>
                                      <p:tavLst>
                                        <p:tav tm="0">
                                          <p:val>
                                            <p:fltVal val="0.5"/>
                                          </p:val>
                                        </p:tav>
                                        <p:tav tm="100000">
                                          <p:val>
                                            <p:strVal val="#ppt_x"/>
                                          </p:val>
                                        </p:tav>
                                      </p:tavLst>
                                    </p:anim>
                                    <p:anim calcmode="lin" valueType="num">
                                      <p:cBhvr>
                                        <p:cTn id="51" dur="500" fill="hold"/>
                                        <p:tgtEl>
                                          <p:spTgt spid="37"/>
                                        </p:tgtEl>
                                        <p:attrNameLst>
                                          <p:attrName>ppt_y</p:attrName>
                                        </p:attrNameLst>
                                      </p:cBhvr>
                                      <p:tavLst>
                                        <p:tav tm="0">
                                          <p:val>
                                            <p:strVal val="1+(6*min(max(#ppt_w*#ppt_h,.3),1)-7.4)/-.7*#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36"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strVal val="(6*min(max(#ppt_w*#ppt_h,.3),1)-7.4)/-.7*#ppt_w"/>
                                          </p:val>
                                        </p:tav>
                                        <p:tav tm="100000">
                                          <p:val>
                                            <p:strVal val="#ppt_w"/>
                                          </p:val>
                                        </p:tav>
                                      </p:tavLst>
                                    </p:anim>
                                    <p:anim calcmode="lin" valueType="num">
                                      <p:cBhvr>
                                        <p:cTn id="57" dur="500" fill="hold"/>
                                        <p:tgtEl>
                                          <p:spTgt spid="38"/>
                                        </p:tgtEl>
                                        <p:attrNameLst>
                                          <p:attrName>ppt_h</p:attrName>
                                        </p:attrNameLst>
                                      </p:cBhvr>
                                      <p:tavLst>
                                        <p:tav tm="0">
                                          <p:val>
                                            <p:strVal val="(6*min(max(#ppt_w*#ppt_h,.3),1)-7.4)/-.7*#ppt_h"/>
                                          </p:val>
                                        </p:tav>
                                        <p:tav tm="100000">
                                          <p:val>
                                            <p:strVal val="#ppt_h"/>
                                          </p:val>
                                        </p:tav>
                                      </p:tavLst>
                                    </p:anim>
                                    <p:anim calcmode="lin" valueType="num">
                                      <p:cBhvr>
                                        <p:cTn id="58" dur="500" fill="hold"/>
                                        <p:tgtEl>
                                          <p:spTgt spid="38"/>
                                        </p:tgtEl>
                                        <p:attrNameLst>
                                          <p:attrName>ppt_x</p:attrName>
                                        </p:attrNameLst>
                                      </p:cBhvr>
                                      <p:tavLst>
                                        <p:tav tm="0">
                                          <p:val>
                                            <p:fltVal val="0.5"/>
                                          </p:val>
                                        </p:tav>
                                        <p:tav tm="100000">
                                          <p:val>
                                            <p:strVal val="#ppt_x"/>
                                          </p:val>
                                        </p:tav>
                                      </p:tavLst>
                                    </p:anim>
                                    <p:anim calcmode="lin" valueType="num">
                                      <p:cBhvr>
                                        <p:cTn id="59" dur="500" fill="hold"/>
                                        <p:tgtEl>
                                          <p:spTgt spid="3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33" grpId="0" autoUpdateAnimBg="0"/>
      <p:bldP spid="144430" grpId="0" autoUpdateAnimBg="0"/>
      <p:bldP spid="144412" grpId="0" animBg="1"/>
      <p:bldP spid="144413" grpId="0" animBg="1"/>
      <p:bldP spid="37" grpId="0" autoUpdateAnimBg="0"/>
      <p:bldP spid="3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87"/>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5494" name="Rectangle 86"/>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618FFD"/>
                </a:solidFill>
                <a:latin typeface="Pyidaungsu" panose="020B0502040204020203" pitchFamily="34" charset="0"/>
                <a:cs typeface="Pyidaungsu" panose="020B0502040204020203" pitchFamily="34" charset="0"/>
              </a:rPr>
              <a:t>ခရစ်ဝင်ကျမ်း</a:t>
            </a:r>
            <a:endParaRPr lang="en-US" sz="1800" b="1" dirty="0">
              <a:solidFill>
                <a:srgbClr val="618FFD"/>
              </a:solidFill>
              <a:latin typeface="Pyidaungsu" panose="020B0502040204020203" pitchFamily="34" charset="0"/>
              <a:cs typeface="Pyidaungsu" panose="020B0502040204020203" pitchFamily="34" charset="0"/>
            </a:endParaRPr>
          </a:p>
        </p:txBody>
      </p:sp>
      <p:sp>
        <p:nvSpPr>
          <p:cNvPr id="14541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dirty="0">
                <a:solidFill>
                  <a:srgbClr val="FFFF00"/>
                </a:solidFill>
                <a:latin typeface="Zawgyi-One"/>
                <a:cs typeface="Zawgyi-One"/>
              </a:rPr>
              <a:t>၁</a:t>
            </a:r>
          </a:p>
        </p:txBody>
      </p:sp>
      <p:sp>
        <p:nvSpPr>
          <p:cNvPr id="14541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၂</a:t>
            </a:r>
          </a:p>
        </p:txBody>
      </p:sp>
      <p:sp>
        <p:nvSpPr>
          <p:cNvPr id="14541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၃</a:t>
            </a:r>
          </a:p>
        </p:txBody>
      </p:sp>
      <p:sp>
        <p:nvSpPr>
          <p:cNvPr id="14541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၄</a:t>
            </a:r>
          </a:p>
        </p:txBody>
      </p:sp>
      <p:sp>
        <p:nvSpPr>
          <p:cNvPr id="14541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၅</a:t>
            </a:r>
          </a:p>
        </p:txBody>
      </p:sp>
      <p:sp>
        <p:nvSpPr>
          <p:cNvPr id="14541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၆</a:t>
            </a:r>
          </a:p>
        </p:txBody>
      </p:sp>
      <p:sp>
        <p:nvSpPr>
          <p:cNvPr id="14541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၇</a:t>
            </a:r>
          </a:p>
        </p:txBody>
      </p:sp>
      <p:sp>
        <p:nvSpPr>
          <p:cNvPr id="14541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၈</a:t>
            </a:r>
          </a:p>
        </p:txBody>
      </p:sp>
      <p:sp>
        <p:nvSpPr>
          <p:cNvPr id="25611" name="Line 38"/>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2" name="Line 39"/>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3" name="Line 40"/>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4" name="Line 42"/>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5" name="Line 43"/>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6" name="Line 44"/>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5455" name="Rectangle 47"/>
          <p:cNvSpPr>
            <a:spLocks noChangeArrowheads="1"/>
          </p:cNvSpPr>
          <p:nvPr/>
        </p:nvSpPr>
        <p:spPr bwMode="auto">
          <a:xfrm rot="3267768">
            <a:off x="2691856" y="3904129"/>
            <a:ext cx="2017470" cy="36676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ကဗျာလင</a:t>
            </a:r>
            <a:r>
              <a:rPr lang="en-US" sz="1800" b="1" dirty="0">
                <a:solidFill>
                  <a:srgbClr val="FFFF00"/>
                </a:solidFill>
                <a:latin typeface="Pyidaungsu" panose="020B0502040204020203" pitchFamily="34" charset="0"/>
                <a:cs typeface="Pyidaungsu" panose="020B0502040204020203" pitchFamily="34" charset="0"/>
              </a:rPr>
              <a:t>်္</a:t>
            </a:r>
            <a:r>
              <a:rPr lang="en-US" sz="1800" b="1" dirty="0" err="1">
                <a:solidFill>
                  <a:srgbClr val="FFFF00"/>
                </a:solidFill>
                <a:latin typeface="Pyidaungsu" panose="020B0502040204020203" pitchFamily="34" charset="0"/>
                <a:cs typeface="Pyidaungsu" panose="020B0502040204020203" pitchFamily="34" charset="0"/>
              </a:rPr>
              <a:t>ကာကျမ်း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45456" name="Rectangle 48"/>
          <p:cNvSpPr>
            <a:spLocks noChangeArrowheads="1"/>
          </p:cNvSpPr>
          <p:nvPr/>
        </p:nvSpPr>
        <p:spPr bwMode="auto">
          <a:xfrm rot="20643327">
            <a:off x="5438775" y="455453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ဩဝါဒစာ</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45457" name="Rectangle 49"/>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618FFD"/>
                </a:solidFill>
                <a:latin typeface="Pyidaungsu" panose="020B0502040204020203" pitchFamily="34" charset="0"/>
                <a:cs typeface="Pyidaungsu" panose="020B0502040204020203" pitchFamily="34" charset="0"/>
              </a:rPr>
              <a:t>ဝတ္ထု</a:t>
            </a:r>
            <a:endParaRPr lang="en-US" sz="1800" b="1" dirty="0">
              <a:solidFill>
                <a:srgbClr val="618FFD"/>
              </a:solidFill>
              <a:latin typeface="Pyidaungsu" panose="020B0502040204020203" pitchFamily="34" charset="0"/>
              <a:cs typeface="Pyidaungsu" panose="020B0502040204020203" pitchFamily="34" charset="0"/>
            </a:endParaRPr>
          </a:p>
        </p:txBody>
      </p:sp>
      <p:sp>
        <p:nvSpPr>
          <p:cNvPr id="145458" name="Rectangle 50"/>
          <p:cNvSpPr>
            <a:spLocks noChangeArrowheads="1"/>
          </p:cNvSpPr>
          <p:nvPr/>
        </p:nvSpPr>
        <p:spPr bwMode="auto">
          <a:xfrm rot="1755647">
            <a:off x="2369198" y="4293842"/>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1EFDEA"/>
                </a:solidFill>
                <a:latin typeface="Pyidaungsu" panose="020B0502040204020203" pitchFamily="34" charset="0"/>
                <a:cs typeface="Pyidaungsu" panose="020B0502040204020203" pitchFamily="34" charset="0"/>
              </a:rPr>
              <a:t>ရာဇဝင်ကျမ်း</a:t>
            </a:r>
            <a:endParaRPr lang="en-US" sz="1800" b="1" dirty="0">
              <a:solidFill>
                <a:srgbClr val="1EFDEA"/>
              </a:solidFill>
              <a:latin typeface="Pyidaungsu" panose="020B0502040204020203" pitchFamily="34" charset="0"/>
              <a:cs typeface="Pyidaungsu" panose="020B0502040204020203" pitchFamily="34" charset="0"/>
            </a:endParaRPr>
          </a:p>
        </p:txBody>
      </p:sp>
      <p:sp>
        <p:nvSpPr>
          <p:cNvPr id="145459" name="Rectangle 51"/>
          <p:cNvSpPr>
            <a:spLocks noChangeArrowheads="1"/>
          </p:cNvSpPr>
          <p:nvPr/>
        </p:nvSpPr>
        <p:spPr bwMode="auto">
          <a:xfrm rot="240000">
            <a:off x="2533007" y="4869775"/>
            <a:ext cx="1324570" cy="36676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1EFDEA"/>
                </a:solidFill>
                <a:latin typeface="Pyidaungsu" panose="020B0502040204020203" pitchFamily="34" charset="0"/>
                <a:cs typeface="Pyidaungsu" panose="020B0502040204020203" pitchFamily="34" charset="0"/>
              </a:rPr>
              <a:t>ပညတ္တိကျမ်း</a:t>
            </a:r>
            <a:endParaRPr lang="en-US" sz="1800" b="1" dirty="0">
              <a:solidFill>
                <a:srgbClr val="1EFDEA"/>
              </a:solidFill>
              <a:latin typeface="Pyidaungsu" panose="020B0502040204020203" pitchFamily="34" charset="0"/>
              <a:cs typeface="Pyidaungsu" panose="020B0502040204020203" pitchFamily="34" charset="0"/>
            </a:endParaRPr>
          </a:p>
        </p:txBody>
      </p:sp>
      <p:sp>
        <p:nvSpPr>
          <p:cNvPr id="145434" name="Oval 26"/>
          <p:cNvSpPr>
            <a:spLocks noChangeArrowheads="1"/>
          </p:cNvSpPr>
          <p:nvPr/>
        </p:nvSpPr>
        <p:spPr bwMode="auto">
          <a:xfrm rot="3056342">
            <a:off x="2875756" y="3686969"/>
            <a:ext cx="16097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5" name="Oval 27"/>
          <p:cNvSpPr>
            <a:spLocks noChangeArrowheads="1"/>
          </p:cNvSpPr>
          <p:nvPr/>
        </p:nvSpPr>
        <p:spPr bwMode="auto">
          <a:xfrm rot="-927884">
            <a:off x="5294313" y="4475163"/>
            <a:ext cx="1322387"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grpSp>
        <p:nvGrpSpPr>
          <p:cNvPr id="2" name="Group 56"/>
          <p:cNvGrpSpPr>
            <a:grpSpLocks/>
          </p:cNvGrpSpPr>
          <p:nvPr/>
        </p:nvGrpSpPr>
        <p:grpSpPr bwMode="auto">
          <a:xfrm>
            <a:off x="2298700" y="3381375"/>
            <a:ext cx="4265613" cy="749300"/>
            <a:chOff x="1405" y="2130"/>
            <a:chExt cx="2687" cy="472"/>
          </a:xfrm>
        </p:grpSpPr>
        <p:sp>
          <p:nvSpPr>
            <p:cNvPr id="145465" name="Oval 57"/>
            <p:cNvSpPr>
              <a:spLocks noChangeArrowheads="1"/>
            </p:cNvSpPr>
            <p:nvPr/>
          </p:nvSpPr>
          <p:spPr bwMode="auto">
            <a:xfrm>
              <a:off x="1405" y="2303"/>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66" name="Oval 58"/>
            <p:cNvSpPr>
              <a:spLocks noChangeArrowheads="1"/>
            </p:cNvSpPr>
            <p:nvPr/>
          </p:nvSpPr>
          <p:spPr bwMode="auto">
            <a:xfrm>
              <a:off x="3730" y="2130"/>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67" name="Line 59"/>
            <p:cNvSpPr>
              <a:spLocks noChangeShapeType="1"/>
            </p:cNvSpPr>
            <p:nvPr/>
          </p:nvSpPr>
          <p:spPr bwMode="auto">
            <a:xfrm flipV="1">
              <a:off x="1768" y="2284"/>
              <a:ext cx="1955" cy="153"/>
            </a:xfrm>
            <a:prstGeom prst="lin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3" name="Group 60"/>
          <p:cNvGrpSpPr>
            <a:grpSpLocks/>
          </p:cNvGrpSpPr>
          <p:nvPr/>
        </p:nvGrpSpPr>
        <p:grpSpPr bwMode="auto">
          <a:xfrm>
            <a:off x="1866900" y="2924175"/>
            <a:ext cx="4125913" cy="2095500"/>
            <a:chOff x="1133" y="1842"/>
            <a:chExt cx="2599" cy="1320"/>
          </a:xfrm>
        </p:grpSpPr>
        <p:sp>
          <p:nvSpPr>
            <p:cNvPr id="145469" name="Oval 61"/>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70" name="Oval 62"/>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71" name="Line 63"/>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4" name="Group 28"/>
          <p:cNvGrpSpPr>
            <a:grpSpLocks/>
          </p:cNvGrpSpPr>
          <p:nvPr/>
        </p:nvGrpSpPr>
        <p:grpSpPr bwMode="auto">
          <a:xfrm>
            <a:off x="3136900" y="2889250"/>
            <a:ext cx="3830638" cy="1627188"/>
            <a:chOff x="1933" y="1820"/>
            <a:chExt cx="2413" cy="1025"/>
          </a:xfrm>
        </p:grpSpPr>
        <p:sp>
          <p:nvSpPr>
            <p:cNvPr id="145437" name="Oval 29"/>
            <p:cNvSpPr>
              <a:spLocks noChangeArrowheads="1"/>
            </p:cNvSpPr>
            <p:nvPr/>
          </p:nvSpPr>
          <p:spPr bwMode="auto">
            <a:xfrm>
              <a:off x="1933" y="1820"/>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8" name="Oval 30"/>
            <p:cNvSpPr>
              <a:spLocks noChangeArrowheads="1"/>
            </p:cNvSpPr>
            <p:nvPr/>
          </p:nvSpPr>
          <p:spPr bwMode="auto">
            <a:xfrm>
              <a:off x="3984" y="2546"/>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9" name="Line 31"/>
            <p:cNvSpPr>
              <a:spLocks noChangeShapeType="1"/>
            </p:cNvSpPr>
            <p:nvPr/>
          </p:nvSpPr>
          <p:spPr bwMode="auto">
            <a:xfrm>
              <a:off x="2293" y="2008"/>
              <a:ext cx="1709" cy="620"/>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5627" name="Text Box 71"/>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5491" name="Rectangle 83"/>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11</a:t>
            </a:r>
            <a:endParaRPr lang="en-US" b="1">
              <a:solidFill>
                <a:srgbClr val="000000"/>
              </a:solidFill>
              <a:effectLst>
                <a:outerShdw blurRad="38100" dist="38100" dir="2700000" algn="tl">
                  <a:srgbClr val="FFFFFF"/>
                </a:outerShdw>
              </a:effectLst>
              <a:latin typeface="Comic Sans MS" charset="0"/>
            </a:endParaRPr>
          </a:p>
        </p:txBody>
      </p:sp>
      <p:sp>
        <p:nvSpPr>
          <p:cNvPr id="25631" name="Text Box 84"/>
          <p:cNvSpPr txBox="1">
            <a:spLocks noChangeArrowheads="1"/>
          </p:cNvSpPr>
          <p:nvPr/>
        </p:nvSpPr>
        <p:spPr bwMode="auto">
          <a:xfrm>
            <a:off x="8532813" y="64023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3</a:t>
            </a:r>
          </a:p>
        </p:txBody>
      </p:sp>
      <p:sp>
        <p:nvSpPr>
          <p:cNvPr id="42"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
        <p:nvSpPr>
          <p:cNvPr id="43" name="Text Box 62"/>
          <p:cNvSpPr txBox="1">
            <a:spLocks noChangeArrowheads="1"/>
          </p:cNvSpPr>
          <p:nvPr/>
        </p:nvSpPr>
        <p:spPr bwMode="auto">
          <a:xfrm>
            <a:off x="107504" y="692696"/>
            <a:ext cx="3330575"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ဓမ္မဟောင်း</a:t>
            </a:r>
            <a:endParaRPr lang="en-US" sz="3200" b="1" dirty="0">
              <a:solidFill>
                <a:srgbClr val="FFFF00"/>
              </a:solidFill>
              <a:latin typeface="Pyidaungsu" panose="020B0502040204020203" pitchFamily="34" charset="0"/>
              <a:cs typeface="Pyidaungsu" panose="020B0502040204020203" pitchFamily="34" charset="0"/>
            </a:endParaRPr>
          </a:p>
        </p:txBody>
      </p:sp>
      <p:sp>
        <p:nvSpPr>
          <p:cNvPr id="44" name="Text Box 63"/>
          <p:cNvSpPr txBox="1">
            <a:spLocks noChangeArrowheads="1"/>
          </p:cNvSpPr>
          <p:nvPr/>
        </p:nvSpPr>
        <p:spPr bwMode="auto">
          <a:xfrm>
            <a:off x="5875338" y="687388"/>
            <a:ext cx="3217862"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ဓမ္မသစ</a:t>
            </a:r>
            <a:r>
              <a:rPr lang="en-US" sz="3200" b="1" dirty="0">
                <a:solidFill>
                  <a:srgbClr val="FFFF00"/>
                </a:solidFill>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122288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5434"/>
                                        </p:tgtEl>
                                        <p:attrNameLst>
                                          <p:attrName>style.visibility</p:attrName>
                                        </p:attrNameLst>
                                      </p:cBhvr>
                                      <p:to>
                                        <p:strVal val="visible"/>
                                      </p:to>
                                    </p:set>
                                    <p:anim calcmode="lin" valueType="num">
                                      <p:cBhvr additive="base">
                                        <p:cTn id="12" dur="500" fill="hold"/>
                                        <p:tgtEl>
                                          <p:spTgt spid="145434"/>
                                        </p:tgtEl>
                                        <p:attrNameLst>
                                          <p:attrName>ppt_x</p:attrName>
                                        </p:attrNameLst>
                                      </p:cBhvr>
                                      <p:tavLst>
                                        <p:tav tm="0">
                                          <p:val>
                                            <p:strVal val="#ppt_x"/>
                                          </p:val>
                                        </p:tav>
                                        <p:tav tm="100000">
                                          <p:val>
                                            <p:strVal val="#ppt_x"/>
                                          </p:val>
                                        </p:tav>
                                      </p:tavLst>
                                    </p:anim>
                                    <p:anim calcmode="lin" valueType="num">
                                      <p:cBhvr additive="base">
                                        <p:cTn id="13" dur="500" fill="hold"/>
                                        <p:tgtEl>
                                          <p:spTgt spid="14543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5455"/>
                                        </p:tgtEl>
                                        <p:attrNameLst>
                                          <p:attrName>style.visibility</p:attrName>
                                        </p:attrNameLst>
                                      </p:cBhvr>
                                      <p:to>
                                        <p:strVal val="visible"/>
                                      </p:to>
                                    </p:set>
                                    <p:anim calcmode="lin" valueType="num">
                                      <p:cBhvr>
                                        <p:cTn id="17" dur="500" fill="hold"/>
                                        <p:tgtEl>
                                          <p:spTgt spid="145455"/>
                                        </p:tgtEl>
                                        <p:attrNameLst>
                                          <p:attrName>ppt_w</p:attrName>
                                        </p:attrNameLst>
                                      </p:cBhvr>
                                      <p:tavLst>
                                        <p:tav tm="0">
                                          <p:val>
                                            <p:fltVal val="0"/>
                                          </p:val>
                                        </p:tav>
                                        <p:tav tm="100000">
                                          <p:val>
                                            <p:strVal val="#ppt_w"/>
                                          </p:val>
                                        </p:tav>
                                      </p:tavLst>
                                    </p:anim>
                                    <p:anim calcmode="lin" valueType="num">
                                      <p:cBhvr>
                                        <p:cTn id="18" dur="500" fill="hold"/>
                                        <p:tgtEl>
                                          <p:spTgt spid="145455"/>
                                        </p:tgtEl>
                                        <p:attrNameLst>
                                          <p:attrName>ppt_h</p:attrName>
                                        </p:attrNameLst>
                                      </p:cBhvr>
                                      <p:tavLst>
                                        <p:tav tm="0">
                                          <p:val>
                                            <p:fltVal val="0"/>
                                          </p:val>
                                        </p:tav>
                                        <p:tav tm="100000">
                                          <p:val>
                                            <p:strVal val="#ppt_h"/>
                                          </p:val>
                                        </p:tav>
                                      </p:tavLst>
                                    </p:anim>
                                    <p:anim calcmode="lin" valueType="num">
                                      <p:cBhvr>
                                        <p:cTn id="19" dur="500" fill="hold"/>
                                        <p:tgtEl>
                                          <p:spTgt spid="145455"/>
                                        </p:tgtEl>
                                        <p:attrNameLst>
                                          <p:attrName>ppt_x</p:attrName>
                                        </p:attrNameLst>
                                      </p:cBhvr>
                                      <p:tavLst>
                                        <p:tav tm="0">
                                          <p:val>
                                            <p:fltVal val="0.5"/>
                                          </p:val>
                                        </p:tav>
                                        <p:tav tm="100000">
                                          <p:val>
                                            <p:strVal val="#ppt_x"/>
                                          </p:val>
                                        </p:tav>
                                      </p:tavLst>
                                    </p:anim>
                                    <p:anim calcmode="lin" valueType="num">
                                      <p:cBhvr>
                                        <p:cTn id="20" dur="500" fill="hold"/>
                                        <p:tgtEl>
                                          <p:spTgt spid="145455"/>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35"/>
                                        </p:tgtEl>
                                        <p:attrNameLst>
                                          <p:attrName>style.visibility</p:attrName>
                                        </p:attrNameLst>
                                      </p:cBhvr>
                                      <p:to>
                                        <p:strVal val="visible"/>
                                      </p:to>
                                    </p:set>
                                    <p:anim calcmode="lin" valueType="num">
                                      <p:cBhvr additive="base">
                                        <p:cTn id="25" dur="500" fill="hold"/>
                                        <p:tgtEl>
                                          <p:spTgt spid="145435"/>
                                        </p:tgtEl>
                                        <p:attrNameLst>
                                          <p:attrName>ppt_x</p:attrName>
                                        </p:attrNameLst>
                                      </p:cBhvr>
                                      <p:tavLst>
                                        <p:tav tm="0">
                                          <p:val>
                                            <p:strVal val="1+#ppt_w/2"/>
                                          </p:val>
                                        </p:tav>
                                        <p:tav tm="100000">
                                          <p:val>
                                            <p:strVal val="#ppt_x"/>
                                          </p:val>
                                        </p:tav>
                                      </p:tavLst>
                                    </p:anim>
                                    <p:anim calcmode="lin" valueType="num">
                                      <p:cBhvr additive="base">
                                        <p:cTn id="26" dur="500" fill="hold"/>
                                        <p:tgtEl>
                                          <p:spTgt spid="14543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5456"/>
                                        </p:tgtEl>
                                        <p:attrNameLst>
                                          <p:attrName>style.visibility</p:attrName>
                                        </p:attrNameLst>
                                      </p:cBhvr>
                                      <p:to>
                                        <p:strVal val="visible"/>
                                      </p:to>
                                    </p:set>
                                    <p:anim calcmode="lin" valueType="num">
                                      <p:cBhvr>
                                        <p:cTn id="30" dur="500" fill="hold"/>
                                        <p:tgtEl>
                                          <p:spTgt spid="145456"/>
                                        </p:tgtEl>
                                        <p:attrNameLst>
                                          <p:attrName>ppt_w</p:attrName>
                                        </p:attrNameLst>
                                      </p:cBhvr>
                                      <p:tavLst>
                                        <p:tav tm="0">
                                          <p:val>
                                            <p:fltVal val="0"/>
                                          </p:val>
                                        </p:tav>
                                        <p:tav tm="100000">
                                          <p:val>
                                            <p:strVal val="#ppt_w"/>
                                          </p:val>
                                        </p:tav>
                                      </p:tavLst>
                                    </p:anim>
                                    <p:anim calcmode="lin" valueType="num">
                                      <p:cBhvr>
                                        <p:cTn id="31" dur="500" fill="hold"/>
                                        <p:tgtEl>
                                          <p:spTgt spid="145456"/>
                                        </p:tgtEl>
                                        <p:attrNameLst>
                                          <p:attrName>ppt_h</p:attrName>
                                        </p:attrNameLst>
                                      </p:cBhvr>
                                      <p:tavLst>
                                        <p:tav tm="0">
                                          <p:val>
                                            <p:fltVal val="0"/>
                                          </p:val>
                                        </p:tav>
                                        <p:tav tm="100000">
                                          <p:val>
                                            <p:strVal val="#ppt_h"/>
                                          </p:val>
                                        </p:tav>
                                      </p:tavLst>
                                    </p:anim>
                                    <p:anim calcmode="lin" valueType="num">
                                      <p:cBhvr>
                                        <p:cTn id="32" dur="500" fill="hold"/>
                                        <p:tgtEl>
                                          <p:spTgt spid="145456"/>
                                        </p:tgtEl>
                                        <p:attrNameLst>
                                          <p:attrName>ppt_x</p:attrName>
                                        </p:attrNameLst>
                                      </p:cBhvr>
                                      <p:tavLst>
                                        <p:tav tm="0">
                                          <p:val>
                                            <p:fltVal val="0.5"/>
                                          </p:val>
                                        </p:tav>
                                        <p:tav tm="100000">
                                          <p:val>
                                            <p:strVal val="#ppt_x"/>
                                          </p:val>
                                        </p:tav>
                                      </p:tavLst>
                                    </p:anim>
                                    <p:anim calcmode="lin" valueType="num">
                                      <p:cBhvr>
                                        <p:cTn id="33" dur="500" fill="hold"/>
                                        <p:tgtEl>
                                          <p:spTgt spid="145456"/>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36"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strVal val="(6*min(max(#ppt_w*#ppt_h,.3),1)-7.4)/-.7*#ppt_w"/>
                                          </p:val>
                                        </p:tav>
                                        <p:tav tm="100000">
                                          <p:val>
                                            <p:strVal val="#ppt_w"/>
                                          </p:val>
                                        </p:tav>
                                      </p:tavLst>
                                    </p:anim>
                                    <p:anim calcmode="lin" valueType="num">
                                      <p:cBhvr>
                                        <p:cTn id="47" dur="500" fill="hold"/>
                                        <p:tgtEl>
                                          <p:spTgt spid="43"/>
                                        </p:tgtEl>
                                        <p:attrNameLst>
                                          <p:attrName>ppt_h</p:attrName>
                                        </p:attrNameLst>
                                      </p:cBhvr>
                                      <p:tavLst>
                                        <p:tav tm="0">
                                          <p:val>
                                            <p:strVal val="(6*min(max(#ppt_w*#ppt_h,.3),1)-7.4)/-.7*#ppt_h"/>
                                          </p:val>
                                        </p:tav>
                                        <p:tav tm="100000">
                                          <p:val>
                                            <p:strVal val="#ppt_h"/>
                                          </p:val>
                                        </p:tav>
                                      </p:tavLst>
                                    </p:anim>
                                    <p:anim calcmode="lin" valueType="num">
                                      <p:cBhvr>
                                        <p:cTn id="48" dur="500" fill="hold"/>
                                        <p:tgtEl>
                                          <p:spTgt spid="43"/>
                                        </p:tgtEl>
                                        <p:attrNameLst>
                                          <p:attrName>ppt_x</p:attrName>
                                        </p:attrNameLst>
                                      </p:cBhvr>
                                      <p:tavLst>
                                        <p:tav tm="0">
                                          <p:val>
                                            <p:fltVal val="0.5"/>
                                          </p:val>
                                        </p:tav>
                                        <p:tav tm="100000">
                                          <p:val>
                                            <p:strVal val="#ppt_x"/>
                                          </p:val>
                                        </p:tav>
                                      </p:tavLst>
                                    </p:anim>
                                    <p:anim calcmode="lin" valueType="num">
                                      <p:cBhvr>
                                        <p:cTn id="49" dur="500" fill="hold"/>
                                        <p:tgtEl>
                                          <p:spTgt spid="43"/>
                                        </p:tgtEl>
                                        <p:attrNameLst>
                                          <p:attrName>ppt_y</p:attrName>
                                        </p:attrNameLst>
                                      </p:cBhvr>
                                      <p:tavLst>
                                        <p:tav tm="0">
                                          <p:val>
                                            <p:strVal val="1+(6*min(max(#ppt_w*#ppt_h,.3),1)-7.4)/-.7*#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36"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ppt_w</p:attrName>
                                        </p:attrNameLst>
                                      </p:cBhvr>
                                      <p:tavLst>
                                        <p:tav tm="0">
                                          <p:val>
                                            <p:strVal val="(6*min(max(#ppt_w*#ppt_h,.3),1)-7.4)/-.7*#ppt_w"/>
                                          </p:val>
                                        </p:tav>
                                        <p:tav tm="100000">
                                          <p:val>
                                            <p:strVal val="#ppt_w"/>
                                          </p:val>
                                        </p:tav>
                                      </p:tavLst>
                                    </p:anim>
                                    <p:anim calcmode="lin" valueType="num">
                                      <p:cBhvr>
                                        <p:cTn id="55" dur="500" fill="hold"/>
                                        <p:tgtEl>
                                          <p:spTgt spid="44"/>
                                        </p:tgtEl>
                                        <p:attrNameLst>
                                          <p:attrName>ppt_h</p:attrName>
                                        </p:attrNameLst>
                                      </p:cBhvr>
                                      <p:tavLst>
                                        <p:tav tm="0">
                                          <p:val>
                                            <p:strVal val="(6*min(max(#ppt_w*#ppt_h,.3),1)-7.4)/-.7*#ppt_h"/>
                                          </p:val>
                                        </p:tav>
                                        <p:tav tm="100000">
                                          <p:val>
                                            <p:strVal val="#ppt_h"/>
                                          </p:val>
                                        </p:tav>
                                      </p:tavLst>
                                    </p:anim>
                                    <p:anim calcmode="lin" valueType="num">
                                      <p:cBhvr>
                                        <p:cTn id="56" dur="500" fill="hold"/>
                                        <p:tgtEl>
                                          <p:spTgt spid="44"/>
                                        </p:tgtEl>
                                        <p:attrNameLst>
                                          <p:attrName>ppt_x</p:attrName>
                                        </p:attrNameLst>
                                      </p:cBhvr>
                                      <p:tavLst>
                                        <p:tav tm="0">
                                          <p:val>
                                            <p:fltVal val="0.5"/>
                                          </p:val>
                                        </p:tav>
                                        <p:tav tm="100000">
                                          <p:val>
                                            <p:strVal val="#ppt_x"/>
                                          </p:val>
                                        </p:tav>
                                      </p:tavLst>
                                    </p:anim>
                                    <p:anim calcmode="lin" valueType="num">
                                      <p:cBhvr>
                                        <p:cTn id="57" dur="500" fill="hold"/>
                                        <p:tgtEl>
                                          <p:spTgt spid="4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5" grpId="0" autoUpdateAnimBg="0"/>
      <p:bldP spid="145456" grpId="0" autoUpdateAnimBg="0"/>
      <p:bldP spid="145434" grpId="0" animBg="1"/>
      <p:bldP spid="145435" grpId="0" animBg="1"/>
      <p:bldP spid="43" grpId="0" autoUpdateAnimBg="0"/>
      <p:bldP spid="4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dirty="0">
                <a:solidFill>
                  <a:srgbClr val="FFFF00"/>
                </a:solidFill>
                <a:latin typeface="Zawgyi-One"/>
                <a:cs typeface="Zawgyi-One"/>
              </a:rPr>
              <a:t>၁</a:t>
            </a:r>
          </a:p>
        </p:txBody>
      </p:sp>
      <p:sp>
        <p:nvSpPr>
          <p:cNvPr id="146437"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၂</a:t>
            </a:r>
          </a:p>
        </p:txBody>
      </p:sp>
      <p:sp>
        <p:nvSpPr>
          <p:cNvPr id="146438"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၃</a:t>
            </a:r>
          </a:p>
        </p:txBody>
      </p:sp>
      <p:sp>
        <p:nvSpPr>
          <p:cNvPr id="146439"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၄</a:t>
            </a:r>
          </a:p>
        </p:txBody>
      </p:sp>
      <p:sp>
        <p:nvSpPr>
          <p:cNvPr id="146440"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၅</a:t>
            </a:r>
          </a:p>
        </p:txBody>
      </p:sp>
      <p:sp>
        <p:nvSpPr>
          <p:cNvPr id="146441"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၆</a:t>
            </a:r>
          </a:p>
        </p:txBody>
      </p:sp>
      <p:sp>
        <p:nvSpPr>
          <p:cNvPr id="146442"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၇</a:t>
            </a:r>
          </a:p>
        </p:txBody>
      </p:sp>
      <p:sp>
        <p:nvSpPr>
          <p:cNvPr id="146443"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၈</a:t>
            </a:r>
          </a:p>
        </p:txBody>
      </p:sp>
      <p:sp>
        <p:nvSpPr>
          <p:cNvPr id="27657" name="Line 119"/>
          <p:cNvSpPr>
            <a:spLocks noChangeShapeType="1"/>
          </p:cNvSpPr>
          <p:nvPr/>
        </p:nvSpPr>
        <p:spPr bwMode="auto">
          <a:xfrm flipV="1">
            <a:off x="5827713" y="5232400"/>
            <a:ext cx="1022350" cy="190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58" name="Line 12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59" name="Line 121"/>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0" name="Line 122"/>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1" name="Line 123"/>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2" name="Line 12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3" name="Line 125"/>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4" name="Line 126"/>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6559" name="Rectangle 127"/>
          <p:cNvSpPr>
            <a:spLocks noChangeArrowheads="1"/>
          </p:cNvSpPr>
          <p:nvPr/>
        </p:nvSpPr>
        <p:spPr bwMode="auto">
          <a:xfrm rot="5246759">
            <a:off x="3475831" y="3786982"/>
            <a:ext cx="204787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အနာဂတ္တိကျမ်း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46560" name="Rectangle 128"/>
          <p:cNvSpPr>
            <a:spLocks noChangeArrowheads="1"/>
          </p:cNvSpPr>
          <p:nvPr/>
        </p:nvSpPr>
        <p:spPr bwMode="auto">
          <a:xfrm>
            <a:off x="5432425" y="4989513"/>
            <a:ext cx="2105025" cy="33337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600" b="1" dirty="0" err="1">
                <a:solidFill>
                  <a:srgbClr val="FFFF00"/>
                </a:solidFill>
                <a:latin typeface="Pyidaungsu" panose="020B0502040204020203" pitchFamily="34" charset="0"/>
                <a:cs typeface="Pyidaungsu" panose="020B0502040204020203" pitchFamily="34" charset="0"/>
              </a:rPr>
              <a:t>ဗျာဒိတ်ကျမ်း</a:t>
            </a:r>
            <a:endParaRPr lang="en-US" sz="1600" b="1" dirty="0">
              <a:solidFill>
                <a:srgbClr val="FFFF00"/>
              </a:solidFill>
              <a:latin typeface="Pyidaungsu" panose="020B0502040204020203" pitchFamily="34" charset="0"/>
              <a:cs typeface="Pyidaungsu" panose="020B0502040204020203" pitchFamily="34" charset="0"/>
            </a:endParaRPr>
          </a:p>
        </p:txBody>
      </p:sp>
      <p:sp>
        <p:nvSpPr>
          <p:cNvPr id="146561" name="Rectangle 129"/>
          <p:cNvSpPr>
            <a:spLocks noChangeArrowheads="1"/>
          </p:cNvSpPr>
          <p:nvPr/>
        </p:nvSpPr>
        <p:spPr bwMode="auto">
          <a:xfrm rot="3267768">
            <a:off x="2791125" y="3955216"/>
            <a:ext cx="1891910" cy="36676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D00224"/>
                </a:solidFill>
                <a:latin typeface="Pyidaungsu" panose="020B0502040204020203" pitchFamily="34" charset="0"/>
                <a:cs typeface="Pyidaungsu" panose="020B0502040204020203" pitchFamily="34" charset="0"/>
              </a:rPr>
              <a:t>ကဗျာလင</a:t>
            </a:r>
            <a:r>
              <a:rPr lang="en-US" sz="1800" b="1" dirty="0">
                <a:solidFill>
                  <a:srgbClr val="D00224"/>
                </a:solidFill>
                <a:latin typeface="Pyidaungsu" panose="020B0502040204020203" pitchFamily="34" charset="0"/>
                <a:cs typeface="Pyidaungsu" panose="020B0502040204020203" pitchFamily="34" charset="0"/>
              </a:rPr>
              <a:t>်္</a:t>
            </a:r>
            <a:r>
              <a:rPr lang="en-US" sz="1800" b="1" dirty="0" err="1">
                <a:solidFill>
                  <a:srgbClr val="D00224"/>
                </a:solidFill>
                <a:latin typeface="Pyidaungsu" panose="020B0502040204020203" pitchFamily="34" charset="0"/>
                <a:cs typeface="Pyidaungsu" panose="020B0502040204020203" pitchFamily="34" charset="0"/>
              </a:rPr>
              <a:t>ကာကျမ်း</a:t>
            </a:r>
            <a:endParaRPr lang="en-US" sz="1800" b="1" dirty="0">
              <a:solidFill>
                <a:srgbClr val="D00224"/>
              </a:solidFill>
              <a:latin typeface="Pyidaungsu" panose="020B0502040204020203" pitchFamily="34" charset="0"/>
              <a:cs typeface="Pyidaungsu" panose="020B0502040204020203" pitchFamily="34" charset="0"/>
            </a:endParaRPr>
          </a:p>
        </p:txBody>
      </p:sp>
      <p:sp>
        <p:nvSpPr>
          <p:cNvPr id="146562" name="Rectangle 130"/>
          <p:cNvSpPr>
            <a:spLocks noChangeArrowheads="1"/>
          </p:cNvSpPr>
          <p:nvPr/>
        </p:nvSpPr>
        <p:spPr bwMode="auto">
          <a:xfrm rot="20643327">
            <a:off x="5438775" y="449738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D00224"/>
                </a:solidFill>
                <a:latin typeface="Pyidaungsu" panose="020B0502040204020203" pitchFamily="34" charset="0"/>
                <a:cs typeface="Pyidaungsu" panose="020B0502040204020203" pitchFamily="34" charset="0"/>
              </a:rPr>
              <a:t>ဩဝါဒစာ</a:t>
            </a:r>
            <a:endParaRPr lang="en-US" sz="1800" b="1" dirty="0">
              <a:solidFill>
                <a:srgbClr val="D00224"/>
              </a:solidFill>
              <a:latin typeface="Pyidaungsu" panose="020B0502040204020203" pitchFamily="34" charset="0"/>
              <a:cs typeface="Pyidaungsu" panose="020B0502040204020203" pitchFamily="34" charset="0"/>
            </a:endParaRPr>
          </a:p>
        </p:txBody>
      </p:sp>
      <p:sp>
        <p:nvSpPr>
          <p:cNvPr id="146563" name="Rectangle 131"/>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D00224"/>
                </a:solidFill>
                <a:latin typeface="Pyidaungsu" panose="020B0502040204020203" pitchFamily="34" charset="0"/>
                <a:cs typeface="Pyidaungsu" panose="020B0502040204020203" pitchFamily="34" charset="0"/>
              </a:rPr>
              <a:t>ဝတ္ထု</a:t>
            </a:r>
            <a:endParaRPr lang="en-US" sz="1800" b="1" dirty="0">
              <a:solidFill>
                <a:srgbClr val="D00224"/>
              </a:solidFill>
              <a:latin typeface="Pyidaungsu" panose="020B0502040204020203" pitchFamily="34" charset="0"/>
              <a:cs typeface="Pyidaungsu" panose="020B0502040204020203" pitchFamily="34" charset="0"/>
            </a:endParaRPr>
          </a:p>
        </p:txBody>
      </p:sp>
      <p:sp>
        <p:nvSpPr>
          <p:cNvPr id="146564" name="Rectangle 132"/>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D00224"/>
                </a:solidFill>
                <a:latin typeface="Pyidaungsu" panose="020B0502040204020203" pitchFamily="34" charset="0"/>
                <a:cs typeface="Pyidaungsu" panose="020B0502040204020203" pitchFamily="34" charset="0"/>
              </a:rPr>
              <a:t>ခရစ်ဝင်ကျမ်း</a:t>
            </a:r>
            <a:endParaRPr lang="en-US" sz="1800" b="1" dirty="0">
              <a:solidFill>
                <a:srgbClr val="D00224"/>
              </a:solidFill>
              <a:latin typeface="Pyidaungsu" panose="020B0502040204020203" pitchFamily="34" charset="0"/>
              <a:cs typeface="Pyidaungsu" panose="020B0502040204020203" pitchFamily="34" charset="0"/>
            </a:endParaRPr>
          </a:p>
        </p:txBody>
      </p:sp>
      <p:sp>
        <p:nvSpPr>
          <p:cNvPr id="146565" name="Rectangle 133"/>
          <p:cNvSpPr>
            <a:spLocks noChangeArrowheads="1"/>
          </p:cNvSpPr>
          <p:nvPr/>
        </p:nvSpPr>
        <p:spPr bwMode="auto">
          <a:xfrm rot="240000">
            <a:off x="2339464" y="4857825"/>
            <a:ext cx="1369843" cy="36676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D00224"/>
                </a:solidFill>
                <a:latin typeface="Pyidaungsu" panose="020B0502040204020203" pitchFamily="34" charset="0"/>
                <a:cs typeface="Pyidaungsu" panose="020B0502040204020203" pitchFamily="34" charset="0"/>
              </a:rPr>
              <a:t>ပညတ္တိကျမ်း</a:t>
            </a:r>
            <a:endParaRPr lang="en-US" sz="1800" b="1" dirty="0">
              <a:solidFill>
                <a:srgbClr val="D00224"/>
              </a:solidFill>
              <a:latin typeface="Pyidaungsu" panose="020B0502040204020203" pitchFamily="34" charset="0"/>
              <a:cs typeface="Pyidaungsu" panose="020B0502040204020203" pitchFamily="34" charset="0"/>
            </a:endParaRPr>
          </a:p>
        </p:txBody>
      </p:sp>
      <p:sp>
        <p:nvSpPr>
          <p:cNvPr id="146463" name="Oval 31"/>
          <p:cNvSpPr>
            <a:spLocks noChangeArrowheads="1"/>
          </p:cNvSpPr>
          <p:nvPr/>
        </p:nvSpPr>
        <p:spPr bwMode="auto">
          <a:xfrm rot="8955">
            <a:off x="5422900" y="4865688"/>
            <a:ext cx="1587500"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2" name="Oval 30"/>
          <p:cNvSpPr>
            <a:spLocks noChangeArrowheads="1"/>
          </p:cNvSpPr>
          <p:nvPr/>
        </p:nvSpPr>
        <p:spPr bwMode="auto">
          <a:xfrm rot="5171536">
            <a:off x="3479800" y="3484563"/>
            <a:ext cx="2033587"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27674" name="Text Box 138"/>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6582" name="Rectangle 150"/>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12</a:t>
            </a:r>
            <a:endParaRPr lang="en-US" b="1">
              <a:solidFill>
                <a:srgbClr val="000000"/>
              </a:solidFill>
              <a:effectLst>
                <a:outerShdw blurRad="38100" dist="38100" dir="2700000" algn="tl">
                  <a:srgbClr val="FFFFFF"/>
                </a:outerShdw>
              </a:effectLst>
              <a:latin typeface="Comic Sans MS" charset="0"/>
            </a:endParaRPr>
          </a:p>
        </p:txBody>
      </p:sp>
      <p:sp>
        <p:nvSpPr>
          <p:cNvPr id="27678" name="Text Box 151"/>
          <p:cNvSpPr txBox="1">
            <a:spLocks noChangeArrowheads="1"/>
          </p:cNvSpPr>
          <p:nvPr/>
        </p:nvSpPr>
        <p:spPr bwMode="auto">
          <a:xfrm>
            <a:off x="8529638" y="64023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2</a:t>
            </a:r>
          </a:p>
        </p:txBody>
      </p:sp>
      <p:sp>
        <p:nvSpPr>
          <p:cNvPr id="146585" name="Rectangle 153"/>
          <p:cNvSpPr>
            <a:spLocks noChangeArrowheads="1"/>
          </p:cNvSpPr>
          <p:nvPr/>
        </p:nvSpPr>
        <p:spPr bwMode="auto">
          <a:xfrm rot="18254599">
            <a:off x="4488656" y="3439319"/>
            <a:ext cx="193992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E81034"/>
                </a:solidFill>
                <a:latin typeface="Pyidaungsu" panose="020B0502040204020203" pitchFamily="34" charset="0"/>
                <a:cs typeface="Pyidaungsu" panose="020B0502040204020203" pitchFamily="34" charset="0"/>
              </a:rPr>
              <a:t>ခရစ်ဝင်ကျမ်း</a:t>
            </a:r>
            <a:endParaRPr lang="en-US" sz="1800" b="1" dirty="0">
              <a:solidFill>
                <a:srgbClr val="E81034"/>
              </a:solidFill>
              <a:latin typeface="Pyidaungsu" panose="020B0502040204020203" pitchFamily="34" charset="0"/>
              <a:cs typeface="Pyidaungsu" panose="020B0502040204020203" pitchFamily="34" charset="0"/>
            </a:endParaRPr>
          </a:p>
        </p:txBody>
      </p:sp>
      <p:grpSp>
        <p:nvGrpSpPr>
          <p:cNvPr id="2" name="Group 32"/>
          <p:cNvGrpSpPr>
            <a:grpSpLocks/>
          </p:cNvGrpSpPr>
          <p:nvPr/>
        </p:nvGrpSpPr>
        <p:grpSpPr bwMode="auto">
          <a:xfrm>
            <a:off x="4533900" y="2647950"/>
            <a:ext cx="3081338" cy="2630488"/>
            <a:chOff x="2813" y="1668"/>
            <a:chExt cx="1941" cy="1657"/>
          </a:xfrm>
        </p:grpSpPr>
        <p:sp>
          <p:nvSpPr>
            <p:cNvPr id="146465" name="Oval 33"/>
            <p:cNvSpPr>
              <a:spLocks noChangeArrowheads="1"/>
            </p:cNvSpPr>
            <p:nvPr/>
          </p:nvSpPr>
          <p:spPr bwMode="auto">
            <a:xfrm>
              <a:off x="2813" y="1668"/>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6" name="Oval 34"/>
            <p:cNvSpPr>
              <a:spLocks noChangeArrowheads="1"/>
            </p:cNvSpPr>
            <p:nvPr/>
          </p:nvSpPr>
          <p:spPr bwMode="auto">
            <a:xfrm>
              <a:off x="4438" y="3044"/>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7" name="Line 35"/>
            <p:cNvSpPr>
              <a:spLocks noChangeShapeType="1"/>
            </p:cNvSpPr>
            <p:nvPr/>
          </p:nvSpPr>
          <p:spPr bwMode="auto">
            <a:xfrm>
              <a:off x="3090" y="1897"/>
              <a:ext cx="1386" cy="1185"/>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37"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
        <p:nvSpPr>
          <p:cNvPr id="38" name="Text Box 62"/>
          <p:cNvSpPr txBox="1">
            <a:spLocks noChangeArrowheads="1"/>
          </p:cNvSpPr>
          <p:nvPr/>
        </p:nvSpPr>
        <p:spPr bwMode="auto">
          <a:xfrm>
            <a:off x="107504" y="692696"/>
            <a:ext cx="3330575"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ဓမ္မဟောင်း</a:t>
            </a:r>
            <a:endParaRPr lang="en-US" sz="3200" b="1" dirty="0">
              <a:solidFill>
                <a:srgbClr val="FFFF00"/>
              </a:solidFill>
              <a:latin typeface="Pyidaungsu" panose="020B0502040204020203" pitchFamily="34" charset="0"/>
              <a:cs typeface="Pyidaungsu" panose="020B0502040204020203" pitchFamily="34" charset="0"/>
            </a:endParaRPr>
          </a:p>
        </p:txBody>
      </p:sp>
      <p:sp>
        <p:nvSpPr>
          <p:cNvPr id="39" name="Text Box 63"/>
          <p:cNvSpPr txBox="1">
            <a:spLocks noChangeArrowheads="1"/>
          </p:cNvSpPr>
          <p:nvPr/>
        </p:nvSpPr>
        <p:spPr bwMode="auto">
          <a:xfrm>
            <a:off x="5875338" y="687388"/>
            <a:ext cx="3217862"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ဓမ္မသစ</a:t>
            </a:r>
            <a:r>
              <a:rPr lang="en-US" sz="3200" b="1" dirty="0">
                <a:solidFill>
                  <a:srgbClr val="FFFF00"/>
                </a:solidFill>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3211391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 calcmode="lin" valueType="num">
                                      <p:cBhvr additive="base">
                                        <p:cTn id="12" dur="500" fill="hold"/>
                                        <p:tgtEl>
                                          <p:spTgt spid="146462"/>
                                        </p:tgtEl>
                                        <p:attrNameLst>
                                          <p:attrName>ppt_x</p:attrName>
                                        </p:attrNameLst>
                                      </p:cBhvr>
                                      <p:tavLst>
                                        <p:tav tm="0">
                                          <p:val>
                                            <p:strVal val="#ppt_x"/>
                                          </p:val>
                                        </p:tav>
                                        <p:tav tm="100000">
                                          <p:val>
                                            <p:strVal val="#ppt_x"/>
                                          </p:val>
                                        </p:tav>
                                      </p:tavLst>
                                    </p:anim>
                                    <p:anim calcmode="lin" valueType="num">
                                      <p:cBhvr additive="base">
                                        <p:cTn id="13" dur="500" fill="hold"/>
                                        <p:tgtEl>
                                          <p:spTgt spid="1464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6559"/>
                                        </p:tgtEl>
                                        <p:attrNameLst>
                                          <p:attrName>style.visibility</p:attrName>
                                        </p:attrNameLst>
                                      </p:cBhvr>
                                      <p:to>
                                        <p:strVal val="visible"/>
                                      </p:to>
                                    </p:set>
                                    <p:anim calcmode="lin" valueType="num">
                                      <p:cBhvr>
                                        <p:cTn id="17" dur="500" fill="hold"/>
                                        <p:tgtEl>
                                          <p:spTgt spid="146559"/>
                                        </p:tgtEl>
                                        <p:attrNameLst>
                                          <p:attrName>ppt_w</p:attrName>
                                        </p:attrNameLst>
                                      </p:cBhvr>
                                      <p:tavLst>
                                        <p:tav tm="0">
                                          <p:val>
                                            <p:fltVal val="0"/>
                                          </p:val>
                                        </p:tav>
                                        <p:tav tm="100000">
                                          <p:val>
                                            <p:strVal val="#ppt_w"/>
                                          </p:val>
                                        </p:tav>
                                      </p:tavLst>
                                    </p:anim>
                                    <p:anim calcmode="lin" valueType="num">
                                      <p:cBhvr>
                                        <p:cTn id="18" dur="500" fill="hold"/>
                                        <p:tgtEl>
                                          <p:spTgt spid="146559"/>
                                        </p:tgtEl>
                                        <p:attrNameLst>
                                          <p:attrName>ppt_h</p:attrName>
                                        </p:attrNameLst>
                                      </p:cBhvr>
                                      <p:tavLst>
                                        <p:tav tm="0">
                                          <p:val>
                                            <p:fltVal val="0"/>
                                          </p:val>
                                        </p:tav>
                                        <p:tav tm="100000">
                                          <p:val>
                                            <p:strVal val="#ppt_h"/>
                                          </p:val>
                                        </p:tav>
                                      </p:tavLst>
                                    </p:anim>
                                    <p:anim calcmode="lin" valueType="num">
                                      <p:cBhvr>
                                        <p:cTn id="19" dur="500" fill="hold"/>
                                        <p:tgtEl>
                                          <p:spTgt spid="146559"/>
                                        </p:tgtEl>
                                        <p:attrNameLst>
                                          <p:attrName>ppt_x</p:attrName>
                                        </p:attrNameLst>
                                      </p:cBhvr>
                                      <p:tavLst>
                                        <p:tav tm="0">
                                          <p:val>
                                            <p:fltVal val="0.5"/>
                                          </p:val>
                                        </p:tav>
                                        <p:tav tm="100000">
                                          <p:val>
                                            <p:strVal val="#ppt_x"/>
                                          </p:val>
                                        </p:tav>
                                      </p:tavLst>
                                    </p:anim>
                                    <p:anim calcmode="lin" valueType="num">
                                      <p:cBhvr>
                                        <p:cTn id="20" dur="500" fill="hold"/>
                                        <p:tgtEl>
                                          <p:spTgt spid="146559"/>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63"/>
                                        </p:tgtEl>
                                        <p:attrNameLst>
                                          <p:attrName>style.visibility</p:attrName>
                                        </p:attrNameLst>
                                      </p:cBhvr>
                                      <p:to>
                                        <p:strVal val="visible"/>
                                      </p:to>
                                    </p:set>
                                    <p:anim calcmode="lin" valueType="num">
                                      <p:cBhvr additive="base">
                                        <p:cTn id="25" dur="500" fill="hold"/>
                                        <p:tgtEl>
                                          <p:spTgt spid="146463"/>
                                        </p:tgtEl>
                                        <p:attrNameLst>
                                          <p:attrName>ppt_x</p:attrName>
                                        </p:attrNameLst>
                                      </p:cBhvr>
                                      <p:tavLst>
                                        <p:tav tm="0">
                                          <p:val>
                                            <p:strVal val="1+#ppt_w/2"/>
                                          </p:val>
                                        </p:tav>
                                        <p:tav tm="100000">
                                          <p:val>
                                            <p:strVal val="#ppt_x"/>
                                          </p:val>
                                        </p:tav>
                                      </p:tavLst>
                                    </p:anim>
                                    <p:anim calcmode="lin" valueType="num">
                                      <p:cBhvr additive="base">
                                        <p:cTn id="26" dur="500" fill="hold"/>
                                        <p:tgtEl>
                                          <p:spTgt spid="14646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6560"/>
                                        </p:tgtEl>
                                        <p:attrNameLst>
                                          <p:attrName>style.visibility</p:attrName>
                                        </p:attrNameLst>
                                      </p:cBhvr>
                                      <p:to>
                                        <p:strVal val="visible"/>
                                      </p:to>
                                    </p:set>
                                    <p:anim calcmode="lin" valueType="num">
                                      <p:cBhvr>
                                        <p:cTn id="30" dur="500" fill="hold"/>
                                        <p:tgtEl>
                                          <p:spTgt spid="146560"/>
                                        </p:tgtEl>
                                        <p:attrNameLst>
                                          <p:attrName>ppt_w</p:attrName>
                                        </p:attrNameLst>
                                      </p:cBhvr>
                                      <p:tavLst>
                                        <p:tav tm="0">
                                          <p:val>
                                            <p:fltVal val="0"/>
                                          </p:val>
                                        </p:tav>
                                        <p:tav tm="100000">
                                          <p:val>
                                            <p:strVal val="#ppt_w"/>
                                          </p:val>
                                        </p:tav>
                                      </p:tavLst>
                                    </p:anim>
                                    <p:anim calcmode="lin" valueType="num">
                                      <p:cBhvr>
                                        <p:cTn id="31" dur="500" fill="hold"/>
                                        <p:tgtEl>
                                          <p:spTgt spid="146560"/>
                                        </p:tgtEl>
                                        <p:attrNameLst>
                                          <p:attrName>ppt_h</p:attrName>
                                        </p:attrNameLst>
                                      </p:cBhvr>
                                      <p:tavLst>
                                        <p:tav tm="0">
                                          <p:val>
                                            <p:fltVal val="0"/>
                                          </p:val>
                                        </p:tav>
                                        <p:tav tm="100000">
                                          <p:val>
                                            <p:strVal val="#ppt_h"/>
                                          </p:val>
                                        </p:tav>
                                      </p:tavLst>
                                    </p:anim>
                                    <p:anim calcmode="lin" valueType="num">
                                      <p:cBhvr>
                                        <p:cTn id="32" dur="500" fill="hold"/>
                                        <p:tgtEl>
                                          <p:spTgt spid="146560"/>
                                        </p:tgtEl>
                                        <p:attrNameLst>
                                          <p:attrName>ppt_x</p:attrName>
                                        </p:attrNameLst>
                                      </p:cBhvr>
                                      <p:tavLst>
                                        <p:tav tm="0">
                                          <p:val>
                                            <p:fltVal val="0.5"/>
                                          </p:val>
                                        </p:tav>
                                        <p:tav tm="100000">
                                          <p:val>
                                            <p:strVal val="#ppt_x"/>
                                          </p:val>
                                        </p:tav>
                                      </p:tavLst>
                                    </p:anim>
                                    <p:anim calcmode="lin" valueType="num">
                                      <p:cBhvr>
                                        <p:cTn id="33" dur="500" fill="hold"/>
                                        <p:tgtEl>
                                          <p:spTgt spid="146560"/>
                                        </p:tgtEl>
                                        <p:attrNameLst>
                                          <p:attrName>ppt_y</p:attrName>
                                        </p:attrNameLst>
                                      </p:cBhvr>
                                      <p:tavLst>
                                        <p:tav tm="0">
                                          <p:val>
                                            <p:fltVal val="0.5"/>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strVal val="(6*min(max(#ppt_w*#ppt_h,.3),1)-7.4)/-.7*#ppt_w"/>
                                          </p:val>
                                        </p:tav>
                                        <p:tav tm="100000">
                                          <p:val>
                                            <p:strVal val="#ppt_w"/>
                                          </p:val>
                                        </p:tav>
                                      </p:tavLst>
                                    </p:anim>
                                    <p:anim calcmode="lin" valueType="num">
                                      <p:cBhvr>
                                        <p:cTn id="39" dur="500" fill="hold"/>
                                        <p:tgtEl>
                                          <p:spTgt spid="38"/>
                                        </p:tgtEl>
                                        <p:attrNameLst>
                                          <p:attrName>ppt_h</p:attrName>
                                        </p:attrNameLst>
                                      </p:cBhvr>
                                      <p:tavLst>
                                        <p:tav tm="0">
                                          <p:val>
                                            <p:strVal val="(6*min(max(#ppt_w*#ppt_h,.3),1)-7.4)/-.7*#ppt_h"/>
                                          </p:val>
                                        </p:tav>
                                        <p:tav tm="100000">
                                          <p:val>
                                            <p:strVal val="#ppt_h"/>
                                          </p:val>
                                        </p:tav>
                                      </p:tavLst>
                                    </p:anim>
                                    <p:anim calcmode="lin" valueType="num">
                                      <p:cBhvr>
                                        <p:cTn id="40" dur="500" fill="hold"/>
                                        <p:tgtEl>
                                          <p:spTgt spid="38"/>
                                        </p:tgtEl>
                                        <p:attrNameLst>
                                          <p:attrName>ppt_x</p:attrName>
                                        </p:attrNameLst>
                                      </p:cBhvr>
                                      <p:tavLst>
                                        <p:tav tm="0">
                                          <p:val>
                                            <p:fltVal val="0.5"/>
                                          </p:val>
                                        </p:tav>
                                        <p:tav tm="100000">
                                          <p:val>
                                            <p:strVal val="#ppt_x"/>
                                          </p:val>
                                        </p:tav>
                                      </p:tavLst>
                                    </p:anim>
                                    <p:anim calcmode="lin" valueType="num">
                                      <p:cBhvr>
                                        <p:cTn id="41" dur="500" fill="hold"/>
                                        <p:tgtEl>
                                          <p:spTgt spid="38"/>
                                        </p:tgtEl>
                                        <p:attrNameLst>
                                          <p:attrName>ppt_y</p:attrName>
                                        </p:attrNameLst>
                                      </p:cBhvr>
                                      <p:tavLst>
                                        <p:tav tm="0">
                                          <p:val>
                                            <p:strVal val="1+(6*min(max(#ppt_w*#ppt_h,.3),1)-7.4)/-.7*#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36"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ppt_w</p:attrName>
                                        </p:attrNameLst>
                                      </p:cBhvr>
                                      <p:tavLst>
                                        <p:tav tm="0">
                                          <p:val>
                                            <p:strVal val="(6*min(max(#ppt_w*#ppt_h,.3),1)-7.4)/-.7*#ppt_w"/>
                                          </p:val>
                                        </p:tav>
                                        <p:tav tm="100000">
                                          <p:val>
                                            <p:strVal val="#ppt_w"/>
                                          </p:val>
                                        </p:tav>
                                      </p:tavLst>
                                    </p:anim>
                                    <p:anim calcmode="lin" valueType="num">
                                      <p:cBhvr>
                                        <p:cTn id="47" dur="500" fill="hold"/>
                                        <p:tgtEl>
                                          <p:spTgt spid="39"/>
                                        </p:tgtEl>
                                        <p:attrNameLst>
                                          <p:attrName>ppt_h</p:attrName>
                                        </p:attrNameLst>
                                      </p:cBhvr>
                                      <p:tavLst>
                                        <p:tav tm="0">
                                          <p:val>
                                            <p:strVal val="(6*min(max(#ppt_w*#ppt_h,.3),1)-7.4)/-.7*#ppt_h"/>
                                          </p:val>
                                        </p:tav>
                                        <p:tav tm="100000">
                                          <p:val>
                                            <p:strVal val="#ppt_h"/>
                                          </p:val>
                                        </p:tav>
                                      </p:tavLst>
                                    </p:anim>
                                    <p:anim calcmode="lin" valueType="num">
                                      <p:cBhvr>
                                        <p:cTn id="48" dur="500" fill="hold"/>
                                        <p:tgtEl>
                                          <p:spTgt spid="39"/>
                                        </p:tgtEl>
                                        <p:attrNameLst>
                                          <p:attrName>ppt_x</p:attrName>
                                        </p:attrNameLst>
                                      </p:cBhvr>
                                      <p:tavLst>
                                        <p:tav tm="0">
                                          <p:val>
                                            <p:fltVal val="0.5"/>
                                          </p:val>
                                        </p:tav>
                                        <p:tav tm="100000">
                                          <p:val>
                                            <p:strVal val="#ppt_x"/>
                                          </p:val>
                                        </p:tav>
                                      </p:tavLst>
                                    </p:anim>
                                    <p:anim calcmode="lin" valueType="num">
                                      <p:cBhvr>
                                        <p:cTn id="49" dur="500" fill="hold"/>
                                        <p:tgtEl>
                                          <p:spTgt spid="3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59" grpId="0" autoUpdateAnimBg="0"/>
      <p:bldP spid="146560" grpId="0" autoUpdateAnimBg="0"/>
      <p:bldP spid="146463" grpId="0" animBg="1"/>
      <p:bldP spid="146462" grpId="0" animBg="1"/>
      <p:bldP spid="38" grpId="0" autoUpdateAnimBg="0"/>
      <p:bldP spid="3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dirty="0">
                <a:solidFill>
                  <a:srgbClr val="FFFF00"/>
                </a:solidFill>
                <a:latin typeface="Zawgyi-One"/>
                <a:cs typeface="Zawgyi-One"/>
              </a:rPr>
              <a:t>၁</a:t>
            </a:r>
          </a:p>
        </p:txBody>
      </p:sp>
      <p:sp>
        <p:nvSpPr>
          <p:cNvPr id="15053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၂</a:t>
            </a:r>
          </a:p>
        </p:txBody>
      </p:sp>
      <p:sp>
        <p:nvSpPr>
          <p:cNvPr id="15053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၃</a:t>
            </a:r>
          </a:p>
        </p:txBody>
      </p:sp>
      <p:sp>
        <p:nvSpPr>
          <p:cNvPr id="15053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၄</a:t>
            </a:r>
          </a:p>
        </p:txBody>
      </p:sp>
      <p:sp>
        <p:nvSpPr>
          <p:cNvPr id="15053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၅</a:t>
            </a:r>
          </a:p>
        </p:txBody>
      </p:sp>
      <p:sp>
        <p:nvSpPr>
          <p:cNvPr id="15053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၆</a:t>
            </a:r>
          </a:p>
        </p:txBody>
      </p:sp>
      <p:sp>
        <p:nvSpPr>
          <p:cNvPr id="15053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၇</a:t>
            </a:r>
          </a:p>
        </p:txBody>
      </p:sp>
      <p:sp>
        <p:nvSpPr>
          <p:cNvPr id="15053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၈</a:t>
            </a:r>
          </a:p>
        </p:txBody>
      </p:sp>
      <p:grpSp>
        <p:nvGrpSpPr>
          <p:cNvPr id="29705" name="Group 40"/>
          <p:cNvGrpSpPr>
            <a:grpSpLocks/>
          </p:cNvGrpSpPr>
          <p:nvPr/>
        </p:nvGrpSpPr>
        <p:grpSpPr bwMode="auto">
          <a:xfrm>
            <a:off x="2133600" y="2644775"/>
            <a:ext cx="5403850" cy="3049588"/>
            <a:chOff x="1344" y="1666"/>
            <a:chExt cx="3404" cy="1921"/>
          </a:xfrm>
        </p:grpSpPr>
        <p:sp>
          <p:nvSpPr>
            <p:cNvPr id="29719" name="Line 41"/>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0" name="Line 42"/>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1" name="Line 43"/>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2" name="Line 44"/>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3" name="Line 45"/>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4" name="Line 46"/>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5" name="Line 47"/>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6" name="Line 48"/>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50577" name="Rectangle 49"/>
            <p:cNvSpPr>
              <a:spLocks noChangeArrowheads="1"/>
            </p:cNvSpPr>
            <p:nvPr/>
          </p:nvSpPr>
          <p:spPr bwMode="auto">
            <a:xfrm rot="5246759">
              <a:off x="2189" y="2385"/>
              <a:ext cx="1290"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အနာဂတ္တကျမ်း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50578" name="Rectangle 50"/>
            <p:cNvSpPr>
              <a:spLocks noChangeArrowheads="1"/>
            </p:cNvSpPr>
            <p:nvPr/>
          </p:nvSpPr>
          <p:spPr bwMode="auto">
            <a:xfrm>
              <a:off x="3422" y="3143"/>
              <a:ext cx="1326" cy="444"/>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600" b="1" dirty="0" err="1">
                  <a:solidFill>
                    <a:srgbClr val="FFFF00"/>
                  </a:solidFill>
                  <a:latin typeface="Pyidaungsu" panose="020B0502040204020203" pitchFamily="34" charset="0"/>
                  <a:cs typeface="Pyidaungsu" panose="020B0502040204020203" pitchFamily="34" charset="0"/>
                </a:rPr>
                <a:t>ဗျာဒိတ်ကျမ်း</a:t>
              </a:r>
              <a:endParaRPr lang="en-US" sz="1600" b="1" dirty="0">
                <a:solidFill>
                  <a:srgbClr val="FFFF00"/>
                </a:solidFill>
                <a:latin typeface="Pyidaungsu" panose="020B0502040204020203" pitchFamily="34" charset="0"/>
                <a:cs typeface="Pyidaungsu" panose="020B0502040204020203" pitchFamily="34" charset="0"/>
              </a:endParaRPr>
            </a:p>
            <a:p>
              <a:pPr>
                <a:spcBef>
                  <a:spcPct val="50000"/>
                </a:spcBef>
                <a:defRPr/>
              </a:pPr>
              <a:endParaRPr lang="en-US" sz="1600" b="1" dirty="0">
                <a:solidFill>
                  <a:srgbClr val="FFFF00"/>
                </a:solidFill>
                <a:latin typeface="Helvetica BlackOblique" charset="0"/>
              </a:endParaRPr>
            </a:p>
          </p:txBody>
        </p:sp>
        <p:sp>
          <p:nvSpPr>
            <p:cNvPr id="150579" name="Rectangle 51"/>
            <p:cNvSpPr>
              <a:spLocks noChangeArrowheads="1"/>
            </p:cNvSpPr>
            <p:nvPr/>
          </p:nvSpPr>
          <p:spPr bwMode="auto">
            <a:xfrm rot="3267768">
              <a:off x="1738" y="2480"/>
              <a:ext cx="1218"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ကဗျာလင</a:t>
              </a:r>
              <a:r>
                <a:rPr lang="en-US" sz="1800" b="1" dirty="0">
                  <a:solidFill>
                    <a:srgbClr val="FFFF00"/>
                  </a:solidFill>
                  <a:latin typeface="Pyidaungsu" panose="020B0502040204020203" pitchFamily="34" charset="0"/>
                  <a:cs typeface="Pyidaungsu" panose="020B0502040204020203" pitchFamily="34" charset="0"/>
                </a:rPr>
                <a:t>်္</a:t>
              </a:r>
              <a:r>
                <a:rPr lang="en-US" sz="1800" b="1" dirty="0" err="1">
                  <a:solidFill>
                    <a:srgbClr val="FFFF00"/>
                  </a:solidFill>
                  <a:latin typeface="Pyidaungsu" panose="020B0502040204020203" pitchFamily="34" charset="0"/>
                  <a:cs typeface="Pyidaungsu" panose="020B0502040204020203" pitchFamily="34" charset="0"/>
                </a:rPr>
                <a:t>ကာကျမ်း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50580" name="Rectangle 52"/>
            <p:cNvSpPr>
              <a:spLocks noChangeArrowheads="1"/>
            </p:cNvSpPr>
            <p:nvPr/>
          </p:nvSpPr>
          <p:spPr bwMode="auto">
            <a:xfrm rot="20643327">
              <a:off x="3426" y="2832"/>
              <a:ext cx="902"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ဩဝါဒစာ</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50581" name="Rectangle 53"/>
            <p:cNvSpPr>
              <a:spLocks noChangeArrowheads="1"/>
            </p:cNvSpPr>
            <p:nvPr/>
          </p:nvSpPr>
          <p:spPr bwMode="auto">
            <a:xfrm rot="19276533">
              <a:off x="3353" y="2464"/>
              <a:ext cx="622" cy="231"/>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ဝတ္ထု</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50582" name="Rectangle 54"/>
            <p:cNvSpPr>
              <a:spLocks noChangeArrowheads="1"/>
            </p:cNvSpPr>
            <p:nvPr/>
          </p:nvSpPr>
          <p:spPr bwMode="auto">
            <a:xfrm rot="1755647">
              <a:off x="1574" y="2789"/>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ရာဇဝင်ကျမ်း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50583" name="Rectangle 55"/>
            <p:cNvSpPr>
              <a:spLocks noChangeArrowheads="1"/>
            </p:cNvSpPr>
            <p:nvPr/>
          </p:nvSpPr>
          <p:spPr bwMode="auto">
            <a:xfrm rot="240000">
              <a:off x="1471" y="3058"/>
              <a:ext cx="824"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ပညတ္တိကျမ်း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150584" name="Rectangle 56"/>
            <p:cNvSpPr>
              <a:spLocks noChangeArrowheads="1"/>
            </p:cNvSpPr>
            <p:nvPr/>
          </p:nvSpPr>
          <p:spPr bwMode="auto">
            <a:xfrm rot="18254599">
              <a:off x="2828" y="2161"/>
              <a:ext cx="1222"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FFF00"/>
                  </a:solidFill>
                  <a:latin typeface="Pyidaungsu" panose="020B0502040204020203" pitchFamily="34" charset="0"/>
                  <a:cs typeface="Pyidaungsu" panose="020B0502040204020203" pitchFamily="34" charset="0"/>
                </a:rPr>
                <a:t>ခရစ်ဝင်ကျမ်း</a:t>
              </a:r>
              <a:endParaRPr lang="en-US" sz="1800" b="1" dirty="0">
                <a:solidFill>
                  <a:srgbClr val="FFFF00"/>
                </a:solidFill>
                <a:latin typeface="Pyidaungsu" panose="020B0502040204020203" pitchFamily="34" charset="0"/>
                <a:cs typeface="Pyidaungsu" panose="020B0502040204020203" pitchFamily="34" charset="0"/>
              </a:endParaRPr>
            </a:p>
          </p:txBody>
        </p:sp>
      </p:grpSp>
      <p:sp>
        <p:nvSpPr>
          <p:cNvPr id="150556" name="Oval 28"/>
          <p:cNvSpPr>
            <a:spLocks noChangeArrowheads="1"/>
          </p:cNvSpPr>
          <p:nvPr/>
        </p:nvSpPr>
        <p:spPr bwMode="auto">
          <a:xfrm rot="5230884">
            <a:off x="3523456" y="3355182"/>
            <a:ext cx="1878013" cy="533400"/>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7" name="Oval 59"/>
          <p:cNvSpPr>
            <a:spLocks noChangeArrowheads="1"/>
          </p:cNvSpPr>
          <p:nvPr/>
        </p:nvSpPr>
        <p:spPr bwMode="auto">
          <a:xfrm rot="1619708">
            <a:off x="2397876" y="4226312"/>
            <a:ext cx="1562100" cy="5334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9" name="Oval 61"/>
          <p:cNvSpPr>
            <a:spLocks noChangeArrowheads="1"/>
          </p:cNvSpPr>
          <p:nvPr/>
        </p:nvSpPr>
        <p:spPr bwMode="auto">
          <a:xfrm rot="308684">
            <a:off x="2300283" y="4830851"/>
            <a:ext cx="1334764" cy="467594"/>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90" name="Oval 62"/>
          <p:cNvSpPr>
            <a:spLocks noChangeArrowheads="1"/>
          </p:cNvSpPr>
          <p:nvPr/>
        </p:nvSpPr>
        <p:spPr bwMode="auto">
          <a:xfrm rot="-3130627">
            <a:off x="4546491" y="3558003"/>
            <a:ext cx="1455737" cy="555625"/>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5" name="Oval 57"/>
          <p:cNvSpPr>
            <a:spLocks noChangeArrowheads="1"/>
          </p:cNvSpPr>
          <p:nvPr/>
        </p:nvSpPr>
        <p:spPr bwMode="auto">
          <a:xfrm rot="-7483556">
            <a:off x="2738438" y="3778250"/>
            <a:ext cx="1803400"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8" name="Oval 60"/>
          <p:cNvSpPr>
            <a:spLocks noChangeArrowheads="1"/>
          </p:cNvSpPr>
          <p:nvPr/>
        </p:nvSpPr>
        <p:spPr bwMode="auto">
          <a:xfrm rot="-2332018">
            <a:off x="4975225" y="3883025"/>
            <a:ext cx="1533525" cy="5207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6" name="Oval 58"/>
          <p:cNvSpPr>
            <a:spLocks noChangeArrowheads="1"/>
          </p:cNvSpPr>
          <p:nvPr/>
        </p:nvSpPr>
        <p:spPr bwMode="auto">
          <a:xfrm rot="-820406">
            <a:off x="5222875" y="4481513"/>
            <a:ext cx="1533525"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57" name="Oval 29"/>
          <p:cNvSpPr>
            <a:spLocks noChangeArrowheads="1"/>
          </p:cNvSpPr>
          <p:nvPr/>
        </p:nvSpPr>
        <p:spPr bwMode="auto">
          <a:xfrm rot="-24641">
            <a:off x="5283200" y="4933950"/>
            <a:ext cx="1971675" cy="420688"/>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29714" name="Text Box 66"/>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50602" name="Rectangle 74"/>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13</a:t>
            </a:r>
            <a:endParaRPr lang="en-US" b="1">
              <a:solidFill>
                <a:srgbClr val="000000"/>
              </a:solidFill>
              <a:effectLst>
                <a:outerShdw blurRad="38100" dist="38100" dir="2700000" algn="tl">
                  <a:srgbClr val="FFFFFF"/>
                </a:outerShdw>
              </a:effectLst>
              <a:latin typeface="Comic Sans MS" charset="0"/>
            </a:endParaRPr>
          </a:p>
        </p:txBody>
      </p:sp>
      <p:sp>
        <p:nvSpPr>
          <p:cNvPr id="29718" name="Text Box 75"/>
          <p:cNvSpPr txBox="1">
            <a:spLocks noChangeArrowheads="1"/>
          </p:cNvSpPr>
          <p:nvPr/>
        </p:nvSpPr>
        <p:spPr bwMode="auto">
          <a:xfrm>
            <a:off x="8393113" y="6397625"/>
            <a:ext cx="5826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endParaRPr lang="en-US" sz="1600" b="1">
              <a:solidFill>
                <a:srgbClr val="000000"/>
              </a:solidFill>
            </a:endParaRPr>
          </a:p>
        </p:txBody>
      </p:sp>
      <p:sp>
        <p:nvSpPr>
          <p:cNvPr id="40"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
        <p:nvSpPr>
          <p:cNvPr id="41" name="Text Box 62"/>
          <p:cNvSpPr txBox="1">
            <a:spLocks noChangeArrowheads="1"/>
          </p:cNvSpPr>
          <p:nvPr/>
        </p:nvSpPr>
        <p:spPr bwMode="auto">
          <a:xfrm>
            <a:off x="107504" y="698004"/>
            <a:ext cx="3330575"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ဓမ္မဟောင်း</a:t>
            </a:r>
            <a:endParaRPr lang="en-US" sz="3200" b="1" dirty="0">
              <a:solidFill>
                <a:srgbClr val="FFFF00"/>
              </a:solidFill>
              <a:latin typeface="Pyidaungsu" panose="020B0502040204020203" pitchFamily="34" charset="0"/>
              <a:cs typeface="Pyidaungsu" panose="020B0502040204020203" pitchFamily="34" charset="0"/>
            </a:endParaRPr>
          </a:p>
        </p:txBody>
      </p:sp>
      <p:sp>
        <p:nvSpPr>
          <p:cNvPr id="42" name="Text Box 63"/>
          <p:cNvSpPr txBox="1">
            <a:spLocks noChangeArrowheads="1"/>
          </p:cNvSpPr>
          <p:nvPr/>
        </p:nvSpPr>
        <p:spPr bwMode="auto">
          <a:xfrm>
            <a:off x="5875338" y="692696"/>
            <a:ext cx="3217862"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ဓမ္မသစ</a:t>
            </a:r>
            <a:r>
              <a:rPr lang="en-US" sz="3200" b="1" dirty="0">
                <a:solidFill>
                  <a:srgbClr val="FFFF00"/>
                </a:solidFill>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2726796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89"/>
                                        </p:tgtEl>
                                        <p:attrNameLst>
                                          <p:attrName>style.visibility</p:attrName>
                                        </p:attrNameLst>
                                      </p:cBhvr>
                                      <p:to>
                                        <p:strVal val="visible"/>
                                      </p:to>
                                    </p:set>
                                    <p:animEffect transition="in" filter="fade">
                                      <p:cBhvr>
                                        <p:cTn id="7" dur="500"/>
                                        <p:tgtEl>
                                          <p:spTgt spid="15058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0590"/>
                                        </p:tgtEl>
                                        <p:attrNameLst>
                                          <p:attrName>style.visibility</p:attrName>
                                        </p:attrNameLst>
                                      </p:cBhvr>
                                      <p:to>
                                        <p:strVal val="visible"/>
                                      </p:to>
                                    </p:set>
                                    <p:animEffect transition="in" filter="fade">
                                      <p:cBhvr>
                                        <p:cTn id="11" dur="500"/>
                                        <p:tgtEl>
                                          <p:spTgt spid="1505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0587"/>
                                        </p:tgtEl>
                                        <p:attrNameLst>
                                          <p:attrName>style.visibility</p:attrName>
                                        </p:attrNameLst>
                                      </p:cBhvr>
                                      <p:to>
                                        <p:strVal val="visible"/>
                                      </p:to>
                                    </p:set>
                                    <p:animEffect transition="in" filter="fade">
                                      <p:cBhvr>
                                        <p:cTn id="16" dur="500"/>
                                        <p:tgtEl>
                                          <p:spTgt spid="15058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0588"/>
                                        </p:tgtEl>
                                        <p:attrNameLst>
                                          <p:attrName>style.visibility</p:attrName>
                                        </p:attrNameLst>
                                      </p:cBhvr>
                                      <p:to>
                                        <p:strVal val="visible"/>
                                      </p:to>
                                    </p:set>
                                    <p:animEffect transition="in" filter="fade">
                                      <p:cBhvr>
                                        <p:cTn id="20" dur="500"/>
                                        <p:tgtEl>
                                          <p:spTgt spid="1505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585"/>
                                        </p:tgtEl>
                                        <p:attrNameLst>
                                          <p:attrName>style.visibility</p:attrName>
                                        </p:attrNameLst>
                                      </p:cBhvr>
                                      <p:to>
                                        <p:strVal val="visible"/>
                                      </p:to>
                                    </p:set>
                                    <p:animEffect transition="in" filter="fade">
                                      <p:cBhvr>
                                        <p:cTn id="25" dur="500"/>
                                        <p:tgtEl>
                                          <p:spTgt spid="15058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0586"/>
                                        </p:tgtEl>
                                        <p:attrNameLst>
                                          <p:attrName>style.visibility</p:attrName>
                                        </p:attrNameLst>
                                      </p:cBhvr>
                                      <p:to>
                                        <p:strVal val="visible"/>
                                      </p:to>
                                    </p:set>
                                    <p:animEffect transition="in" filter="fade">
                                      <p:cBhvr>
                                        <p:cTn id="29" dur="500"/>
                                        <p:tgtEl>
                                          <p:spTgt spid="1505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0556"/>
                                        </p:tgtEl>
                                        <p:attrNameLst>
                                          <p:attrName>style.visibility</p:attrName>
                                        </p:attrNameLst>
                                      </p:cBhvr>
                                      <p:to>
                                        <p:strVal val="visible"/>
                                      </p:to>
                                    </p:set>
                                    <p:animEffect transition="in" filter="fade">
                                      <p:cBhvr>
                                        <p:cTn id="34" dur="500"/>
                                        <p:tgtEl>
                                          <p:spTgt spid="150556"/>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0557"/>
                                        </p:tgtEl>
                                        <p:attrNameLst>
                                          <p:attrName>style.visibility</p:attrName>
                                        </p:attrNameLst>
                                      </p:cBhvr>
                                      <p:to>
                                        <p:strVal val="visible"/>
                                      </p:to>
                                    </p:set>
                                    <p:animEffect transition="in" filter="fade">
                                      <p:cBhvr>
                                        <p:cTn id="38" dur="500"/>
                                        <p:tgtEl>
                                          <p:spTgt spid="150557"/>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6"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strVal val="(6*min(max(#ppt_w*#ppt_h,.3),1)-7.4)/-.7*#ppt_w"/>
                                          </p:val>
                                        </p:tav>
                                        <p:tav tm="100000">
                                          <p:val>
                                            <p:strVal val="#ppt_w"/>
                                          </p:val>
                                        </p:tav>
                                      </p:tavLst>
                                    </p:anim>
                                    <p:anim calcmode="lin" valueType="num">
                                      <p:cBhvr>
                                        <p:cTn id="44" dur="500" fill="hold"/>
                                        <p:tgtEl>
                                          <p:spTgt spid="41"/>
                                        </p:tgtEl>
                                        <p:attrNameLst>
                                          <p:attrName>ppt_h</p:attrName>
                                        </p:attrNameLst>
                                      </p:cBhvr>
                                      <p:tavLst>
                                        <p:tav tm="0">
                                          <p:val>
                                            <p:strVal val="(6*min(max(#ppt_w*#ppt_h,.3),1)-7.4)/-.7*#ppt_h"/>
                                          </p:val>
                                        </p:tav>
                                        <p:tav tm="100000">
                                          <p:val>
                                            <p:strVal val="#ppt_h"/>
                                          </p:val>
                                        </p:tav>
                                      </p:tavLst>
                                    </p:anim>
                                    <p:anim calcmode="lin" valueType="num">
                                      <p:cBhvr>
                                        <p:cTn id="45" dur="500" fill="hold"/>
                                        <p:tgtEl>
                                          <p:spTgt spid="41"/>
                                        </p:tgtEl>
                                        <p:attrNameLst>
                                          <p:attrName>ppt_x</p:attrName>
                                        </p:attrNameLst>
                                      </p:cBhvr>
                                      <p:tavLst>
                                        <p:tav tm="0">
                                          <p:val>
                                            <p:fltVal val="0.5"/>
                                          </p:val>
                                        </p:tav>
                                        <p:tav tm="100000">
                                          <p:val>
                                            <p:strVal val="#ppt_x"/>
                                          </p:val>
                                        </p:tav>
                                      </p:tavLst>
                                    </p:anim>
                                    <p:anim calcmode="lin" valueType="num">
                                      <p:cBhvr>
                                        <p:cTn id="46" dur="500" fill="hold"/>
                                        <p:tgtEl>
                                          <p:spTgt spid="41"/>
                                        </p:tgtEl>
                                        <p:attrNameLst>
                                          <p:attrName>ppt_y</p:attrName>
                                        </p:attrNameLst>
                                      </p:cBhvr>
                                      <p:tavLst>
                                        <p:tav tm="0">
                                          <p:val>
                                            <p:strVal val="1+(6*min(max(#ppt_w*#ppt_h,.3),1)-7.4)/-.7*#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36"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500" fill="hold"/>
                                        <p:tgtEl>
                                          <p:spTgt spid="42"/>
                                        </p:tgtEl>
                                        <p:attrNameLst>
                                          <p:attrName>ppt_w</p:attrName>
                                        </p:attrNameLst>
                                      </p:cBhvr>
                                      <p:tavLst>
                                        <p:tav tm="0">
                                          <p:val>
                                            <p:strVal val="(6*min(max(#ppt_w*#ppt_h,.3),1)-7.4)/-.7*#ppt_w"/>
                                          </p:val>
                                        </p:tav>
                                        <p:tav tm="100000">
                                          <p:val>
                                            <p:strVal val="#ppt_w"/>
                                          </p:val>
                                        </p:tav>
                                      </p:tavLst>
                                    </p:anim>
                                    <p:anim calcmode="lin" valueType="num">
                                      <p:cBhvr>
                                        <p:cTn id="52" dur="500" fill="hold"/>
                                        <p:tgtEl>
                                          <p:spTgt spid="42"/>
                                        </p:tgtEl>
                                        <p:attrNameLst>
                                          <p:attrName>ppt_h</p:attrName>
                                        </p:attrNameLst>
                                      </p:cBhvr>
                                      <p:tavLst>
                                        <p:tav tm="0">
                                          <p:val>
                                            <p:strVal val="(6*min(max(#ppt_w*#ppt_h,.3),1)-7.4)/-.7*#ppt_h"/>
                                          </p:val>
                                        </p:tav>
                                        <p:tav tm="100000">
                                          <p:val>
                                            <p:strVal val="#ppt_h"/>
                                          </p:val>
                                        </p:tav>
                                      </p:tavLst>
                                    </p:anim>
                                    <p:anim calcmode="lin" valueType="num">
                                      <p:cBhvr>
                                        <p:cTn id="53" dur="500" fill="hold"/>
                                        <p:tgtEl>
                                          <p:spTgt spid="42"/>
                                        </p:tgtEl>
                                        <p:attrNameLst>
                                          <p:attrName>ppt_x</p:attrName>
                                        </p:attrNameLst>
                                      </p:cBhvr>
                                      <p:tavLst>
                                        <p:tav tm="0">
                                          <p:val>
                                            <p:fltVal val="0.5"/>
                                          </p:val>
                                        </p:tav>
                                        <p:tav tm="100000">
                                          <p:val>
                                            <p:strVal val="#ppt_x"/>
                                          </p:val>
                                        </p:tav>
                                      </p:tavLst>
                                    </p:anim>
                                    <p:anim calcmode="lin" valueType="num">
                                      <p:cBhvr>
                                        <p:cTn id="54" dur="500" fill="hold"/>
                                        <p:tgtEl>
                                          <p:spTgt spid="4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56" grpId="0" animBg="1"/>
      <p:bldP spid="150587" grpId="0" animBg="1"/>
      <p:bldP spid="150589" grpId="0" animBg="1"/>
      <p:bldP spid="150590" grpId="0" animBg="1"/>
      <p:bldP spid="150585" grpId="0" animBg="1"/>
      <p:bldP spid="150588" grpId="0" animBg="1"/>
      <p:bldP spid="150586" grpId="0" animBg="1"/>
      <p:bldP spid="150557" grpId="0" animBg="1"/>
      <p:bldP spid="41" grpId="0" autoUpdateAnimBg="0"/>
      <p:bldP spid="4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92150"/>
            <a:ext cx="8640960" cy="850900"/>
          </a:xfrm>
          <a:solidFill>
            <a:schemeClr val="bg1"/>
          </a:solidFill>
        </p:spPr>
        <p:txBody>
          <a:bodyPr anchor="ctr"/>
          <a:lstStyle/>
          <a:p>
            <a:pPr>
              <a:defRPr/>
            </a:pPr>
            <a:r>
              <a:rPr lang="en-US" sz="3200" b="1" dirty="0" err="1">
                <a:solidFill>
                  <a:schemeClr val="accent6">
                    <a:lumMod val="75000"/>
                  </a:schemeClr>
                </a:solidFill>
                <a:latin typeface="Pyidaungsu" panose="020B0502040204020203" pitchFamily="34" charset="0"/>
                <a:cs typeface="Pyidaungsu" panose="020B0502040204020203" pitchFamily="34" charset="0"/>
              </a:rPr>
              <a:t>ဓမ္မဟောင်းနှင</a:t>
            </a:r>
            <a:r>
              <a:rPr lang="en-US" sz="3200" b="1" dirty="0">
                <a:solidFill>
                  <a:schemeClr val="accent6">
                    <a:lumMod val="75000"/>
                  </a:schemeClr>
                </a:solidFill>
                <a:latin typeface="Pyidaungsu" panose="020B0502040204020203" pitchFamily="34" charset="0"/>
                <a:cs typeface="Pyidaungsu" panose="020B0502040204020203" pitchFamily="34" charset="0"/>
              </a:rPr>
              <a:t>့် </a:t>
            </a:r>
            <a:r>
              <a:rPr lang="en-US" sz="3200" b="1" dirty="0" err="1">
                <a:solidFill>
                  <a:schemeClr val="accent6">
                    <a:lumMod val="75000"/>
                  </a:schemeClr>
                </a:solidFill>
                <a:latin typeface="Pyidaungsu" panose="020B0502040204020203" pitchFamily="34" charset="0"/>
                <a:cs typeface="Pyidaungsu" panose="020B0502040204020203" pitchFamily="34" charset="0"/>
              </a:rPr>
              <a:t>ဓမ္မသစ်တို</a:t>
            </a:r>
            <a:r>
              <a:rPr lang="en-US" sz="3200" b="1" dirty="0">
                <a:solidFill>
                  <a:schemeClr val="accent6">
                    <a:lumMod val="75000"/>
                  </a:schemeClr>
                </a:solidFill>
                <a:latin typeface="Pyidaungsu" panose="020B0502040204020203" pitchFamily="34" charset="0"/>
                <a:cs typeface="Pyidaungsu" panose="020B0502040204020203" pitchFamily="34" charset="0"/>
              </a:rPr>
              <a:t>့၏ </a:t>
            </a:r>
            <a:r>
              <a:rPr lang="en-US" sz="3200" b="1" dirty="0" err="1">
                <a:solidFill>
                  <a:schemeClr val="accent6">
                    <a:lumMod val="75000"/>
                  </a:schemeClr>
                </a:solidFill>
                <a:latin typeface="Pyidaungsu" panose="020B0502040204020203" pitchFamily="34" charset="0"/>
                <a:cs typeface="Pyidaungsu" panose="020B0502040204020203" pitchFamily="34" charset="0"/>
              </a:rPr>
              <a:t>တူညီသောတည်ဆောက်ပုံ</a:t>
            </a:r>
            <a:endParaRPr lang="en-US" sz="3200" b="1" dirty="0">
              <a:solidFill>
                <a:schemeClr val="accent6">
                  <a:lumMod val="75000"/>
                </a:schemeClr>
              </a:solidFill>
              <a:latin typeface="Pyidaungsu" panose="020B0502040204020203" pitchFamily="34" charset="0"/>
              <a:cs typeface="Pyidaungsu" panose="020B0502040204020203" pitchFamily="34" charset="0"/>
            </a:endParaRPr>
          </a:p>
        </p:txBody>
      </p:sp>
      <p:sp>
        <p:nvSpPr>
          <p:cNvPr id="4" name="Text Box 2"/>
          <p:cNvSpPr txBox="1">
            <a:spLocks noChangeArrowheads="1"/>
          </p:cNvSpPr>
          <p:nvPr/>
        </p:nvSpPr>
        <p:spPr bwMode="auto">
          <a:xfrm>
            <a:off x="1588" y="3348038"/>
            <a:ext cx="898004" cy="46166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err="1">
                <a:solidFill>
                  <a:srgbClr val="000000"/>
                </a:solidFill>
                <a:latin typeface="Pyidaungsu" panose="020B0502040204020203" pitchFamily="34" charset="0"/>
                <a:cs typeface="Pyidaungsu" panose="020B0502040204020203" pitchFamily="34" charset="0"/>
              </a:rPr>
              <a:t>ဓမ္မဟ</a:t>
            </a:r>
            <a:endParaRPr lang="en-US" b="1" dirty="0">
              <a:solidFill>
                <a:srgbClr val="000000"/>
              </a:solidFill>
              <a:latin typeface="Pyidaungsu" panose="020B0502040204020203" pitchFamily="34" charset="0"/>
              <a:cs typeface="Pyidaungsu" panose="020B0502040204020203" pitchFamily="34" charset="0"/>
            </a:endParaRPr>
          </a:p>
        </p:txBody>
      </p:sp>
      <p:sp>
        <p:nvSpPr>
          <p:cNvPr id="5" name="Text Box 2"/>
          <p:cNvSpPr txBox="1">
            <a:spLocks noChangeArrowheads="1"/>
          </p:cNvSpPr>
          <p:nvPr/>
        </p:nvSpPr>
        <p:spPr bwMode="auto">
          <a:xfrm>
            <a:off x="395536" y="2133600"/>
            <a:ext cx="2808039"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err="1">
                <a:solidFill>
                  <a:srgbClr val="000000"/>
                </a:solidFill>
                <a:latin typeface="Pyidaungsu" panose="020B0502040204020203" pitchFamily="34" charset="0"/>
                <a:cs typeface="Pyidaungsu" panose="020B0502040204020203" pitchFamily="34" charset="0"/>
              </a:rPr>
              <a:t>အခြေခံအုတ်မြစ</a:t>
            </a:r>
            <a:r>
              <a:rPr lang="en-US" sz="3200" b="1" dirty="0">
                <a:solidFill>
                  <a:srgbClr val="000000"/>
                </a:solidFill>
                <a:latin typeface="Pyidaungsu" panose="020B0502040204020203" pitchFamily="34" charset="0"/>
                <a:cs typeface="Pyidaungsu" panose="020B0502040204020203" pitchFamily="34" charset="0"/>
              </a:rPr>
              <a:t>်</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err="1">
                <a:solidFill>
                  <a:srgbClr val="000000"/>
                </a:solidFill>
                <a:latin typeface="Pyidaungsu" panose="020B0502040204020203" pitchFamily="34" charset="0"/>
                <a:cs typeface="Pyidaungsu" panose="020B0502040204020203" pitchFamily="34" charset="0"/>
              </a:rPr>
              <a:t>အတိတ</a:t>
            </a:r>
            <a:r>
              <a:rPr lang="en-US" sz="3200" b="1" dirty="0">
                <a:solidFill>
                  <a:srgbClr val="000000"/>
                </a:solidFill>
                <a:latin typeface="Pyidaungsu" panose="020B0502040204020203" pitchFamily="34" charset="0"/>
                <a:cs typeface="Pyidaungsu" panose="020B0502040204020203" pitchFamily="34" charset="0"/>
              </a:rPr>
              <a:t>်</a:t>
            </a:r>
          </a:p>
        </p:txBody>
      </p:sp>
      <p:sp>
        <p:nvSpPr>
          <p:cNvPr id="7" name="Text Box 2"/>
          <p:cNvSpPr txBox="1">
            <a:spLocks noChangeArrowheads="1"/>
          </p:cNvSpPr>
          <p:nvPr/>
        </p:nvSpPr>
        <p:spPr bwMode="auto">
          <a:xfrm>
            <a:off x="5076825" y="2133600"/>
            <a:ext cx="1776413" cy="584775"/>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err="1">
                <a:solidFill>
                  <a:srgbClr val="000000"/>
                </a:solidFill>
                <a:latin typeface="Pyidaungsu" panose="020B0502040204020203" pitchFamily="34" charset="0"/>
                <a:cs typeface="Pyidaungsu" panose="020B0502040204020203" pitchFamily="34" charset="0"/>
              </a:rPr>
              <a:t>ပစ္စုပ္ပန</a:t>
            </a:r>
            <a:r>
              <a:rPr lang="en-US" sz="3200" b="1" dirty="0">
                <a:solidFill>
                  <a:srgbClr val="000000"/>
                </a:solidFill>
                <a:latin typeface="Pyidaungsu" panose="020B0502040204020203" pitchFamily="34" charset="0"/>
                <a:cs typeface="Pyidaungsu" panose="020B0502040204020203" pitchFamily="34" charset="0"/>
              </a:rPr>
              <a:t>်</a:t>
            </a: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err="1">
                <a:solidFill>
                  <a:srgbClr val="000000"/>
                </a:solidFill>
                <a:latin typeface="Pyidaungsu" panose="020B0502040204020203" pitchFamily="34" charset="0"/>
                <a:cs typeface="Pyidaungsu" panose="020B0502040204020203" pitchFamily="34" charset="0"/>
              </a:rPr>
              <a:t>အနာဂတ</a:t>
            </a:r>
            <a:r>
              <a:rPr lang="en-US" sz="3200" b="1" dirty="0">
                <a:solidFill>
                  <a:srgbClr val="000000"/>
                </a:solidFill>
                <a:latin typeface="Pyidaungsu" panose="020B0502040204020203" pitchFamily="34" charset="0"/>
                <a:cs typeface="Pyidaungsu" panose="020B0502040204020203" pitchFamily="34" charset="0"/>
              </a:rPr>
              <a:t>်</a:t>
            </a:r>
          </a:p>
        </p:txBody>
      </p:sp>
      <p:sp>
        <p:nvSpPr>
          <p:cNvPr id="9" name="Text Box 2"/>
          <p:cNvSpPr txBox="1">
            <a:spLocks noChangeArrowheads="1"/>
          </p:cNvSpPr>
          <p:nvPr/>
        </p:nvSpPr>
        <p:spPr bwMode="auto">
          <a:xfrm>
            <a:off x="1115616" y="3284984"/>
            <a:ext cx="1665841" cy="46166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ပညတ္တိကျမ်း</a:t>
            </a:r>
            <a:endParaRPr lang="en-US" b="1" dirty="0">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p:txBody>
      </p:sp>
      <p:sp>
        <p:nvSpPr>
          <p:cNvPr id="10" name="Text Box 2"/>
          <p:cNvSpPr txBox="1">
            <a:spLocks noChangeArrowheads="1"/>
          </p:cNvSpPr>
          <p:nvPr/>
        </p:nvSpPr>
        <p:spPr bwMode="auto">
          <a:xfrm>
            <a:off x="3275856" y="3356992"/>
            <a:ext cx="1733167" cy="46166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ရာဇဝင်ကျမ်း</a:t>
            </a:r>
            <a:endParaRPr lang="en-US" b="1" dirty="0">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p:txBody>
      </p:sp>
      <p:sp>
        <p:nvSpPr>
          <p:cNvPr id="11" name="Text Box 2"/>
          <p:cNvSpPr txBox="1">
            <a:spLocks noChangeArrowheads="1"/>
          </p:cNvSpPr>
          <p:nvPr/>
        </p:nvSpPr>
        <p:spPr bwMode="auto">
          <a:xfrm>
            <a:off x="5076825" y="3357563"/>
            <a:ext cx="1521570" cy="46166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ဉာဏ်ပညာ</a:t>
            </a:r>
            <a:endParaRPr lang="en-US" b="1" dirty="0">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p:txBody>
      </p:sp>
      <p:sp>
        <p:nvSpPr>
          <p:cNvPr id="12" name="Text Box 2"/>
          <p:cNvSpPr txBox="1">
            <a:spLocks noChangeArrowheads="1"/>
          </p:cNvSpPr>
          <p:nvPr/>
        </p:nvSpPr>
        <p:spPr bwMode="auto">
          <a:xfrm>
            <a:off x="6919913" y="3357563"/>
            <a:ext cx="1980029" cy="46166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အနာဂတ္တိကျမ်း</a:t>
            </a:r>
            <a:endParaRPr lang="en-US" b="1" dirty="0">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p:txBody>
      </p:sp>
      <p:sp>
        <p:nvSpPr>
          <p:cNvPr id="13" name="Text Box 2"/>
          <p:cNvSpPr txBox="1">
            <a:spLocks noChangeArrowheads="1"/>
          </p:cNvSpPr>
          <p:nvPr/>
        </p:nvSpPr>
        <p:spPr bwMode="auto">
          <a:xfrm>
            <a:off x="1588" y="4725144"/>
            <a:ext cx="825996" cy="400110"/>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err="1">
                <a:solidFill>
                  <a:srgbClr val="000000"/>
                </a:solidFill>
                <a:latin typeface="Pyidaungsu" panose="020B0502040204020203" pitchFamily="34" charset="0"/>
                <a:cs typeface="Pyidaungsu" panose="020B0502040204020203" pitchFamily="34" charset="0"/>
              </a:rPr>
              <a:t>ဓမ္မသ</a:t>
            </a:r>
            <a:endParaRPr lang="en-US" sz="2000" b="1" dirty="0">
              <a:solidFill>
                <a:srgbClr val="000000"/>
              </a:solidFill>
              <a:latin typeface="Pyidaungsu" panose="020B0502040204020203" pitchFamily="34" charset="0"/>
              <a:cs typeface="Pyidaungsu" panose="020B0502040204020203" pitchFamily="34" charset="0"/>
            </a:endParaRPr>
          </a:p>
        </p:txBody>
      </p:sp>
      <p:sp>
        <p:nvSpPr>
          <p:cNvPr id="14" name="Text Box 2"/>
          <p:cNvSpPr txBox="1">
            <a:spLocks noChangeArrowheads="1"/>
          </p:cNvSpPr>
          <p:nvPr/>
        </p:nvSpPr>
        <p:spPr bwMode="auto">
          <a:xfrm>
            <a:off x="1144316" y="4581525"/>
            <a:ext cx="1768433" cy="46166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ခရစ်ဝင်ကျမ်း</a:t>
            </a:r>
            <a:endParaRPr lang="en-US" b="1" dirty="0">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p:txBody>
      </p:sp>
      <p:sp>
        <p:nvSpPr>
          <p:cNvPr id="15" name="Text Box 2"/>
          <p:cNvSpPr txBox="1">
            <a:spLocks noChangeArrowheads="1"/>
          </p:cNvSpPr>
          <p:nvPr/>
        </p:nvSpPr>
        <p:spPr bwMode="auto">
          <a:xfrm>
            <a:off x="3653413" y="4581128"/>
            <a:ext cx="758541" cy="46166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ဝတ္ထု</a:t>
            </a:r>
            <a:endParaRPr lang="en-US" b="1" dirty="0">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p:txBody>
      </p:sp>
      <p:sp>
        <p:nvSpPr>
          <p:cNvPr id="16" name="Text Box 2"/>
          <p:cNvSpPr txBox="1">
            <a:spLocks noChangeArrowheads="1"/>
          </p:cNvSpPr>
          <p:nvPr/>
        </p:nvSpPr>
        <p:spPr bwMode="auto">
          <a:xfrm>
            <a:off x="5107414" y="4581525"/>
            <a:ext cx="1768842" cy="461665"/>
          </a:xfrm>
          <a:prstGeom prst="rect">
            <a:avLst/>
          </a:prstGeom>
          <a:noFill/>
          <a:ln w="12700">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ဩဝါဒစာ</a:t>
            </a:r>
            <a:endParaRPr lang="en-US" b="1" dirty="0">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p:txBody>
      </p:sp>
      <p:sp>
        <p:nvSpPr>
          <p:cNvPr id="17" name="Text Box 2"/>
          <p:cNvSpPr txBox="1">
            <a:spLocks noChangeArrowheads="1"/>
          </p:cNvSpPr>
          <p:nvPr/>
        </p:nvSpPr>
        <p:spPr bwMode="auto">
          <a:xfrm>
            <a:off x="6919913" y="4581525"/>
            <a:ext cx="1721946" cy="46166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rPr>
              <a:t>ဗျာဒိတ်ကျမ်း</a:t>
            </a:r>
            <a:endParaRPr lang="en-US" b="1" dirty="0">
              <a:solidFill>
                <a:srgbClr val="FFFFFF"/>
              </a:solidFill>
              <a:effectLst>
                <a:outerShdw blurRad="38100" dist="38100" dir="2700000" algn="tl">
                  <a:srgbClr val="000000">
                    <a:alpha val="43137"/>
                  </a:srgbClr>
                </a:outerShdw>
              </a:effectLst>
              <a:latin typeface="Pyidaungsu" panose="020B0502040204020203" pitchFamily="34" charset="0"/>
              <a:cs typeface="Pyidaungsu" panose="020B0502040204020203" pitchFamily="34" charset="0"/>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latin typeface="Arial" charset="0"/>
                <a:cs typeface="Arial" charset="0"/>
              </a:rPr>
              <a:t>Erich Zenger, </a:t>
            </a:r>
            <a:r>
              <a:rPr lang="en-US" sz="1600" b="1" i="1" dirty="0">
                <a:solidFill>
                  <a:srgbClr val="FFFFFF"/>
                </a:solidFill>
                <a:effectLst>
                  <a:outerShdw blurRad="38100" dist="38100" dir="2700000" algn="tl">
                    <a:srgbClr val="000000">
                      <a:alpha val="43137"/>
                    </a:srgbClr>
                  </a:outerShdw>
                </a:effectLst>
                <a:latin typeface="Arial" charset="0"/>
                <a:cs typeface="Arial" charset="0"/>
              </a:rPr>
              <a:t>Einleitung in das Alte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(Stuttgart: W. Kohlehammer, 1995), 34; cited in Gregory Goswell, "Two Testaments in Parallel: The Influence of the Old Testament on the Structuring of the New Testament Canon," </a:t>
            </a:r>
            <a:r>
              <a:rPr lang="en-US" sz="1600" b="1" i="1" dirty="0">
                <a:solidFill>
                  <a:srgbClr val="FFFFFF"/>
                </a:solidFill>
                <a:effectLst>
                  <a:outerShdw blurRad="38100" dist="38100" dir="2700000" algn="tl">
                    <a:srgbClr val="000000">
                      <a:alpha val="43137"/>
                    </a:srgbClr>
                  </a:outerShdw>
                </a:effectLst>
                <a:latin typeface="Arial" charset="0"/>
                <a:cs typeface="Arial" charset="0"/>
              </a:rPr>
              <a:t>JETS</a:t>
            </a:r>
            <a:r>
              <a:rPr lang="en-US" sz="1600" b="1" dirty="0">
                <a:solidFill>
                  <a:srgbClr val="FFFFFF"/>
                </a:solidFill>
                <a:effectLst>
                  <a:outerShdw blurRad="38100" dist="38100" dir="2700000" algn="tl">
                    <a:srgbClr val="000000">
                      <a:alpha val="43137"/>
                    </a:srgbClr>
                  </a:outerShdw>
                </a:effectLst>
                <a:latin typeface="Arial" charset="0"/>
                <a:cs typeface="Arial" charset="0"/>
              </a:rPr>
              <a:t> 56 (2013):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9" name="Text Box 5"/>
          <p:cNvSpPr txBox="1">
            <a:spLocks noChangeArrowheads="1"/>
          </p:cNvSpPr>
          <p:nvPr/>
        </p:nvSpPr>
        <p:spPr bwMode="auto">
          <a:xfrm>
            <a:off x="8604448" y="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34</a:t>
            </a:r>
          </a:p>
        </p:txBody>
      </p:sp>
    </p:spTree>
    <p:extLst>
      <p:ext uri="{BB962C8B-B14F-4D97-AF65-F5344CB8AC3E}">
        <p14:creationId xmlns:p14="http://schemas.microsoft.com/office/powerpoint/2010/main" val="3379704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grpSp>
        <p:nvGrpSpPr>
          <p:cNvPr id="3" name="Group 2"/>
          <p:cNvGrpSpPr/>
          <p:nvPr/>
        </p:nvGrpSpPr>
        <p:grpSpPr>
          <a:xfrm>
            <a:off x="72008" y="-26495"/>
            <a:ext cx="9144000" cy="6731854"/>
            <a:chOff x="72008" y="-26495"/>
            <a:chExt cx="9144000" cy="6731854"/>
          </a:xfrm>
        </p:grpSpPr>
        <p:sp>
          <p:nvSpPr>
            <p:cNvPr id="2" name="Rectangle 1"/>
            <p:cNvSpPr/>
            <p:nvPr/>
          </p:nvSpPr>
          <p:spPr bwMode="auto">
            <a:xfrm>
              <a:off x="3131840" y="3212976"/>
              <a:ext cx="3312368"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38" name="Rectangle 37"/>
            <p:cNvSpPr/>
            <p:nvPr/>
          </p:nvSpPr>
          <p:spPr bwMode="auto">
            <a:xfrm>
              <a:off x="72008"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2" name="Rectangle 41"/>
            <p:cNvSpPr/>
            <p:nvPr/>
          </p:nvSpPr>
          <p:spPr bwMode="auto">
            <a:xfrm>
              <a:off x="5076056"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4" name="Rectangle 43"/>
            <p:cNvSpPr/>
            <p:nvPr/>
          </p:nvSpPr>
          <p:spPr bwMode="auto">
            <a:xfrm>
              <a:off x="683568" y="-26495"/>
              <a:ext cx="6336704"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5" name="Rectangle 44"/>
            <p:cNvSpPr/>
            <p:nvPr/>
          </p:nvSpPr>
          <p:spPr bwMode="auto">
            <a:xfrm>
              <a:off x="2771800" y="5877272"/>
              <a:ext cx="3528392" cy="828087"/>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6" name="Rectangle 45"/>
            <p:cNvSpPr/>
            <p:nvPr/>
          </p:nvSpPr>
          <p:spPr bwMode="auto">
            <a:xfrm>
              <a:off x="3563888" y="4149080"/>
              <a:ext cx="2160240"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7" name="Rectangle 46"/>
            <p:cNvSpPr/>
            <p:nvPr/>
          </p:nvSpPr>
          <p:spPr bwMode="auto">
            <a:xfrm>
              <a:off x="179512" y="3717032"/>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8" name="Rectangle 47"/>
            <p:cNvSpPr/>
            <p:nvPr/>
          </p:nvSpPr>
          <p:spPr bwMode="auto">
            <a:xfrm>
              <a:off x="6876256" y="3681032"/>
              <a:ext cx="2160240" cy="396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49" name="Rectangle 48"/>
            <p:cNvSpPr/>
            <p:nvPr/>
          </p:nvSpPr>
          <p:spPr bwMode="auto">
            <a:xfrm>
              <a:off x="5724128" y="2492896"/>
              <a:ext cx="648072"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0" name="Rectangle 49"/>
            <p:cNvSpPr/>
            <p:nvPr/>
          </p:nvSpPr>
          <p:spPr bwMode="auto">
            <a:xfrm>
              <a:off x="2843808" y="2492896"/>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1" name="Rectangle 50"/>
            <p:cNvSpPr/>
            <p:nvPr/>
          </p:nvSpPr>
          <p:spPr bwMode="auto">
            <a:xfrm>
              <a:off x="3131840"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2" name="Rectangle 51"/>
            <p:cNvSpPr/>
            <p:nvPr/>
          </p:nvSpPr>
          <p:spPr bwMode="auto">
            <a:xfrm>
              <a:off x="5580112"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7" name="Rectangle 56"/>
            <p:cNvSpPr/>
            <p:nvPr/>
          </p:nvSpPr>
          <p:spPr bwMode="auto">
            <a:xfrm>
              <a:off x="3851920" y="5445224"/>
              <a:ext cx="1512168"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58" name="Rectangle 57"/>
            <p:cNvSpPr/>
            <p:nvPr/>
          </p:nvSpPr>
          <p:spPr bwMode="auto">
            <a:xfrm>
              <a:off x="3347864" y="5661248"/>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grpSp>
      <p:sp>
        <p:nvSpPr>
          <p:cNvPr id="112641" name="Rectangle 20"/>
          <p:cNvSpPr>
            <a:spLocks noGrp="1" noChangeArrowheads="1"/>
          </p:cNvSpPr>
          <p:nvPr>
            <p:ph type="title"/>
          </p:nvPr>
        </p:nvSpPr>
        <p:spPr>
          <a:xfrm>
            <a:off x="683568" y="24010"/>
            <a:ext cx="7941319" cy="461665"/>
          </a:xfrm>
        </p:spPr>
        <p:txBody>
          <a:bodyPr/>
          <a:lstStyle/>
          <a:p>
            <a:pPr eaLnBrk="1" hangingPunct="1"/>
            <a:r>
              <a:rPr lang="en-US" sz="2400" b="1" dirty="0" err="1">
                <a:latin typeface="Pyidaungsu" panose="020B0502040204020203" pitchFamily="34" charset="0"/>
                <a:cs typeface="Pyidaungsu" panose="020B0502040204020203" pitchFamily="34" charset="0"/>
              </a:rPr>
              <a:t>အနာဂတ္တိကျမ်းများ</a:t>
            </a:r>
            <a:r>
              <a:rPr lang="en-US" sz="2400" b="1" dirty="0">
                <a:latin typeface="Pyidaungsu" panose="020B0502040204020203" pitchFamily="34" charset="0"/>
                <a:cs typeface="Pyidaungsu" panose="020B0502040204020203" pitchFamily="34" charset="0"/>
              </a:rPr>
              <a:t>၏ </a:t>
            </a:r>
            <a:r>
              <a:rPr lang="en-US" sz="2400" b="1" dirty="0" err="1">
                <a:latin typeface="Pyidaungsu" panose="020B0502040204020203" pitchFamily="34" charset="0"/>
                <a:cs typeface="Pyidaungsu" panose="020B0502040204020203" pitchFamily="34" charset="0"/>
              </a:rPr>
              <a:t>ရည်ရွယ်ချက</a:t>
            </a:r>
            <a:r>
              <a:rPr lang="en-US" sz="2400" b="1" dirty="0">
                <a:latin typeface="Pyidaungsu" panose="020B0502040204020203" pitchFamily="34" charset="0"/>
                <a:cs typeface="Pyidaungsu" panose="020B0502040204020203" pitchFamily="34" charset="0"/>
              </a:rPr>
              <a:t>်</a:t>
            </a: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0033CC"/>
              </a:solidFill>
              <a:latin typeface="Comic Sans MS"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0033CC"/>
              </a:solidFill>
              <a:latin typeface="Comic Sans MS" charset="0"/>
            </a:endParaRPr>
          </a:p>
        </p:txBody>
      </p:sp>
      <p:sp>
        <p:nvSpPr>
          <p:cNvPr id="36874" name="Oval 10"/>
          <p:cNvSpPr>
            <a:spLocks noChangeArrowheads="1"/>
          </p:cNvSpPr>
          <p:nvPr/>
        </p:nvSpPr>
        <p:spPr bwMode="auto">
          <a:xfrm>
            <a:off x="3203848"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0033CC"/>
              </a:solidFill>
              <a:latin typeface="Comic Sans MS" charset="0"/>
            </a:endParaRPr>
          </a:p>
        </p:txBody>
      </p:sp>
      <p:sp>
        <p:nvSpPr>
          <p:cNvPr id="59" name="Rectangle 58"/>
          <p:cNvSpPr/>
          <p:nvPr/>
        </p:nvSpPr>
        <p:spPr bwMode="auto">
          <a:xfrm rot="3272781">
            <a:off x="5066968" y="5742518"/>
            <a:ext cx="87006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Comic Sans MS" pitchFamily="-128" charset="0"/>
            </a:endParaRPr>
          </a:p>
        </p:txBody>
      </p:sp>
      <p:sp>
        <p:nvSpPr>
          <p:cNvPr id="36871" name="Oval 7"/>
          <p:cNvSpPr>
            <a:spLocks noChangeArrowheads="1"/>
          </p:cNvSpPr>
          <p:nvPr/>
        </p:nvSpPr>
        <p:spPr bwMode="auto">
          <a:xfrm>
            <a:off x="3200400" y="5229200"/>
            <a:ext cx="2590800" cy="918592"/>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0033CC"/>
              </a:solidFill>
              <a:latin typeface="Comic Sans MS" charset="0"/>
            </a:endParaRPr>
          </a:p>
        </p:txBody>
      </p:sp>
      <p:sp>
        <p:nvSpPr>
          <p:cNvPr id="60" name="Text Box 19"/>
          <p:cNvSpPr txBox="1">
            <a:spLocks noChangeArrowheads="1"/>
          </p:cNvSpPr>
          <p:nvPr/>
        </p:nvSpPr>
        <p:spPr bwMode="auto">
          <a:xfrm>
            <a:off x="125506" y="855965"/>
            <a:ext cx="4176464" cy="14465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dirty="0" err="1">
                <a:solidFill>
                  <a:srgbClr val="0060EE"/>
                </a:solidFill>
                <a:latin typeface="Pyidaungsu" panose="020B0502040204020203" pitchFamily="34" charset="0"/>
                <a:cs typeface="Pyidaungsu" panose="020B0502040204020203" pitchFamily="34" charset="0"/>
              </a:rPr>
              <a:t>ရာဇဝင်ကျမ်းများ</a:t>
            </a:r>
            <a:endParaRPr lang="en-US" altLang="zh-CN" sz="1600" b="1" dirty="0">
              <a:solidFill>
                <a:srgbClr val="0060EE"/>
              </a:solidFill>
              <a:latin typeface="Pyidaungsu" panose="020B0502040204020203" pitchFamily="34" charset="0"/>
              <a:cs typeface="Pyidaungsu" panose="020B0502040204020203" pitchFamily="34" charset="0"/>
            </a:endParaRPr>
          </a:p>
          <a:p>
            <a:pPr algn="ctr" eaLnBrk="1" hangingPunct="1">
              <a:spcBef>
                <a:spcPct val="50000"/>
              </a:spcBef>
            </a:pPr>
            <a:r>
              <a:rPr lang="en-US" altLang="zh-CN" sz="1600" b="1" dirty="0">
                <a:solidFill>
                  <a:srgbClr val="0060EE"/>
                </a:solidFill>
                <a:latin typeface="Pyidaungsu" panose="020B0502040204020203" pitchFamily="34" charset="0"/>
                <a:cs typeface="Pyidaungsu" panose="020B0502040204020203" pitchFamily="34" charset="0"/>
              </a:rPr>
              <a:t> </a:t>
            </a:r>
            <a:r>
              <a:rPr lang="en-US" altLang="zh-CN" sz="1600" dirty="0">
                <a:solidFill>
                  <a:srgbClr val="0060EE"/>
                </a:solidFill>
                <a:latin typeface="Pyidaungsu" panose="020B0502040204020203" pitchFamily="34" charset="0"/>
                <a:cs typeface="Pyidaungsu" panose="020B0502040204020203" pitchFamily="34" charset="0"/>
              </a:rPr>
              <a:t>(</a:t>
            </a:r>
            <a:r>
              <a:rPr lang="en-US" altLang="zh-CN" sz="1600" dirty="0" err="1">
                <a:solidFill>
                  <a:srgbClr val="0060EE"/>
                </a:solidFill>
                <a:latin typeface="Pyidaungsu" panose="020B0502040204020203" pitchFamily="34" charset="0"/>
                <a:cs typeface="Pyidaungsu" panose="020B0502040204020203" pitchFamily="34" charset="0"/>
              </a:rPr>
              <a:t>ယောရှု-ဧသတာ</a:t>
            </a:r>
            <a:r>
              <a:rPr lang="en-US" altLang="zh-CN" sz="1600" dirty="0">
                <a:solidFill>
                  <a:srgbClr val="0060EE"/>
                </a:solidFill>
                <a:latin typeface="Pyidaungsu" panose="020B0502040204020203" pitchFamily="34" charset="0"/>
                <a:cs typeface="Pyidaungsu" panose="020B0502040204020203" pitchFamily="34" charset="0"/>
              </a:rPr>
              <a:t>)</a:t>
            </a:r>
          </a:p>
          <a:p>
            <a:pPr algn="ctr" eaLnBrk="1" hangingPunct="1">
              <a:spcBef>
                <a:spcPct val="50000"/>
              </a:spcBef>
            </a:pPr>
            <a:r>
              <a:rPr lang="en-US" altLang="zh-CN" sz="1600" dirty="0" err="1">
                <a:solidFill>
                  <a:srgbClr val="000000"/>
                </a:solidFill>
                <a:latin typeface="Pyidaungsu" panose="020B0502040204020203" pitchFamily="34" charset="0"/>
                <a:cs typeface="Pyidaungsu" panose="020B0502040204020203" pitchFamily="34" charset="0"/>
              </a:rPr>
              <a:t>အနာဂတ္တိစကားလက်ခံသူ</a:t>
            </a:r>
            <a:endParaRPr lang="zh-CN" altLang="en-US" sz="1600" dirty="0">
              <a:solidFill>
                <a:srgbClr val="000000"/>
              </a:solidFill>
              <a:latin typeface="Pyidaungsu" panose="020B0502040204020203" pitchFamily="34" charset="0"/>
              <a:cs typeface="Pyidaungsu" panose="020B0502040204020203" pitchFamily="34" charset="0"/>
            </a:endParaRPr>
          </a:p>
          <a:p>
            <a:pPr algn="ctr" eaLnBrk="1" hangingPunct="1">
              <a:spcBef>
                <a:spcPct val="50000"/>
              </a:spcBef>
            </a:pPr>
            <a:r>
              <a:rPr lang="en-US" altLang="zh-CN" sz="1600" i="1" dirty="0" err="1">
                <a:solidFill>
                  <a:srgbClr val="000000"/>
                </a:solidFill>
                <a:latin typeface="Pyidaungsu" panose="020B0502040204020203" pitchFamily="34" charset="0"/>
                <a:cs typeface="Pyidaungsu" panose="020B0502040204020203" pitchFamily="34" charset="0"/>
              </a:rPr>
              <a:t>ပဋိညာဥ်ပြုသောသူများ</a:t>
            </a:r>
            <a:endParaRPr lang="zh-CN" altLang="en-US" sz="1600" i="1" dirty="0">
              <a:solidFill>
                <a:srgbClr val="000000"/>
              </a:solidFill>
              <a:latin typeface="Pyidaungsu" panose="020B0502040204020203" pitchFamily="34" charset="0"/>
              <a:cs typeface="Pyidaungsu" panose="020B0502040204020203" pitchFamily="34" charset="0"/>
            </a:endParaRPr>
          </a:p>
        </p:txBody>
      </p:sp>
      <p:sp>
        <p:nvSpPr>
          <p:cNvPr id="61" name="Text Box 20"/>
          <p:cNvSpPr txBox="1">
            <a:spLocks noChangeArrowheads="1"/>
          </p:cNvSpPr>
          <p:nvPr/>
        </p:nvSpPr>
        <p:spPr bwMode="auto">
          <a:xfrm>
            <a:off x="234255" y="3645024"/>
            <a:ext cx="2058988"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300" dirty="0" err="1">
                <a:solidFill>
                  <a:srgbClr val="000000"/>
                </a:solidFill>
                <a:latin typeface="Pyidaungsu" panose="020B0502040204020203" pitchFamily="34" charset="0"/>
                <a:cs typeface="Pyidaungsu" panose="020B0502040204020203" pitchFamily="34" charset="0"/>
              </a:rPr>
              <a:t>ပဋိညာဉ်ပြုထားမှုအပေ</a:t>
            </a:r>
            <a:r>
              <a:rPr lang="en-US" altLang="zh-CN" sz="1300" dirty="0">
                <a:solidFill>
                  <a:srgbClr val="000000"/>
                </a:solidFill>
                <a:latin typeface="Pyidaungsu" panose="020B0502040204020203" pitchFamily="34" charset="0"/>
                <a:cs typeface="Pyidaungsu" panose="020B0502040204020203" pitchFamily="34" charset="0"/>
              </a:rPr>
              <a:t>ါ် </a:t>
            </a:r>
            <a:r>
              <a:rPr lang="en-US" altLang="zh-CN" sz="1300" dirty="0" err="1">
                <a:solidFill>
                  <a:srgbClr val="000000"/>
                </a:solidFill>
                <a:latin typeface="Pyidaungsu" panose="020B0502040204020203" pitchFamily="34" charset="0"/>
                <a:cs typeface="Pyidaungsu" panose="020B0502040204020203" pitchFamily="34" charset="0"/>
              </a:rPr>
              <a:t>သစ္စာမစောင</a:t>
            </a:r>
            <a:r>
              <a:rPr lang="en-US" altLang="zh-CN" sz="1300" dirty="0">
                <a:solidFill>
                  <a:srgbClr val="000000"/>
                </a:solidFill>
                <a:latin typeface="Pyidaungsu" panose="020B0502040204020203" pitchFamily="34" charset="0"/>
                <a:cs typeface="Pyidaungsu" panose="020B0502040204020203" pitchFamily="34" charset="0"/>
              </a:rPr>
              <a:t>့်</a:t>
            </a:r>
            <a:r>
              <a:rPr lang="en-US" altLang="zh-CN" sz="1300" dirty="0" err="1">
                <a:solidFill>
                  <a:srgbClr val="000000"/>
                </a:solidFill>
                <a:latin typeface="Pyidaungsu" panose="020B0502040204020203" pitchFamily="34" charset="0"/>
                <a:cs typeface="Pyidaungsu" panose="020B0502040204020203" pitchFamily="34" charset="0"/>
              </a:rPr>
              <a:t>သောသူများ</a:t>
            </a:r>
            <a:endParaRPr lang="en-US" altLang="zh-CN" sz="1300" dirty="0">
              <a:solidFill>
                <a:srgbClr val="000000"/>
              </a:solidFill>
              <a:latin typeface="Pyidaungsu" panose="020B0502040204020203" pitchFamily="34" charset="0"/>
              <a:cs typeface="Pyidaungsu" panose="020B0502040204020203" pitchFamily="34" charset="0"/>
            </a:endParaRPr>
          </a:p>
        </p:txBody>
      </p:sp>
      <p:sp>
        <p:nvSpPr>
          <p:cNvPr id="62" name="Text Box 22"/>
          <p:cNvSpPr txBox="1">
            <a:spLocks noChangeArrowheads="1"/>
          </p:cNvSpPr>
          <p:nvPr/>
        </p:nvSpPr>
        <p:spPr bwMode="auto">
          <a:xfrm>
            <a:off x="5076056" y="908720"/>
            <a:ext cx="4156230" cy="14465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dirty="0" err="1">
                <a:solidFill>
                  <a:srgbClr val="0060EE"/>
                </a:solidFill>
                <a:latin typeface="Pyidaungsu" panose="020B0502040204020203" pitchFamily="34" charset="0"/>
                <a:cs typeface="Pyidaungsu" panose="020B0502040204020203" pitchFamily="34" charset="0"/>
              </a:rPr>
              <a:t>ကဗျာလင</a:t>
            </a:r>
            <a:r>
              <a:rPr lang="en-US" altLang="zh-CN" sz="1600" b="1" dirty="0">
                <a:solidFill>
                  <a:srgbClr val="0060EE"/>
                </a:solidFill>
                <a:latin typeface="Pyidaungsu" panose="020B0502040204020203" pitchFamily="34" charset="0"/>
                <a:cs typeface="Pyidaungsu" panose="020B0502040204020203" pitchFamily="34" charset="0"/>
              </a:rPr>
              <a:t>်္</a:t>
            </a:r>
            <a:r>
              <a:rPr lang="en-US" altLang="zh-CN" sz="1600" b="1" dirty="0" err="1">
                <a:solidFill>
                  <a:srgbClr val="0060EE"/>
                </a:solidFill>
                <a:latin typeface="Pyidaungsu" panose="020B0502040204020203" pitchFamily="34" charset="0"/>
                <a:cs typeface="Pyidaungsu" panose="020B0502040204020203" pitchFamily="34" charset="0"/>
              </a:rPr>
              <a:t>ကာကျမ်းများ</a:t>
            </a:r>
            <a:endParaRPr lang="en-US" altLang="zh-CN" sz="1600" b="1" dirty="0">
              <a:solidFill>
                <a:srgbClr val="0060EE"/>
              </a:solidFill>
              <a:latin typeface="Pyidaungsu" panose="020B0502040204020203" pitchFamily="34" charset="0"/>
              <a:cs typeface="Pyidaungsu" panose="020B0502040204020203" pitchFamily="34" charset="0"/>
            </a:endParaRPr>
          </a:p>
          <a:p>
            <a:pPr algn="ctr" eaLnBrk="1" hangingPunct="1">
              <a:spcBef>
                <a:spcPct val="50000"/>
              </a:spcBef>
            </a:pPr>
            <a:r>
              <a:rPr lang="en-US" altLang="zh-CN" sz="1600" b="1" dirty="0">
                <a:solidFill>
                  <a:srgbClr val="0060EE"/>
                </a:solidFill>
                <a:latin typeface="Pyidaungsu" panose="020B0502040204020203" pitchFamily="34" charset="0"/>
                <a:cs typeface="Pyidaungsu" panose="020B0502040204020203" pitchFamily="34" charset="0"/>
              </a:rPr>
              <a:t> </a:t>
            </a:r>
            <a:r>
              <a:rPr lang="en-US" altLang="zh-CN" sz="1600" dirty="0">
                <a:solidFill>
                  <a:srgbClr val="0060EE"/>
                </a:solidFill>
                <a:latin typeface="Pyidaungsu" panose="020B0502040204020203" pitchFamily="34" charset="0"/>
                <a:cs typeface="Pyidaungsu" panose="020B0502040204020203" pitchFamily="34" charset="0"/>
              </a:rPr>
              <a:t>(</a:t>
            </a:r>
            <a:r>
              <a:rPr lang="en-US" altLang="zh-CN" sz="1600" dirty="0" err="1">
                <a:solidFill>
                  <a:srgbClr val="0060EE"/>
                </a:solidFill>
                <a:latin typeface="Pyidaungsu" panose="020B0502040204020203" pitchFamily="34" charset="0"/>
                <a:cs typeface="Pyidaungsu" panose="020B0502040204020203" pitchFamily="34" charset="0"/>
              </a:rPr>
              <a:t>ယောဘ</a:t>
            </a:r>
            <a:r>
              <a:rPr lang="en-US" altLang="zh-CN" sz="1600" dirty="0">
                <a:solidFill>
                  <a:srgbClr val="0060EE"/>
                </a:solidFill>
                <a:latin typeface="Pyidaungsu" panose="020B0502040204020203" pitchFamily="34" charset="0"/>
                <a:cs typeface="Pyidaungsu" panose="020B0502040204020203" pitchFamily="34" charset="0"/>
              </a:rPr>
              <a:t> - </a:t>
            </a:r>
            <a:r>
              <a:rPr lang="en-US" altLang="zh-CN" sz="1600" dirty="0" err="1">
                <a:solidFill>
                  <a:srgbClr val="0060EE"/>
                </a:solidFill>
                <a:latin typeface="Pyidaungsu" panose="020B0502040204020203" pitchFamily="34" charset="0"/>
                <a:cs typeface="Pyidaungsu" panose="020B0502040204020203" pitchFamily="34" charset="0"/>
              </a:rPr>
              <a:t>ရှောလမုန</a:t>
            </a:r>
            <a:r>
              <a:rPr lang="en-US" altLang="zh-CN" sz="1600" dirty="0">
                <a:solidFill>
                  <a:srgbClr val="0060EE"/>
                </a:solidFill>
                <a:latin typeface="Pyidaungsu" panose="020B0502040204020203" pitchFamily="34" charset="0"/>
                <a:cs typeface="Pyidaungsu" panose="020B0502040204020203" pitchFamily="34" charset="0"/>
              </a:rPr>
              <a:t>်)</a:t>
            </a:r>
            <a:r>
              <a:rPr lang="en-US" altLang="zh-CN" sz="1600" dirty="0">
                <a:solidFill>
                  <a:srgbClr val="000000"/>
                </a:solidFill>
                <a:latin typeface="Pyidaungsu" panose="020B0502040204020203" pitchFamily="34" charset="0"/>
                <a:cs typeface="Pyidaungsu" panose="020B0502040204020203" pitchFamily="34" charset="0"/>
              </a:rPr>
              <a:t> </a:t>
            </a:r>
          </a:p>
          <a:p>
            <a:pPr algn="ctr" eaLnBrk="1" hangingPunct="1">
              <a:spcBef>
                <a:spcPct val="50000"/>
              </a:spcBef>
            </a:pPr>
            <a:r>
              <a:rPr lang="en-US" altLang="zh-CN" sz="1600" dirty="0" err="1">
                <a:solidFill>
                  <a:srgbClr val="000000"/>
                </a:solidFill>
                <a:latin typeface="Pyidaungsu" panose="020B0502040204020203" pitchFamily="34" charset="0"/>
                <a:cs typeface="Pyidaungsu" panose="020B0502040204020203" pitchFamily="34" charset="0"/>
              </a:rPr>
              <a:t>အနာဂတ္တိစကား</a:t>
            </a:r>
            <a:r>
              <a:rPr lang="en-US" altLang="zh-CN" sz="1600" dirty="0">
                <a:solidFill>
                  <a:srgbClr val="000000"/>
                </a:solidFill>
                <a:latin typeface="Pyidaungsu" panose="020B0502040204020203" pitchFamily="34" charset="0"/>
                <a:cs typeface="Pyidaungsu" panose="020B0502040204020203" pitchFamily="34" charset="0"/>
              </a:rPr>
              <a:t>၏ </a:t>
            </a:r>
            <a:r>
              <a:rPr lang="en-US" altLang="zh-CN" sz="1600" dirty="0" err="1">
                <a:solidFill>
                  <a:srgbClr val="000000"/>
                </a:solidFill>
                <a:latin typeface="Pyidaungsu" panose="020B0502040204020203" pitchFamily="34" charset="0"/>
                <a:cs typeface="Pyidaungsu" panose="020B0502040204020203" pitchFamily="34" charset="0"/>
              </a:rPr>
              <a:t>ရည်ရွယ်ချက</a:t>
            </a:r>
            <a:r>
              <a:rPr lang="en-US" altLang="zh-CN" sz="1600" dirty="0">
                <a:solidFill>
                  <a:srgbClr val="000000"/>
                </a:solidFill>
                <a:latin typeface="Pyidaungsu" panose="020B0502040204020203" pitchFamily="34" charset="0"/>
                <a:cs typeface="Pyidaungsu" panose="020B0502040204020203" pitchFamily="34" charset="0"/>
              </a:rPr>
              <a:t>်</a:t>
            </a:r>
            <a:endParaRPr lang="zh-CN" altLang="en-US" sz="1600" dirty="0">
              <a:solidFill>
                <a:srgbClr val="000000"/>
              </a:solidFill>
              <a:latin typeface="Pyidaungsu" panose="020B0502040204020203" pitchFamily="34" charset="0"/>
              <a:cs typeface="Pyidaungsu" panose="020B0502040204020203" pitchFamily="34" charset="0"/>
            </a:endParaRPr>
          </a:p>
          <a:p>
            <a:pPr algn="ctr" eaLnBrk="1" hangingPunct="1">
              <a:spcBef>
                <a:spcPct val="50000"/>
              </a:spcBef>
            </a:pPr>
            <a:r>
              <a:rPr lang="en-US" altLang="zh-CN" sz="1600" i="1" dirty="0" err="1">
                <a:solidFill>
                  <a:srgbClr val="000000"/>
                </a:solidFill>
                <a:latin typeface="Pyidaungsu" panose="020B0502040204020203" pitchFamily="34" charset="0"/>
                <a:cs typeface="Pyidaungsu" panose="020B0502040204020203" pitchFamily="34" charset="0"/>
              </a:rPr>
              <a:t>ပဋိညာဥ်လုပ်ဆောင်ပုံ</a:t>
            </a:r>
            <a:endParaRPr lang="zh-CN" altLang="en-US" sz="1600" i="1" dirty="0">
              <a:solidFill>
                <a:srgbClr val="000000"/>
              </a:solidFill>
              <a:latin typeface="Pyidaungsu" panose="020B0502040204020203" pitchFamily="34" charset="0"/>
              <a:cs typeface="Pyidaungsu" panose="020B0502040204020203" pitchFamily="34" charset="0"/>
            </a:endParaRPr>
          </a:p>
        </p:txBody>
      </p:sp>
      <p:sp>
        <p:nvSpPr>
          <p:cNvPr id="63" name="Text Box 23"/>
          <p:cNvSpPr txBox="1">
            <a:spLocks noChangeArrowheads="1"/>
          </p:cNvSpPr>
          <p:nvPr/>
        </p:nvSpPr>
        <p:spPr bwMode="auto">
          <a:xfrm>
            <a:off x="3109218" y="3232993"/>
            <a:ext cx="2844800" cy="1323439"/>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dirty="0" err="1">
                <a:solidFill>
                  <a:srgbClr val="DF2803"/>
                </a:solidFill>
                <a:latin typeface="Pyidaungsu" panose="020B0502040204020203" pitchFamily="34" charset="0"/>
                <a:cs typeface="Pyidaungsu" panose="020B0502040204020203" pitchFamily="34" charset="0"/>
              </a:rPr>
              <a:t>အနာဂတ္တိကျမ်းများ</a:t>
            </a:r>
            <a:endParaRPr lang="en-US" altLang="zh-CN" sz="1600" dirty="0">
              <a:solidFill>
                <a:srgbClr val="DF2803"/>
              </a:solidFill>
              <a:latin typeface="Pyidaungsu" panose="020B0502040204020203" pitchFamily="34" charset="0"/>
              <a:cs typeface="Pyidaungsu" panose="020B0502040204020203" pitchFamily="34" charset="0"/>
            </a:endParaRPr>
          </a:p>
          <a:p>
            <a:pPr algn="ctr" eaLnBrk="1" hangingPunct="1">
              <a:spcBef>
                <a:spcPct val="50000"/>
              </a:spcBef>
            </a:pPr>
            <a:r>
              <a:rPr lang="en-US" altLang="zh-CN" sz="1600" dirty="0">
                <a:solidFill>
                  <a:srgbClr val="DF2803"/>
                </a:solidFill>
                <a:latin typeface="Pyidaungsu" panose="020B0502040204020203" pitchFamily="34" charset="0"/>
                <a:cs typeface="Pyidaungsu" panose="020B0502040204020203" pitchFamily="34" charset="0"/>
              </a:rPr>
              <a:t>(</a:t>
            </a:r>
            <a:r>
              <a:rPr lang="en-US" altLang="zh-CN" sz="1600" dirty="0" err="1">
                <a:solidFill>
                  <a:srgbClr val="DF2803"/>
                </a:solidFill>
                <a:latin typeface="Pyidaungsu" panose="020B0502040204020203" pitchFamily="34" charset="0"/>
                <a:cs typeface="Pyidaungsu" panose="020B0502040204020203" pitchFamily="34" charset="0"/>
              </a:rPr>
              <a:t>ဟေရှာယ-မာလခိ</a:t>
            </a:r>
            <a:r>
              <a:rPr lang="en-US" altLang="zh-CN" sz="1600" dirty="0">
                <a:solidFill>
                  <a:srgbClr val="DF2803"/>
                </a:solidFill>
                <a:latin typeface="Pyidaungsu" panose="020B0502040204020203" pitchFamily="34" charset="0"/>
                <a:cs typeface="Pyidaungsu" panose="020B0502040204020203" pitchFamily="34" charset="0"/>
              </a:rPr>
              <a:t>)</a:t>
            </a:r>
          </a:p>
          <a:p>
            <a:pPr algn="ctr" eaLnBrk="1" hangingPunct="1">
              <a:spcBef>
                <a:spcPct val="50000"/>
              </a:spcBef>
            </a:pPr>
            <a:r>
              <a:rPr lang="en-US" altLang="zh-CN" sz="1600" i="1" dirty="0" err="1">
                <a:solidFill>
                  <a:srgbClr val="000000"/>
                </a:solidFill>
                <a:latin typeface="Pyidaungsu" panose="020B0502040204020203" pitchFamily="34" charset="0"/>
                <a:cs typeface="Pyidaungsu" panose="020B0502040204020203" pitchFamily="34" charset="0"/>
              </a:rPr>
              <a:t>ပဋိညာဥ်အကြောင်း</a:t>
            </a:r>
            <a:r>
              <a:rPr lang="en-US" altLang="zh-CN" sz="1600" i="1" dirty="0">
                <a:solidFill>
                  <a:srgbClr val="000000"/>
                </a:solidFill>
                <a:latin typeface="Pyidaungsu" panose="020B0502040204020203" pitchFamily="34" charset="0"/>
                <a:cs typeface="Pyidaungsu" panose="020B0502040204020203" pitchFamily="34" charset="0"/>
              </a:rPr>
              <a:t> </a:t>
            </a:r>
            <a:r>
              <a:rPr lang="en-US" altLang="zh-CN" sz="1600" i="1" dirty="0" err="1">
                <a:solidFill>
                  <a:srgbClr val="000000"/>
                </a:solidFill>
                <a:latin typeface="Pyidaungsu" panose="020B0502040204020203" pitchFamily="34" charset="0"/>
                <a:cs typeface="Pyidaungsu" panose="020B0502040204020203" pitchFamily="34" charset="0"/>
              </a:rPr>
              <a:t>ဟောပြောသူ</a:t>
            </a:r>
            <a:r>
              <a:rPr lang="en-US" altLang="zh-CN" sz="1600" i="1" dirty="0">
                <a:solidFill>
                  <a:srgbClr val="000000"/>
                </a:solidFill>
                <a:latin typeface="Pyidaungsu" panose="020B0502040204020203" pitchFamily="34" charset="0"/>
                <a:cs typeface="Pyidaungsu" panose="020B0502040204020203" pitchFamily="34" charset="0"/>
              </a:rPr>
              <a:t> (</a:t>
            </a:r>
            <a:r>
              <a:rPr lang="en-US" altLang="zh-CN" sz="1600" i="1" dirty="0" err="1">
                <a:solidFill>
                  <a:srgbClr val="000000"/>
                </a:solidFill>
                <a:latin typeface="Pyidaungsu" panose="020B0502040204020203" pitchFamily="34" charset="0"/>
                <a:cs typeface="Pyidaungsu" panose="020B0502040204020203" pitchFamily="34" charset="0"/>
              </a:rPr>
              <a:t>တရားဟောဆရာ</a:t>
            </a:r>
            <a:r>
              <a:rPr lang="en-US" altLang="zh-CN" sz="1600" i="1" dirty="0">
                <a:solidFill>
                  <a:srgbClr val="000000"/>
                </a:solidFill>
                <a:latin typeface="Pyidaungsu" panose="020B0502040204020203" pitchFamily="34" charset="0"/>
                <a:cs typeface="Pyidaungsu" panose="020B0502040204020203" pitchFamily="34" charset="0"/>
              </a:rPr>
              <a:t>)</a:t>
            </a:r>
            <a:endParaRPr lang="zh-CN" altLang="en-US" sz="1600" i="1" dirty="0">
              <a:solidFill>
                <a:srgbClr val="000000"/>
              </a:solidFill>
              <a:latin typeface="Pyidaungsu" panose="020B0502040204020203" pitchFamily="34" charset="0"/>
              <a:cs typeface="Pyidaungsu" panose="020B0502040204020203" pitchFamily="34" charset="0"/>
            </a:endParaRPr>
          </a:p>
        </p:txBody>
      </p:sp>
      <p:sp>
        <p:nvSpPr>
          <p:cNvPr id="64" name="Text Box 24"/>
          <p:cNvSpPr txBox="1">
            <a:spLocks noChangeArrowheads="1"/>
          </p:cNvSpPr>
          <p:nvPr/>
        </p:nvSpPr>
        <p:spPr bwMode="auto">
          <a:xfrm>
            <a:off x="2402780" y="5433066"/>
            <a:ext cx="4113436" cy="1200329"/>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dirty="0" err="1">
                <a:solidFill>
                  <a:srgbClr val="0060EE"/>
                </a:solidFill>
                <a:latin typeface="Pyidaungsu" panose="020B0502040204020203" pitchFamily="34" charset="0"/>
                <a:cs typeface="Pyidaungsu" panose="020B0502040204020203" pitchFamily="34" charset="0"/>
              </a:rPr>
              <a:t>အစဦးဆုံး</a:t>
            </a:r>
            <a:r>
              <a:rPr lang="en-US" altLang="zh-CN" sz="1600" b="1" dirty="0">
                <a:solidFill>
                  <a:srgbClr val="0060EE"/>
                </a:solidFill>
                <a:latin typeface="Pyidaungsu" panose="020B0502040204020203" pitchFamily="34" charset="0"/>
                <a:cs typeface="Pyidaungsu" panose="020B0502040204020203" pitchFamily="34" charset="0"/>
              </a:rPr>
              <a:t> </a:t>
            </a:r>
            <a:r>
              <a:rPr lang="en-US" altLang="zh-CN" sz="1600" b="1" dirty="0" err="1">
                <a:solidFill>
                  <a:srgbClr val="0060EE"/>
                </a:solidFill>
                <a:latin typeface="Pyidaungsu" panose="020B0502040204020203" pitchFamily="34" charset="0"/>
                <a:cs typeface="Pyidaungsu" panose="020B0502040204020203" pitchFamily="34" charset="0"/>
              </a:rPr>
              <a:t>ကျမ်းများ</a:t>
            </a:r>
            <a:br>
              <a:rPr lang="zh-CN" altLang="en-US" sz="1600" dirty="0">
                <a:solidFill>
                  <a:srgbClr val="0060EE"/>
                </a:solidFill>
                <a:latin typeface="Pyidaungsu" panose="020B0502040204020203" pitchFamily="34" charset="0"/>
                <a:cs typeface="Pyidaungsu" panose="020B0502040204020203" pitchFamily="34" charset="0"/>
              </a:rPr>
            </a:br>
            <a:r>
              <a:rPr lang="en-US" altLang="zh-CN" sz="1600" dirty="0">
                <a:solidFill>
                  <a:srgbClr val="0060EE"/>
                </a:solidFill>
                <a:latin typeface="Pyidaungsu" panose="020B0502040204020203" pitchFamily="34" charset="0"/>
                <a:cs typeface="Pyidaungsu" panose="020B0502040204020203" pitchFamily="34" charset="0"/>
              </a:rPr>
              <a:t>(</a:t>
            </a:r>
            <a:r>
              <a:rPr lang="en-US" altLang="zh-CN" sz="1600" dirty="0" err="1">
                <a:solidFill>
                  <a:srgbClr val="0060EE"/>
                </a:solidFill>
                <a:latin typeface="Pyidaungsu" panose="020B0502040204020203" pitchFamily="34" charset="0"/>
                <a:cs typeface="Pyidaungsu" panose="020B0502040204020203" pitchFamily="34" charset="0"/>
              </a:rPr>
              <a:t>ကမ္ဘာဦး</a:t>
            </a:r>
            <a:r>
              <a:rPr lang="en-US" altLang="zh-CN" sz="1600" dirty="0">
                <a:solidFill>
                  <a:srgbClr val="0060EE"/>
                </a:solidFill>
                <a:latin typeface="Pyidaungsu" panose="020B0502040204020203" pitchFamily="34" charset="0"/>
                <a:cs typeface="Pyidaungsu" panose="020B0502040204020203" pitchFamily="34" charset="0"/>
              </a:rPr>
              <a:t> - </a:t>
            </a:r>
            <a:r>
              <a:rPr lang="en-US" altLang="zh-CN" sz="1600" dirty="0" err="1">
                <a:solidFill>
                  <a:srgbClr val="0060EE"/>
                </a:solidFill>
                <a:latin typeface="Pyidaungsu" panose="020B0502040204020203" pitchFamily="34" charset="0"/>
                <a:cs typeface="Pyidaungsu" panose="020B0502040204020203" pitchFamily="34" charset="0"/>
              </a:rPr>
              <a:t>တရားဟော</a:t>
            </a:r>
            <a:r>
              <a:rPr lang="en-US" altLang="zh-CN" sz="1600" dirty="0">
                <a:solidFill>
                  <a:srgbClr val="0060EE"/>
                </a:solidFill>
                <a:latin typeface="Pyidaungsu" panose="020B0502040204020203" pitchFamily="34" charset="0"/>
                <a:cs typeface="Pyidaungsu" panose="020B0502040204020203" pitchFamily="34" charset="0"/>
              </a:rPr>
              <a:t>)</a:t>
            </a:r>
          </a:p>
          <a:p>
            <a:pPr algn="ctr" eaLnBrk="1" hangingPunct="1">
              <a:spcBef>
                <a:spcPct val="50000"/>
              </a:spcBef>
            </a:pPr>
            <a:r>
              <a:rPr lang="en-US" altLang="zh-CN" sz="1600" dirty="0" err="1">
                <a:solidFill>
                  <a:srgbClr val="000000"/>
                </a:solidFill>
                <a:latin typeface="Pyidaungsu" panose="020B0502040204020203" pitchFamily="34" charset="0"/>
                <a:cs typeface="Pyidaungsu" panose="020B0502040204020203" pitchFamily="34" charset="0"/>
              </a:rPr>
              <a:t>အနာဂတ္တိစကား</a:t>
            </a:r>
            <a:r>
              <a:rPr lang="en-US" altLang="zh-CN" sz="1600" dirty="0">
                <a:solidFill>
                  <a:srgbClr val="000000"/>
                </a:solidFill>
                <a:latin typeface="Pyidaungsu" panose="020B0502040204020203" pitchFamily="34" charset="0"/>
                <a:cs typeface="Pyidaungsu" panose="020B0502040204020203" pitchFamily="34" charset="0"/>
              </a:rPr>
              <a:t>၏ </a:t>
            </a:r>
            <a:r>
              <a:rPr lang="en-US" altLang="zh-CN" sz="1600" dirty="0" err="1">
                <a:solidFill>
                  <a:srgbClr val="000000"/>
                </a:solidFill>
                <a:latin typeface="Pyidaungsu" panose="020B0502040204020203" pitchFamily="34" charset="0"/>
                <a:cs typeface="Pyidaungsu" panose="020B0502040204020203" pitchFamily="34" charset="0"/>
              </a:rPr>
              <a:t>အခြေခံအကြောင်းရင်း</a:t>
            </a:r>
            <a:r>
              <a:rPr lang="en-US" altLang="zh-CN" sz="1600" dirty="0">
                <a:solidFill>
                  <a:srgbClr val="000000"/>
                </a:solidFill>
                <a:latin typeface="Pyidaungsu" panose="020B0502040204020203" pitchFamily="34" charset="0"/>
                <a:cs typeface="Pyidaungsu" panose="020B0502040204020203" pitchFamily="34" charset="0"/>
              </a:rPr>
              <a:t> </a:t>
            </a:r>
            <a:r>
              <a:rPr lang="en-US" altLang="zh-CN" sz="1600" i="1" dirty="0" err="1">
                <a:solidFill>
                  <a:srgbClr val="000000"/>
                </a:solidFill>
                <a:latin typeface="Pyidaungsu" panose="020B0502040204020203" pitchFamily="34" charset="0"/>
                <a:cs typeface="Pyidaungsu" panose="020B0502040204020203" pitchFamily="34" charset="0"/>
              </a:rPr>
              <a:t>ပဋိညာဥ်ဆက်န</a:t>
            </a:r>
            <a:r>
              <a:rPr lang="en-US" altLang="zh-CN" sz="1600" i="1" dirty="0">
                <a:solidFill>
                  <a:srgbClr val="000000"/>
                </a:solidFill>
                <a:latin typeface="Pyidaungsu" panose="020B0502040204020203" pitchFamily="34" charset="0"/>
                <a:cs typeface="Pyidaungsu" panose="020B0502040204020203" pitchFamily="34" charset="0"/>
              </a:rPr>
              <a:t>ွှ</a:t>
            </a:r>
            <a:r>
              <a:rPr lang="en-US" altLang="zh-CN" sz="1600" i="1" dirty="0" err="1">
                <a:solidFill>
                  <a:srgbClr val="000000"/>
                </a:solidFill>
                <a:latin typeface="Pyidaungsu" panose="020B0502040204020203" pitchFamily="34" charset="0"/>
                <a:cs typeface="Pyidaungsu" panose="020B0502040204020203" pitchFamily="34" charset="0"/>
              </a:rPr>
              <a:t>ယ်မှု</a:t>
            </a:r>
            <a:r>
              <a:rPr lang="en-US" altLang="zh-CN" sz="1600" i="1" dirty="0">
                <a:solidFill>
                  <a:srgbClr val="000000"/>
                </a:solidFill>
                <a:latin typeface="Pyidaungsu" panose="020B0502040204020203" pitchFamily="34" charset="0"/>
                <a:cs typeface="Pyidaungsu" panose="020B0502040204020203" pitchFamily="34" charset="0"/>
              </a:rPr>
              <a:t>: </a:t>
            </a:r>
            <a:r>
              <a:rPr lang="en-US" altLang="zh-CN" sz="1600" i="1" dirty="0" err="1">
                <a:solidFill>
                  <a:srgbClr val="000000"/>
                </a:solidFill>
                <a:latin typeface="Pyidaungsu" panose="020B0502040204020203" pitchFamily="34" charset="0"/>
                <a:cs typeface="Pyidaungsu" panose="020B0502040204020203" pitchFamily="34" charset="0"/>
              </a:rPr>
              <a:t>ဣသရေလနဲ</a:t>
            </a:r>
            <a:r>
              <a:rPr lang="en-US" altLang="zh-CN" sz="1600" i="1" dirty="0">
                <a:solidFill>
                  <a:srgbClr val="000000"/>
                </a:solidFill>
                <a:latin typeface="Pyidaungsu" panose="020B0502040204020203" pitchFamily="34" charset="0"/>
                <a:cs typeface="Pyidaungsu" panose="020B0502040204020203" pitchFamily="34" charset="0"/>
              </a:rPr>
              <a:t>့ </a:t>
            </a:r>
            <a:r>
              <a:rPr lang="en-US" altLang="zh-CN" sz="1600" i="1" dirty="0" err="1">
                <a:solidFill>
                  <a:srgbClr val="000000"/>
                </a:solidFill>
                <a:latin typeface="Pyidaungsu" panose="020B0502040204020203" pitchFamily="34" charset="0"/>
                <a:cs typeface="Pyidaungsu" panose="020B0502040204020203" pitchFamily="34" charset="0"/>
              </a:rPr>
              <a:t>ဘုရား</a:t>
            </a:r>
            <a:endParaRPr lang="zh-CN" altLang="en-US" sz="1600" i="1" dirty="0">
              <a:solidFill>
                <a:srgbClr val="000000"/>
              </a:solidFill>
              <a:latin typeface="Pyidaungsu" panose="020B0502040204020203" pitchFamily="34" charset="0"/>
              <a:cs typeface="Pyidaungsu" panose="020B0502040204020203" pitchFamily="34" charset="0"/>
            </a:endParaRPr>
          </a:p>
        </p:txBody>
      </p:sp>
      <p:sp>
        <p:nvSpPr>
          <p:cNvPr id="65" name="Text Box 26"/>
          <p:cNvSpPr txBox="1">
            <a:spLocks noChangeArrowheads="1"/>
          </p:cNvSpPr>
          <p:nvPr/>
        </p:nvSpPr>
        <p:spPr bwMode="auto">
          <a:xfrm>
            <a:off x="2699792" y="2502743"/>
            <a:ext cx="863600"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400" dirty="0" err="1">
                <a:solidFill>
                  <a:srgbClr val="000000"/>
                </a:solidFill>
                <a:latin typeface="Pyidaungsu" panose="020B0502040204020203" pitchFamily="34" charset="0"/>
                <a:cs typeface="Pyidaungsu" panose="020B0502040204020203" pitchFamily="34" charset="0"/>
              </a:rPr>
              <a:t>ဘယ်သူ့အပေ</a:t>
            </a:r>
            <a:r>
              <a:rPr lang="en-US" altLang="zh-CN" sz="1400" dirty="0">
                <a:solidFill>
                  <a:srgbClr val="000000"/>
                </a:solidFill>
                <a:latin typeface="Pyidaungsu" panose="020B0502040204020203" pitchFamily="34" charset="0"/>
                <a:cs typeface="Pyidaungsu" panose="020B0502040204020203" pitchFamily="34" charset="0"/>
              </a:rPr>
              <a:t>ါ်</a:t>
            </a:r>
            <a:r>
              <a:rPr lang="en-US" altLang="zh-CN" sz="1400" dirty="0" err="1">
                <a:solidFill>
                  <a:srgbClr val="000000"/>
                </a:solidFill>
                <a:latin typeface="Pyidaungsu" panose="020B0502040204020203" pitchFamily="34" charset="0"/>
                <a:cs typeface="Pyidaungsu" panose="020B0502040204020203" pitchFamily="34" charset="0"/>
              </a:rPr>
              <a:t>မှာ</a:t>
            </a:r>
            <a:r>
              <a:rPr lang="en-US" altLang="zh-CN" sz="1400" dirty="0">
                <a:solidFill>
                  <a:srgbClr val="000000"/>
                </a:solidFill>
                <a:latin typeface="Pyidaungsu" panose="020B0502040204020203" pitchFamily="34" charset="0"/>
                <a:cs typeface="Pyidaungsu" panose="020B0502040204020203" pitchFamily="34" charset="0"/>
              </a:rPr>
              <a:t> </a:t>
            </a:r>
            <a:r>
              <a:rPr lang="en-US" altLang="zh-CN" sz="1400" dirty="0" err="1">
                <a:solidFill>
                  <a:srgbClr val="000000"/>
                </a:solidFill>
                <a:latin typeface="Pyidaungsu" panose="020B0502040204020203" pitchFamily="34" charset="0"/>
                <a:cs typeface="Pyidaungsu" panose="020B0502040204020203" pitchFamily="34" charset="0"/>
              </a:rPr>
              <a:t>ရည်ရွယ်လဲ</a:t>
            </a:r>
            <a:endParaRPr lang="zh-CN" altLang="en-US" sz="1400" dirty="0">
              <a:solidFill>
                <a:srgbClr val="000000"/>
              </a:solidFill>
              <a:latin typeface="Pyidaungsu" panose="020B0502040204020203" pitchFamily="34" charset="0"/>
              <a:cs typeface="Pyidaungsu" panose="020B0502040204020203" pitchFamily="34" charset="0"/>
            </a:endParaRPr>
          </a:p>
        </p:txBody>
      </p:sp>
      <p:sp>
        <p:nvSpPr>
          <p:cNvPr id="66" name="Text Box 27"/>
          <p:cNvSpPr txBox="1">
            <a:spLocks noChangeArrowheads="1"/>
          </p:cNvSpPr>
          <p:nvPr/>
        </p:nvSpPr>
        <p:spPr bwMode="auto">
          <a:xfrm>
            <a:off x="5622454" y="2502743"/>
            <a:ext cx="893762"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400" dirty="0" err="1">
                <a:solidFill>
                  <a:srgbClr val="000000"/>
                </a:solidFill>
                <a:latin typeface="Pyidaungsu" panose="020B0502040204020203" pitchFamily="34" charset="0"/>
                <a:cs typeface="Pyidaungsu" panose="020B0502040204020203" pitchFamily="34" charset="0"/>
              </a:rPr>
              <a:t>ဘယ်အပေ</a:t>
            </a:r>
            <a:r>
              <a:rPr lang="en-US" altLang="zh-CN" sz="1400" dirty="0">
                <a:solidFill>
                  <a:srgbClr val="000000"/>
                </a:solidFill>
                <a:latin typeface="Pyidaungsu" panose="020B0502040204020203" pitchFamily="34" charset="0"/>
                <a:cs typeface="Pyidaungsu" panose="020B0502040204020203" pitchFamily="34" charset="0"/>
              </a:rPr>
              <a:t>ါ်</a:t>
            </a:r>
            <a:r>
              <a:rPr lang="en-US" altLang="zh-CN" sz="1400" dirty="0" err="1">
                <a:solidFill>
                  <a:srgbClr val="000000"/>
                </a:solidFill>
                <a:latin typeface="Pyidaungsu" panose="020B0502040204020203" pitchFamily="34" charset="0"/>
                <a:cs typeface="Pyidaungsu" panose="020B0502040204020203" pitchFamily="34" charset="0"/>
              </a:rPr>
              <a:t>မှာ</a:t>
            </a:r>
            <a:r>
              <a:rPr lang="en-US" altLang="zh-CN" sz="1400" dirty="0">
                <a:solidFill>
                  <a:srgbClr val="000000"/>
                </a:solidFill>
                <a:latin typeface="Pyidaungsu" panose="020B0502040204020203" pitchFamily="34" charset="0"/>
                <a:cs typeface="Pyidaungsu" panose="020B0502040204020203" pitchFamily="34" charset="0"/>
              </a:rPr>
              <a:t> </a:t>
            </a:r>
            <a:r>
              <a:rPr lang="en-US" altLang="zh-CN" sz="1400" dirty="0" err="1">
                <a:solidFill>
                  <a:srgbClr val="000000"/>
                </a:solidFill>
                <a:latin typeface="Pyidaungsu" panose="020B0502040204020203" pitchFamily="34" charset="0"/>
                <a:cs typeface="Pyidaungsu" panose="020B0502040204020203" pitchFamily="34" charset="0"/>
              </a:rPr>
              <a:t>ရည်ရွယ်လဲ</a:t>
            </a:r>
            <a:r>
              <a:rPr lang="en-US" altLang="zh-CN" sz="1400" dirty="0">
                <a:solidFill>
                  <a:srgbClr val="000000"/>
                </a:solidFill>
                <a:latin typeface="Zawgyi-One"/>
                <a:cs typeface="Zawgyi-One"/>
              </a:rPr>
              <a:t>။</a:t>
            </a:r>
            <a:endParaRPr lang="zh-CN" altLang="en-US" sz="1400" dirty="0">
              <a:solidFill>
                <a:srgbClr val="000000"/>
              </a:solidFill>
              <a:latin typeface="Zawgyi-One"/>
              <a:cs typeface="Zawgyi-One"/>
            </a:endParaRPr>
          </a:p>
        </p:txBody>
      </p:sp>
      <p:sp>
        <p:nvSpPr>
          <p:cNvPr id="67" name="Text Box 25"/>
          <p:cNvSpPr txBox="1">
            <a:spLocks noChangeArrowheads="1"/>
          </p:cNvSpPr>
          <p:nvPr/>
        </p:nvSpPr>
        <p:spPr bwMode="auto">
          <a:xfrm>
            <a:off x="6804248" y="3645024"/>
            <a:ext cx="2260600"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300" dirty="0" err="1">
                <a:solidFill>
                  <a:srgbClr val="000000"/>
                </a:solidFill>
                <a:latin typeface="Pyidaungsu" panose="020B0502040204020203" pitchFamily="34" charset="0"/>
                <a:cs typeface="Pyidaungsu" panose="020B0502040204020203" pitchFamily="34" charset="0"/>
              </a:rPr>
              <a:t>ပဋိညာဥ်အားဖြင</a:t>
            </a:r>
            <a:r>
              <a:rPr lang="en-US" altLang="zh-CN" sz="1300" dirty="0">
                <a:solidFill>
                  <a:srgbClr val="000000"/>
                </a:solidFill>
                <a:latin typeface="Pyidaungsu" panose="020B0502040204020203" pitchFamily="34" charset="0"/>
                <a:cs typeface="Pyidaungsu" panose="020B0502040204020203" pitchFamily="34" charset="0"/>
              </a:rPr>
              <a:t>့် </a:t>
            </a:r>
            <a:r>
              <a:rPr lang="en-US" altLang="zh-CN" sz="1300" dirty="0" err="1">
                <a:solidFill>
                  <a:srgbClr val="000000"/>
                </a:solidFill>
                <a:latin typeface="Pyidaungsu" panose="020B0502040204020203" pitchFamily="34" charset="0"/>
                <a:cs typeface="Pyidaungsu" panose="020B0502040204020203" pitchFamily="34" charset="0"/>
              </a:rPr>
              <a:t>မထိခိုက်သော</a:t>
            </a:r>
            <a:r>
              <a:rPr lang="en-US" altLang="zh-CN" sz="1300" dirty="0">
                <a:solidFill>
                  <a:srgbClr val="000000"/>
                </a:solidFill>
                <a:latin typeface="Pyidaungsu" panose="020B0502040204020203" pitchFamily="34" charset="0"/>
                <a:cs typeface="Pyidaungsu" panose="020B0502040204020203" pitchFamily="34" charset="0"/>
              </a:rPr>
              <a:t> </a:t>
            </a:r>
            <a:r>
              <a:rPr lang="en-US" altLang="zh-CN" sz="1300" dirty="0" err="1">
                <a:solidFill>
                  <a:srgbClr val="000000"/>
                </a:solidFill>
                <a:latin typeface="Pyidaungsu" panose="020B0502040204020203" pitchFamily="34" charset="0"/>
                <a:cs typeface="Pyidaungsu" panose="020B0502040204020203" pitchFamily="34" charset="0"/>
              </a:rPr>
              <a:t>အပြုအမူ</a:t>
            </a:r>
            <a:endParaRPr lang="zh-CN" altLang="en-US" sz="1300" dirty="0">
              <a:solidFill>
                <a:srgbClr val="000000"/>
              </a:solidFill>
              <a:latin typeface="Pyidaungsu" panose="020B0502040204020203" pitchFamily="34" charset="0"/>
              <a:cs typeface="Pyidaungsu" panose="020B0502040204020203" pitchFamily="34" charset="0"/>
            </a:endParaRPr>
          </a:p>
        </p:txBody>
      </p:sp>
      <p:sp>
        <p:nvSpPr>
          <p:cNvPr id="43" name="Text Box 17"/>
          <p:cNvSpPr txBox="1">
            <a:spLocks noChangeArrowheads="1"/>
          </p:cNvSpPr>
          <p:nvPr/>
        </p:nvSpPr>
        <p:spPr bwMode="auto">
          <a:xfrm>
            <a:off x="8458200" y="0"/>
            <a:ext cx="762000" cy="830997"/>
          </a:xfrm>
          <a:prstGeom prst="rect">
            <a:avLst/>
          </a:prstGeom>
          <a:solidFill>
            <a:schemeClr val="bg1"/>
          </a:solid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b="1">
                <a:solidFill>
                  <a:srgbClr val="000000"/>
                </a:solidFill>
                <a:latin typeface="Arial"/>
                <a:cs typeface="Arial"/>
              </a:rPr>
              <a:t>50b440</a:t>
            </a:r>
            <a:endParaRPr lang="en-US">
              <a:solidFill>
                <a:srgbClr val="000000"/>
              </a:solidFill>
              <a:latin typeface="Arial"/>
              <a:cs typeface="Arial"/>
            </a:endParaRPr>
          </a:p>
        </p:txBody>
      </p:sp>
      <p:sp>
        <p:nvSpPr>
          <p:cNvPr id="55" name="Text Box 16"/>
          <p:cNvSpPr txBox="1">
            <a:spLocks noChangeArrowheads="1"/>
          </p:cNvSpPr>
          <p:nvPr/>
        </p:nvSpPr>
        <p:spPr bwMode="auto">
          <a:xfrm>
            <a:off x="71438" y="4581525"/>
            <a:ext cx="20778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b="1" dirty="0" err="1">
                <a:solidFill>
                  <a:srgbClr val="FF0000"/>
                </a:solidFill>
                <a:latin typeface="Pyidaungsu" panose="020B0502040204020203" pitchFamily="34" charset="0"/>
                <a:cs typeface="Pyidaungsu" panose="020B0502040204020203" pitchFamily="34" charset="0"/>
              </a:rPr>
              <a:t>အနာဂတ္တိစကား</a:t>
            </a:r>
            <a:endParaRPr lang="en-US" b="1" dirty="0">
              <a:solidFill>
                <a:srgbClr val="FF0000"/>
              </a:solidFill>
              <a:latin typeface="Pyidaungsu" panose="020B0502040204020203" pitchFamily="34" charset="0"/>
              <a:cs typeface="Pyidaungsu" panose="020B0502040204020203" pitchFamily="34" charset="0"/>
            </a:endParaRPr>
          </a:p>
        </p:txBody>
      </p:sp>
      <p:sp>
        <p:nvSpPr>
          <p:cNvPr id="56" name="Text Box 11"/>
          <p:cNvSpPr txBox="1">
            <a:spLocks noChangeArrowheads="1"/>
          </p:cNvSpPr>
          <p:nvPr/>
        </p:nvSpPr>
        <p:spPr bwMode="auto">
          <a:xfrm>
            <a:off x="6011863" y="5589399"/>
            <a:ext cx="19399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sz="1800" b="1" dirty="0" err="1">
                <a:solidFill>
                  <a:srgbClr val="0033CC"/>
                </a:solidFill>
                <a:latin typeface="Pyidaungsu" panose="020B0502040204020203" pitchFamily="34" charset="0"/>
                <a:cs typeface="Pyidaungsu" panose="020B0502040204020203" pitchFamily="34" charset="0"/>
              </a:rPr>
              <a:t>က</a:t>
            </a:r>
            <a:r>
              <a:rPr lang="en-US" sz="1800" b="1" dirty="0">
                <a:solidFill>
                  <a:srgbClr val="0033CC"/>
                </a:solidFill>
                <a:latin typeface="Pyidaungsu" panose="020B0502040204020203" pitchFamily="34" charset="0"/>
                <a:cs typeface="Pyidaungsu" panose="020B0502040204020203" pitchFamily="34" charset="0"/>
              </a:rPr>
              <a:t>. ၁၂:၁-၃; ၁၅:၁၈</a:t>
            </a:r>
          </a:p>
        </p:txBody>
      </p:sp>
      <p:sp>
        <p:nvSpPr>
          <p:cNvPr id="68" name="Text Box 12"/>
          <p:cNvSpPr txBox="1">
            <a:spLocks noChangeArrowheads="1"/>
          </p:cNvSpPr>
          <p:nvPr/>
        </p:nvSpPr>
        <p:spPr bwMode="auto">
          <a:xfrm>
            <a:off x="7089775" y="5965636"/>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sz="1800" b="1" dirty="0" err="1">
                <a:solidFill>
                  <a:srgbClr val="0033CC"/>
                </a:solidFill>
                <a:latin typeface="Pyidaungsu" panose="020B0502040204020203" pitchFamily="34" charset="0"/>
                <a:cs typeface="Pyidaungsu" panose="020B0502040204020203" pitchFamily="34" charset="0"/>
              </a:rPr>
              <a:t>အက</a:t>
            </a:r>
            <a:r>
              <a:rPr lang="en-US" sz="1800" b="1" dirty="0">
                <a:solidFill>
                  <a:srgbClr val="0033CC"/>
                </a:solidFill>
                <a:latin typeface="Pyidaungsu" panose="020B0502040204020203" pitchFamily="34" charset="0"/>
                <a:cs typeface="Pyidaungsu" panose="020B0502040204020203" pitchFamily="34" charset="0"/>
              </a:rPr>
              <a:t>ြွ</a:t>
            </a:r>
            <a:r>
              <a:rPr lang="en-US" sz="1800" b="1" dirty="0" err="1">
                <a:solidFill>
                  <a:srgbClr val="0033CC"/>
                </a:solidFill>
                <a:latin typeface="Pyidaungsu" panose="020B0502040204020203" pitchFamily="34" charset="0"/>
                <a:cs typeface="Pyidaungsu" panose="020B0502040204020203" pitchFamily="34" charset="0"/>
              </a:rPr>
              <a:t>င်းမဲ</a:t>
            </a:r>
            <a:r>
              <a:rPr lang="en-US" sz="1800" b="1" dirty="0">
                <a:solidFill>
                  <a:srgbClr val="0033CC"/>
                </a:solidFill>
                <a:latin typeface="Pyidaungsu" panose="020B0502040204020203" pitchFamily="34" charset="0"/>
                <a:cs typeface="Pyidaungsu" panose="020B0502040204020203" pitchFamily="34" charset="0"/>
              </a:rPr>
              <a:t>့</a:t>
            </a:r>
          </a:p>
        </p:txBody>
      </p:sp>
      <p:sp>
        <p:nvSpPr>
          <p:cNvPr id="69" name="Text Box 13"/>
          <p:cNvSpPr txBox="1">
            <a:spLocks noChangeArrowheads="1"/>
          </p:cNvSpPr>
          <p:nvPr/>
        </p:nvSpPr>
        <p:spPr bwMode="auto">
          <a:xfrm>
            <a:off x="7867650" y="6340286"/>
            <a:ext cx="11592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sz="1800" b="1" dirty="0" err="1">
                <a:solidFill>
                  <a:srgbClr val="0033CC"/>
                </a:solidFill>
                <a:latin typeface="Pyidaungsu" panose="020B0502040204020203" pitchFamily="34" charset="0"/>
                <a:cs typeface="Pyidaungsu" panose="020B0502040204020203" pitchFamily="34" charset="0"/>
              </a:rPr>
              <a:t>ကောင်းချီး</a:t>
            </a:r>
            <a:endParaRPr lang="en-US" sz="1800" b="1" dirty="0">
              <a:solidFill>
                <a:srgbClr val="0033CC"/>
              </a:solidFill>
              <a:latin typeface="Pyidaungsu" panose="020B0502040204020203" pitchFamily="34" charset="0"/>
              <a:cs typeface="Pyidaungsu" panose="020B0502040204020203" pitchFamily="34" charset="0"/>
            </a:endParaRPr>
          </a:p>
        </p:txBody>
      </p:sp>
      <p:sp>
        <p:nvSpPr>
          <p:cNvPr id="70" name="Text Box 14"/>
          <p:cNvSpPr txBox="1">
            <a:spLocks noChangeArrowheads="1"/>
          </p:cNvSpPr>
          <p:nvPr/>
        </p:nvSpPr>
        <p:spPr bwMode="auto">
          <a:xfrm>
            <a:off x="71438" y="5621149"/>
            <a:ext cx="19271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sz="1800" b="1" dirty="0" err="1">
                <a:solidFill>
                  <a:srgbClr val="FF0000"/>
                </a:solidFill>
                <a:latin typeface="Pyidaungsu" panose="020B0502040204020203" pitchFamily="34" charset="0"/>
                <a:cs typeface="Pyidaungsu" panose="020B0502040204020203" pitchFamily="34" charset="0"/>
              </a:rPr>
              <a:t>တရား</a:t>
            </a:r>
            <a:r>
              <a:rPr lang="en-US" sz="1800" b="1" dirty="0">
                <a:solidFill>
                  <a:srgbClr val="FF0000"/>
                </a:solidFill>
                <a:latin typeface="Pyidaungsu" panose="020B0502040204020203" pitchFamily="34" charset="0"/>
                <a:cs typeface="Pyidaungsu" panose="020B0502040204020203" pitchFamily="34" charset="0"/>
              </a:rPr>
              <a:t>. ၂၈; </a:t>
            </a:r>
            <a:r>
              <a:rPr lang="en-US" sz="1800" b="1" dirty="0" err="1">
                <a:solidFill>
                  <a:srgbClr val="FF0000"/>
                </a:solidFill>
                <a:latin typeface="Pyidaungsu" panose="020B0502040204020203" pitchFamily="34" charset="0"/>
                <a:cs typeface="Pyidaungsu" panose="020B0502040204020203" pitchFamily="34" charset="0"/>
              </a:rPr>
              <a:t>ဝတ</a:t>
            </a:r>
            <a:r>
              <a:rPr lang="en-US" sz="1800" b="1" dirty="0">
                <a:solidFill>
                  <a:srgbClr val="FF0000"/>
                </a:solidFill>
                <a:latin typeface="Pyidaungsu" panose="020B0502040204020203" pitchFamily="34" charset="0"/>
                <a:cs typeface="Pyidaungsu" panose="020B0502040204020203" pitchFamily="34" charset="0"/>
              </a:rPr>
              <a:t>် ၂၆</a:t>
            </a:r>
          </a:p>
        </p:txBody>
      </p:sp>
      <p:sp>
        <p:nvSpPr>
          <p:cNvPr id="71" name="Text Box 15"/>
          <p:cNvSpPr txBox="1">
            <a:spLocks noChangeArrowheads="1"/>
          </p:cNvSpPr>
          <p:nvPr/>
        </p:nvSpPr>
        <p:spPr bwMode="auto">
          <a:xfrm>
            <a:off x="71438" y="5997386"/>
            <a:ext cx="103906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sz="1800" b="1" dirty="0">
                <a:solidFill>
                  <a:srgbClr val="FF0000"/>
                </a:solidFill>
                <a:latin typeface="Pyidaungsu" panose="020B0502040204020203" pitchFamily="34" charset="0"/>
                <a:cs typeface="Pyidaungsu" panose="020B0502040204020203" pitchFamily="34" charset="0"/>
              </a:rPr>
              <a:t>ခြွ</a:t>
            </a:r>
            <a:r>
              <a:rPr lang="en-US" sz="1800" b="1" dirty="0" err="1">
                <a:solidFill>
                  <a:srgbClr val="FF0000"/>
                </a:solidFill>
                <a:latin typeface="Pyidaungsu" panose="020B0502040204020203" pitchFamily="34" charset="0"/>
                <a:cs typeface="Pyidaungsu" panose="020B0502040204020203" pitchFamily="34" charset="0"/>
              </a:rPr>
              <a:t>င်းချက</a:t>
            </a:r>
            <a:r>
              <a:rPr lang="en-US" sz="1800" b="1" dirty="0">
                <a:solidFill>
                  <a:srgbClr val="FF0000"/>
                </a:solidFill>
                <a:latin typeface="Pyidaungsu" panose="020B0502040204020203" pitchFamily="34" charset="0"/>
                <a:cs typeface="Pyidaungsu" panose="020B0502040204020203" pitchFamily="34" charset="0"/>
              </a:rPr>
              <a:t>်</a:t>
            </a:r>
          </a:p>
        </p:txBody>
      </p:sp>
      <p:sp>
        <p:nvSpPr>
          <p:cNvPr id="72" name="Text Box 16"/>
          <p:cNvSpPr txBox="1">
            <a:spLocks noChangeArrowheads="1"/>
          </p:cNvSpPr>
          <p:nvPr/>
        </p:nvSpPr>
        <p:spPr bwMode="auto">
          <a:xfrm>
            <a:off x="71438" y="6372036"/>
            <a:ext cx="16065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sz="1800" b="1" dirty="0" err="1">
                <a:solidFill>
                  <a:srgbClr val="FF0000"/>
                </a:solidFill>
                <a:latin typeface="Pyidaungsu" panose="020B0502040204020203" pitchFamily="34" charset="0"/>
                <a:cs typeface="Pyidaungsu" panose="020B0502040204020203" pitchFamily="34" charset="0"/>
              </a:rPr>
              <a:t>တရားစီရင်ခြင်း</a:t>
            </a:r>
            <a:endParaRPr lang="en-US" sz="1800" b="1" dirty="0">
              <a:solidFill>
                <a:srgbClr val="FF0000"/>
              </a:solidFill>
              <a:latin typeface="Pyidaungsu" panose="020B0502040204020203" pitchFamily="34" charset="0"/>
              <a:cs typeface="Pyidaungsu" panose="020B0502040204020203" pitchFamily="34" charset="0"/>
            </a:endParaRPr>
          </a:p>
        </p:txBody>
      </p:sp>
      <p:sp>
        <p:nvSpPr>
          <p:cNvPr id="73" name="Text Box 18"/>
          <p:cNvSpPr txBox="1">
            <a:spLocks noChangeArrowheads="1"/>
          </p:cNvSpPr>
          <p:nvPr/>
        </p:nvSpPr>
        <p:spPr bwMode="auto">
          <a:xfrm>
            <a:off x="5940152" y="5213161"/>
            <a:ext cx="26725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sz="1800" b="1" dirty="0" err="1">
                <a:solidFill>
                  <a:srgbClr val="0033CC"/>
                </a:solidFill>
                <a:latin typeface="Pyidaungsu" panose="020B0502040204020203" pitchFamily="34" charset="0"/>
                <a:cs typeface="Pyidaungsu" panose="020B0502040204020203" pitchFamily="34" charset="0"/>
              </a:rPr>
              <a:t>အာဗြဟံနှင</a:t>
            </a:r>
            <a:r>
              <a:rPr lang="en-US" sz="1800" b="1" dirty="0">
                <a:solidFill>
                  <a:srgbClr val="0033CC"/>
                </a:solidFill>
                <a:latin typeface="Pyidaungsu" panose="020B0502040204020203" pitchFamily="34" charset="0"/>
                <a:cs typeface="Pyidaungsu" panose="020B0502040204020203" pitchFamily="34" charset="0"/>
              </a:rPr>
              <a:t>့်</a:t>
            </a:r>
            <a:r>
              <a:rPr lang="en-US" sz="1800" b="1" dirty="0" err="1">
                <a:solidFill>
                  <a:srgbClr val="0033CC"/>
                </a:solidFill>
                <a:latin typeface="Pyidaungsu" panose="020B0502040204020203" pitchFamily="34" charset="0"/>
                <a:cs typeface="Pyidaungsu" panose="020B0502040204020203" pitchFamily="34" charset="0"/>
              </a:rPr>
              <a:t>ဖွဲ့သော</a:t>
            </a:r>
            <a:r>
              <a:rPr lang="en-US" sz="1800" b="1" dirty="0">
                <a:solidFill>
                  <a:srgbClr val="0033CC"/>
                </a:solidFill>
                <a:latin typeface="Pyidaungsu" panose="020B0502040204020203" pitchFamily="34" charset="0"/>
                <a:cs typeface="Pyidaungsu" panose="020B0502040204020203" pitchFamily="34" charset="0"/>
              </a:rPr>
              <a:t> </a:t>
            </a:r>
            <a:r>
              <a:rPr lang="en-US" sz="1800" b="1" dirty="0" err="1">
                <a:solidFill>
                  <a:srgbClr val="0033CC"/>
                </a:solidFill>
                <a:latin typeface="Pyidaungsu" panose="020B0502040204020203" pitchFamily="34" charset="0"/>
                <a:cs typeface="Pyidaungsu" panose="020B0502040204020203" pitchFamily="34" charset="0"/>
              </a:rPr>
              <a:t>ပဋိညာဥ</a:t>
            </a:r>
            <a:r>
              <a:rPr lang="en-US" sz="1800" b="1" dirty="0">
                <a:solidFill>
                  <a:srgbClr val="0033CC"/>
                </a:solidFill>
                <a:latin typeface="Pyidaungsu" panose="020B0502040204020203" pitchFamily="34" charset="0"/>
                <a:cs typeface="Pyidaungsu" panose="020B0502040204020203" pitchFamily="34" charset="0"/>
              </a:rPr>
              <a:t>်</a:t>
            </a:r>
          </a:p>
        </p:txBody>
      </p:sp>
      <p:sp>
        <p:nvSpPr>
          <p:cNvPr id="74" name="Text Box 19"/>
          <p:cNvSpPr txBox="1">
            <a:spLocks noChangeArrowheads="1"/>
          </p:cNvSpPr>
          <p:nvPr/>
        </p:nvSpPr>
        <p:spPr bwMode="auto">
          <a:xfrm>
            <a:off x="71438" y="5244911"/>
            <a:ext cx="25763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sz="1800" b="1" dirty="0" err="1">
                <a:solidFill>
                  <a:srgbClr val="FF0000"/>
                </a:solidFill>
                <a:latin typeface="Pyidaungsu" panose="020B0502040204020203" pitchFamily="34" charset="0"/>
                <a:cs typeface="Pyidaungsu" panose="020B0502040204020203" pitchFamily="34" charset="0"/>
              </a:rPr>
              <a:t>မောရှေနှင</a:t>
            </a:r>
            <a:r>
              <a:rPr lang="en-US" sz="1800" b="1" dirty="0">
                <a:solidFill>
                  <a:srgbClr val="FF0000"/>
                </a:solidFill>
                <a:latin typeface="Pyidaungsu" panose="020B0502040204020203" pitchFamily="34" charset="0"/>
                <a:cs typeface="Pyidaungsu" panose="020B0502040204020203" pitchFamily="34" charset="0"/>
              </a:rPr>
              <a:t>့်</a:t>
            </a:r>
            <a:r>
              <a:rPr lang="en-US" sz="1800" b="1" dirty="0" err="1">
                <a:solidFill>
                  <a:srgbClr val="FF0000"/>
                </a:solidFill>
                <a:latin typeface="Pyidaungsu" panose="020B0502040204020203" pitchFamily="34" charset="0"/>
                <a:cs typeface="Pyidaungsu" panose="020B0502040204020203" pitchFamily="34" charset="0"/>
              </a:rPr>
              <a:t>ဖွဲ့သော</a:t>
            </a:r>
            <a:r>
              <a:rPr lang="en-US" sz="1800" b="1" dirty="0">
                <a:solidFill>
                  <a:srgbClr val="FF0000"/>
                </a:solidFill>
                <a:latin typeface="Pyidaungsu" panose="020B0502040204020203" pitchFamily="34" charset="0"/>
                <a:cs typeface="Pyidaungsu" panose="020B0502040204020203" pitchFamily="34" charset="0"/>
              </a:rPr>
              <a:t> </a:t>
            </a:r>
            <a:r>
              <a:rPr lang="en-US" sz="1800" b="1" dirty="0" err="1">
                <a:solidFill>
                  <a:srgbClr val="FF0000"/>
                </a:solidFill>
                <a:latin typeface="Pyidaungsu" panose="020B0502040204020203" pitchFamily="34" charset="0"/>
                <a:cs typeface="Pyidaungsu" panose="020B0502040204020203" pitchFamily="34" charset="0"/>
              </a:rPr>
              <a:t>ပဋိညာဥ</a:t>
            </a:r>
            <a:r>
              <a:rPr lang="en-US" sz="1800" b="1" dirty="0">
                <a:solidFill>
                  <a:srgbClr val="FF0000"/>
                </a:solidFill>
                <a:latin typeface="Pyidaungsu" panose="020B0502040204020203" pitchFamily="34" charset="0"/>
                <a:cs typeface="Pyidaungsu" panose="020B0502040204020203" pitchFamily="34" charset="0"/>
              </a:rPr>
              <a:t>်</a:t>
            </a:r>
          </a:p>
        </p:txBody>
      </p:sp>
      <p:sp>
        <p:nvSpPr>
          <p:cNvPr id="75" name="Text Box 13"/>
          <p:cNvSpPr txBox="1">
            <a:spLocks noChangeArrowheads="1"/>
          </p:cNvSpPr>
          <p:nvPr/>
        </p:nvSpPr>
        <p:spPr bwMode="auto">
          <a:xfrm>
            <a:off x="6800850" y="4581525"/>
            <a:ext cx="20778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b="1" dirty="0" err="1">
                <a:solidFill>
                  <a:srgbClr val="0033CC"/>
                </a:solidFill>
                <a:latin typeface="Pyidaungsu" panose="020B0502040204020203" pitchFamily="34" charset="0"/>
                <a:cs typeface="Pyidaungsu" panose="020B0502040204020203" pitchFamily="34" charset="0"/>
              </a:rPr>
              <a:t>အနာဂတ္တိစကား</a:t>
            </a:r>
            <a:endParaRPr lang="en-US" b="1" dirty="0">
              <a:solidFill>
                <a:srgbClr val="0033CC"/>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7186853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872"/>
                                        </p:tgtEl>
                                        <p:attrNameLst>
                                          <p:attrName>style.visibility</p:attrName>
                                        </p:attrNameLst>
                                      </p:cBhvr>
                                      <p:to>
                                        <p:strVal val="visible"/>
                                      </p:to>
                                    </p:set>
                                    <p:animEffect transition="in" filter="blinds(horizontal)">
                                      <p:cBhvr>
                                        <p:cTn id="12" dur="500"/>
                                        <p:tgtEl>
                                          <p:spTgt spid="3687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873"/>
                                        </p:tgtEl>
                                        <p:attrNameLst>
                                          <p:attrName>style.visibility</p:attrName>
                                        </p:attrNameLst>
                                      </p:cBhvr>
                                      <p:to>
                                        <p:strVal val="visible"/>
                                      </p:to>
                                    </p:set>
                                    <p:animEffect transition="in" filter="blinds(horizontal)">
                                      <p:cBhvr>
                                        <p:cTn id="17" dur="500"/>
                                        <p:tgtEl>
                                          <p:spTgt spid="3687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6874"/>
                                        </p:tgtEl>
                                        <p:attrNameLst>
                                          <p:attrName>style.visibility</p:attrName>
                                        </p:attrNameLst>
                                      </p:cBhvr>
                                      <p:to>
                                        <p:strVal val="visible"/>
                                      </p:to>
                                    </p:set>
                                    <p:animEffect transition="in" filter="blinds(horizontal)">
                                      <p:cBhvr>
                                        <p:cTn id="22" dur="500"/>
                                        <p:tgtEl>
                                          <p:spTgt spid="3687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1" grpId="0" animBg="1"/>
      <p:bldP spid="55" grpId="0" autoUpdateAnimBg="0"/>
      <p:bldP spid="56" grpId="0" autoUpdateAnimBg="0"/>
      <p:bldP spid="68" grpId="0" autoUpdateAnimBg="0"/>
      <p:bldP spid="69" grpId="0" autoUpdateAnimBg="0"/>
      <p:bldP spid="70" grpId="0" autoUpdateAnimBg="0"/>
      <p:bldP spid="71" grpId="0" autoUpdateAnimBg="0"/>
      <p:bldP spid="72" grpId="0" autoUpdateAnimBg="0"/>
      <p:bldP spid="73" grpId="0" autoUpdateAnimBg="0"/>
      <p:bldP spid="74" grpId="0" autoUpdateAnimBg="0"/>
      <p:bldP spid="7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pitchFamily="-105"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extLst>
              <p:ext uri="{D42A27DB-BD31-4B8C-83A1-F6EECF244321}">
                <p14:modId xmlns:p14="http://schemas.microsoft.com/office/powerpoint/2010/main" val="1417583891"/>
              </p:ext>
            </p:extLst>
          </p:nvPr>
        </p:nvGraphicFramePr>
        <p:xfrm>
          <a:off x="683568" y="1976967"/>
          <a:ext cx="2016224" cy="3652954"/>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ကမ္ဘာဦးကျမ်း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ထွက်မြောက်ရာကျမ်း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ဝတ်ပြုရာကျမ်း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တောလည်ရာကျမ်း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တရားဟောရာကျမ်း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ယောရှုမှတ်စာ</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8027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တရားသူကြီးမှတ်စာ</a:t>
                      </a:r>
                      <a:endPar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ရုသဝတ္ထု</a:t>
                      </a:r>
                      <a:endPar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ဓမ္မရာဇဝင်ပထမစောင</a:t>
                      </a:r>
                      <a:r>
                        <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ဓမ္မရာဇဝင်ဒုတိယစောင</a:t>
                      </a:r>
                      <a:r>
                        <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ဓမ္မရာဇဝင်တတိယစောင</a:t>
                      </a:r>
                      <a:r>
                        <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ဓမ္မရာဇဝင်စတ္တုထစောင</a:t>
                      </a:r>
                      <a:r>
                        <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rPr>
                        <a:t>်</a:t>
                      </a: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ရာဇဝင်ချုပ်ပထမစောင</a:t>
                      </a:r>
                      <a:r>
                        <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ရာဇဝင်ချုပ်ဒုတိယစောင</a:t>
                      </a:r>
                      <a:r>
                        <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ဧဇရမှတ်စာ</a:t>
                      </a:r>
                      <a:endPar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နေဟမိမှတ်စာ</a:t>
                      </a:r>
                      <a:endPar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ဧသတာဝတ္ထု</a:t>
                      </a:r>
                      <a:endPar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978924584"/>
              </p:ext>
            </p:extLst>
          </p:nvPr>
        </p:nvGraphicFramePr>
        <p:xfrm>
          <a:off x="6444208" y="1976967"/>
          <a:ext cx="2046337" cy="4267200"/>
        </p:xfrm>
        <a:graphic>
          <a:graphicData uri="http://schemas.openxmlformats.org/drawingml/2006/table">
            <a:tbl>
              <a:tblPr>
                <a:effectLst/>
                <a:tableStyleId>{69C7853C-536D-4A76-A0AE-DD22124D55A5}</a:tableStyleId>
              </a:tblPr>
              <a:tblGrid>
                <a:gridCol w="2046337">
                  <a:extLst>
                    <a:ext uri="{9D8B030D-6E8A-4147-A177-3AD203B41FA5}">
                      <a16:colId xmlns:a16="http://schemas.microsoft.com/office/drawing/2014/main" val="20000"/>
                    </a:ext>
                  </a:extLst>
                </a:gridCol>
              </a:tblGrid>
              <a:tr h="32964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ဟေရှာယအနာဂတ္တိကျမ်း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ယေရမိအနာဂတ္တိကျမ်း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ယေရမိမြည်တမ်းစကား</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ယေဇကျေလအနာဂတ္တိကျမ်း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ဒံယေလအနာဂတ္တိကျမ်း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ဟောရှေအနာဂတ္တိကျမ်း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ယောလအနာဂတ္တိကျမ်း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အာမုတ်အနာဂတ္တိကျမ်း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ဩဗဒိအနာဂတ္တိကျမ်း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ယောနဝတ္ထု</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မိက္ခာအနာဂတ္တိကျမ်း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နာဟုံအနာဂတ္တိကျမ်း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ဟဗက္ကုတ်အနာဂတ္တိကျမ်း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ဇေဖနိအနာဂတ္တိကျမ်း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ဟဂ္ဂဲအနာဂတ္တိကျမ်း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ဇာခရိအနာဂတ္တိကျမ်း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မာလခိအနာဂတ္တိကျမ်း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19391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Zawgyi-One"/>
                        <a:ea typeface="Times New Roman" charset="0"/>
                        <a:cs typeface="Zawgyi-One"/>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19391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Zawgyi-One"/>
                        <a:ea typeface="Times New Roman" charset="0"/>
                        <a:cs typeface="Zawgyi-One"/>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784696829"/>
              </p:ext>
            </p:extLst>
          </p:nvPr>
        </p:nvGraphicFramePr>
        <p:xfrm>
          <a:off x="3563888" y="1976966"/>
          <a:ext cx="1977756" cy="1106899"/>
        </p:xfrm>
        <a:graphic>
          <a:graphicData uri="http://schemas.openxmlformats.org/drawingml/2006/table">
            <a:tbl>
              <a:tblPr>
                <a:effectLst/>
                <a:tableStyleId>{69C7853C-536D-4A76-A0AE-DD22124D55A5}</a:tableStyleId>
              </a:tblPr>
              <a:tblGrid>
                <a:gridCol w="1977756">
                  <a:extLst>
                    <a:ext uri="{9D8B030D-6E8A-4147-A177-3AD203B41FA5}">
                      <a16:colId xmlns:a16="http://schemas.microsoft.com/office/drawing/2014/main" val="20000"/>
                    </a:ext>
                  </a:extLst>
                </a:gridCol>
              </a:tblGrid>
              <a:tr h="6801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ယောဘဝတ္ထု</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ဆာလံကျမ်း</a:t>
                      </a:r>
                      <a:endParaRPr kumimoji="0" lang="en-US" sz="1400" b="1" i="0" u="none" strike="noStrike" cap="none" normalizeH="0" baseline="0" dirty="0">
                        <a:ln>
                          <a:noFill/>
                        </a:ln>
                        <a:solidFill>
                          <a:schemeClr val="dk1"/>
                        </a:solidFill>
                        <a:effectLst/>
                        <a:latin typeface="Pyidaungsu" panose="020B0502040204020203" pitchFamily="34" charset="0"/>
                        <a:ea typeface="+mn-ea"/>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dk1"/>
                          </a:solidFill>
                          <a:effectLst/>
                          <a:latin typeface="Pyidaungsu" panose="020B0502040204020203" pitchFamily="34" charset="0"/>
                          <a:ea typeface="+mn-ea"/>
                          <a:cs typeface="Pyidaungsu" panose="020B0502040204020203" pitchFamily="34" charset="0"/>
                        </a:rPr>
                        <a:t>သုတ္တံကျမ်း</a:t>
                      </a:r>
                      <a:endPar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3302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ဒေသနာကျမ်း</a:t>
                      </a:r>
                      <a:endPar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Pyidaungsu" panose="020B0502040204020203" pitchFamily="34" charset="0"/>
                          <a:ea typeface="Times New Roman" charset="0"/>
                          <a:cs typeface="Pyidaungsu" panose="020B0502040204020203" pitchFamily="34" charset="0"/>
                        </a:rPr>
                        <a:t>ရှောလမုန်သီချင်း</a:t>
                      </a:r>
                      <a:endParaRPr kumimoji="0" lang="en-US" sz="1400" b="1" i="0" u="none" strike="noStrike" cap="none" normalizeH="0" baseline="0" dirty="0">
                        <a:ln>
                          <a:noFill/>
                        </a:ln>
                        <a:solidFill>
                          <a:schemeClr val="tx1"/>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dirty="0" err="1">
                <a:solidFill>
                  <a:srgbClr val="000000"/>
                </a:solidFill>
                <a:latin typeface="Pyidaungsu" panose="020B0502040204020203" pitchFamily="34" charset="0"/>
                <a:cs typeface="Pyidaungsu" panose="020B0502040204020203" pitchFamily="34" charset="0"/>
              </a:rPr>
              <a:t>ဓမ္မဟောင်းကျမ်းပေါင်း</a:t>
            </a:r>
            <a:endParaRPr lang="en-US" sz="1400" b="1" dirty="0">
              <a:solidFill>
                <a:srgbClr val="000000"/>
              </a:solidFill>
              <a:latin typeface="Pyidaungsu" panose="020B0502040204020203" pitchFamily="34" charset="0"/>
              <a:cs typeface="Pyidaungsu" panose="020B0502040204020203" pitchFamily="34" charset="0"/>
            </a:endParaRP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dirty="0" err="1">
                <a:solidFill>
                  <a:srgbClr val="000000"/>
                </a:solidFill>
                <a:latin typeface="Pyidaungsu" panose="020B0502040204020203" pitchFamily="34" charset="0"/>
                <a:cs typeface="Pyidaungsu" panose="020B0502040204020203" pitchFamily="34" charset="0"/>
              </a:rPr>
              <a:t>ဓမ္မသစ်ပါကျမ်းပေါင်း</a:t>
            </a:r>
            <a:r>
              <a:rPr lang="en-US" sz="1400" b="1" dirty="0">
                <a:solidFill>
                  <a:srgbClr val="000000"/>
                </a:solidFill>
                <a:cs typeface="Arial" charset="0"/>
              </a:rPr>
              <a:t>-</a:t>
            </a: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dirty="0" err="1">
                <a:solidFill>
                  <a:schemeClr val="bg1"/>
                </a:solidFill>
                <a:latin typeface="Pyidaungsu" panose="020B0502040204020203" pitchFamily="34" charset="0"/>
                <a:cs typeface="Pyidaungsu" panose="020B0502040204020203" pitchFamily="34" charset="0"/>
              </a:rPr>
              <a:t>ဓမ္မဟောင်းကျမ်း</a:t>
            </a:r>
            <a:r>
              <a:rPr lang="en-US" sz="3600" b="1" dirty="0">
                <a:solidFill>
                  <a:schemeClr val="bg1"/>
                </a:solidFill>
                <a:latin typeface="Pyidaungsu" panose="020B0502040204020203" pitchFamily="34" charset="0"/>
                <a:cs typeface="Pyidaungsu" panose="020B0502040204020203" pitchFamily="34" charset="0"/>
              </a:rPr>
              <a:t>၏ </a:t>
            </a:r>
            <a:r>
              <a:rPr lang="en-US" sz="3600" b="1" dirty="0" err="1">
                <a:solidFill>
                  <a:schemeClr val="bg1"/>
                </a:solidFill>
                <a:latin typeface="Pyidaungsu" panose="020B0502040204020203" pitchFamily="34" charset="0"/>
                <a:cs typeface="Pyidaungsu" panose="020B0502040204020203" pitchFamily="34" charset="0"/>
              </a:rPr>
              <a:t>တည်ဆောက်ပုံ</a:t>
            </a:r>
            <a:endParaRPr lang="en-US" sz="3600" b="1" dirty="0">
              <a:solidFill>
                <a:schemeClr val="bg1"/>
              </a:solidFill>
              <a:latin typeface="Pyidaungsu" panose="020B0502040204020203" pitchFamily="34" charset="0"/>
              <a:cs typeface="Pyidaungsu" panose="020B0502040204020203" pitchFamily="34" charset="0"/>
            </a:endParaRP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cs typeface="Arial" charset="0"/>
              </a:rPr>
              <a:t>36</a:t>
            </a: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err="1">
                <a:solidFill>
                  <a:srgbClr val="3333CC"/>
                </a:solidFill>
                <a:latin typeface="Pyidaungsu" panose="020B0502040204020203" pitchFamily="34" charset="0"/>
                <a:cs typeface="Pyidaungsu" panose="020B0502040204020203" pitchFamily="34" charset="0"/>
              </a:rPr>
              <a:t>ရာဇဝင်ကျမ်း</a:t>
            </a:r>
            <a:endParaRPr lang="en-US" sz="1600" b="1" dirty="0">
              <a:solidFill>
                <a:srgbClr val="3333CC"/>
              </a:solidFill>
              <a:latin typeface="Pyidaungsu" panose="020B0502040204020203" pitchFamily="34" charset="0"/>
              <a:cs typeface="Pyidaungsu" panose="020B0502040204020203" pitchFamily="34" charset="0"/>
            </a:endParaRPr>
          </a:p>
        </p:txBody>
      </p:sp>
      <p:sp>
        <p:nvSpPr>
          <p:cNvPr id="96263" name="Text Box 7"/>
          <p:cNvSpPr txBox="1">
            <a:spLocks noChangeArrowheads="1"/>
          </p:cNvSpPr>
          <p:nvPr/>
        </p:nvSpPr>
        <p:spPr bwMode="auto">
          <a:xfrm>
            <a:off x="2181225" y="1292250"/>
            <a:ext cx="44360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၁၇</a:t>
            </a:r>
          </a:p>
        </p:txBody>
      </p:sp>
      <p:sp>
        <p:nvSpPr>
          <p:cNvPr id="96264" name="Text Box 8"/>
          <p:cNvSpPr txBox="1">
            <a:spLocks noChangeArrowheads="1"/>
          </p:cNvSpPr>
          <p:nvPr/>
        </p:nvSpPr>
        <p:spPr bwMode="auto">
          <a:xfrm>
            <a:off x="3419872" y="1300956"/>
            <a:ext cx="172819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err="1">
                <a:solidFill>
                  <a:srgbClr val="3333CC"/>
                </a:solidFill>
                <a:latin typeface="Pyidaungsu" panose="020B0502040204020203" pitchFamily="34" charset="0"/>
                <a:cs typeface="Pyidaungsu" panose="020B0502040204020203" pitchFamily="34" charset="0"/>
              </a:rPr>
              <a:t>ကဗျာ</a:t>
            </a:r>
            <a:r>
              <a:rPr lang="en-US" sz="1600" b="1" dirty="0">
                <a:solidFill>
                  <a:srgbClr val="3333CC"/>
                </a:solidFill>
                <a:latin typeface="Pyidaungsu" panose="020B0502040204020203" pitchFamily="34" charset="0"/>
                <a:cs typeface="Pyidaungsu" panose="020B0502040204020203" pitchFamily="34" charset="0"/>
              </a:rPr>
              <a:t> </a:t>
            </a:r>
            <a:r>
              <a:rPr lang="en-US" sz="1600" b="1" dirty="0" err="1">
                <a:solidFill>
                  <a:srgbClr val="3333CC"/>
                </a:solidFill>
                <a:latin typeface="Pyidaungsu" panose="020B0502040204020203" pitchFamily="34" charset="0"/>
                <a:cs typeface="Pyidaungsu" panose="020B0502040204020203" pitchFamily="34" charset="0"/>
              </a:rPr>
              <a:t>လင</a:t>
            </a:r>
            <a:r>
              <a:rPr lang="en-US" sz="1600" b="1" dirty="0">
                <a:solidFill>
                  <a:srgbClr val="3333CC"/>
                </a:solidFill>
                <a:latin typeface="Pyidaungsu" panose="020B0502040204020203" pitchFamily="34" charset="0"/>
                <a:cs typeface="Pyidaungsu" panose="020B0502040204020203" pitchFamily="34" charset="0"/>
              </a:rPr>
              <a:t>်္</a:t>
            </a:r>
            <a:r>
              <a:rPr lang="en-US" sz="1600" b="1" dirty="0" err="1">
                <a:solidFill>
                  <a:srgbClr val="3333CC"/>
                </a:solidFill>
                <a:latin typeface="Pyidaungsu" panose="020B0502040204020203" pitchFamily="34" charset="0"/>
                <a:cs typeface="Pyidaungsu" panose="020B0502040204020203" pitchFamily="34" charset="0"/>
              </a:rPr>
              <a:t>ကာကျမ်း</a:t>
            </a:r>
            <a:endParaRPr lang="en-US" sz="1600" b="1" dirty="0">
              <a:solidFill>
                <a:srgbClr val="3333CC"/>
              </a:solidFill>
              <a:latin typeface="Pyidaungsu" panose="020B0502040204020203" pitchFamily="34" charset="0"/>
              <a:cs typeface="Pyidaungsu" panose="020B0502040204020203" pitchFamily="34" charset="0"/>
            </a:endParaRPr>
          </a:p>
        </p:txBody>
      </p:sp>
      <p:sp>
        <p:nvSpPr>
          <p:cNvPr id="96265" name="Text Box 9"/>
          <p:cNvSpPr txBox="1">
            <a:spLocks noChangeArrowheads="1"/>
          </p:cNvSpPr>
          <p:nvPr/>
        </p:nvSpPr>
        <p:spPr bwMode="auto">
          <a:xfrm>
            <a:off x="5113338" y="1301750"/>
            <a:ext cx="3127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၅</a:t>
            </a: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err="1">
                <a:solidFill>
                  <a:srgbClr val="3333CC"/>
                </a:solidFill>
                <a:latin typeface="Pyidaungsu" panose="020B0502040204020203" pitchFamily="34" charset="0"/>
                <a:cs typeface="Pyidaungsu" panose="020B0502040204020203" pitchFamily="34" charset="0"/>
              </a:rPr>
              <a:t>အနာဂတ္တိကျမ်း</a:t>
            </a:r>
            <a:endParaRPr lang="en-US" sz="1600" b="1" dirty="0">
              <a:solidFill>
                <a:srgbClr val="3333CC"/>
              </a:solidFill>
              <a:latin typeface="Pyidaungsu" panose="020B0502040204020203" pitchFamily="34" charset="0"/>
              <a:cs typeface="Pyidaungsu" panose="020B0502040204020203" pitchFamily="34" charset="0"/>
            </a:endParaRPr>
          </a:p>
        </p:txBody>
      </p:sp>
      <p:sp>
        <p:nvSpPr>
          <p:cNvPr id="96267" name="Text Box 11"/>
          <p:cNvSpPr txBox="1">
            <a:spLocks noChangeArrowheads="1"/>
          </p:cNvSpPr>
          <p:nvPr/>
        </p:nvSpPr>
        <p:spPr bwMode="auto">
          <a:xfrm>
            <a:off x="7940675" y="1292250"/>
            <a:ext cx="44360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၁၇</a:t>
            </a:r>
          </a:p>
        </p:txBody>
      </p:sp>
      <p:sp>
        <p:nvSpPr>
          <p:cNvPr id="96268" name="Text Box 12"/>
          <p:cNvSpPr txBox="1">
            <a:spLocks noChangeArrowheads="1"/>
          </p:cNvSpPr>
          <p:nvPr/>
        </p:nvSpPr>
        <p:spPr bwMode="auto">
          <a:xfrm rot="5400000">
            <a:off x="8507384" y="2038291"/>
            <a:ext cx="72167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3333CC"/>
                </a:solidFill>
                <a:latin typeface="Pyidaungsu" panose="020B0502040204020203" pitchFamily="34" charset="0"/>
                <a:cs typeface="Pyidaungsu" panose="020B0502040204020203" pitchFamily="34" charset="0"/>
              </a:rPr>
              <a:t>အဓိက</a:t>
            </a:r>
            <a:endParaRPr lang="en-US" sz="1600" b="1" dirty="0">
              <a:solidFill>
                <a:srgbClr val="3333CC"/>
              </a:solidFill>
              <a:latin typeface="Pyidaungsu" panose="020B0502040204020203" pitchFamily="34" charset="0"/>
              <a:cs typeface="Pyidaungsu" panose="020B0502040204020203" pitchFamily="34" charset="0"/>
            </a:endParaRPr>
          </a:p>
        </p:txBody>
      </p:sp>
      <p:sp>
        <p:nvSpPr>
          <p:cNvPr id="96269" name="Text Box 13"/>
          <p:cNvSpPr txBox="1">
            <a:spLocks noChangeArrowheads="1"/>
          </p:cNvSpPr>
          <p:nvPr/>
        </p:nvSpPr>
        <p:spPr bwMode="auto">
          <a:xfrm rot="5400000">
            <a:off x="8711768" y="2654092"/>
            <a:ext cx="31290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latin typeface="Zawgyi-One"/>
                <a:cs typeface="Zawgyi-One"/>
              </a:rPr>
              <a:t>၅</a:t>
            </a:r>
          </a:p>
        </p:txBody>
      </p:sp>
      <p:sp>
        <p:nvSpPr>
          <p:cNvPr id="96270" name="Text Box 14"/>
          <p:cNvSpPr txBox="1">
            <a:spLocks noChangeArrowheads="1"/>
          </p:cNvSpPr>
          <p:nvPr/>
        </p:nvSpPr>
        <p:spPr bwMode="auto">
          <a:xfrm rot="5400000">
            <a:off x="8440875" y="4085222"/>
            <a:ext cx="8515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3333CC"/>
                </a:solidFill>
                <a:latin typeface="Pyidaungsu" panose="020B0502040204020203" pitchFamily="34" charset="0"/>
                <a:cs typeface="Pyidaungsu" panose="020B0502040204020203" pitchFamily="34" charset="0"/>
              </a:rPr>
              <a:t>သာမည</a:t>
            </a:r>
            <a:endParaRPr lang="en-US" sz="1600" b="1" dirty="0">
              <a:solidFill>
                <a:srgbClr val="3333CC"/>
              </a:solidFill>
              <a:latin typeface="Pyidaungsu" panose="020B0502040204020203" pitchFamily="34" charset="0"/>
              <a:cs typeface="Pyidaungsu" panose="020B0502040204020203" pitchFamily="34" charset="0"/>
            </a:endParaRPr>
          </a:p>
        </p:txBody>
      </p:sp>
      <p:sp>
        <p:nvSpPr>
          <p:cNvPr id="96271" name="Text Box 15"/>
          <p:cNvSpPr txBox="1">
            <a:spLocks noChangeArrowheads="1"/>
          </p:cNvSpPr>
          <p:nvPr/>
        </p:nvSpPr>
        <p:spPr bwMode="auto">
          <a:xfrm rot="5400000">
            <a:off x="8647647" y="5340936"/>
            <a:ext cx="44114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latin typeface="Zawgyi-One"/>
                <a:cs typeface="Zawgyi-One"/>
              </a:rPr>
              <a:t>၁၂</a:t>
            </a:r>
          </a:p>
        </p:txBody>
      </p:sp>
      <p:sp>
        <p:nvSpPr>
          <p:cNvPr id="96272" name="Text Box 16"/>
          <p:cNvSpPr txBox="1">
            <a:spLocks noChangeArrowheads="1"/>
          </p:cNvSpPr>
          <p:nvPr/>
        </p:nvSpPr>
        <p:spPr bwMode="auto">
          <a:xfrm rot="-5400000">
            <a:off x="-189181" y="2772073"/>
            <a:ext cx="117211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3333CC"/>
                </a:solidFill>
                <a:latin typeface="Pyidaungsu" panose="020B0502040204020203" pitchFamily="34" charset="0"/>
                <a:cs typeface="Pyidaungsu" panose="020B0502040204020203" pitchFamily="34" charset="0"/>
              </a:rPr>
              <a:t>ပညတ္တိကျမ်း</a:t>
            </a:r>
            <a:endParaRPr lang="en-US" sz="1600" b="1" dirty="0">
              <a:solidFill>
                <a:srgbClr val="3333CC"/>
              </a:solidFill>
              <a:latin typeface="Pyidaungsu" panose="020B0502040204020203" pitchFamily="34" charset="0"/>
              <a:cs typeface="Pyidaungsu" panose="020B0502040204020203" pitchFamily="34" charset="0"/>
            </a:endParaRPr>
          </a:p>
        </p:txBody>
      </p:sp>
      <p:sp>
        <p:nvSpPr>
          <p:cNvPr id="96273" name="Text Box 17"/>
          <p:cNvSpPr txBox="1">
            <a:spLocks noChangeArrowheads="1"/>
          </p:cNvSpPr>
          <p:nvPr/>
        </p:nvSpPr>
        <p:spPr bwMode="auto">
          <a:xfrm rot="-5400000">
            <a:off x="284974" y="2036555"/>
            <a:ext cx="3127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၅</a:t>
            </a:r>
          </a:p>
        </p:txBody>
      </p:sp>
      <p:sp>
        <p:nvSpPr>
          <p:cNvPr id="96274" name="Text Box 18"/>
          <p:cNvSpPr txBox="1">
            <a:spLocks noChangeArrowheads="1"/>
          </p:cNvSpPr>
          <p:nvPr/>
        </p:nvSpPr>
        <p:spPr bwMode="auto">
          <a:xfrm rot="-5400000">
            <a:off x="-279737" y="4592429"/>
            <a:ext cx="13500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3333CC"/>
                </a:solidFill>
                <a:latin typeface="Pyidaungsu" panose="020B0502040204020203" pitchFamily="34" charset="0"/>
                <a:cs typeface="Pyidaungsu" panose="020B0502040204020203" pitchFamily="34" charset="0"/>
              </a:rPr>
              <a:t>သမိုင်းကြောင်း</a:t>
            </a:r>
            <a:endParaRPr lang="en-US" sz="1600" b="1" dirty="0">
              <a:solidFill>
                <a:srgbClr val="3333CC"/>
              </a:solidFill>
              <a:latin typeface="Pyidaungsu" panose="020B0502040204020203" pitchFamily="34" charset="0"/>
              <a:cs typeface="Pyidaungsu" panose="020B0502040204020203" pitchFamily="34" charset="0"/>
            </a:endParaRPr>
          </a:p>
        </p:txBody>
      </p:sp>
      <p:sp>
        <p:nvSpPr>
          <p:cNvPr id="96275" name="Text Box 19"/>
          <p:cNvSpPr txBox="1">
            <a:spLocks noChangeArrowheads="1"/>
          </p:cNvSpPr>
          <p:nvPr/>
        </p:nvSpPr>
        <p:spPr bwMode="auto">
          <a:xfrm rot="-5400000">
            <a:off x="219371" y="3504199"/>
            <a:ext cx="44073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၁၂</a:t>
            </a:r>
          </a:p>
        </p:txBody>
      </p:sp>
      <p:sp>
        <p:nvSpPr>
          <p:cNvPr id="96278" name="Text Box 22"/>
          <p:cNvSpPr txBox="1">
            <a:spLocks noChangeArrowheads="1"/>
          </p:cNvSpPr>
          <p:nvPr/>
        </p:nvSpPr>
        <p:spPr bwMode="auto">
          <a:xfrm>
            <a:off x="5610225" y="3933056"/>
            <a:ext cx="44360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၃၉</a:t>
            </a:r>
          </a:p>
        </p:txBody>
      </p:sp>
      <p:sp>
        <p:nvSpPr>
          <p:cNvPr id="96279" name="Text Box 23"/>
          <p:cNvSpPr txBox="1">
            <a:spLocks noChangeArrowheads="1"/>
          </p:cNvSpPr>
          <p:nvPr/>
        </p:nvSpPr>
        <p:spPr bwMode="auto">
          <a:xfrm>
            <a:off x="5610225" y="4206106"/>
            <a:ext cx="44360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၂၇</a:t>
            </a:r>
          </a:p>
        </p:txBody>
      </p:sp>
      <p:sp>
        <p:nvSpPr>
          <p:cNvPr id="96288" name="Text Box 32"/>
          <p:cNvSpPr txBox="1">
            <a:spLocks noChangeArrowheads="1"/>
          </p:cNvSpPr>
          <p:nvPr/>
        </p:nvSpPr>
        <p:spPr bwMode="auto">
          <a:xfrm>
            <a:off x="5610225" y="4510906"/>
            <a:ext cx="4464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3333CC"/>
                </a:solidFill>
                <a:cs typeface="Arial" charset="0"/>
              </a:rPr>
              <a:t>၆၆</a:t>
            </a:r>
          </a:p>
        </p:txBody>
      </p:sp>
      <p:sp>
        <p:nvSpPr>
          <p:cNvPr id="96289" name="Text Box 33"/>
          <p:cNvSpPr txBox="1">
            <a:spLocks noChangeArrowheads="1"/>
          </p:cNvSpPr>
          <p:nvPr/>
        </p:nvSpPr>
        <p:spPr bwMode="auto">
          <a:xfrm>
            <a:off x="4932040" y="3933056"/>
            <a:ext cx="677442"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FFFF00"/>
                </a:solidFill>
                <a:cs typeface="Arial" charset="0"/>
              </a:rPr>
              <a:t>၃ + ၉</a:t>
            </a:r>
          </a:p>
        </p:txBody>
      </p:sp>
      <p:sp>
        <p:nvSpPr>
          <p:cNvPr id="96290" name="Text Box 34"/>
          <p:cNvSpPr txBox="1">
            <a:spLocks noChangeArrowheads="1"/>
          </p:cNvSpPr>
          <p:nvPr/>
        </p:nvSpPr>
        <p:spPr bwMode="auto">
          <a:xfrm>
            <a:off x="4932040" y="4293096"/>
            <a:ext cx="671731"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FFFF00"/>
                </a:solidFill>
                <a:cs typeface="Arial" charset="0"/>
              </a:rPr>
              <a:t>၃ x ၉</a:t>
            </a:r>
          </a:p>
        </p:txBody>
      </p:sp>
      <p:sp>
        <p:nvSpPr>
          <p:cNvPr id="96291" name="Line 35"/>
          <p:cNvSpPr>
            <a:spLocks noChangeShapeType="1"/>
          </p:cNvSpPr>
          <p:nvPr/>
        </p:nvSpPr>
        <p:spPr bwMode="auto">
          <a:xfrm>
            <a:off x="755576" y="4963313"/>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96292" name="Line 36"/>
          <p:cNvSpPr>
            <a:spLocks noChangeShapeType="1"/>
          </p:cNvSpPr>
          <p:nvPr/>
        </p:nvSpPr>
        <p:spPr bwMode="auto">
          <a:xfrm>
            <a:off x="6476776" y="4963313"/>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96293" name="Text Box 37"/>
          <p:cNvSpPr txBox="1">
            <a:spLocks noChangeArrowheads="1"/>
          </p:cNvSpPr>
          <p:nvPr/>
        </p:nvSpPr>
        <p:spPr bwMode="auto">
          <a:xfrm>
            <a:off x="5175404" y="4841081"/>
            <a:ext cx="1550424"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FFFFFF"/>
                </a:solidFill>
                <a:latin typeface="Pyidaungsu" panose="020B0502040204020203" pitchFamily="34" charset="0"/>
                <a:cs typeface="Pyidaungsu" panose="020B0502040204020203" pitchFamily="34" charset="0"/>
              </a:rPr>
              <a:t>ဖမ်းသွားချုပ်ထား</a:t>
            </a:r>
            <a:endParaRPr lang="en-US" sz="1600" b="1" dirty="0">
              <a:solidFill>
                <a:srgbClr val="FFFFFF"/>
              </a:solidFill>
              <a:latin typeface="Pyidaungsu" panose="020B0502040204020203" pitchFamily="34" charset="0"/>
              <a:cs typeface="Pyidaungsu" panose="020B0502040204020203" pitchFamily="34" charset="0"/>
            </a:endParaRPr>
          </a:p>
        </p:txBody>
      </p:sp>
      <p:sp>
        <p:nvSpPr>
          <p:cNvPr id="96294" name="Text Box 38"/>
          <p:cNvSpPr txBox="1">
            <a:spLocks noChangeArrowheads="1"/>
          </p:cNvSpPr>
          <p:nvPr/>
        </p:nvSpPr>
        <p:spPr bwMode="auto">
          <a:xfrm>
            <a:off x="2286000" y="4841081"/>
            <a:ext cx="1550424"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FFFFFF"/>
                </a:solidFill>
                <a:latin typeface="Pyidaungsu" panose="020B0502040204020203" pitchFamily="34" charset="0"/>
                <a:cs typeface="Pyidaungsu" panose="020B0502040204020203" pitchFamily="34" charset="0"/>
              </a:rPr>
              <a:t>ဖမ်းသွားချုပ်ထား</a:t>
            </a:r>
            <a:endParaRPr lang="en-US" sz="1600" b="1" dirty="0">
              <a:solidFill>
                <a:srgbClr val="FFFFFF"/>
              </a:solidFill>
              <a:latin typeface="Pyidaungsu" panose="020B0502040204020203" pitchFamily="34" charset="0"/>
              <a:cs typeface="Pyidaungsu" panose="020B0502040204020203" pitchFamily="34" charset="0"/>
            </a:endParaRPr>
          </a:p>
        </p:txBody>
      </p:sp>
      <p:sp>
        <p:nvSpPr>
          <p:cNvPr id="96296" name="Text Box 40"/>
          <p:cNvSpPr txBox="1">
            <a:spLocks noChangeArrowheads="1"/>
          </p:cNvSpPr>
          <p:nvPr/>
        </p:nvSpPr>
        <p:spPr bwMode="auto">
          <a:xfrm>
            <a:off x="4760099" y="3276272"/>
            <a:ext cx="19559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FF0000"/>
                </a:solidFill>
                <a:latin typeface="Pyidaungsu" panose="020B0502040204020203" pitchFamily="34" charset="0"/>
                <a:cs typeface="Pyidaungsu" panose="020B0502040204020203" pitchFamily="34" charset="0"/>
              </a:rPr>
              <a:t>ဖမ်းသွားချုပ်ထားခြင်း</a:t>
            </a:r>
            <a:endParaRPr lang="en-US" sz="1600" b="1" dirty="0">
              <a:solidFill>
                <a:srgbClr val="FF0000"/>
              </a:solidFill>
              <a:latin typeface="Pyidaungsu" panose="020B0502040204020203" pitchFamily="34" charset="0"/>
              <a:cs typeface="Pyidaungsu" panose="020B0502040204020203" pitchFamily="34" charset="0"/>
            </a:endParaRPr>
          </a:p>
          <a:p>
            <a:r>
              <a:rPr lang="en-US" sz="1600" b="1" dirty="0" err="1">
                <a:solidFill>
                  <a:srgbClr val="FF0000"/>
                </a:solidFill>
                <a:latin typeface="Pyidaungsu" panose="020B0502040204020203" pitchFamily="34" charset="0"/>
                <a:cs typeface="Pyidaungsu" panose="020B0502040204020203" pitchFamily="34" charset="0"/>
              </a:rPr>
              <a:t>မတိုင်မီ</a:t>
            </a:r>
            <a:r>
              <a:rPr lang="en-US" sz="1600" b="1" dirty="0">
                <a:solidFill>
                  <a:srgbClr val="FF0000"/>
                </a:solidFill>
                <a:latin typeface="Pyidaungsu" panose="020B0502040204020203" pitchFamily="34" charset="0"/>
                <a:cs typeface="Pyidaungsu" panose="020B0502040204020203" pitchFamily="34" charset="0"/>
              </a:rPr>
              <a:t> </a:t>
            </a:r>
            <a:r>
              <a:rPr lang="en-US" sz="1600" b="1" dirty="0" err="1">
                <a:solidFill>
                  <a:srgbClr val="FF0000"/>
                </a:solidFill>
                <a:latin typeface="Pyidaungsu" panose="020B0502040204020203" pitchFamily="34" charset="0"/>
                <a:cs typeface="Pyidaungsu" panose="020B0502040204020203" pitchFamily="34" charset="0"/>
              </a:rPr>
              <a:t>ပရောဖက်များ</a:t>
            </a:r>
            <a:endParaRPr lang="en-US" sz="1600" b="1" dirty="0">
              <a:solidFill>
                <a:srgbClr val="FF0000"/>
              </a:solidFill>
              <a:latin typeface="Pyidaungsu" panose="020B0502040204020203" pitchFamily="34" charset="0"/>
              <a:cs typeface="Pyidaungsu" panose="020B0502040204020203" pitchFamily="34" charset="0"/>
            </a:endParaRPr>
          </a:p>
        </p:txBody>
      </p:sp>
      <p:sp>
        <p:nvSpPr>
          <p:cNvPr id="96297" name="Text Box 41"/>
          <p:cNvSpPr txBox="1">
            <a:spLocks noChangeArrowheads="1"/>
          </p:cNvSpPr>
          <p:nvPr/>
        </p:nvSpPr>
        <p:spPr bwMode="auto">
          <a:xfrm>
            <a:off x="4932040" y="5157192"/>
            <a:ext cx="177324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FF0000"/>
                </a:solidFill>
                <a:latin typeface="Pyidaungsu" panose="020B0502040204020203" pitchFamily="34" charset="0"/>
                <a:cs typeface="Pyidaungsu" panose="020B0502040204020203" pitchFamily="34" charset="0"/>
              </a:rPr>
              <a:t>ဖမ်းသွားချုပ်ထားပြီး</a:t>
            </a:r>
            <a:endParaRPr lang="en-US" sz="1600" b="1" dirty="0">
              <a:solidFill>
                <a:srgbClr val="FF0000"/>
              </a:solidFill>
              <a:latin typeface="Pyidaungsu" panose="020B0502040204020203" pitchFamily="34" charset="0"/>
              <a:cs typeface="Pyidaungsu" panose="020B0502040204020203" pitchFamily="34" charset="0"/>
            </a:endParaRPr>
          </a:p>
          <a:p>
            <a:r>
              <a:rPr lang="en-US" sz="1600" b="1" dirty="0" err="1">
                <a:solidFill>
                  <a:srgbClr val="FF0000"/>
                </a:solidFill>
                <a:latin typeface="Pyidaungsu" panose="020B0502040204020203" pitchFamily="34" charset="0"/>
                <a:cs typeface="Pyidaungsu" panose="020B0502040204020203" pitchFamily="34" charset="0"/>
              </a:rPr>
              <a:t>ပရောဖက်များ</a:t>
            </a:r>
            <a:endParaRPr lang="en-US" sz="1600" b="1" dirty="0">
              <a:solidFill>
                <a:srgbClr val="FF0000"/>
              </a:solidFill>
              <a:latin typeface="Pyidaungsu" panose="020B0502040204020203" pitchFamily="34" charset="0"/>
              <a:cs typeface="Pyidaungsu" panose="020B0502040204020203" pitchFamily="34" charset="0"/>
            </a:endParaRPr>
          </a:p>
        </p:txBody>
      </p:sp>
      <p:sp>
        <p:nvSpPr>
          <p:cNvPr id="96298" name="Text Box 42"/>
          <p:cNvSpPr txBox="1">
            <a:spLocks noChangeArrowheads="1"/>
          </p:cNvSpPr>
          <p:nvPr/>
        </p:nvSpPr>
        <p:spPr bwMode="auto">
          <a:xfrm>
            <a:off x="2794198" y="3284984"/>
            <a:ext cx="194957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FF0000"/>
                </a:solidFill>
                <a:latin typeface="Pyidaungsu" panose="020B0502040204020203" pitchFamily="34" charset="0"/>
                <a:cs typeface="Pyidaungsu" panose="020B0502040204020203" pitchFamily="34" charset="0"/>
              </a:rPr>
              <a:t>ဖမ်းသွားချုပ်ထားခြင်း</a:t>
            </a:r>
            <a:r>
              <a:rPr lang="en-US" sz="1600" b="1" dirty="0">
                <a:solidFill>
                  <a:srgbClr val="FF0000"/>
                </a:solidFill>
                <a:latin typeface="Pyidaungsu" panose="020B0502040204020203" pitchFamily="34" charset="0"/>
                <a:cs typeface="Pyidaungsu" panose="020B0502040204020203" pitchFamily="34" charset="0"/>
              </a:rPr>
              <a:t> </a:t>
            </a:r>
          </a:p>
          <a:p>
            <a:r>
              <a:rPr lang="en-US" sz="1600" b="1" dirty="0" err="1">
                <a:solidFill>
                  <a:srgbClr val="FF0000"/>
                </a:solidFill>
                <a:latin typeface="Pyidaungsu" panose="020B0502040204020203" pitchFamily="34" charset="0"/>
                <a:cs typeface="Pyidaungsu" panose="020B0502040204020203" pitchFamily="34" charset="0"/>
              </a:rPr>
              <a:t>မတိုင်မီကာလ</a:t>
            </a:r>
            <a:endParaRPr lang="en-US" sz="1600" b="1" dirty="0">
              <a:solidFill>
                <a:srgbClr val="FF0000"/>
              </a:solidFill>
              <a:latin typeface="Pyidaungsu" panose="020B0502040204020203" pitchFamily="34" charset="0"/>
              <a:cs typeface="Pyidaungsu" panose="020B0502040204020203" pitchFamily="34" charset="0"/>
            </a:endParaRPr>
          </a:p>
        </p:txBody>
      </p:sp>
      <p:sp>
        <p:nvSpPr>
          <p:cNvPr id="96299" name="Text Box 43"/>
          <p:cNvSpPr txBox="1">
            <a:spLocks noChangeArrowheads="1"/>
          </p:cNvSpPr>
          <p:nvPr/>
        </p:nvSpPr>
        <p:spPr bwMode="auto">
          <a:xfrm>
            <a:off x="2762448" y="5149056"/>
            <a:ext cx="177324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FF0000"/>
                </a:solidFill>
                <a:latin typeface="Pyidaungsu" panose="020B0502040204020203" pitchFamily="34" charset="0"/>
                <a:cs typeface="Pyidaungsu" panose="020B0502040204020203" pitchFamily="34" charset="0"/>
              </a:rPr>
              <a:t>ဖမ်းသွားချုပ်ထားပြီး</a:t>
            </a:r>
            <a:endParaRPr lang="en-US" sz="1600" b="1" dirty="0">
              <a:solidFill>
                <a:srgbClr val="FF0000"/>
              </a:solidFill>
              <a:latin typeface="Pyidaungsu" panose="020B0502040204020203" pitchFamily="34" charset="0"/>
              <a:cs typeface="Pyidaungsu" panose="020B0502040204020203" pitchFamily="34" charset="0"/>
            </a:endParaRPr>
          </a:p>
          <a:p>
            <a:r>
              <a:rPr lang="en-US" sz="1600" b="1" dirty="0" err="1">
                <a:solidFill>
                  <a:srgbClr val="FF0000"/>
                </a:solidFill>
                <a:latin typeface="Pyidaungsu" panose="020B0502040204020203" pitchFamily="34" charset="0"/>
                <a:cs typeface="Pyidaungsu" panose="020B0502040204020203" pitchFamily="34" charset="0"/>
              </a:rPr>
              <a:t>ကာလ</a:t>
            </a:r>
            <a:endParaRPr lang="en-US" sz="1600" b="1" dirty="0">
              <a:solidFill>
                <a:srgbClr val="FF0000"/>
              </a:solidFill>
              <a:latin typeface="Pyidaungsu" panose="020B0502040204020203" pitchFamily="34" charset="0"/>
              <a:cs typeface="Pyidaungsu" panose="020B0502040204020203" pitchFamily="34" charset="0"/>
            </a:endParaRP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006600"/>
                </a:solidFill>
                <a:latin typeface="Pyidaungsu" panose="020B0502040204020203" pitchFamily="34" charset="0"/>
                <a:cs typeface="Pyidaungsu" panose="020B0502040204020203" pitchFamily="34" charset="0"/>
              </a:rPr>
              <a:t>ဖြစ်ရပ</a:t>
            </a:r>
            <a:r>
              <a:rPr lang="en-US" sz="1600" b="1" dirty="0">
                <a:solidFill>
                  <a:srgbClr val="006600"/>
                </a:solidFill>
                <a:latin typeface="Pyidaungsu" panose="020B0502040204020203" pitchFamily="34" charset="0"/>
                <a:cs typeface="Pyidaungsu" panose="020B0502040204020203" pitchFamily="34" charset="0"/>
              </a:rPr>
              <a:t>်</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006600"/>
                </a:solidFill>
                <a:latin typeface="Pyidaungsu" panose="020B0502040204020203" pitchFamily="34" charset="0"/>
                <a:cs typeface="Pyidaungsu" panose="020B0502040204020203" pitchFamily="34" charset="0"/>
              </a:rPr>
              <a:t>အတွေ့အကြုံ</a:t>
            </a:r>
            <a:endParaRPr lang="en-US" sz="1600" b="1" dirty="0">
              <a:solidFill>
                <a:srgbClr val="006600"/>
              </a:solidFill>
              <a:latin typeface="Pyidaungsu" panose="020B0502040204020203" pitchFamily="34" charset="0"/>
              <a:cs typeface="Pyidaungsu" panose="020B0502040204020203" pitchFamily="34" charset="0"/>
            </a:endParaRPr>
          </a:p>
        </p:txBody>
      </p:sp>
      <p:sp>
        <p:nvSpPr>
          <p:cNvPr id="96302" name="Text Box 46"/>
          <p:cNvSpPr txBox="1">
            <a:spLocks noChangeArrowheads="1"/>
          </p:cNvSpPr>
          <p:nvPr/>
        </p:nvSpPr>
        <p:spPr bwMode="auto">
          <a:xfrm>
            <a:off x="6640016" y="5747249"/>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latin typeface="Pyidaungsu" panose="020B0502040204020203" pitchFamily="34" charset="0"/>
                <a:cs typeface="Pyidaungsu" panose="020B0502040204020203" pitchFamily="34" charset="0"/>
              </a:rPr>
              <a:t>မျှ</a:t>
            </a:r>
            <a:r>
              <a:rPr lang="en-US" sz="1600" b="1" dirty="0" err="1">
                <a:solidFill>
                  <a:srgbClr val="006600"/>
                </a:solidFill>
                <a:latin typeface="Pyidaungsu" panose="020B0502040204020203" pitchFamily="34" charset="0"/>
                <a:cs typeface="Pyidaungsu" panose="020B0502040204020203" pitchFamily="34" charset="0"/>
              </a:rPr>
              <a:t>ော်လင</a:t>
            </a:r>
            <a:r>
              <a:rPr lang="en-US" sz="1600" b="1" dirty="0">
                <a:solidFill>
                  <a:srgbClr val="006600"/>
                </a:solidFill>
                <a:latin typeface="Pyidaungsu" panose="020B0502040204020203" pitchFamily="34" charset="0"/>
                <a:cs typeface="Pyidaungsu" panose="020B0502040204020203" pitchFamily="34" charset="0"/>
              </a:rPr>
              <a:t>့်</a:t>
            </a:r>
            <a:r>
              <a:rPr lang="en-US" sz="1600" b="1" dirty="0" err="1">
                <a:solidFill>
                  <a:srgbClr val="006600"/>
                </a:solidFill>
                <a:latin typeface="Pyidaungsu" panose="020B0502040204020203" pitchFamily="34" charset="0"/>
                <a:cs typeface="Pyidaungsu" panose="020B0502040204020203" pitchFamily="34" charset="0"/>
              </a:rPr>
              <a:t>ချက</a:t>
            </a:r>
            <a:r>
              <a:rPr lang="en-US" sz="1600" b="1" dirty="0">
                <a:solidFill>
                  <a:srgbClr val="006600"/>
                </a:solidFill>
                <a:latin typeface="Pyidaungsu" panose="020B0502040204020203" pitchFamily="34" charset="0"/>
                <a:cs typeface="Pyidaungsu" panose="020B0502040204020203" pitchFamily="34" charset="0"/>
              </a:rPr>
              <a:t>်</a:t>
            </a: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006600"/>
                </a:solidFill>
                <a:latin typeface="Pyidaungsu" panose="020B0502040204020203" pitchFamily="34" charset="0"/>
                <a:cs typeface="Pyidaungsu" panose="020B0502040204020203" pitchFamily="34" charset="0"/>
              </a:rPr>
              <a:t>လုပ်ဆောင်မှုများ</a:t>
            </a:r>
            <a:endParaRPr lang="en-US" sz="1600" b="1" dirty="0">
              <a:solidFill>
                <a:srgbClr val="006600"/>
              </a:solidFill>
              <a:latin typeface="Pyidaungsu" panose="020B0502040204020203" pitchFamily="34" charset="0"/>
              <a:cs typeface="Pyidaungsu" panose="020B0502040204020203" pitchFamily="34"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006600"/>
                </a:solidFill>
                <a:latin typeface="Pyidaungsu" panose="020B0502040204020203" pitchFamily="34" charset="0"/>
                <a:cs typeface="Pyidaungsu" panose="020B0502040204020203" pitchFamily="34" charset="0"/>
              </a:rPr>
              <a:t>နဂိုမှန</a:t>
            </a:r>
            <a:r>
              <a:rPr lang="en-US" sz="1600" b="1" dirty="0">
                <a:solidFill>
                  <a:srgbClr val="006600"/>
                </a:solidFill>
                <a:latin typeface="Pyidaungsu" panose="020B0502040204020203" pitchFamily="34" charset="0"/>
                <a:cs typeface="Pyidaungsu" panose="020B0502040204020203" pitchFamily="34" charset="0"/>
              </a:rPr>
              <a:t>် </a:t>
            </a:r>
            <a:r>
              <a:rPr lang="en-US" sz="1600" b="1" dirty="0" err="1">
                <a:solidFill>
                  <a:srgbClr val="006600"/>
                </a:solidFill>
                <a:latin typeface="Pyidaungsu" panose="020B0502040204020203" pitchFamily="34" charset="0"/>
                <a:cs typeface="Pyidaungsu" panose="020B0502040204020203" pitchFamily="34" charset="0"/>
              </a:rPr>
              <a:t>အဆိုများ</a:t>
            </a:r>
            <a:endParaRPr lang="en-US" sz="1600" b="1" dirty="0">
              <a:solidFill>
                <a:srgbClr val="006600"/>
              </a:solidFill>
              <a:latin typeface="Pyidaungsu" panose="020B0502040204020203" pitchFamily="34" charset="0"/>
              <a:cs typeface="Pyidaungsu" panose="020B0502040204020203" pitchFamily="34" charset="0"/>
            </a:endParaRPr>
          </a:p>
        </p:txBody>
      </p:sp>
      <p:sp>
        <p:nvSpPr>
          <p:cNvPr id="96305" name="Text Box 49"/>
          <p:cNvSpPr txBox="1">
            <a:spLocks noChangeArrowheads="1"/>
          </p:cNvSpPr>
          <p:nvPr/>
        </p:nvSpPr>
        <p:spPr bwMode="auto">
          <a:xfrm>
            <a:off x="6607146" y="6036821"/>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006600"/>
                </a:solidFill>
                <a:latin typeface="Pyidaungsu" panose="020B0502040204020203" pitchFamily="34" charset="0"/>
                <a:cs typeface="Pyidaungsu" panose="020B0502040204020203" pitchFamily="34" charset="0"/>
              </a:rPr>
              <a:t>သတိပေးချက်များ</a:t>
            </a:r>
            <a:endParaRPr lang="en-US" sz="1600" b="1" dirty="0">
              <a:solidFill>
                <a:srgbClr val="006600"/>
              </a:solidFill>
              <a:latin typeface="Pyidaungsu" panose="020B0502040204020203" pitchFamily="34" charset="0"/>
              <a:cs typeface="Pyidaungsu" panose="020B0502040204020203" pitchFamily="34" charset="0"/>
            </a:endParaRP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006600"/>
                </a:solidFill>
                <a:latin typeface="Pyidaungsu" panose="020B0502040204020203" pitchFamily="34" charset="0"/>
                <a:cs typeface="Pyidaungsu" panose="020B0502040204020203" pitchFamily="34" charset="0"/>
              </a:rPr>
              <a:t>လူတွေဘာလုပ်ခဲ့လဲ</a:t>
            </a:r>
            <a:r>
              <a:rPr lang="en-US" sz="1600" b="1" dirty="0">
                <a:solidFill>
                  <a:srgbClr val="006600"/>
                </a:solidFill>
                <a:latin typeface="Pyidaungsu" panose="020B0502040204020203" pitchFamily="34" charset="0"/>
                <a:cs typeface="Pyidaungsu" panose="020B0502040204020203" pitchFamily="34" charset="0"/>
              </a:rPr>
              <a:t>။</a:t>
            </a:r>
            <a:endParaRPr lang="en-US" sz="1600" b="1" i="1" dirty="0">
              <a:solidFill>
                <a:srgbClr val="006600"/>
              </a:solidFill>
              <a:latin typeface="Pyidaungsu" panose="020B0502040204020203" pitchFamily="34" charset="0"/>
              <a:cs typeface="Pyidaungsu" panose="020B0502040204020203" pitchFamily="34" charset="0"/>
            </a:endParaRPr>
          </a:p>
        </p:txBody>
      </p:sp>
      <p:sp>
        <p:nvSpPr>
          <p:cNvPr id="96307" name="Text Box 51"/>
          <p:cNvSpPr txBox="1">
            <a:spLocks noChangeArrowheads="1"/>
          </p:cNvSpPr>
          <p:nvPr/>
        </p:nvSpPr>
        <p:spPr bwMode="auto">
          <a:xfrm>
            <a:off x="3505200" y="6477000"/>
            <a:ext cx="2209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006600"/>
                </a:solidFill>
                <a:latin typeface="Pyidaungsu" panose="020B0502040204020203" pitchFamily="34" charset="0"/>
                <a:cs typeface="Pyidaungsu" panose="020B0502040204020203" pitchFamily="34" charset="0"/>
              </a:rPr>
              <a:t>လူတွေ</a:t>
            </a:r>
            <a:r>
              <a:rPr lang="en-US" sz="1600" b="1" dirty="0">
                <a:solidFill>
                  <a:srgbClr val="006600"/>
                </a:solidFill>
                <a:latin typeface="Pyidaungsu" panose="020B0502040204020203" pitchFamily="34" charset="0"/>
                <a:cs typeface="Pyidaungsu" panose="020B0502040204020203" pitchFamily="34" charset="0"/>
              </a:rPr>
              <a:t> </a:t>
            </a:r>
            <a:r>
              <a:rPr lang="en-US" sz="1600" b="1" dirty="0" err="1">
                <a:solidFill>
                  <a:srgbClr val="006600"/>
                </a:solidFill>
                <a:latin typeface="Pyidaungsu" panose="020B0502040204020203" pitchFamily="34" charset="0"/>
                <a:cs typeface="Pyidaungsu" panose="020B0502040204020203" pitchFamily="34" charset="0"/>
              </a:rPr>
              <a:t>ဘာခံစားခဲ့ရလဲ</a:t>
            </a:r>
            <a:endParaRPr lang="en-US" sz="1600" b="1" i="1" dirty="0">
              <a:solidFill>
                <a:srgbClr val="006600"/>
              </a:solidFill>
              <a:latin typeface="Pyidaungsu" panose="020B0502040204020203" pitchFamily="34" charset="0"/>
              <a:cs typeface="Pyidaungsu" panose="020B0502040204020203" pitchFamily="34" charset="0"/>
            </a:endParaRPr>
          </a:p>
        </p:txBody>
      </p:sp>
      <p:sp>
        <p:nvSpPr>
          <p:cNvPr id="96308" name="Text Box 52"/>
          <p:cNvSpPr txBox="1">
            <a:spLocks noChangeArrowheads="1"/>
          </p:cNvSpPr>
          <p:nvPr/>
        </p:nvSpPr>
        <p:spPr bwMode="auto">
          <a:xfrm>
            <a:off x="6588224" y="6365169"/>
            <a:ext cx="2514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006600"/>
                </a:solidFill>
                <a:latin typeface="Pyidaungsu" panose="020B0502040204020203" pitchFamily="34" charset="0"/>
                <a:cs typeface="Pyidaungsu" panose="020B0502040204020203" pitchFamily="34" charset="0"/>
              </a:rPr>
              <a:t>လူတွေ</a:t>
            </a:r>
            <a:r>
              <a:rPr lang="en-US" sz="1600" b="1" dirty="0">
                <a:solidFill>
                  <a:srgbClr val="006600"/>
                </a:solidFill>
                <a:latin typeface="Pyidaungsu" panose="020B0502040204020203" pitchFamily="34" charset="0"/>
                <a:cs typeface="Pyidaungsu" panose="020B0502040204020203" pitchFamily="34" charset="0"/>
              </a:rPr>
              <a:t> </a:t>
            </a:r>
            <a:r>
              <a:rPr lang="en-US" sz="1600" b="1" dirty="0" err="1">
                <a:solidFill>
                  <a:srgbClr val="006600"/>
                </a:solidFill>
                <a:latin typeface="Pyidaungsu" panose="020B0502040204020203" pitchFamily="34" charset="0"/>
                <a:cs typeface="Pyidaungsu" panose="020B0502040204020203" pitchFamily="34" charset="0"/>
              </a:rPr>
              <a:t>ဘာလုပ်သင</a:t>
            </a:r>
            <a:r>
              <a:rPr lang="en-US" sz="1600" b="1" dirty="0">
                <a:solidFill>
                  <a:srgbClr val="006600"/>
                </a:solidFill>
                <a:latin typeface="Pyidaungsu" panose="020B0502040204020203" pitchFamily="34" charset="0"/>
                <a:cs typeface="Pyidaungsu" panose="020B0502040204020203" pitchFamily="34" charset="0"/>
              </a:rPr>
              <a:t>့်</a:t>
            </a:r>
            <a:r>
              <a:rPr lang="en-US" sz="1600" b="1" dirty="0" err="1">
                <a:solidFill>
                  <a:srgbClr val="006600"/>
                </a:solidFill>
                <a:latin typeface="Pyidaungsu" panose="020B0502040204020203" pitchFamily="34" charset="0"/>
                <a:cs typeface="Pyidaungsu" panose="020B0502040204020203" pitchFamily="34" charset="0"/>
              </a:rPr>
              <a:t>လဲ</a:t>
            </a:r>
            <a:endParaRPr lang="en-US" sz="1600" b="1" dirty="0">
              <a:solidFill>
                <a:srgbClr val="006600"/>
              </a:solidFill>
              <a:latin typeface="Pyidaungsu" panose="020B0502040204020203" pitchFamily="34" charset="0"/>
              <a:cs typeface="Pyidaungsu" panose="020B0502040204020203" pitchFamily="34" charset="0"/>
            </a:endParaRP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000000"/>
              </a:solidFill>
              <a:cs typeface="Arial" charset="0"/>
            </a:endParaRPr>
          </a:p>
        </p:txBody>
      </p:sp>
      <p:grpSp>
        <p:nvGrpSpPr>
          <p:cNvPr id="2" name="Group 47"/>
          <p:cNvGrpSpPr>
            <a:grpSpLocks/>
          </p:cNvGrpSpPr>
          <p:nvPr/>
        </p:nvGrpSpPr>
        <p:grpSpPr bwMode="auto">
          <a:xfrm>
            <a:off x="5076056" y="2153783"/>
            <a:ext cx="3305944" cy="338554"/>
            <a:chOff x="5076056" y="2268174"/>
            <a:chExt cx="3305944" cy="338971"/>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90511" name="Text Box 37"/>
            <p:cNvSpPr txBox="1">
              <a:spLocks noChangeArrowheads="1"/>
            </p:cNvSpPr>
            <p:nvPr/>
          </p:nvSpPr>
          <p:spPr bwMode="auto">
            <a:xfrm>
              <a:off x="5076056" y="2268174"/>
              <a:ext cx="1550424" cy="338971"/>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err="1">
                  <a:solidFill>
                    <a:srgbClr val="FFFFFF"/>
                  </a:solidFill>
                  <a:latin typeface="Pyidaungsu" panose="020B0502040204020203" pitchFamily="34" charset="0"/>
                  <a:cs typeface="Pyidaungsu" panose="020B0502040204020203" pitchFamily="34" charset="0"/>
                </a:rPr>
                <a:t>ဖမ်းသွားချုပ်ထား</a:t>
              </a:r>
              <a:endParaRPr lang="en-US" sz="1600" b="1" dirty="0">
                <a:solidFill>
                  <a:srgbClr val="FFFFFF"/>
                </a:solidFill>
                <a:latin typeface="Pyidaungsu" panose="020B0502040204020203" pitchFamily="34" charset="0"/>
                <a:cs typeface="Pyidaungsu" panose="020B0502040204020203" pitchFamily="34" charset="0"/>
              </a:endParaRPr>
            </a:p>
          </p:txBody>
        </p:sp>
      </p:grpSp>
      <p:sp>
        <p:nvSpPr>
          <p:cNvPr id="47" name="Line 35"/>
          <p:cNvSpPr>
            <a:spLocks noChangeShapeType="1"/>
          </p:cNvSpPr>
          <p:nvPr/>
        </p:nvSpPr>
        <p:spPr bwMode="auto">
          <a:xfrm>
            <a:off x="643629" y="2413252"/>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48" name="Text Box 38"/>
          <p:cNvSpPr txBox="1">
            <a:spLocks noChangeArrowheads="1"/>
          </p:cNvSpPr>
          <p:nvPr/>
        </p:nvSpPr>
        <p:spPr bwMode="auto">
          <a:xfrm>
            <a:off x="2494360" y="2204864"/>
            <a:ext cx="1082348" cy="307777"/>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dirty="0" err="1">
                <a:solidFill>
                  <a:srgbClr val="FFFFFF"/>
                </a:solidFill>
                <a:latin typeface="Pyidaungsu" panose="020B0502040204020203" pitchFamily="34" charset="0"/>
                <a:cs typeface="Pyidaungsu" panose="020B0502040204020203" pitchFamily="34" charset="0"/>
              </a:rPr>
              <a:t>ထွက်မြောက</a:t>
            </a:r>
            <a:r>
              <a:rPr lang="en-US" sz="1400" b="1" dirty="0">
                <a:solidFill>
                  <a:srgbClr val="FFFFFF"/>
                </a:solidFill>
                <a:latin typeface="Pyidaungsu" panose="020B0502040204020203" pitchFamily="34" charset="0"/>
                <a:cs typeface="Pyidaungsu" panose="020B0502040204020203" pitchFamily="34" charset="0"/>
              </a:rPr>
              <a:t>်</a:t>
            </a:r>
          </a:p>
        </p:txBody>
      </p:sp>
      <p:sp>
        <p:nvSpPr>
          <p:cNvPr id="55" name="Line 39"/>
          <p:cNvSpPr>
            <a:spLocks noChangeShapeType="1"/>
          </p:cNvSpPr>
          <p:nvPr/>
        </p:nvSpPr>
        <p:spPr bwMode="auto">
          <a:xfrm>
            <a:off x="677077" y="3022266"/>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56" name="Line 39"/>
          <p:cNvSpPr>
            <a:spLocks noChangeShapeType="1"/>
          </p:cNvSpPr>
          <p:nvPr/>
        </p:nvSpPr>
        <p:spPr bwMode="auto">
          <a:xfrm>
            <a:off x="6443663" y="3035329"/>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dirty="0" err="1">
                <a:solidFill>
                  <a:srgbClr val="000000"/>
                </a:solidFill>
                <a:latin typeface="Pyidaungsu" panose="020B0502040204020203" pitchFamily="34" charset="0"/>
                <a:cs typeface="Pyidaungsu" panose="020B0502040204020203" pitchFamily="34" charset="0"/>
              </a:rPr>
              <a:t>သမ္မာကျမ်းစာပ</a:t>
            </a:r>
            <a:r>
              <a:rPr lang="en-US" sz="1400" b="1" dirty="0">
                <a:solidFill>
                  <a:srgbClr val="000000"/>
                </a:solidFill>
                <a:latin typeface="Pyidaungsu" panose="020B0502040204020203" pitchFamily="34" charset="0"/>
                <a:cs typeface="Pyidaungsu" panose="020B0502040204020203" pitchFamily="34" charset="0"/>
              </a:rPr>
              <a:t>ါ </a:t>
            </a:r>
            <a:r>
              <a:rPr lang="en-US" sz="1400" b="1" dirty="0" err="1">
                <a:solidFill>
                  <a:srgbClr val="000000"/>
                </a:solidFill>
                <a:latin typeface="Pyidaungsu" panose="020B0502040204020203" pitchFamily="34" charset="0"/>
                <a:cs typeface="Pyidaungsu" panose="020B0502040204020203" pitchFamily="34" charset="0"/>
              </a:rPr>
              <a:t>ကျမ်းစုစုပေါင်း</a:t>
            </a:r>
            <a:r>
              <a:rPr lang="en-US" sz="1400" b="1" dirty="0">
                <a:solidFill>
                  <a:srgbClr val="000000"/>
                </a:solidFill>
                <a:latin typeface="Pyidaungsu" panose="020B0502040204020203" pitchFamily="34" charset="0"/>
                <a:cs typeface="Pyidaungsu" panose="020B0502040204020203" pitchFamily="34" charset="0"/>
              </a:rPr>
              <a:t> </a:t>
            </a:r>
            <a:r>
              <a:rPr lang="en-US" sz="1400" b="1" dirty="0">
                <a:solidFill>
                  <a:srgbClr val="000000"/>
                </a:solidFill>
                <a:latin typeface="Zawgyi-One"/>
                <a:cs typeface="Zawgyi-One"/>
              </a:rPr>
              <a:t>-</a:t>
            </a:r>
          </a:p>
        </p:txBody>
      </p:sp>
      <p:sp>
        <p:nvSpPr>
          <p:cNvPr id="96309" name="AutoShape 53"/>
          <p:cNvSpPr>
            <a:spLocks noChangeArrowheads="1"/>
          </p:cNvSpPr>
          <p:nvPr/>
        </p:nvSpPr>
        <p:spPr bwMode="auto">
          <a:xfrm>
            <a:off x="3550705" y="1918668"/>
            <a:ext cx="1905000" cy="1188000"/>
          </a:xfrm>
          <a:prstGeom prst="triangle">
            <a:avLst>
              <a:gd name="adj" fmla="val 50000"/>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1">
              <a:solidFill>
                <a:srgbClr val="006600"/>
              </a:solidFill>
              <a:cs typeface="Arial"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dirty="0">
                <a:solidFill>
                  <a:srgbClr val="000000"/>
                </a:solidFill>
                <a:cs typeface="Arial" charset="0"/>
              </a:rPr>
              <a:t>Walk Thru the OT</a:t>
            </a:r>
          </a:p>
        </p:txBody>
      </p:sp>
      <p:grpSp>
        <p:nvGrpSpPr>
          <p:cNvPr id="87" name="Group 86"/>
          <p:cNvGrpSpPr/>
          <p:nvPr/>
        </p:nvGrpSpPr>
        <p:grpSpPr>
          <a:xfrm rot="16200000">
            <a:off x="-45416" y="2291457"/>
            <a:ext cx="1074440" cy="336550"/>
            <a:chOff x="1619672" y="1364259"/>
            <a:chExt cx="1074440" cy="336550"/>
          </a:xfrm>
        </p:grpSpPr>
        <p:sp>
          <p:nvSpPr>
            <p:cNvPr id="88" name="Text Box 52"/>
            <p:cNvSpPr txBox="1">
              <a:spLocks noChangeArrowheads="1"/>
            </p:cNvSpPr>
            <p:nvPr/>
          </p:nvSpPr>
          <p:spPr bwMode="auto">
            <a:xfrm>
              <a:off x="2123728" y="1364259"/>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09845" y="4339843"/>
            <a:ext cx="2304256" cy="338554"/>
            <a:chOff x="389856" y="1313736"/>
            <a:chExt cx="2304256" cy="338554"/>
          </a:xfrm>
        </p:grpSpPr>
        <p:sp>
          <p:nvSpPr>
            <p:cNvPr id="91" name="Text Box 52"/>
            <p:cNvSpPr txBox="1">
              <a:spLocks noChangeArrowheads="1"/>
            </p:cNvSpPr>
            <p:nvPr/>
          </p:nvSpPr>
          <p:spPr bwMode="auto">
            <a:xfrm>
              <a:off x="2123728" y="1313736"/>
              <a:ext cx="57038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513084" y="4448356"/>
            <a:ext cx="2592288" cy="409560"/>
            <a:chOff x="245840" y="1147232"/>
            <a:chExt cx="2592288" cy="409560"/>
          </a:xfrm>
        </p:grpSpPr>
        <p:sp>
          <p:nvSpPr>
            <p:cNvPr id="94" name="Text Box 52"/>
            <p:cNvSpPr txBox="1">
              <a:spLocks noChangeArrowheads="1"/>
            </p:cNvSpPr>
            <p:nvPr/>
          </p:nvSpPr>
          <p:spPr bwMode="auto">
            <a:xfrm>
              <a:off x="2118048" y="1147232"/>
              <a:ext cx="7200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415523" y="2537805"/>
            <a:ext cx="786408" cy="408558"/>
            <a:chOff x="1475656" y="1148234"/>
            <a:chExt cx="786408" cy="408558"/>
          </a:xfrm>
        </p:grpSpPr>
        <p:sp>
          <p:nvSpPr>
            <p:cNvPr id="97" name="Text Box 52"/>
            <p:cNvSpPr txBox="1">
              <a:spLocks noChangeArrowheads="1"/>
            </p:cNvSpPr>
            <p:nvPr/>
          </p:nvSpPr>
          <p:spPr bwMode="auto">
            <a:xfrm>
              <a:off x="1691680" y="1148234"/>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rgbClr val="006600"/>
                  </a:solidFill>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40944156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en-US" sz="4800" b="1" dirty="0" err="1">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သင</a:t>
            </a:r>
            <a:r>
              <a:rPr lang="en-US" sz="4800"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a:t>
            </a:r>
            <a:r>
              <a:rPr lang="en-US" sz="4800" b="1" dirty="0" err="1">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ရဲ</a:t>
            </a:r>
            <a:r>
              <a:rPr lang="en-US" sz="4800"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4800" b="1" dirty="0" err="1">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ဓမ္မဟောင်းကျမ်းကို</a:t>
            </a:r>
            <a:br>
              <a:rPr lang="en-US" sz="4800"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br>
            <a:r>
              <a:rPr lang="en-US" sz="4800" b="1" dirty="0" err="1">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သင</a:t>
            </a:r>
            <a:r>
              <a:rPr lang="en-US" sz="4800"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4800" b="1" dirty="0" err="1">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ဘယ်လောက်ထိ</a:t>
            </a:r>
            <a:r>
              <a:rPr lang="en-US" sz="4800"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4800" b="1" dirty="0" err="1">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ကောင်းကောင်း</a:t>
            </a:r>
            <a:r>
              <a:rPr lang="en-US" sz="4800"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4800" b="1" dirty="0" err="1">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သိပါသလဲ</a:t>
            </a:r>
            <a:r>
              <a:rPr lang="en-US" sz="4800" b="1" dirty="0">
                <a:solidFill>
                  <a:schemeClr val="tx1"/>
                </a:solidFill>
                <a:effectLst>
                  <a:glow rad="228600">
                    <a:srgbClr val="000000"/>
                  </a:glow>
                </a:effectLst>
                <a:latin typeface="Pyidaungsu" panose="020B0502040204020203" pitchFamily="34" charset="0"/>
                <a:ea typeface="ＭＳ Ｐゴシック" charset="0"/>
                <a:cs typeface="Pyidaungsu" panose="020B0502040204020203" pitchFamily="34" charset="0"/>
              </a:rPr>
              <a:t>။</a:t>
            </a:r>
          </a:p>
        </p:txBody>
      </p:sp>
      <p:sp>
        <p:nvSpPr>
          <p:cNvPr id="137220" name="Rectangle 4"/>
          <p:cNvSpPr>
            <a:spLocks noGrp="1" noChangeArrowheads="1"/>
          </p:cNvSpPr>
          <p:nvPr>
            <p:ph type="body" idx="1"/>
          </p:nvPr>
        </p:nvSpPr>
        <p:spPr>
          <a:xfrm>
            <a:off x="0" y="1981200"/>
            <a:ext cx="9144000" cy="4114800"/>
          </a:xfrm>
        </p:spPr>
        <p:txBody>
          <a:bodyPr anchor="ctr"/>
          <a:lstStyle/>
          <a:p>
            <a:pPr marL="628650" indent="-628650">
              <a:lnSpc>
                <a:spcPct val="130000"/>
              </a:lnSpc>
              <a:spcBef>
                <a:spcPct val="0"/>
              </a:spcBef>
              <a:defRPr/>
            </a:pP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စာရွက်အလွတ်တစ်ရွက်ကို</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ထုတ်လိုက်ပ</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a:t>
            </a:r>
            <a:br>
              <a:rPr lang="en-US" sz="3600" b="1" dirty="0">
                <a:effectLst>
                  <a:glow rad="228600">
                    <a:srgbClr val="000000"/>
                  </a:glow>
                </a:effectLst>
                <a:latin typeface="Arial" charset="0"/>
                <a:ea typeface="ＭＳ Ｐゴシック" charset="0"/>
                <a:cs typeface="ＭＳ Ｐゴシック" charset="0"/>
              </a:rPr>
            </a:br>
            <a:r>
              <a:rPr lang="en-US" sz="3600" b="1" dirty="0">
                <a:effectLst>
                  <a:glow rad="228600">
                    <a:srgbClr val="000000"/>
                  </a:glow>
                </a:effectLst>
                <a:latin typeface="Arial" charset="0"/>
                <a:ea typeface="ＭＳ Ｐゴシック" charset="0"/>
                <a:cs typeface="ＭＳ Ｐゴシック" charset="0"/>
              </a:rPr>
              <a:t>((</a:t>
            </a: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သို</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သင</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a:t>
            </a: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မှတ်စုစာအုပ်ရဲ</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စာမျက်နှာအလွတ်ကို</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အသုံးပြုပ</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a:t>
            </a:r>
            <a:r>
              <a:rPr lang="en-US" sz="3600" b="1" dirty="0">
                <a:effectLst>
                  <a:glow rad="228600">
                    <a:srgbClr val="000000"/>
                  </a:glow>
                </a:effectLst>
                <a:latin typeface="Zawgyi-One"/>
                <a:ea typeface="ＭＳ Ｐゴシック" charset="0"/>
                <a:cs typeface="Zawgyi-One"/>
              </a:rPr>
              <a:t> </a:t>
            </a:r>
            <a:r>
              <a:rPr lang="en-US" sz="3600" b="1" dirty="0">
                <a:effectLst>
                  <a:glow rad="228600">
                    <a:srgbClr val="000000"/>
                  </a:glow>
                </a:effectLst>
                <a:latin typeface="Arial" charset="0"/>
                <a:ea typeface="ＭＳ Ｐゴシック" charset="0"/>
                <a:cs typeface="ＭＳ Ｐゴシック" charset="0"/>
              </a:rPr>
              <a:t>)</a:t>
            </a:r>
          </a:p>
          <a:p>
            <a:pPr marL="628650" indent="-628650">
              <a:lnSpc>
                <a:spcPct val="130000"/>
              </a:lnSpc>
              <a:spcBef>
                <a:spcPct val="0"/>
              </a:spcBef>
              <a:defRPr/>
            </a:pP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ဓမ္မဟောင်းကျမ်းစာအုပ်များကို</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အစီအစဉ်တက</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 </a:t>
            </a:r>
            <a:r>
              <a:rPr lang="en-US" sz="3600" b="1" dirty="0" err="1">
                <a:effectLst>
                  <a:glow rad="228600">
                    <a:srgbClr val="000000"/>
                  </a:glow>
                </a:effectLst>
                <a:latin typeface="Pyidaungsu" panose="020B0502040204020203" pitchFamily="34" charset="0"/>
                <a:ea typeface="ＭＳ Ｐゴシック" charset="0"/>
                <a:cs typeface="Pyidaungsu" panose="020B0502040204020203" pitchFamily="34" charset="0"/>
              </a:rPr>
              <a:t>စာရင်းပြုစုပ</a:t>
            </a:r>
            <a:r>
              <a:rPr lang="en-US" sz="3600" b="1" dirty="0">
                <a:effectLst>
                  <a:glow rad="228600">
                    <a:srgbClr val="000000"/>
                  </a:glow>
                </a:effectLst>
                <a:latin typeface="Pyidaungsu" panose="020B0502040204020203" pitchFamily="34" charset="0"/>
                <a:ea typeface="ＭＳ Ｐゴシック" charset="0"/>
                <a:cs typeface="Pyidaungsu" panose="020B0502040204020203"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en-US" sz="3200" b="1" dirty="0" err="1">
                <a:solidFill>
                  <a:schemeClr val="bg1"/>
                </a:solidFill>
                <a:latin typeface="Pyidaungsu" panose="020B0502040204020203" pitchFamily="34" charset="0"/>
                <a:cs typeface="Pyidaungsu" panose="020B0502040204020203" pitchFamily="34" charset="0"/>
              </a:rPr>
              <a:t>ဓမ္မဟောင်းကျမ်း</a:t>
            </a:r>
            <a:r>
              <a:rPr lang="en-US" sz="3200" b="1" dirty="0">
                <a:solidFill>
                  <a:schemeClr val="bg1"/>
                </a:solidFill>
                <a:latin typeface="Pyidaungsu" panose="020B0502040204020203" pitchFamily="34" charset="0"/>
                <a:cs typeface="Pyidaungsu" panose="020B0502040204020203" pitchFamily="34" charset="0"/>
              </a:rPr>
              <a:t>၏ </a:t>
            </a:r>
            <a:r>
              <a:rPr lang="en-US" sz="3200" b="1" dirty="0" err="1">
                <a:solidFill>
                  <a:schemeClr val="bg1"/>
                </a:solidFill>
                <a:latin typeface="Pyidaungsu" panose="020B0502040204020203" pitchFamily="34" charset="0"/>
                <a:cs typeface="Pyidaungsu" panose="020B0502040204020203" pitchFamily="34" charset="0"/>
              </a:rPr>
              <a:t>ပေါင်းစပ်ပုံ</a:t>
            </a:r>
            <a:endParaRPr lang="en-US" sz="3200" b="1" dirty="0">
              <a:solidFill>
                <a:schemeClr val="bg1"/>
              </a:solidFill>
              <a:latin typeface="Pyidaungsu" panose="020B0502040204020203" pitchFamily="34" charset="0"/>
              <a:ea typeface="华文楷体"/>
              <a:cs typeface="Pyidaungsu" panose="020B0502040204020203" pitchFamily="34" charset="0"/>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latin typeface="Arial"/>
                <a:cs typeface="Arial"/>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a:cs typeface="Arial"/>
            </a:endParaRPr>
          </a:p>
        </p:txBody>
      </p:sp>
      <p:graphicFrame>
        <p:nvGraphicFramePr>
          <p:cNvPr id="43" name="Table 42"/>
          <p:cNvGraphicFramePr>
            <a:graphicFrameLocks noGrp="1"/>
          </p:cNvGraphicFramePr>
          <p:nvPr>
            <p:extLst>
              <p:ext uri="{D42A27DB-BD31-4B8C-83A1-F6EECF244321}">
                <p14:modId xmlns:p14="http://schemas.microsoft.com/office/powerpoint/2010/main" val="1314395541"/>
              </p:ext>
            </p:extLst>
          </p:nvPr>
        </p:nvGraphicFramePr>
        <p:xfrm>
          <a:off x="871527" y="1217692"/>
          <a:ext cx="6182072" cy="685800"/>
        </p:xfrm>
        <a:graphic>
          <a:graphicData uri="http://schemas.openxmlformats.org/drawingml/2006/table">
            <a:tbl>
              <a:tblPr bandRow="1">
                <a:tableStyleId>{C083E6E3-FA7D-4D7B-A595-EF9225AFEA82}</a:tableStyleId>
              </a:tblPr>
              <a:tblGrid>
                <a:gridCol w="618207">
                  <a:extLst>
                    <a:ext uri="{9D8B030D-6E8A-4147-A177-3AD203B41FA5}">
                      <a16:colId xmlns:a16="http://schemas.microsoft.com/office/drawing/2014/main" val="20000"/>
                    </a:ext>
                  </a:extLst>
                </a:gridCol>
                <a:gridCol w="727524">
                  <a:extLst>
                    <a:ext uri="{9D8B030D-6E8A-4147-A177-3AD203B41FA5}">
                      <a16:colId xmlns:a16="http://schemas.microsoft.com/office/drawing/2014/main" val="20001"/>
                    </a:ext>
                  </a:extLst>
                </a:gridCol>
                <a:gridCol w="586166">
                  <a:extLst>
                    <a:ext uri="{9D8B030D-6E8A-4147-A177-3AD203B41FA5}">
                      <a16:colId xmlns:a16="http://schemas.microsoft.com/office/drawing/2014/main" val="20002"/>
                    </a:ext>
                  </a:extLst>
                </a:gridCol>
                <a:gridCol w="613202">
                  <a:extLst>
                    <a:ext uri="{9D8B030D-6E8A-4147-A177-3AD203B41FA5}">
                      <a16:colId xmlns:a16="http://schemas.microsoft.com/office/drawing/2014/main" val="20003"/>
                    </a:ext>
                  </a:extLst>
                </a:gridCol>
                <a:gridCol w="657222">
                  <a:extLst>
                    <a:ext uri="{9D8B030D-6E8A-4147-A177-3AD203B41FA5}">
                      <a16:colId xmlns:a16="http://schemas.microsoft.com/office/drawing/2014/main" val="20004"/>
                    </a:ext>
                  </a:extLst>
                </a:gridCol>
                <a:gridCol w="803272">
                  <a:extLst>
                    <a:ext uri="{9D8B030D-6E8A-4147-A177-3AD203B41FA5}">
                      <a16:colId xmlns:a16="http://schemas.microsoft.com/office/drawing/2014/main" val="20005"/>
                    </a:ext>
                  </a:extLst>
                </a:gridCol>
                <a:gridCol w="730247">
                  <a:extLst>
                    <a:ext uri="{9D8B030D-6E8A-4147-A177-3AD203B41FA5}">
                      <a16:colId xmlns:a16="http://schemas.microsoft.com/office/drawing/2014/main" val="20006"/>
                    </a:ext>
                  </a:extLst>
                </a:gridCol>
                <a:gridCol w="750749">
                  <a:extLst>
                    <a:ext uri="{9D8B030D-6E8A-4147-A177-3AD203B41FA5}">
                      <a16:colId xmlns:a16="http://schemas.microsoft.com/office/drawing/2014/main" val="20007"/>
                    </a:ext>
                  </a:extLst>
                </a:gridCol>
                <a:gridCol w="695483">
                  <a:extLst>
                    <a:ext uri="{9D8B030D-6E8A-4147-A177-3AD203B41FA5}">
                      <a16:colId xmlns:a16="http://schemas.microsoft.com/office/drawing/2014/main" val="20008"/>
                    </a:ext>
                  </a:extLst>
                </a:gridCol>
              </a:tblGrid>
              <a:tr h="685800">
                <a:tc>
                  <a:txBody>
                    <a:bodyPr/>
                    <a:lstStyle/>
                    <a:p>
                      <a:pPr algn="ctr"/>
                      <a:r>
                        <a:rPr lang="en-US" altLang="zh-CN" sz="900" b="1" kern="1200" spc="-150" dirty="0" err="1">
                          <a:solidFill>
                            <a:srgbClr val="FFFFFF"/>
                          </a:solidFill>
                          <a:latin typeface="Pyidaungsu" panose="020B0502040204020203" pitchFamily="34" charset="0"/>
                          <a:ea typeface="华文楷体"/>
                          <a:cs typeface="Pyidaungsu" panose="020B0502040204020203" pitchFamily="34" charset="0"/>
                        </a:rPr>
                        <a:t>ကမ္ဘာဦးကျမ်း</a:t>
                      </a:r>
                      <a:endParaRPr lang="en-US" altLang="zh-CN" sz="900" b="1" kern="1200" spc="-15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sz="800" b="1" kern="1200" spc="-150" dirty="0" err="1">
                          <a:solidFill>
                            <a:srgbClr val="FFFFFF"/>
                          </a:solidFill>
                          <a:latin typeface="Pyidaungsu" panose="020B0502040204020203" pitchFamily="34" charset="0"/>
                          <a:ea typeface="华文楷体"/>
                          <a:cs typeface="Pyidaungsu" panose="020B0502040204020203" pitchFamily="34" charset="0"/>
                        </a:rPr>
                        <a:t>ထွက်မြောက်ရာကျမ်း</a:t>
                      </a:r>
                      <a:br>
                        <a:rPr lang="en-US" sz="1000" spc="-150" dirty="0">
                          <a:solidFill>
                            <a:srgbClr val="FFFFFF"/>
                          </a:solidFill>
                          <a:latin typeface="Pyidaungsu" panose="020B0502040204020203" pitchFamily="34" charset="0"/>
                          <a:cs typeface="Pyidaungsu" panose="020B0502040204020203" pitchFamily="34" charset="0"/>
                        </a:rPr>
                      </a:br>
                      <a:endParaRPr lang="en-US" sz="1000" spc="-150" dirty="0">
                        <a:solidFill>
                          <a:srgbClr val="FFFFFF"/>
                        </a:solidFill>
                        <a:latin typeface="Pyidaungsu" panose="020B0502040204020203" pitchFamily="34" charset="0"/>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en-US" sz="900" b="1" spc="-150" dirty="0" err="1">
                          <a:solidFill>
                            <a:srgbClr val="FFFFFF"/>
                          </a:solidFill>
                          <a:latin typeface="Pyidaungsu" panose="020B0502040204020203" pitchFamily="34" charset="0"/>
                          <a:ea typeface="华文楷体"/>
                          <a:cs typeface="Pyidaungsu" panose="020B0502040204020203" pitchFamily="34" charset="0"/>
                        </a:rPr>
                        <a:t>တောလည်ရာကျမ်း</a:t>
                      </a:r>
                      <a:endParaRPr lang="en-US" sz="900" b="1" spc="-15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sz="900" b="1" spc="-150" dirty="0" err="1">
                          <a:solidFill>
                            <a:srgbClr val="FFFFFF"/>
                          </a:solidFill>
                          <a:latin typeface="Pyidaungsu" panose="020B0502040204020203" pitchFamily="34" charset="0"/>
                          <a:ea typeface="华文楷体"/>
                          <a:cs typeface="Pyidaungsu" panose="020B0502040204020203" pitchFamily="34" charset="0"/>
                        </a:rPr>
                        <a:t>ယောရှုမှတ်စာ</a:t>
                      </a:r>
                      <a:endParaRPr lang="en-US" sz="900" b="1" spc="-150"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တရားသူကြီးမတ်စာ</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just"/>
                      <a:r>
                        <a:rPr lang="en-US" sz="1000" b="1" spc="-150" dirty="0" err="1">
                          <a:solidFill>
                            <a:srgbClr val="FFFFFF"/>
                          </a:solidFill>
                          <a:latin typeface="Pyidaungsu" panose="020B0502040204020203" pitchFamily="34" charset="0"/>
                          <a:ea typeface="华文楷体"/>
                          <a:cs typeface="Pyidaungsu" panose="020B0502040204020203" pitchFamily="34" charset="0"/>
                        </a:rPr>
                        <a:t>ဓမ္မရာဇဝင်ပထမစောင</a:t>
                      </a:r>
                      <a:r>
                        <a:rPr lang="en-US" sz="1000" b="1" spc="-150" dirty="0">
                          <a:solidFill>
                            <a:srgbClr val="FFFFFF"/>
                          </a:solidFill>
                          <a:latin typeface="Pyidaungsu" panose="020B0502040204020203" pitchFamily="34" charset="0"/>
                          <a:ea typeface="华文楷体"/>
                          <a:cs typeface="Pyidaungsu" panose="020B0502040204020203" pitchFamily="34" charset="0"/>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ဓမ္မရာဇဝင်ဒုတိယစောင</a:t>
                      </a:r>
                      <a:r>
                        <a:rPr lang="en-US" sz="1000" b="1" spc="-150" dirty="0">
                          <a:solidFill>
                            <a:srgbClr val="FFFFFF"/>
                          </a:solidFill>
                          <a:latin typeface="Pyidaungsu" panose="020B0502040204020203" pitchFamily="34" charset="0"/>
                          <a:ea typeface="华文楷体"/>
                          <a:cs typeface="Pyidaungsu" panose="020B0502040204020203" pitchFamily="34" charset="0"/>
                        </a:rPr>
                        <a:t>်</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ဓမ္မရာဇဝင်တတိယစောင</a:t>
                      </a:r>
                      <a:r>
                        <a:rPr lang="en-US" sz="1000" b="1" spc="-150" dirty="0">
                          <a:solidFill>
                            <a:srgbClr val="FFFFFF"/>
                          </a:solidFill>
                          <a:latin typeface="Pyidaungsu" panose="020B0502040204020203" pitchFamily="34" charset="0"/>
                          <a:ea typeface="华文楷体"/>
                          <a:cs typeface="Pyidaungsu" panose="020B0502040204020203" pitchFamily="34" charset="0"/>
                        </a:rPr>
                        <a:t>်</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900" b="1" spc="-150" dirty="0" err="1">
                          <a:solidFill>
                            <a:srgbClr val="FFFFFF"/>
                          </a:solidFill>
                          <a:latin typeface="Pyidaungsu" panose="020B0502040204020203" pitchFamily="34" charset="0"/>
                          <a:ea typeface="华文楷体"/>
                          <a:cs typeface="Pyidaungsu" panose="020B0502040204020203" pitchFamily="34" charset="0"/>
                        </a:rPr>
                        <a:t>ဓမ္မရာဇဝင်စတ္တုထ</a:t>
                      </a:r>
                      <a:endParaRPr lang="en-US" sz="900" b="1" dirty="0">
                        <a:solidFill>
                          <a:srgbClr val="FFFFFF"/>
                        </a:solidFill>
                        <a:latin typeface="Pyidaungsu" panose="020B0502040204020203" pitchFamily="34" charset="0"/>
                        <a:ea typeface="华文楷体"/>
                        <a:cs typeface="Pyidaungsu" panose="020B0502040204020203" pitchFamily="34" charset="0"/>
                      </a:endParaRPr>
                    </a:p>
                    <a:p>
                      <a:pPr algn="ct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2068202185"/>
              </p:ext>
            </p:extLst>
          </p:nvPr>
        </p:nvGraphicFramePr>
        <p:xfrm>
          <a:off x="7467178" y="1266436"/>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en-US" sz="1000" b="1" dirty="0" err="1">
                          <a:solidFill>
                            <a:srgbClr val="FFFFFF"/>
                          </a:solidFill>
                          <a:latin typeface="Pyidaungsu" panose="020B0502040204020203" pitchFamily="34" charset="0"/>
                          <a:ea typeface="华文楷体"/>
                          <a:cs typeface="Pyidaungsu" panose="020B0502040204020203" pitchFamily="34" charset="0"/>
                        </a:rPr>
                        <a:t>ဧဇရမှတ်စာ</a:t>
                      </a:r>
                      <a:endParaRPr lang="en-US" sz="1000" b="1"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sz="1000" b="1" dirty="0" err="1">
                          <a:solidFill>
                            <a:srgbClr val="FFFFFF"/>
                          </a:solidFill>
                          <a:latin typeface="Pyidaungsu" panose="020B0502040204020203" pitchFamily="34" charset="0"/>
                          <a:ea typeface="华文楷体"/>
                          <a:cs typeface="Pyidaungsu" panose="020B0502040204020203" pitchFamily="34" charset="0"/>
                        </a:rPr>
                        <a:t>နေဟမိမှတ်စာ</a:t>
                      </a:r>
                      <a:endParaRPr lang="en-US" sz="1000" b="1"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36976" y="1471150"/>
            <a:ext cx="685800" cy="533400"/>
          </a:xfrm>
          <a:prstGeom prst="rect">
            <a:avLst/>
          </a:prstGeom>
          <a:noFill/>
        </p:spPr>
        <p:txBody>
          <a:bodyPr wrap="square" rtlCol="0">
            <a:spAutoFit/>
          </a:bodyPr>
          <a:lstStyle/>
          <a:p>
            <a:pPr algn="ctr"/>
            <a:r>
              <a:rPr lang="en-US" sz="2800" dirty="0">
                <a:solidFill>
                  <a:srgbClr val="FFFFFF"/>
                </a:solidFill>
                <a:latin typeface="Zawgyi-One"/>
                <a:cs typeface="Zawgyi-One"/>
              </a:rPr>
              <a:t>၁</a:t>
            </a:r>
          </a:p>
        </p:txBody>
      </p:sp>
      <p:sp>
        <p:nvSpPr>
          <p:cNvPr id="51" name="TextBox 50"/>
          <p:cNvSpPr txBox="1"/>
          <p:nvPr/>
        </p:nvSpPr>
        <p:spPr>
          <a:xfrm>
            <a:off x="1498976" y="1373358"/>
            <a:ext cx="533400" cy="523220"/>
          </a:xfrm>
          <a:prstGeom prst="rect">
            <a:avLst/>
          </a:prstGeom>
          <a:noFill/>
        </p:spPr>
        <p:txBody>
          <a:bodyPr wrap="square" rtlCol="0">
            <a:spAutoFit/>
          </a:bodyPr>
          <a:lstStyle/>
          <a:p>
            <a:pPr algn="ctr"/>
            <a:r>
              <a:rPr lang="en-US" sz="2800" dirty="0">
                <a:solidFill>
                  <a:srgbClr val="FFFFFF"/>
                </a:solidFill>
                <a:latin typeface="Zawgyi-One"/>
                <a:cs typeface="Zawgyi-One"/>
              </a:rPr>
              <a:t>၂</a:t>
            </a:r>
          </a:p>
        </p:txBody>
      </p:sp>
      <p:sp>
        <p:nvSpPr>
          <p:cNvPr id="52" name="TextBox 51"/>
          <p:cNvSpPr txBox="1"/>
          <p:nvPr/>
        </p:nvSpPr>
        <p:spPr>
          <a:xfrm>
            <a:off x="2120987" y="1434818"/>
            <a:ext cx="533400" cy="523220"/>
          </a:xfrm>
          <a:prstGeom prst="rect">
            <a:avLst/>
          </a:prstGeom>
          <a:noFill/>
        </p:spPr>
        <p:txBody>
          <a:bodyPr wrap="square" rtlCol="0">
            <a:spAutoFit/>
          </a:bodyPr>
          <a:lstStyle/>
          <a:p>
            <a:pPr algn="ctr"/>
            <a:r>
              <a:rPr lang="en-US" sz="2800" dirty="0">
                <a:solidFill>
                  <a:srgbClr val="FFFFFF"/>
                </a:solidFill>
                <a:latin typeface="Arial"/>
                <a:cs typeface="Arial"/>
              </a:rPr>
              <a:t>၃</a:t>
            </a:r>
          </a:p>
        </p:txBody>
      </p:sp>
      <p:sp>
        <p:nvSpPr>
          <p:cNvPr id="53" name="TextBox 52"/>
          <p:cNvSpPr txBox="1"/>
          <p:nvPr/>
        </p:nvSpPr>
        <p:spPr>
          <a:xfrm>
            <a:off x="2768687" y="1470626"/>
            <a:ext cx="457200" cy="523220"/>
          </a:xfrm>
          <a:prstGeom prst="rect">
            <a:avLst/>
          </a:prstGeom>
          <a:noFill/>
        </p:spPr>
        <p:txBody>
          <a:bodyPr wrap="square" rtlCol="0">
            <a:spAutoFit/>
          </a:bodyPr>
          <a:lstStyle/>
          <a:p>
            <a:pPr algn="ctr"/>
            <a:r>
              <a:rPr lang="en-US" sz="2800" dirty="0">
                <a:solidFill>
                  <a:srgbClr val="FFFFFF"/>
                </a:solidFill>
                <a:latin typeface="Arial"/>
                <a:cs typeface="Arial"/>
              </a:rPr>
              <a:t>၄</a:t>
            </a:r>
          </a:p>
        </p:txBody>
      </p:sp>
      <p:sp>
        <p:nvSpPr>
          <p:cNvPr id="54" name="TextBox 53"/>
          <p:cNvSpPr txBox="1"/>
          <p:nvPr/>
        </p:nvSpPr>
        <p:spPr>
          <a:xfrm>
            <a:off x="3248718" y="1490990"/>
            <a:ext cx="685800" cy="523220"/>
          </a:xfrm>
          <a:prstGeom prst="rect">
            <a:avLst/>
          </a:prstGeom>
          <a:noFill/>
        </p:spPr>
        <p:txBody>
          <a:bodyPr wrap="square" rtlCol="0">
            <a:spAutoFit/>
          </a:bodyPr>
          <a:lstStyle/>
          <a:p>
            <a:pPr algn="ctr"/>
            <a:r>
              <a:rPr lang="en-US" sz="2800" dirty="0">
                <a:solidFill>
                  <a:srgbClr val="FFFFFF"/>
                </a:solidFill>
                <a:latin typeface="Arial"/>
                <a:cs typeface="Arial"/>
              </a:rPr>
              <a:t>၅</a:t>
            </a:r>
          </a:p>
        </p:txBody>
      </p:sp>
      <p:sp>
        <p:nvSpPr>
          <p:cNvPr id="55" name="TextBox 54"/>
          <p:cNvSpPr txBox="1"/>
          <p:nvPr/>
        </p:nvSpPr>
        <p:spPr>
          <a:xfrm>
            <a:off x="3993970" y="1648722"/>
            <a:ext cx="533400" cy="523220"/>
          </a:xfrm>
          <a:prstGeom prst="rect">
            <a:avLst/>
          </a:prstGeom>
          <a:noFill/>
        </p:spPr>
        <p:txBody>
          <a:bodyPr wrap="square" rtlCol="0">
            <a:spAutoFit/>
          </a:bodyPr>
          <a:lstStyle/>
          <a:p>
            <a:pPr algn="ctr"/>
            <a:r>
              <a:rPr lang="en-US" sz="2800" dirty="0">
                <a:solidFill>
                  <a:srgbClr val="FFFFFF"/>
                </a:solidFill>
                <a:latin typeface="Arial"/>
                <a:cs typeface="Arial"/>
              </a:rPr>
              <a:t>၆</a:t>
            </a:r>
          </a:p>
        </p:txBody>
      </p:sp>
      <p:sp>
        <p:nvSpPr>
          <p:cNvPr id="56" name="TextBox 55"/>
          <p:cNvSpPr txBox="1"/>
          <p:nvPr/>
        </p:nvSpPr>
        <p:spPr>
          <a:xfrm>
            <a:off x="4800600" y="1503177"/>
            <a:ext cx="685800" cy="523220"/>
          </a:xfrm>
          <a:prstGeom prst="rect">
            <a:avLst/>
          </a:prstGeom>
          <a:noFill/>
        </p:spPr>
        <p:txBody>
          <a:bodyPr wrap="square" rtlCol="0">
            <a:spAutoFit/>
          </a:bodyPr>
          <a:lstStyle/>
          <a:p>
            <a:pPr algn="ctr"/>
            <a:r>
              <a:rPr lang="en-US" sz="2800" dirty="0">
                <a:solidFill>
                  <a:srgbClr val="FFFFFF"/>
                </a:solidFill>
                <a:latin typeface="Arial"/>
                <a:cs typeface="Arial"/>
              </a:rPr>
              <a:t>၇</a:t>
            </a:r>
          </a:p>
        </p:txBody>
      </p:sp>
      <p:sp>
        <p:nvSpPr>
          <p:cNvPr id="57" name="TextBox 56"/>
          <p:cNvSpPr txBox="1"/>
          <p:nvPr/>
        </p:nvSpPr>
        <p:spPr>
          <a:xfrm>
            <a:off x="5638800" y="1524000"/>
            <a:ext cx="609600" cy="523220"/>
          </a:xfrm>
          <a:prstGeom prst="rect">
            <a:avLst/>
          </a:prstGeom>
          <a:noFill/>
        </p:spPr>
        <p:txBody>
          <a:bodyPr wrap="square" rtlCol="0">
            <a:spAutoFit/>
          </a:bodyPr>
          <a:lstStyle/>
          <a:p>
            <a:pPr algn="ctr"/>
            <a:r>
              <a:rPr lang="en-US" sz="2800" dirty="0">
                <a:solidFill>
                  <a:srgbClr val="FFFFFF"/>
                </a:solidFill>
                <a:latin typeface="Arial"/>
                <a:cs typeface="Arial"/>
              </a:rPr>
              <a:t>၈</a:t>
            </a:r>
          </a:p>
        </p:txBody>
      </p:sp>
      <p:sp>
        <p:nvSpPr>
          <p:cNvPr id="58" name="TextBox 57"/>
          <p:cNvSpPr txBox="1"/>
          <p:nvPr/>
        </p:nvSpPr>
        <p:spPr>
          <a:xfrm>
            <a:off x="6189294" y="1476240"/>
            <a:ext cx="609600" cy="523220"/>
          </a:xfrm>
          <a:prstGeom prst="rect">
            <a:avLst/>
          </a:prstGeom>
          <a:noFill/>
        </p:spPr>
        <p:txBody>
          <a:bodyPr wrap="square" rtlCol="0">
            <a:spAutoFit/>
          </a:bodyPr>
          <a:lstStyle/>
          <a:p>
            <a:pPr algn="ctr"/>
            <a:r>
              <a:rPr lang="en-US" sz="2800" dirty="0">
                <a:solidFill>
                  <a:srgbClr val="FFFFFF"/>
                </a:solidFill>
                <a:latin typeface="Arial"/>
                <a:cs typeface="Arial"/>
              </a:rPr>
              <a:t>၉</a:t>
            </a:r>
          </a:p>
        </p:txBody>
      </p:sp>
      <p:sp>
        <p:nvSpPr>
          <p:cNvPr id="59" name="TextBox 58"/>
          <p:cNvSpPr txBox="1"/>
          <p:nvPr/>
        </p:nvSpPr>
        <p:spPr>
          <a:xfrm>
            <a:off x="7308304" y="1447800"/>
            <a:ext cx="992832" cy="523220"/>
          </a:xfrm>
          <a:prstGeom prst="rect">
            <a:avLst/>
          </a:prstGeom>
          <a:noFill/>
        </p:spPr>
        <p:txBody>
          <a:bodyPr wrap="square" rtlCol="0">
            <a:spAutoFit/>
          </a:bodyPr>
          <a:lstStyle/>
          <a:p>
            <a:pPr algn="ctr"/>
            <a:r>
              <a:rPr lang="en-US" sz="2800" dirty="0">
                <a:solidFill>
                  <a:srgbClr val="FFFFFF"/>
                </a:solidFill>
                <a:latin typeface="Arial"/>
                <a:cs typeface="Arial"/>
              </a:rPr>
              <a:t>၁၀</a:t>
            </a:r>
          </a:p>
        </p:txBody>
      </p:sp>
      <p:sp>
        <p:nvSpPr>
          <p:cNvPr id="60" name="TextBox 59"/>
          <p:cNvSpPr txBox="1"/>
          <p:nvPr/>
        </p:nvSpPr>
        <p:spPr>
          <a:xfrm>
            <a:off x="8229600" y="1457980"/>
            <a:ext cx="609600" cy="523220"/>
          </a:xfrm>
          <a:prstGeom prst="rect">
            <a:avLst/>
          </a:prstGeom>
          <a:noFill/>
        </p:spPr>
        <p:txBody>
          <a:bodyPr wrap="square" rtlCol="0">
            <a:spAutoFit/>
          </a:bodyPr>
          <a:lstStyle/>
          <a:p>
            <a:pPr algn="ctr"/>
            <a:r>
              <a:rPr lang="en-US" sz="2800" dirty="0">
                <a:solidFill>
                  <a:srgbClr val="FFFFFF"/>
                </a:solidFill>
                <a:latin typeface="Arial"/>
                <a:cs typeface="Arial"/>
              </a:rPr>
              <a:t>၁၁</a:t>
            </a:r>
          </a:p>
        </p:txBody>
      </p:sp>
      <p:graphicFrame>
        <p:nvGraphicFramePr>
          <p:cNvPr id="61" name="Table 60"/>
          <p:cNvGraphicFramePr>
            <a:graphicFrameLocks noGrp="1"/>
          </p:cNvGraphicFramePr>
          <p:nvPr>
            <p:extLst>
              <p:ext uri="{D42A27DB-BD31-4B8C-83A1-F6EECF244321}">
                <p14:modId xmlns:p14="http://schemas.microsoft.com/office/powerpoint/2010/main" val="3871161788"/>
              </p:ext>
            </p:extLst>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en-US" sz="1000" b="1" dirty="0" err="1">
                          <a:solidFill>
                            <a:srgbClr val="FFFFFF"/>
                          </a:solidFill>
                          <a:latin typeface="Pyidaungsu" panose="020B0502040204020203" pitchFamily="34" charset="0"/>
                          <a:ea typeface="华文楷体"/>
                          <a:cs typeface="Pyidaungsu" panose="020B0502040204020203" pitchFamily="34" charset="0"/>
                        </a:rPr>
                        <a:t>ယောဘဝတ္ထု</a:t>
                      </a:r>
                      <a:endParaRPr lang="en-US" sz="1000" b="1"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extLst>
              <p:ext uri="{D42A27DB-BD31-4B8C-83A1-F6EECF244321}">
                <p14:modId xmlns:p14="http://schemas.microsoft.com/office/powerpoint/2010/main" val="843655026"/>
              </p:ext>
            </p:extLst>
          </p:nvPr>
        </p:nvGraphicFramePr>
        <p:xfrm>
          <a:off x="1763688" y="908720"/>
          <a:ext cx="674712" cy="36576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01623">
                <a:tc>
                  <a:txBody>
                    <a:bodyPr/>
                    <a:lstStyle/>
                    <a:p>
                      <a:pPr algn="ctr"/>
                      <a:r>
                        <a:rPr lang="en-US" sz="900" b="1" dirty="0" err="1">
                          <a:solidFill>
                            <a:srgbClr val="FFFFFF"/>
                          </a:solidFill>
                          <a:latin typeface="Pyidaungsu" panose="020B0502040204020203" pitchFamily="34" charset="0"/>
                          <a:ea typeface="华文楷体"/>
                          <a:cs typeface="Pyidaungsu" panose="020B0502040204020203" pitchFamily="34" charset="0"/>
                        </a:rPr>
                        <a:t>ဝတ်ပြုရာကျမ်း</a:t>
                      </a:r>
                      <a:endParaRPr lang="en-US" sz="900" b="1"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3977445278"/>
              </p:ext>
            </p:extLst>
          </p:nvPr>
        </p:nvGraphicFramePr>
        <p:xfrm>
          <a:off x="2483768" y="908720"/>
          <a:ext cx="936104" cy="22860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en-US" sz="900" b="1" kern="1200" dirty="0" err="1">
                          <a:solidFill>
                            <a:srgbClr val="FFFFFF"/>
                          </a:solidFill>
                          <a:latin typeface="Pyidaungsu" panose="020B0502040204020203" pitchFamily="34" charset="0"/>
                          <a:ea typeface="华文楷体"/>
                          <a:cs typeface="Pyidaungsu" panose="020B0502040204020203" pitchFamily="34" charset="0"/>
                        </a:rPr>
                        <a:t>တရားဟောရာကျမ်း</a:t>
                      </a:r>
                      <a:endParaRPr lang="en-US" sz="900" b="1" kern="120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1498454232"/>
              </p:ext>
            </p:extLst>
          </p:nvPr>
        </p:nvGraphicFramePr>
        <p:xfrm>
          <a:off x="3505200" y="908720"/>
          <a:ext cx="821804" cy="243840"/>
        </p:xfrm>
        <a:graphic>
          <a:graphicData uri="http://schemas.openxmlformats.org/drawingml/2006/table">
            <a:tbl>
              <a:tblPr bandRow="1">
                <a:tableStyleId>{C083E6E3-FA7D-4D7B-A595-EF9225AFEA82}</a:tableStyleId>
              </a:tblPr>
              <a:tblGrid>
                <a:gridCol w="821804">
                  <a:extLst>
                    <a:ext uri="{9D8B030D-6E8A-4147-A177-3AD203B41FA5}">
                      <a16:colId xmlns:a16="http://schemas.microsoft.com/office/drawing/2014/main" val="20000"/>
                    </a:ext>
                  </a:extLst>
                </a:gridCol>
              </a:tblGrid>
              <a:tr h="228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kern="1200" dirty="0" err="1">
                          <a:solidFill>
                            <a:srgbClr val="FFFFFF"/>
                          </a:solidFill>
                          <a:latin typeface="Pyidaungsu" panose="020B0502040204020203" pitchFamily="34" charset="0"/>
                          <a:ea typeface="华文楷体"/>
                          <a:cs typeface="Pyidaungsu" panose="020B0502040204020203" pitchFamily="34" charset="0"/>
                        </a:rPr>
                        <a:t>ရုသဝတ္ထု</a:t>
                      </a:r>
                      <a:endParaRPr lang="en-US" sz="1000" b="1" kern="120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2691249345"/>
              </p:ext>
            </p:extLst>
          </p:nvPr>
        </p:nvGraphicFramePr>
        <p:xfrm>
          <a:off x="4788024" y="914400"/>
          <a:ext cx="864096" cy="22860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en-US" sz="900" b="1" dirty="0" err="1">
                          <a:solidFill>
                            <a:srgbClr val="FFFFFF"/>
                          </a:solidFill>
                          <a:latin typeface="Pyidaungsu" panose="020B0502040204020203" pitchFamily="34" charset="0"/>
                          <a:ea typeface="华文楷体"/>
                          <a:cs typeface="Pyidaungsu" panose="020B0502040204020203" pitchFamily="34" charset="0"/>
                        </a:rPr>
                        <a:t>ရာဇဝင်ချုပ်ပထမ</a:t>
                      </a:r>
                      <a:endParaRPr lang="en-US" sz="900" b="1"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extLst>
              <p:ext uri="{D42A27DB-BD31-4B8C-83A1-F6EECF244321}">
                <p14:modId xmlns:p14="http://schemas.microsoft.com/office/powerpoint/2010/main" val="1968030661"/>
              </p:ext>
            </p:extLst>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err="1">
                          <a:solidFill>
                            <a:srgbClr val="FFFFFF"/>
                          </a:solidFill>
                          <a:latin typeface="Pyidaungsu" panose="020B0502040204020203" pitchFamily="34" charset="0"/>
                          <a:ea typeface="华文楷体"/>
                          <a:cs typeface="Pyidaungsu" panose="020B0502040204020203" pitchFamily="34" charset="0"/>
                        </a:rPr>
                        <a:t>ရာဇဝင်ချုပ်ဒုတိယ</a:t>
                      </a:r>
                      <a:endParaRPr lang="en-US" sz="1000" b="1"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extLst>
              <p:ext uri="{D42A27DB-BD31-4B8C-83A1-F6EECF244321}">
                <p14:modId xmlns:p14="http://schemas.microsoft.com/office/powerpoint/2010/main" val="1592883381"/>
              </p:ext>
            </p:extLst>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sz="1000" b="1" dirty="0" err="1">
                          <a:solidFill>
                            <a:srgbClr val="FFFFFF"/>
                          </a:solidFill>
                          <a:latin typeface="Pyidaungsu" panose="020B0502040204020203" pitchFamily="34" charset="0"/>
                          <a:ea typeface="华文楷体"/>
                          <a:cs typeface="Pyidaungsu" panose="020B0502040204020203" pitchFamily="34" charset="0"/>
                        </a:rPr>
                        <a:t>ဧသတာဝတ္ထု</a:t>
                      </a:r>
                      <a:endParaRPr lang="en-US" sz="1000" b="1"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7016080" y="1272952"/>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extLst>
              <p:ext uri="{D42A27DB-BD31-4B8C-83A1-F6EECF244321}">
                <p14:modId xmlns:p14="http://schemas.microsoft.com/office/powerpoint/2010/main" val="1664892935"/>
              </p:ext>
            </p:extLst>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sz="1000" b="1" dirty="0" err="1">
                          <a:solidFill>
                            <a:srgbClr val="FFFFFF"/>
                          </a:solidFill>
                          <a:latin typeface="Pyidaungsu" panose="020B0502040204020203" pitchFamily="34" charset="0"/>
                          <a:ea typeface="华文楷体"/>
                          <a:cs typeface="Pyidaungsu" panose="020B0502040204020203" pitchFamily="34" charset="0"/>
                        </a:rPr>
                        <a:t>ဆာလံကျမ်း</a:t>
                      </a:r>
                      <a:endParaRPr lang="en-US" sz="1000" b="1"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extLst>
              <p:ext uri="{D42A27DB-BD31-4B8C-83A1-F6EECF244321}">
                <p14:modId xmlns:p14="http://schemas.microsoft.com/office/powerpoint/2010/main" val="3015361256"/>
              </p:ext>
            </p:extLst>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err="1">
                          <a:solidFill>
                            <a:srgbClr val="FFFFFF"/>
                          </a:solidFill>
                          <a:latin typeface="Pyidaungsu" panose="020B0502040204020203" pitchFamily="34" charset="0"/>
                          <a:ea typeface="华文楷体"/>
                          <a:cs typeface="Pyidaungsu" panose="020B0502040204020203" pitchFamily="34" charset="0"/>
                        </a:rPr>
                        <a:t>သုတ္တံကျမ်း</a:t>
                      </a:r>
                      <a:endParaRPr lang="en-US" sz="1000" b="1" kern="1200"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extLst>
              <p:ext uri="{D42A27DB-BD31-4B8C-83A1-F6EECF244321}">
                <p14:modId xmlns:p14="http://schemas.microsoft.com/office/powerpoint/2010/main" val="2756625593"/>
              </p:ext>
            </p:extLst>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err="1">
                          <a:solidFill>
                            <a:srgbClr val="FFFFFF"/>
                          </a:solidFill>
                          <a:latin typeface="Pyidaungsu" panose="020B0502040204020203" pitchFamily="34" charset="0"/>
                          <a:ea typeface="华文楷体"/>
                          <a:cs typeface="Pyidaungsu" panose="020B0502040204020203" pitchFamily="34" charset="0"/>
                        </a:rPr>
                        <a:t>ဒေသနာကျမ်း</a:t>
                      </a:r>
                      <a:endParaRPr lang="en-US" sz="1000" b="1" kern="1200"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extLst>
              <p:ext uri="{D42A27DB-BD31-4B8C-83A1-F6EECF244321}">
                <p14:modId xmlns:p14="http://schemas.microsoft.com/office/powerpoint/2010/main" val="1945709298"/>
              </p:ext>
            </p:extLst>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err="1">
                          <a:solidFill>
                            <a:srgbClr val="FFFFFF"/>
                          </a:solidFill>
                          <a:latin typeface="Pyidaungsu" panose="020B0502040204020203" pitchFamily="34" charset="0"/>
                          <a:ea typeface="华文楷体"/>
                          <a:cs typeface="Pyidaungsu" panose="020B0502040204020203" pitchFamily="34" charset="0"/>
                        </a:rPr>
                        <a:t>ရှောလမုန်သီချင်း</a:t>
                      </a:r>
                      <a:endParaRPr lang="en-US" sz="1000" b="1" kern="120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extLst>
              <p:ext uri="{D42A27DB-BD31-4B8C-83A1-F6EECF244321}">
                <p14:modId xmlns:p14="http://schemas.microsoft.com/office/powerpoint/2010/main" val="2976458796"/>
              </p:ext>
            </p:extLst>
          </p:nvPr>
        </p:nvGraphicFramePr>
        <p:xfrm>
          <a:off x="5779186" y="3277412"/>
          <a:ext cx="1027983" cy="556200"/>
        </p:xfrm>
        <a:graphic>
          <a:graphicData uri="http://schemas.openxmlformats.org/drawingml/2006/table">
            <a:tbl>
              <a:tblPr bandRow="1">
                <a:tableStyleId>{C083E6E3-FA7D-4D7B-A595-EF9225AFEA82}</a:tableStyleId>
              </a:tblPr>
              <a:tblGrid>
                <a:gridCol w="1027983">
                  <a:extLst>
                    <a:ext uri="{9D8B030D-6E8A-4147-A177-3AD203B41FA5}">
                      <a16:colId xmlns:a16="http://schemas.microsoft.com/office/drawing/2014/main" val="20000"/>
                    </a:ext>
                  </a:extLst>
                </a:gridCol>
              </a:tblGrid>
              <a:tr h="278100">
                <a:tc>
                  <a:txBody>
                    <a:bodyPr/>
                    <a:lstStyle/>
                    <a:p>
                      <a:pPr algn="ctr"/>
                      <a:r>
                        <a:rPr lang="en-US" sz="1000" b="1" kern="1200" dirty="0" err="1">
                          <a:solidFill>
                            <a:schemeClr val="tx1"/>
                          </a:solidFill>
                          <a:latin typeface="Pyidaungsu" panose="020B0502040204020203" pitchFamily="34" charset="0"/>
                          <a:ea typeface="华文楷体"/>
                          <a:cs typeface="Pyidaungsu" panose="020B0502040204020203" pitchFamily="34" charset="0"/>
                        </a:rPr>
                        <a:t>ဟောရှေ</a:t>
                      </a:r>
                      <a:endParaRPr lang="en-US" sz="1000" b="1" kern="1200" dirty="0">
                        <a:solidFill>
                          <a:schemeClr val="tx1"/>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78100">
                <a:tc>
                  <a:txBody>
                    <a:bodyPr/>
                    <a:lstStyle/>
                    <a:p>
                      <a:pPr algn="ctr"/>
                      <a:r>
                        <a:rPr lang="en-US" sz="1000" b="1" dirty="0" err="1">
                          <a:latin typeface="Pyidaungsu" panose="020B0502040204020203" pitchFamily="34" charset="0"/>
                          <a:ea typeface="华文楷体"/>
                          <a:cs typeface="Pyidaungsu" panose="020B0502040204020203" pitchFamily="34" charset="0"/>
                        </a:rPr>
                        <a:t>အာမုတ</a:t>
                      </a:r>
                      <a:r>
                        <a:rPr lang="en-US" sz="1000" b="1" dirty="0">
                          <a:latin typeface="Pyidaungsu" panose="020B0502040204020203" pitchFamily="34" charset="0"/>
                          <a:ea typeface="华文楷体"/>
                          <a:cs typeface="Pyidaungsu" panose="020B0502040204020203" pitchFamily="34" charset="0"/>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extLst>
              <p:ext uri="{D42A27DB-BD31-4B8C-83A1-F6EECF244321}">
                <p14:modId xmlns:p14="http://schemas.microsoft.com/office/powerpoint/2010/main" val="2165639007"/>
              </p:ext>
            </p:extLst>
          </p:nvPr>
        </p:nvGraphicFramePr>
        <p:xfrm>
          <a:off x="5779187" y="3968185"/>
          <a:ext cx="997992" cy="1748294"/>
        </p:xfrm>
        <a:graphic>
          <a:graphicData uri="http://schemas.openxmlformats.org/drawingml/2006/table">
            <a:tbl>
              <a:tblPr bandRow="1">
                <a:tableStyleId>{C083E6E3-FA7D-4D7B-A595-EF9225AFEA82}</a:tableStyleId>
              </a:tblPr>
              <a:tblGrid>
                <a:gridCol w="997992">
                  <a:extLst>
                    <a:ext uri="{9D8B030D-6E8A-4147-A177-3AD203B41FA5}">
                      <a16:colId xmlns:a16="http://schemas.microsoft.com/office/drawing/2014/main" val="20000"/>
                    </a:ext>
                  </a:extLst>
                </a:gridCol>
              </a:tblGrid>
              <a:tr h="228202">
                <a:tc>
                  <a:txBody>
                    <a:bodyPr/>
                    <a:lstStyle/>
                    <a:p>
                      <a:pPr algn="ctr"/>
                      <a:r>
                        <a:rPr lang="en-US" sz="1000" b="1" dirty="0" err="1">
                          <a:latin typeface="Pyidaungsu" panose="020B0502040204020203" pitchFamily="34" charset="0"/>
                          <a:ea typeface="华文楷体"/>
                          <a:cs typeface="Pyidaungsu" panose="020B0502040204020203" pitchFamily="34" charset="0"/>
                        </a:rPr>
                        <a:t>ဟဗက္ကုတ</a:t>
                      </a:r>
                      <a:r>
                        <a:rPr lang="en-US" sz="1000" b="1" dirty="0">
                          <a:latin typeface="Pyidaungsu" panose="020B0502040204020203" pitchFamily="34" charset="0"/>
                          <a:ea typeface="华文楷体"/>
                          <a:cs typeface="Pyidaungsu" panose="020B0502040204020203" pitchFamily="34" charset="0"/>
                        </a:rPr>
                        <a:t>်</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28202">
                <a:tc>
                  <a:txBody>
                    <a:bodyPr/>
                    <a:lstStyle/>
                    <a:p>
                      <a:pPr algn="ctr"/>
                      <a:r>
                        <a:rPr lang="en-US" sz="1000" b="1" dirty="0" err="1">
                          <a:latin typeface="Pyidaungsu" panose="020B0502040204020203" pitchFamily="34" charset="0"/>
                          <a:ea typeface="华文楷体"/>
                          <a:cs typeface="Pyidaungsu" panose="020B0502040204020203" pitchFamily="34" charset="0"/>
                        </a:rPr>
                        <a:t>ဟေရှာယ</a:t>
                      </a:r>
                      <a:endParaRPr lang="en-US" sz="1000" b="1" dirty="0">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28202">
                <a:tc>
                  <a:txBody>
                    <a:bodyPr/>
                    <a:lstStyle/>
                    <a:p>
                      <a:pPr algn="ctr"/>
                      <a:r>
                        <a:rPr lang="en-US" sz="1000" b="1" kern="1200" dirty="0" err="1">
                          <a:solidFill>
                            <a:schemeClr val="tx1"/>
                          </a:solidFill>
                          <a:latin typeface="Pyidaungsu" panose="020B0502040204020203" pitchFamily="34" charset="0"/>
                          <a:ea typeface="华文楷体"/>
                          <a:cs typeface="Pyidaungsu" panose="020B0502040204020203" pitchFamily="34" charset="0"/>
                        </a:rPr>
                        <a:t>ယေရမိ</a:t>
                      </a:r>
                      <a:endParaRPr lang="en-US" sz="1000" b="1" kern="1200" dirty="0">
                        <a:solidFill>
                          <a:schemeClr val="tx1"/>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28202">
                <a:tc>
                  <a:txBody>
                    <a:bodyPr/>
                    <a:lstStyle/>
                    <a:p>
                      <a:pPr algn="ctr"/>
                      <a:r>
                        <a:rPr lang="en-US" sz="1000" b="1" dirty="0" err="1">
                          <a:latin typeface="Pyidaungsu" panose="020B0502040204020203" pitchFamily="34" charset="0"/>
                          <a:ea typeface="华文楷体"/>
                          <a:cs typeface="Pyidaungsu" panose="020B0502040204020203" pitchFamily="34" charset="0"/>
                        </a:rPr>
                        <a:t>ယောလ</a:t>
                      </a:r>
                      <a:endParaRPr lang="en-US" sz="1000" b="1" dirty="0">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28202">
                <a:tc>
                  <a:txBody>
                    <a:bodyPr/>
                    <a:lstStyle/>
                    <a:p>
                      <a:pPr algn="ctr"/>
                      <a:r>
                        <a:rPr lang="en-US" sz="1000" b="1" dirty="0" err="1">
                          <a:latin typeface="Pyidaungsu" panose="020B0502040204020203" pitchFamily="34" charset="0"/>
                          <a:ea typeface="华文楷体"/>
                          <a:cs typeface="Pyidaungsu" panose="020B0502040204020203" pitchFamily="34" charset="0"/>
                        </a:rPr>
                        <a:t>မိက္ခာ</a:t>
                      </a:r>
                      <a:endParaRPr lang="en-US" sz="1000" b="1" dirty="0">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285254">
                <a:tc>
                  <a:txBody>
                    <a:bodyPr/>
                    <a:lstStyle/>
                    <a:p>
                      <a:pPr algn="ctr"/>
                      <a:r>
                        <a:rPr lang="en-US" sz="1000" b="1" dirty="0" err="1">
                          <a:latin typeface="Pyidaungsu" panose="020B0502040204020203" pitchFamily="34" charset="0"/>
                          <a:ea typeface="华文楷体"/>
                          <a:cs typeface="Pyidaungsu" panose="020B0502040204020203" pitchFamily="34" charset="0"/>
                        </a:rPr>
                        <a:t>ဇေဖနိ</a:t>
                      </a:r>
                      <a:endParaRPr lang="en-US" sz="1000" b="1" dirty="0">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28202">
                <a:tc>
                  <a:txBody>
                    <a:bodyPr/>
                    <a:lstStyle/>
                    <a:p>
                      <a:pPr algn="ctr"/>
                      <a:r>
                        <a:rPr lang="en-US" sz="1000" b="1" dirty="0" err="1">
                          <a:latin typeface="Pyidaungsu" panose="020B0502040204020203" pitchFamily="34" charset="0"/>
                          <a:ea typeface="华文楷体"/>
                          <a:cs typeface="Pyidaungsu" panose="020B0502040204020203" pitchFamily="34" charset="0"/>
                        </a:rPr>
                        <a:t>ယေရမိမြည်တမ်း</a:t>
                      </a:r>
                      <a:endParaRPr lang="en-US" sz="1000" b="1" dirty="0">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5796136" y="3068960"/>
            <a:ext cx="723275" cy="215444"/>
          </a:xfrm>
          <a:prstGeom prst="rect">
            <a:avLst/>
          </a:prstGeom>
          <a:noFill/>
        </p:spPr>
        <p:txBody>
          <a:bodyPr wrap="none" rtlCol="0">
            <a:spAutoFit/>
          </a:bodyPr>
          <a:lstStyle/>
          <a:p>
            <a:r>
              <a:rPr lang="en-US" sz="800" b="1" dirty="0" err="1">
                <a:solidFill>
                  <a:srgbClr val="000000"/>
                </a:solidFill>
                <a:latin typeface="Pyidaungsu" panose="020B0502040204020203" pitchFamily="34" charset="0"/>
                <a:cs typeface="Pyidaungsu" panose="020B0502040204020203" pitchFamily="34" charset="0"/>
              </a:rPr>
              <a:t>ဣသရေလသို</a:t>
            </a:r>
            <a:r>
              <a:rPr lang="en-US" sz="800" b="1" dirty="0">
                <a:solidFill>
                  <a:srgbClr val="000000"/>
                </a:solidFill>
                <a:latin typeface="Pyidaungsu" panose="020B0502040204020203" pitchFamily="34" charset="0"/>
                <a:cs typeface="Pyidaungsu" panose="020B0502040204020203" pitchFamily="34" charset="0"/>
              </a:rPr>
              <a:t>့</a:t>
            </a:r>
            <a:endParaRPr lang="en-US" b="1" dirty="0">
              <a:solidFill>
                <a:srgbClr val="000000"/>
              </a:solidFill>
              <a:latin typeface="Pyidaungsu" panose="020B0502040204020203" pitchFamily="34" charset="0"/>
              <a:cs typeface="Pyidaungsu" panose="020B0502040204020203" pitchFamily="34" charset="0"/>
            </a:endParaRPr>
          </a:p>
        </p:txBody>
      </p:sp>
      <p:sp>
        <p:nvSpPr>
          <p:cNvPr id="98" name="TextBox 97"/>
          <p:cNvSpPr txBox="1"/>
          <p:nvPr/>
        </p:nvSpPr>
        <p:spPr>
          <a:xfrm>
            <a:off x="6036598" y="3789620"/>
            <a:ext cx="453970" cy="215444"/>
          </a:xfrm>
          <a:prstGeom prst="rect">
            <a:avLst/>
          </a:prstGeom>
          <a:noFill/>
        </p:spPr>
        <p:txBody>
          <a:bodyPr wrap="none" rtlCol="0">
            <a:spAutoFit/>
          </a:bodyPr>
          <a:lstStyle/>
          <a:p>
            <a:r>
              <a:rPr lang="en-US" sz="800" b="1" dirty="0" err="1">
                <a:solidFill>
                  <a:srgbClr val="000000"/>
                </a:solidFill>
                <a:latin typeface="Pyidaungsu" panose="020B0502040204020203" pitchFamily="34" charset="0"/>
                <a:ea typeface="华文楷体"/>
                <a:cs typeface="Pyidaungsu" panose="020B0502040204020203" pitchFamily="34" charset="0"/>
              </a:rPr>
              <a:t>ယုဒသို</a:t>
            </a:r>
            <a:r>
              <a:rPr lang="en-US" sz="800" b="1" dirty="0">
                <a:solidFill>
                  <a:srgbClr val="000000"/>
                </a:solidFill>
                <a:latin typeface="Pyidaungsu" panose="020B0502040204020203" pitchFamily="34" charset="0"/>
                <a:ea typeface="华文楷体"/>
                <a:cs typeface="Pyidaungsu" panose="020B0502040204020203" pitchFamily="34" charset="0"/>
              </a:rPr>
              <a:t>့</a:t>
            </a:r>
            <a:endParaRPr lang="en-US" dirty="0">
              <a:solidFill>
                <a:srgbClr val="000000"/>
              </a:solidFill>
              <a:latin typeface="Pyidaungsu" panose="020B0502040204020203" pitchFamily="34" charset="0"/>
              <a:cs typeface="Pyidaungsu" panose="020B0502040204020203" pitchFamily="34" charset="0"/>
            </a:endParaRPr>
          </a:p>
        </p:txBody>
      </p:sp>
      <p:sp>
        <p:nvSpPr>
          <p:cNvPr id="99" name="TextBox 98"/>
          <p:cNvSpPr txBox="1"/>
          <p:nvPr/>
        </p:nvSpPr>
        <p:spPr>
          <a:xfrm>
            <a:off x="5940152" y="5697379"/>
            <a:ext cx="748923" cy="215444"/>
          </a:xfrm>
          <a:prstGeom prst="rect">
            <a:avLst/>
          </a:prstGeom>
          <a:noFill/>
        </p:spPr>
        <p:txBody>
          <a:bodyPr wrap="none" rtlCol="0">
            <a:spAutoFit/>
          </a:bodyPr>
          <a:lstStyle/>
          <a:p>
            <a:r>
              <a:rPr lang="en-US" sz="800" b="1" dirty="0" err="1">
                <a:solidFill>
                  <a:srgbClr val="000000"/>
                </a:solidFill>
                <a:latin typeface="Pyidaungsu" panose="020B0502040204020203" pitchFamily="34" charset="0"/>
                <a:ea typeface="华文楷体"/>
                <a:cs typeface="Pyidaungsu" panose="020B0502040204020203" pitchFamily="34" charset="0"/>
              </a:rPr>
              <a:t>အာရှုရိပြည်သို</a:t>
            </a:r>
            <a:r>
              <a:rPr lang="en-US" sz="800" b="1" dirty="0">
                <a:solidFill>
                  <a:srgbClr val="000000"/>
                </a:solidFill>
                <a:latin typeface="Pyidaungsu" panose="020B0502040204020203" pitchFamily="34" charset="0"/>
                <a:ea typeface="华文楷体"/>
                <a:cs typeface="Pyidaungsu" panose="020B0502040204020203" pitchFamily="34" charset="0"/>
              </a:rPr>
              <a:t>့</a:t>
            </a:r>
            <a:r>
              <a:rPr lang="en-US" sz="800" b="1" dirty="0">
                <a:solidFill>
                  <a:srgbClr val="000000"/>
                </a:solidFill>
                <a:latin typeface="Zawgyi-One"/>
                <a:ea typeface="华文楷体"/>
                <a:cs typeface="Zawgyi-One"/>
              </a:rPr>
              <a:t>႔</a:t>
            </a:r>
            <a:endParaRPr lang="en-US" dirty="0">
              <a:solidFill>
                <a:srgbClr val="000000"/>
              </a:solidFill>
              <a:latin typeface="Zawgyi-One"/>
              <a:cs typeface="Zawgyi-One"/>
            </a:endParaRPr>
          </a:p>
        </p:txBody>
      </p:sp>
      <p:sp>
        <p:nvSpPr>
          <p:cNvPr id="100" name="TextBox 99"/>
          <p:cNvSpPr txBox="1"/>
          <p:nvPr/>
        </p:nvSpPr>
        <p:spPr>
          <a:xfrm>
            <a:off x="6011446" y="6350261"/>
            <a:ext cx="749300" cy="215444"/>
          </a:xfrm>
          <a:prstGeom prst="rect">
            <a:avLst/>
          </a:prstGeom>
          <a:noFill/>
        </p:spPr>
        <p:txBody>
          <a:bodyPr wrap="square" rtlCol="0">
            <a:spAutoFit/>
          </a:bodyPr>
          <a:lstStyle/>
          <a:p>
            <a:r>
              <a:rPr lang="en-US" sz="800" b="1" dirty="0" err="1">
                <a:solidFill>
                  <a:srgbClr val="000000"/>
                </a:solidFill>
                <a:latin typeface="Pyidaungsu" panose="020B0502040204020203" pitchFamily="34" charset="0"/>
                <a:ea typeface="华文楷体"/>
                <a:cs typeface="Pyidaungsu" panose="020B0502040204020203" pitchFamily="34" charset="0"/>
              </a:rPr>
              <a:t>ဧဒုံပြည်သို</a:t>
            </a:r>
            <a:r>
              <a:rPr lang="en-US" sz="800" b="1" dirty="0">
                <a:solidFill>
                  <a:srgbClr val="000000"/>
                </a:solidFill>
                <a:latin typeface="Pyidaungsu" panose="020B0502040204020203" pitchFamily="34" charset="0"/>
                <a:ea typeface="华文楷体"/>
                <a:cs typeface="Pyidaungsu" panose="020B0502040204020203" pitchFamily="34" charset="0"/>
              </a:rPr>
              <a:t>့</a:t>
            </a:r>
            <a:r>
              <a:rPr lang="en-US" sz="800" b="1" dirty="0">
                <a:solidFill>
                  <a:srgbClr val="000000"/>
                </a:solidFill>
                <a:latin typeface="Zawgyi-One"/>
                <a:ea typeface="华文楷体"/>
                <a:cs typeface="Zawgyi-One"/>
              </a:rPr>
              <a:t>႔</a:t>
            </a:r>
          </a:p>
        </p:txBody>
      </p:sp>
      <p:graphicFrame>
        <p:nvGraphicFramePr>
          <p:cNvPr id="101" name="Table 100"/>
          <p:cNvGraphicFramePr>
            <a:graphicFrameLocks noGrp="1"/>
          </p:cNvGraphicFramePr>
          <p:nvPr>
            <p:extLst>
              <p:ext uri="{D42A27DB-BD31-4B8C-83A1-F6EECF244321}">
                <p14:modId xmlns:p14="http://schemas.microsoft.com/office/powerpoint/2010/main" val="2804208984"/>
              </p:ext>
            </p:extLst>
          </p:nvPr>
        </p:nvGraphicFramePr>
        <p:xfrm>
          <a:off x="6876256" y="4114800"/>
          <a:ext cx="720080" cy="33528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just"/>
                      <a:r>
                        <a:rPr lang="en-US" sz="800" b="1" kern="1200" dirty="0" err="1">
                          <a:solidFill>
                            <a:schemeClr val="tx1"/>
                          </a:solidFill>
                          <a:latin typeface="Pyidaungsu" panose="020B0502040204020203" pitchFamily="34" charset="0"/>
                          <a:ea typeface="华文楷体"/>
                          <a:cs typeface="Pyidaungsu" panose="020B0502040204020203" pitchFamily="34" charset="0"/>
                        </a:rPr>
                        <a:t>ယေဇကျေလ</a:t>
                      </a:r>
                      <a:endParaRPr lang="en-US" sz="800" b="1" kern="1200" dirty="0">
                        <a:solidFill>
                          <a:schemeClr val="tx1"/>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extLst>
              <p:ext uri="{D42A27DB-BD31-4B8C-83A1-F6EECF244321}">
                <p14:modId xmlns:p14="http://schemas.microsoft.com/office/powerpoint/2010/main" val="994530551"/>
              </p:ext>
            </p:extLst>
          </p:nvPr>
        </p:nvGraphicFramePr>
        <p:xfrm>
          <a:off x="6865792" y="4358640"/>
          <a:ext cx="720080" cy="265544"/>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65544">
                <a:tc>
                  <a:txBody>
                    <a:bodyPr/>
                    <a:lstStyle/>
                    <a:p>
                      <a:pPr algn="ctr"/>
                      <a:r>
                        <a:rPr lang="en-US" sz="1000" b="1" kern="1200" dirty="0" err="1">
                          <a:solidFill>
                            <a:schemeClr val="tx1"/>
                          </a:solidFill>
                          <a:latin typeface="Pyidaungsu" panose="020B0502040204020203" pitchFamily="34" charset="0"/>
                          <a:ea typeface="华文楷体"/>
                          <a:cs typeface="Pyidaungsu" panose="020B0502040204020203" pitchFamily="34" charset="0"/>
                        </a:rPr>
                        <a:t>ဒံယေလ</a:t>
                      </a:r>
                      <a:endParaRPr lang="en-US" sz="1000" b="1" kern="1200" dirty="0">
                        <a:solidFill>
                          <a:schemeClr val="tx1"/>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extLst>
              <p:ext uri="{D42A27DB-BD31-4B8C-83A1-F6EECF244321}">
                <p14:modId xmlns:p14="http://schemas.microsoft.com/office/powerpoint/2010/main" val="2542672995"/>
              </p:ext>
            </p:extLst>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sz="1000" b="1" kern="1200" dirty="0" err="1">
                          <a:solidFill>
                            <a:schemeClr val="tx1"/>
                          </a:solidFill>
                          <a:latin typeface="Pyidaungsu" panose="020B0502040204020203" pitchFamily="34" charset="0"/>
                          <a:ea typeface="华文楷体"/>
                          <a:cs typeface="Pyidaungsu" panose="020B0502040204020203" pitchFamily="34" charset="0"/>
                        </a:rPr>
                        <a:t>မာလခိ</a:t>
                      </a:r>
                      <a:endParaRPr lang="en-US" sz="1000" b="1" kern="1200" dirty="0">
                        <a:solidFill>
                          <a:schemeClr val="tx1"/>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algn="ctr"/>
            <a:r>
              <a:rPr lang="en-US" sz="1600" b="1" dirty="0" err="1">
                <a:solidFill>
                  <a:srgbClr val="000000"/>
                </a:solidFill>
                <a:latin typeface="Pyidaungsu" panose="020B0502040204020203" pitchFamily="34" charset="0"/>
                <a:ea typeface="华文楷体"/>
                <a:cs typeface="Pyidaungsu" panose="020B0502040204020203" pitchFamily="34" charset="0"/>
              </a:rPr>
              <a:t>ရာဇဝင</a:t>
            </a:r>
            <a:r>
              <a:rPr lang="en-US" sz="1600" b="1" dirty="0">
                <a:solidFill>
                  <a:srgbClr val="000000"/>
                </a:solidFill>
                <a:latin typeface="Pyidaungsu" panose="020B0502040204020203" pitchFamily="34" charset="0"/>
                <a:ea typeface="华文楷体"/>
                <a:cs typeface="Pyidaungsu" panose="020B0502040204020203" pitchFamily="34" charset="0"/>
              </a:rPr>
              <a:t>်</a:t>
            </a: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algn="ctr"/>
            <a:r>
              <a:rPr lang="en-US" sz="1600" b="1" dirty="0" err="1">
                <a:solidFill>
                  <a:srgbClr val="000000"/>
                </a:solidFill>
                <a:latin typeface="Pyidaungsu" panose="020B0502040204020203" pitchFamily="34" charset="0"/>
                <a:ea typeface="华文楷体"/>
                <a:cs typeface="Pyidaungsu" panose="020B0502040204020203" pitchFamily="34" charset="0"/>
              </a:rPr>
              <a:t>ကဗျာလင</a:t>
            </a:r>
            <a:r>
              <a:rPr lang="en-US" sz="1600" b="1" dirty="0">
                <a:solidFill>
                  <a:srgbClr val="000000"/>
                </a:solidFill>
                <a:latin typeface="Pyidaungsu" panose="020B0502040204020203" pitchFamily="34" charset="0"/>
                <a:ea typeface="华文楷体"/>
                <a:cs typeface="Pyidaungsu" panose="020B0502040204020203" pitchFamily="34" charset="0"/>
              </a:rPr>
              <a:t>်္</a:t>
            </a:r>
            <a:r>
              <a:rPr lang="en-US" sz="1600" b="1" dirty="0" err="1">
                <a:solidFill>
                  <a:srgbClr val="000000"/>
                </a:solidFill>
                <a:latin typeface="Pyidaungsu" panose="020B0502040204020203" pitchFamily="34" charset="0"/>
                <a:ea typeface="华文楷体"/>
                <a:cs typeface="Pyidaungsu" panose="020B0502040204020203" pitchFamily="34" charset="0"/>
              </a:rPr>
              <a:t>ကာ</a:t>
            </a:r>
            <a:endParaRPr lang="en-US" sz="1600" b="1" dirty="0">
              <a:solidFill>
                <a:srgbClr val="000000"/>
              </a:solidFill>
              <a:latin typeface="Pyidaungsu" panose="020B0502040204020203" pitchFamily="34" charset="0"/>
              <a:ea typeface="华文楷体"/>
              <a:cs typeface="Pyidaungsu" panose="020B0502040204020203" pitchFamily="34" charset="0"/>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algn="ctr"/>
            <a:r>
              <a:rPr lang="en-US" sz="1600" b="1" dirty="0" err="1">
                <a:solidFill>
                  <a:srgbClr val="000000"/>
                </a:solidFill>
                <a:latin typeface="Pyidaungsu" panose="020B0502040204020203" pitchFamily="34" charset="0"/>
                <a:ea typeface="华文楷体"/>
                <a:cs typeface="Pyidaungsu" panose="020B0502040204020203" pitchFamily="34" charset="0"/>
              </a:rPr>
              <a:t>အနာဂတ္တိစကား</a:t>
            </a:r>
            <a:endParaRPr lang="en-US" sz="1600" b="1" dirty="0">
              <a:solidFill>
                <a:srgbClr val="000000"/>
              </a:solidFill>
              <a:latin typeface="Pyidaungsu" panose="020B0502040204020203" pitchFamily="34" charset="0"/>
              <a:ea typeface="华文楷体"/>
              <a:cs typeface="Pyidaungsu" panose="020B0502040204020203" pitchFamily="34" charset="0"/>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100" b="1" i="1" dirty="0">
                <a:solidFill>
                  <a:srgbClr val="000000"/>
                </a:solidFill>
                <a:cs typeface="Arial" charset="0"/>
              </a:rPr>
              <a:t>Walk Thru the OT</a:t>
            </a:r>
          </a:p>
        </p:txBody>
      </p:sp>
      <p:graphicFrame>
        <p:nvGraphicFramePr>
          <p:cNvPr id="82" name="Table 81"/>
          <p:cNvGraphicFramePr>
            <a:graphicFrameLocks noGrp="1"/>
          </p:cNvGraphicFramePr>
          <p:nvPr>
            <p:extLst>
              <p:ext uri="{D42A27DB-BD31-4B8C-83A1-F6EECF244321}">
                <p14:modId xmlns:p14="http://schemas.microsoft.com/office/powerpoint/2010/main" val="4009707750"/>
              </p:ext>
            </p:extLst>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sz="1000" b="1" kern="1200" dirty="0" err="1">
                          <a:solidFill>
                            <a:schemeClr val="tx1"/>
                          </a:solidFill>
                          <a:latin typeface="Pyidaungsu" panose="020B0502040204020203" pitchFamily="34" charset="0"/>
                          <a:ea typeface="华文楷体"/>
                          <a:cs typeface="Pyidaungsu" panose="020B0502040204020203" pitchFamily="34" charset="0"/>
                        </a:rPr>
                        <a:t>ဟဂ္ဂဲ</a:t>
                      </a:r>
                      <a:endParaRPr lang="en-US" sz="1000" b="1" kern="1200" dirty="0">
                        <a:solidFill>
                          <a:schemeClr val="tx1"/>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2026975776"/>
              </p:ext>
            </p:extLst>
          </p:nvPr>
        </p:nvGraphicFramePr>
        <p:xfrm>
          <a:off x="7596337" y="4358640"/>
          <a:ext cx="780432" cy="243840"/>
        </p:xfrm>
        <a:graphic>
          <a:graphicData uri="http://schemas.openxmlformats.org/drawingml/2006/table">
            <a:tbl>
              <a:tblPr bandRow="1">
                <a:tableStyleId>{C083E6E3-FA7D-4D7B-A595-EF9225AFEA82}</a:tableStyleId>
              </a:tblPr>
              <a:tblGrid>
                <a:gridCol w="780432">
                  <a:extLst>
                    <a:ext uri="{9D8B030D-6E8A-4147-A177-3AD203B41FA5}">
                      <a16:colId xmlns:a16="http://schemas.microsoft.com/office/drawing/2014/main" val="20000"/>
                    </a:ext>
                  </a:extLst>
                </a:gridCol>
              </a:tblGrid>
              <a:tr h="228600">
                <a:tc>
                  <a:txBody>
                    <a:bodyPr/>
                    <a:lstStyle/>
                    <a:p>
                      <a:pPr algn="ctr"/>
                      <a:r>
                        <a:rPr lang="en-US" sz="1000" b="1" kern="1200" dirty="0" err="1">
                          <a:solidFill>
                            <a:schemeClr val="tx1"/>
                          </a:solidFill>
                          <a:latin typeface="Pyidaungsu" panose="020B0502040204020203" pitchFamily="34" charset="0"/>
                          <a:ea typeface="华文楷体"/>
                          <a:cs typeface="Pyidaungsu" panose="020B0502040204020203" pitchFamily="34" charset="0"/>
                        </a:rPr>
                        <a:t>ဇာခရိ</a:t>
                      </a:r>
                      <a:endParaRPr lang="en-US" sz="1000" b="1" kern="1200" dirty="0">
                        <a:solidFill>
                          <a:schemeClr val="tx1"/>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extLst>
              <p:ext uri="{D42A27DB-BD31-4B8C-83A1-F6EECF244321}">
                <p14:modId xmlns:p14="http://schemas.microsoft.com/office/powerpoint/2010/main" val="951478859"/>
              </p:ext>
            </p:extLst>
          </p:nvPr>
        </p:nvGraphicFramePr>
        <p:xfrm>
          <a:off x="5779186" y="5862581"/>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208127">
                <a:tc>
                  <a:txBody>
                    <a:bodyPr/>
                    <a:lstStyle/>
                    <a:p>
                      <a:pPr algn="ctr"/>
                      <a:r>
                        <a:rPr lang="en-US" sz="1000" b="1" kern="1200" dirty="0" err="1">
                          <a:solidFill>
                            <a:schemeClr val="tx1"/>
                          </a:solidFill>
                          <a:latin typeface="Pyidaungsu" panose="020B0502040204020203" pitchFamily="34" charset="0"/>
                          <a:ea typeface="华文楷体"/>
                          <a:cs typeface="Pyidaungsu" panose="020B0502040204020203" pitchFamily="34" charset="0"/>
                        </a:rPr>
                        <a:t>ယောန</a:t>
                      </a:r>
                      <a:endParaRPr lang="en-US" sz="1000" b="1" kern="1200" dirty="0">
                        <a:solidFill>
                          <a:schemeClr val="tx1"/>
                        </a:solidFill>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08127">
                <a:tc>
                  <a:txBody>
                    <a:bodyPr/>
                    <a:lstStyle/>
                    <a:p>
                      <a:pPr algn="ctr"/>
                      <a:r>
                        <a:rPr lang="en-US" sz="1000" b="1" dirty="0" err="1">
                          <a:latin typeface="Pyidaungsu" panose="020B0502040204020203" pitchFamily="34" charset="0"/>
                          <a:ea typeface="华文楷体"/>
                          <a:cs typeface="Pyidaungsu" panose="020B0502040204020203" pitchFamily="34" charset="0"/>
                        </a:rPr>
                        <a:t>နာဟုံ</a:t>
                      </a:r>
                      <a:endParaRPr lang="en-US" sz="1000" b="1" dirty="0">
                        <a:latin typeface="Pyidaungsu" panose="020B0502040204020203" pitchFamily="34" charset="0"/>
                        <a:ea typeface="华文楷体"/>
                        <a:cs typeface="Pyidaungsu" panose="020B0502040204020203"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extLst>
              <p:ext uri="{D42A27DB-BD31-4B8C-83A1-F6EECF244321}">
                <p14:modId xmlns:p14="http://schemas.microsoft.com/office/powerpoint/2010/main" val="3317398355"/>
              </p:ext>
            </p:extLst>
          </p:nvPr>
        </p:nvGraphicFramePr>
        <p:xfrm>
          <a:off x="5785520" y="6519985"/>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en-US" sz="1000" b="1" kern="1200" dirty="0" err="1">
                          <a:solidFill>
                            <a:schemeClr val="tx1"/>
                          </a:solidFill>
                          <a:latin typeface="Pyidaungsu" panose="020B0502040204020203" pitchFamily="34" charset="0"/>
                          <a:ea typeface="华文楷体"/>
                          <a:cs typeface="Pyidaungsu" panose="020B0502040204020203" pitchFamily="34" charset="0"/>
                        </a:rPr>
                        <a:t>ဩဗဒိ</a:t>
                      </a:r>
                      <a:endParaRPr lang="en-US" sz="1000" b="1" kern="1200" dirty="0">
                        <a:solidFill>
                          <a:schemeClr val="tx1"/>
                        </a:solidFill>
                        <a:latin typeface="Pyidaungsu" panose="020B0502040204020203" pitchFamily="34" charset="0"/>
                        <a:ea typeface="华文楷体"/>
                        <a:cs typeface="Pyidaungsu" panose="020B0502040204020203"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6033631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0528" y="0"/>
            <a:ext cx="5895528" cy="6858000"/>
            <a:chOff x="-180528" y="0"/>
            <a:chExt cx="5895528" cy="6858000"/>
          </a:xfrm>
        </p:grpSpPr>
        <p:pic>
          <p:nvPicPr>
            <p:cNvPr id="205827" name="Picture 1" descr="OT0101_Integr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62" y="0"/>
              <a:ext cx="5672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56"/>
            <p:cNvSpPr/>
            <p:nvPr/>
          </p:nvSpPr>
          <p:spPr bwMode="auto">
            <a:xfrm>
              <a:off x="251520" y="1124744"/>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2" name="Rectangle 1"/>
            <p:cNvSpPr/>
            <p:nvPr/>
          </p:nvSpPr>
          <p:spPr bwMode="auto">
            <a:xfrm>
              <a:off x="-180528" y="0"/>
              <a:ext cx="5832648" cy="305272"/>
            </a:xfrm>
            <a:prstGeom prst="rect">
              <a:avLst/>
            </a:prstGeom>
            <a:solidFill>
              <a:srgbClr val="006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58" name="Rectangle 57"/>
            <p:cNvSpPr/>
            <p:nvPr/>
          </p:nvSpPr>
          <p:spPr bwMode="auto">
            <a:xfrm>
              <a:off x="3203848"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grpSp>
      <p:sp>
        <p:nvSpPr>
          <p:cNvPr id="97282" name="Rectangle 2"/>
          <p:cNvSpPr>
            <a:spLocks noGrp="1" noChangeArrowheads="1"/>
          </p:cNvSpPr>
          <p:nvPr>
            <p:ph type="title"/>
          </p:nvPr>
        </p:nvSpPr>
        <p:spPr>
          <a:xfrm>
            <a:off x="5867400" y="836613"/>
            <a:ext cx="3025775" cy="3573462"/>
          </a:xfrm>
          <a:gradFill rotWithShape="0">
            <a:gsLst>
              <a:gs pos="0">
                <a:srgbClr val="006600"/>
              </a:gs>
              <a:gs pos="100000">
                <a:srgbClr val="006600">
                  <a:gamma/>
                  <a:shade val="46275"/>
                  <a:invGamma/>
                </a:srgbClr>
              </a:gs>
            </a:gsLst>
            <a:path path="shape">
              <a:fillToRect l="50000" t="50000" r="50000" b="50000"/>
            </a:path>
          </a:gradFill>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err="1">
                <a:solidFill>
                  <a:schemeClr val="bg1"/>
                </a:solidFill>
                <a:latin typeface="Pyidaungsu" panose="020B0502040204020203" pitchFamily="34" charset="0"/>
                <a:ea typeface="华文楷体"/>
                <a:cs typeface="Pyidaungsu" panose="020B0502040204020203" pitchFamily="34" charset="0"/>
              </a:rPr>
              <a:t>ဓမ္မဟောင်းကျမ်း</a:t>
            </a:r>
            <a:endParaRPr lang="en-US" b="1" dirty="0">
              <a:solidFill>
                <a:schemeClr val="bg1"/>
              </a:solidFill>
              <a:latin typeface="Pyidaungsu" panose="020B0502040204020203" pitchFamily="34" charset="0"/>
              <a:ea typeface="华文楷体"/>
              <a:cs typeface="Pyidaungsu" panose="020B0502040204020203" pitchFamily="34" charset="0"/>
            </a:endParaRPr>
          </a:p>
        </p:txBody>
      </p:sp>
      <p:sp>
        <p:nvSpPr>
          <p:cNvPr id="205826"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43</a:t>
            </a:r>
          </a:p>
        </p:txBody>
      </p:sp>
      <p:sp>
        <p:nvSpPr>
          <p:cNvPr id="56" name="Rectangle 55"/>
          <p:cNvSpPr>
            <a:spLocks noChangeAspect="1"/>
          </p:cNvSpPr>
          <p:nvPr/>
        </p:nvSpPr>
        <p:spPr bwMode="auto">
          <a:xfrm>
            <a:off x="3203848" y="5589240"/>
            <a:ext cx="864096" cy="1224136"/>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7" name="TextBox 6"/>
          <p:cNvSpPr txBox="1"/>
          <p:nvPr/>
        </p:nvSpPr>
        <p:spPr>
          <a:xfrm>
            <a:off x="881062" y="2095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solidFill>
                  <a:schemeClr val="tx1"/>
                </a:solidFill>
                <a:latin typeface="Pyidaungsu" panose="020B0502040204020203" pitchFamily="34" charset="0"/>
                <a:cs typeface="Pyidaungsu" panose="020B0502040204020203" pitchFamily="34" charset="0"/>
              </a:rPr>
              <a:t>ဟောရှေ</a:t>
            </a:r>
            <a:endParaRPr lang="en-US" dirty="0">
              <a:solidFill>
                <a:schemeClr val="tx1"/>
              </a:solidFill>
              <a:latin typeface="Pyidaungsu" panose="020B0502040204020203" pitchFamily="34" charset="0"/>
              <a:cs typeface="Pyidaungsu" panose="020B0502040204020203" pitchFamily="34" charset="0"/>
            </a:endParaRPr>
          </a:p>
        </p:txBody>
      </p:sp>
      <p:sp>
        <p:nvSpPr>
          <p:cNvPr id="3" name="Rectangle 2"/>
          <p:cNvSpPr>
            <a:spLocks noChangeAspect="1"/>
          </p:cNvSpPr>
          <p:nvPr/>
        </p:nvSpPr>
        <p:spPr bwMode="auto">
          <a:xfrm>
            <a:off x="3851920"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9" name="TextBox 8"/>
          <p:cNvSpPr txBox="1"/>
          <p:nvPr/>
        </p:nvSpPr>
        <p:spPr>
          <a:xfrm>
            <a:off x="881062" y="25654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ဟဗက္ကုတ</a:t>
            </a:r>
            <a:r>
              <a:rPr lang="en-US" dirty="0">
                <a:latin typeface="Pyidaungsu" panose="020B0502040204020203" pitchFamily="34" charset="0"/>
                <a:cs typeface="Pyidaungsu" panose="020B0502040204020203" pitchFamily="34" charset="0"/>
              </a:rPr>
              <a:t>်</a:t>
            </a:r>
          </a:p>
        </p:txBody>
      </p:sp>
      <p:sp>
        <p:nvSpPr>
          <p:cNvPr id="10" name="TextBox 9"/>
          <p:cNvSpPr txBox="1"/>
          <p:nvPr/>
        </p:nvSpPr>
        <p:spPr>
          <a:xfrm>
            <a:off x="881062" y="27813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ဟေရှာယ</a:t>
            </a:r>
            <a:endParaRPr lang="en-US" dirty="0">
              <a:latin typeface="Pyidaungsu" panose="020B0502040204020203" pitchFamily="34" charset="0"/>
              <a:cs typeface="Pyidaungsu" panose="020B0502040204020203" pitchFamily="34" charset="0"/>
            </a:endParaRPr>
          </a:p>
        </p:txBody>
      </p:sp>
      <p:sp>
        <p:nvSpPr>
          <p:cNvPr id="11" name="TextBox 10"/>
          <p:cNvSpPr txBox="1"/>
          <p:nvPr/>
        </p:nvSpPr>
        <p:spPr>
          <a:xfrm>
            <a:off x="881062" y="29972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solidFill>
                  <a:schemeClr val="tx1"/>
                </a:solidFill>
                <a:latin typeface="Pyidaungsu" panose="020B0502040204020203" pitchFamily="34" charset="0"/>
                <a:cs typeface="Pyidaungsu" panose="020B0502040204020203" pitchFamily="34" charset="0"/>
              </a:rPr>
              <a:t>ယေရမိ</a:t>
            </a:r>
            <a:endParaRPr lang="en-US" dirty="0">
              <a:solidFill>
                <a:schemeClr val="tx1"/>
              </a:solidFill>
              <a:latin typeface="Pyidaungsu" panose="020B0502040204020203" pitchFamily="34" charset="0"/>
              <a:cs typeface="Pyidaungsu" panose="020B0502040204020203" pitchFamily="34" charset="0"/>
            </a:endParaRPr>
          </a:p>
        </p:txBody>
      </p:sp>
      <p:sp>
        <p:nvSpPr>
          <p:cNvPr id="12" name="TextBox 11"/>
          <p:cNvSpPr txBox="1"/>
          <p:nvPr/>
        </p:nvSpPr>
        <p:spPr>
          <a:xfrm>
            <a:off x="881062" y="3213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ယောလ</a:t>
            </a:r>
            <a:endParaRPr lang="en-US" dirty="0">
              <a:latin typeface="Pyidaungsu" panose="020B0502040204020203" pitchFamily="34" charset="0"/>
              <a:cs typeface="Pyidaungsu" panose="020B0502040204020203" pitchFamily="34" charset="0"/>
            </a:endParaRPr>
          </a:p>
        </p:txBody>
      </p:sp>
      <p:sp>
        <p:nvSpPr>
          <p:cNvPr id="13" name="TextBox 12"/>
          <p:cNvSpPr txBox="1"/>
          <p:nvPr/>
        </p:nvSpPr>
        <p:spPr>
          <a:xfrm>
            <a:off x="881062" y="34290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မိက္ခာ</a:t>
            </a:r>
            <a:endParaRPr lang="en-US" dirty="0">
              <a:latin typeface="Pyidaungsu" panose="020B0502040204020203" pitchFamily="34" charset="0"/>
              <a:cs typeface="Pyidaungsu" panose="020B0502040204020203" pitchFamily="34" charset="0"/>
            </a:endParaRPr>
          </a:p>
        </p:txBody>
      </p:sp>
      <p:sp>
        <p:nvSpPr>
          <p:cNvPr id="14" name="TextBox 13"/>
          <p:cNvSpPr txBox="1"/>
          <p:nvPr/>
        </p:nvSpPr>
        <p:spPr>
          <a:xfrm>
            <a:off x="881062" y="36449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ဇေဖနိ</a:t>
            </a:r>
            <a:endParaRPr lang="en-US" dirty="0">
              <a:latin typeface="Pyidaungsu" panose="020B0502040204020203" pitchFamily="34" charset="0"/>
              <a:cs typeface="Pyidaungsu" panose="020B0502040204020203" pitchFamily="34" charset="0"/>
            </a:endParaRPr>
          </a:p>
        </p:txBody>
      </p:sp>
      <p:sp>
        <p:nvSpPr>
          <p:cNvPr id="15" name="TextBox 14"/>
          <p:cNvSpPr txBox="1"/>
          <p:nvPr/>
        </p:nvSpPr>
        <p:spPr>
          <a:xfrm>
            <a:off x="881062" y="3848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ယေရမိမြည်တမ်း</a:t>
            </a:r>
            <a:endParaRPr lang="en-US" dirty="0">
              <a:latin typeface="Pyidaungsu" panose="020B0502040204020203" pitchFamily="34" charset="0"/>
              <a:cs typeface="Pyidaungsu" panose="020B0502040204020203" pitchFamily="34" charset="0"/>
            </a:endParaRPr>
          </a:p>
        </p:txBody>
      </p:sp>
      <p:sp>
        <p:nvSpPr>
          <p:cNvPr id="16" name="TextBox 15"/>
          <p:cNvSpPr txBox="1"/>
          <p:nvPr/>
        </p:nvSpPr>
        <p:spPr>
          <a:xfrm>
            <a:off x="881062" y="230175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အာမုတ</a:t>
            </a:r>
            <a:r>
              <a:rPr lang="en-US" dirty="0">
                <a:latin typeface="Pyidaungsu" panose="020B0502040204020203" pitchFamily="34" charset="0"/>
                <a:cs typeface="Pyidaungsu" panose="020B0502040204020203" pitchFamily="34" charset="0"/>
              </a:rPr>
              <a:t>်</a:t>
            </a:r>
          </a:p>
        </p:txBody>
      </p:sp>
      <p:sp>
        <p:nvSpPr>
          <p:cNvPr id="20" name="TextBox 19"/>
          <p:cNvSpPr txBox="1"/>
          <p:nvPr/>
        </p:nvSpPr>
        <p:spPr>
          <a:xfrm>
            <a:off x="881062" y="4648200"/>
            <a:ext cx="838200" cy="246221"/>
          </a:xfrm>
          <a:prstGeom prst="rect">
            <a:avLst/>
          </a:prstGeom>
          <a:solidFill>
            <a:srgbClr val="FFF6D0"/>
          </a:solidFill>
          <a:ln w="12700" cmpd="sng">
            <a:solidFill>
              <a:schemeClr val="tx1"/>
            </a:solidFill>
          </a:ln>
        </p:spPr>
        <p:txBody>
          <a:bodyPr wrap="square" rtlCol="0" anchor="t">
            <a:spAutoFit/>
          </a:bodyPr>
          <a:lstStyle/>
          <a:p>
            <a:pPr algn="ctr"/>
            <a:r>
              <a:rPr lang="en-US" b="1" dirty="0" err="1">
                <a:latin typeface="Pyidaungsu" panose="020B0502040204020203" pitchFamily="34" charset="0"/>
                <a:ea typeface="华文楷体"/>
                <a:cs typeface="Pyidaungsu" panose="020B0502040204020203" pitchFamily="34" charset="0"/>
              </a:rPr>
              <a:t>ဩဗဒိ</a:t>
            </a:r>
            <a:endParaRPr lang="en-US" b="1" dirty="0">
              <a:latin typeface="Pyidaungsu" panose="020B0502040204020203" pitchFamily="34" charset="0"/>
              <a:ea typeface="华文楷体"/>
              <a:cs typeface="Pyidaungsu" panose="020B0502040204020203" pitchFamily="34" charset="0"/>
            </a:endParaRPr>
          </a:p>
        </p:txBody>
      </p:sp>
      <p:sp>
        <p:nvSpPr>
          <p:cNvPr id="21" name="TextBox 20"/>
          <p:cNvSpPr txBox="1"/>
          <p:nvPr/>
        </p:nvSpPr>
        <p:spPr>
          <a:xfrm>
            <a:off x="881062" y="5207000"/>
            <a:ext cx="838200" cy="230832"/>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pPr algn="just"/>
            <a:r>
              <a:rPr lang="en-US" sz="900" dirty="0" err="1">
                <a:solidFill>
                  <a:schemeClr val="tx1"/>
                </a:solidFill>
                <a:latin typeface="Pyidaungsu" panose="020B0502040204020203" pitchFamily="34" charset="0"/>
                <a:cs typeface="Pyidaungsu" panose="020B0502040204020203" pitchFamily="34" charset="0"/>
              </a:rPr>
              <a:t>ယေဇကျေလ</a:t>
            </a:r>
            <a:endParaRPr lang="en-US" sz="900" dirty="0">
              <a:solidFill>
                <a:schemeClr val="tx1"/>
              </a:solidFill>
              <a:latin typeface="Pyidaungsu" panose="020B0502040204020203" pitchFamily="34" charset="0"/>
              <a:cs typeface="Pyidaungsu" panose="020B0502040204020203" pitchFamily="34" charset="0"/>
            </a:endParaRPr>
          </a:p>
        </p:txBody>
      </p:sp>
      <p:sp>
        <p:nvSpPr>
          <p:cNvPr id="22" name="TextBox 21"/>
          <p:cNvSpPr txBox="1"/>
          <p:nvPr/>
        </p:nvSpPr>
        <p:spPr>
          <a:xfrm>
            <a:off x="881062" y="54102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dirty="0" err="1">
                <a:solidFill>
                  <a:schemeClr val="tx1"/>
                </a:solidFill>
                <a:latin typeface="Pyidaungsu" panose="020B0502040204020203" pitchFamily="34" charset="0"/>
                <a:cs typeface="Pyidaungsu" panose="020B0502040204020203" pitchFamily="34" charset="0"/>
              </a:rPr>
              <a:t>ဒံယေလ</a:t>
            </a:r>
            <a:endParaRPr lang="en-US" dirty="0">
              <a:solidFill>
                <a:schemeClr val="tx1"/>
              </a:solidFill>
              <a:latin typeface="Pyidaungsu" panose="020B0502040204020203" pitchFamily="34" charset="0"/>
              <a:cs typeface="Pyidaungsu" panose="020B0502040204020203" pitchFamily="34" charset="0"/>
            </a:endParaRPr>
          </a:p>
        </p:txBody>
      </p:sp>
      <p:sp>
        <p:nvSpPr>
          <p:cNvPr id="23" name="TextBox 22"/>
          <p:cNvSpPr txBox="1"/>
          <p:nvPr/>
        </p:nvSpPr>
        <p:spPr>
          <a:xfrm>
            <a:off x="881062" y="56802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dirty="0" err="1">
                <a:solidFill>
                  <a:schemeClr val="tx1"/>
                </a:solidFill>
                <a:latin typeface="Pyidaungsu" panose="020B0502040204020203" pitchFamily="34" charset="0"/>
                <a:cs typeface="Pyidaungsu" panose="020B0502040204020203" pitchFamily="34" charset="0"/>
              </a:rPr>
              <a:t>ဟဂ္ဂဲ</a:t>
            </a:r>
            <a:endParaRPr lang="en-US" dirty="0">
              <a:solidFill>
                <a:schemeClr val="tx1"/>
              </a:solidFill>
              <a:latin typeface="Pyidaungsu" panose="020B0502040204020203" pitchFamily="34" charset="0"/>
              <a:cs typeface="Pyidaungsu" panose="020B0502040204020203" pitchFamily="34" charset="0"/>
            </a:endParaRPr>
          </a:p>
        </p:txBody>
      </p:sp>
      <p:sp>
        <p:nvSpPr>
          <p:cNvPr id="24" name="TextBox 23"/>
          <p:cNvSpPr txBox="1"/>
          <p:nvPr/>
        </p:nvSpPr>
        <p:spPr>
          <a:xfrm>
            <a:off x="881062" y="5883457"/>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dirty="0" err="1">
                <a:solidFill>
                  <a:schemeClr val="tx1"/>
                </a:solidFill>
                <a:latin typeface="Pyidaungsu" panose="020B0502040204020203" pitchFamily="34" charset="0"/>
                <a:cs typeface="Pyidaungsu" panose="020B0502040204020203" pitchFamily="34" charset="0"/>
              </a:rPr>
              <a:t>ဇာခရိ</a:t>
            </a:r>
            <a:r>
              <a:rPr lang="en-US" dirty="0">
                <a:solidFill>
                  <a:schemeClr val="tx1"/>
                </a:solidFill>
                <a:latin typeface="Pyidaungsu" panose="020B0502040204020203" pitchFamily="34" charset="0"/>
                <a:cs typeface="Pyidaungsu" panose="020B0502040204020203" pitchFamily="34" charset="0"/>
              </a:rPr>
              <a:t> </a:t>
            </a:r>
          </a:p>
        </p:txBody>
      </p:sp>
      <p:sp>
        <p:nvSpPr>
          <p:cNvPr id="25" name="TextBox 24"/>
          <p:cNvSpPr txBox="1"/>
          <p:nvPr/>
        </p:nvSpPr>
        <p:spPr>
          <a:xfrm>
            <a:off x="881062" y="63787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dirty="0" err="1">
                <a:solidFill>
                  <a:schemeClr val="tx1"/>
                </a:solidFill>
                <a:latin typeface="Pyidaungsu" panose="020B0502040204020203" pitchFamily="34" charset="0"/>
                <a:cs typeface="Pyidaungsu" panose="020B0502040204020203" pitchFamily="34" charset="0"/>
              </a:rPr>
              <a:t>မာလခိ</a:t>
            </a:r>
            <a:endParaRPr lang="en-US" dirty="0">
              <a:solidFill>
                <a:schemeClr val="tx1"/>
              </a:solidFill>
              <a:latin typeface="Pyidaungsu" panose="020B0502040204020203" pitchFamily="34" charset="0"/>
              <a:cs typeface="Pyidaungsu" panose="020B0502040204020203" pitchFamily="34" charset="0"/>
            </a:endParaRPr>
          </a:p>
        </p:txBody>
      </p:sp>
      <p:sp>
        <p:nvSpPr>
          <p:cNvPr id="26" name="TextBox 25"/>
          <p:cNvSpPr txBox="1"/>
          <p:nvPr/>
        </p:nvSpPr>
        <p:spPr>
          <a:xfrm>
            <a:off x="2228278" y="508000"/>
            <a:ext cx="710184" cy="400110"/>
          </a:xfrm>
          <a:prstGeom prst="rect">
            <a:avLst/>
          </a:prstGeom>
          <a:solidFill>
            <a:srgbClr val="FFF6D0"/>
          </a:solidFill>
          <a:ln w="12700" cmpd="sng">
            <a:solidFill>
              <a:schemeClr val="tx1"/>
            </a:solidFill>
          </a:ln>
        </p:spPr>
        <p:txBody>
          <a:bodyPr wrap="square" rtlCol="0" anchor="t">
            <a:spAutoFit/>
          </a:bodyPr>
          <a:lstStyle/>
          <a:p>
            <a:pPr algn="ctr"/>
            <a:r>
              <a:rPr lang="en-US" b="1" dirty="0" err="1">
                <a:solidFill>
                  <a:srgbClr val="000000"/>
                </a:solidFill>
                <a:latin typeface="Pyidaungsu" panose="020B0502040204020203" pitchFamily="34" charset="0"/>
                <a:ea typeface="华文楷体"/>
                <a:cs typeface="Pyidaungsu" panose="020B0502040204020203" pitchFamily="34" charset="0"/>
              </a:rPr>
              <a:t>ယောဘဝတ္ထု</a:t>
            </a:r>
            <a:endParaRPr lang="en-US" b="1" dirty="0">
              <a:solidFill>
                <a:srgbClr val="000000"/>
              </a:solidFill>
              <a:latin typeface="Pyidaungsu" panose="020B0502040204020203" pitchFamily="34" charset="0"/>
              <a:ea typeface="华文楷体"/>
              <a:cs typeface="Pyidaungsu" panose="020B0502040204020203" pitchFamily="34" charset="0"/>
            </a:endParaRPr>
          </a:p>
        </p:txBody>
      </p:sp>
      <p:sp>
        <p:nvSpPr>
          <p:cNvPr id="27" name="TextBox 26"/>
          <p:cNvSpPr txBox="1"/>
          <p:nvPr/>
        </p:nvSpPr>
        <p:spPr>
          <a:xfrm>
            <a:off x="2123728" y="3749857"/>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ဆာလံကျမ်း</a:t>
            </a:r>
            <a:endParaRPr lang="en-US" dirty="0">
              <a:latin typeface="Pyidaungsu" panose="020B0502040204020203" pitchFamily="34" charset="0"/>
              <a:cs typeface="Pyidaungsu" panose="020B0502040204020203" pitchFamily="34" charset="0"/>
            </a:endParaRPr>
          </a:p>
        </p:txBody>
      </p:sp>
      <p:sp>
        <p:nvSpPr>
          <p:cNvPr id="29" name="TextBox 28"/>
          <p:cNvSpPr txBox="1"/>
          <p:nvPr/>
        </p:nvSpPr>
        <p:spPr>
          <a:xfrm>
            <a:off x="2123728" y="4076700"/>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သုတ္တံကျမ်း</a:t>
            </a:r>
            <a:endParaRPr lang="en-US" dirty="0">
              <a:latin typeface="Pyidaungsu" panose="020B0502040204020203" pitchFamily="34" charset="0"/>
              <a:cs typeface="Pyidaungsu" panose="020B0502040204020203" pitchFamily="34" charset="0"/>
            </a:endParaRPr>
          </a:p>
        </p:txBody>
      </p:sp>
      <p:sp>
        <p:nvSpPr>
          <p:cNvPr id="30" name="TextBox 29"/>
          <p:cNvSpPr txBox="1"/>
          <p:nvPr/>
        </p:nvSpPr>
        <p:spPr>
          <a:xfrm>
            <a:off x="2123728" y="42926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en-US" sz="900" b="1" dirty="0" err="1">
                <a:solidFill>
                  <a:srgbClr val="000000"/>
                </a:solidFill>
                <a:latin typeface="Pyidaungsu" panose="020B0502040204020203" pitchFamily="34" charset="0"/>
                <a:ea typeface="华文楷体"/>
                <a:cs typeface="Pyidaungsu" panose="020B0502040204020203" pitchFamily="34" charset="0"/>
              </a:rPr>
              <a:t>ဒေသနာကျမ်း</a:t>
            </a:r>
            <a:endParaRPr lang="en-US" sz="900" b="1" dirty="0">
              <a:solidFill>
                <a:srgbClr val="000000"/>
              </a:solidFill>
              <a:latin typeface="Pyidaungsu" panose="020B0502040204020203" pitchFamily="34" charset="0"/>
              <a:ea typeface="华文楷体"/>
              <a:cs typeface="Pyidaungsu" panose="020B0502040204020203" pitchFamily="34" charset="0"/>
            </a:endParaRPr>
          </a:p>
        </p:txBody>
      </p:sp>
      <p:sp>
        <p:nvSpPr>
          <p:cNvPr id="31" name="TextBox 30"/>
          <p:cNvSpPr txBox="1"/>
          <p:nvPr/>
        </p:nvSpPr>
        <p:spPr>
          <a:xfrm>
            <a:off x="2123728" y="44958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en-US" sz="900" b="1" dirty="0" err="1">
                <a:solidFill>
                  <a:srgbClr val="000000"/>
                </a:solidFill>
                <a:latin typeface="Pyidaungsu" panose="020B0502040204020203" pitchFamily="34" charset="0"/>
                <a:ea typeface="华文楷体"/>
                <a:cs typeface="Pyidaungsu" panose="020B0502040204020203" pitchFamily="34" charset="0"/>
              </a:rPr>
              <a:t>ရှောလမုန်သီချင်း</a:t>
            </a:r>
            <a:endParaRPr lang="en-US" sz="900" b="1" dirty="0">
              <a:solidFill>
                <a:srgbClr val="000000"/>
              </a:solidFill>
              <a:latin typeface="Pyidaungsu" panose="020B0502040204020203" pitchFamily="34" charset="0"/>
              <a:ea typeface="华文楷体"/>
              <a:cs typeface="Pyidaungsu" panose="020B0502040204020203" pitchFamily="34" charset="0"/>
            </a:endParaRPr>
          </a:p>
        </p:txBody>
      </p:sp>
      <p:sp>
        <p:nvSpPr>
          <p:cNvPr id="32" name="TextBox 31"/>
          <p:cNvSpPr txBox="1"/>
          <p:nvPr/>
        </p:nvSpPr>
        <p:spPr>
          <a:xfrm>
            <a:off x="4691062" y="1320801"/>
            <a:ext cx="838200" cy="400110"/>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ဝတ်ပြုရာကျမ်း</a:t>
            </a:r>
            <a:endParaRPr lang="en-US" dirty="0">
              <a:latin typeface="Pyidaungsu" panose="020B0502040204020203" pitchFamily="34" charset="0"/>
              <a:cs typeface="Pyidaungsu" panose="020B0502040204020203" pitchFamily="34" charset="0"/>
            </a:endParaRPr>
          </a:p>
        </p:txBody>
      </p:sp>
      <p:sp>
        <p:nvSpPr>
          <p:cNvPr id="33" name="TextBox 32"/>
          <p:cNvSpPr txBox="1"/>
          <p:nvPr/>
        </p:nvSpPr>
        <p:spPr>
          <a:xfrm>
            <a:off x="4525962" y="1841500"/>
            <a:ext cx="1003300" cy="3693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တောလည်ရာကျမ်း</a:t>
            </a:r>
            <a:endParaRPr lang="en-US" dirty="0">
              <a:latin typeface="Pyidaungsu" panose="020B0502040204020203" pitchFamily="34" charset="0"/>
              <a:cs typeface="Pyidaungsu" panose="020B0502040204020203" pitchFamily="34" charset="0"/>
            </a:endParaRPr>
          </a:p>
          <a:p>
            <a:endParaRPr lang="en-US" dirty="0"/>
          </a:p>
        </p:txBody>
      </p:sp>
      <p:sp>
        <p:nvSpPr>
          <p:cNvPr id="34" name="TextBox 33"/>
          <p:cNvSpPr txBox="1"/>
          <p:nvPr/>
        </p:nvSpPr>
        <p:spPr>
          <a:xfrm>
            <a:off x="4538662" y="38100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ရာဇဝင်ချုပ်ပထမ</a:t>
            </a:r>
            <a:endParaRPr lang="en-US" dirty="0">
              <a:latin typeface="Pyidaungsu" panose="020B0502040204020203" pitchFamily="34" charset="0"/>
              <a:cs typeface="Pyidaungsu" panose="020B0502040204020203" pitchFamily="34" charset="0"/>
            </a:endParaRPr>
          </a:p>
        </p:txBody>
      </p:sp>
      <p:sp>
        <p:nvSpPr>
          <p:cNvPr id="35" name="TextBox 34"/>
          <p:cNvSpPr txBox="1"/>
          <p:nvPr/>
        </p:nvSpPr>
        <p:spPr>
          <a:xfrm>
            <a:off x="4449762" y="4622800"/>
            <a:ext cx="1079500" cy="3693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ရာဇဝင်ချုပ်ဒုတိယ</a:t>
            </a:r>
            <a:endParaRPr lang="en-US" dirty="0">
              <a:latin typeface="Pyidaungsu" panose="020B0502040204020203" pitchFamily="34" charset="0"/>
              <a:cs typeface="Pyidaungsu" panose="020B0502040204020203" pitchFamily="34" charset="0"/>
            </a:endParaRPr>
          </a:p>
          <a:p>
            <a:endParaRPr lang="en-US" dirty="0"/>
          </a:p>
        </p:txBody>
      </p:sp>
      <p:sp>
        <p:nvSpPr>
          <p:cNvPr id="36" name="TextBox 35"/>
          <p:cNvSpPr txBox="1"/>
          <p:nvPr/>
        </p:nvSpPr>
        <p:spPr>
          <a:xfrm>
            <a:off x="4691062" y="2804468"/>
            <a:ext cx="838200" cy="3693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ရုသဝတ္ထု</a:t>
            </a:r>
            <a:endParaRPr lang="en-US" dirty="0">
              <a:latin typeface="Pyidaungsu" panose="020B0502040204020203" pitchFamily="34" charset="0"/>
              <a:cs typeface="Pyidaungsu" panose="020B0502040204020203" pitchFamily="34" charset="0"/>
            </a:endParaRPr>
          </a:p>
          <a:p>
            <a:endParaRPr lang="en-US" dirty="0"/>
          </a:p>
        </p:txBody>
      </p:sp>
      <p:sp>
        <p:nvSpPr>
          <p:cNvPr id="37" name="TextBox 36"/>
          <p:cNvSpPr txBox="1"/>
          <p:nvPr/>
        </p:nvSpPr>
        <p:spPr>
          <a:xfrm>
            <a:off x="4691062" y="5778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ဧသတာဝတ္ထု</a:t>
            </a:r>
            <a:endParaRPr lang="en-US" dirty="0">
              <a:latin typeface="Pyidaungsu" panose="020B0502040204020203" pitchFamily="34" charset="0"/>
              <a:cs typeface="Pyidaungsu" panose="020B0502040204020203" pitchFamily="34" charset="0"/>
            </a:endParaRPr>
          </a:p>
        </p:txBody>
      </p:sp>
      <p:sp>
        <p:nvSpPr>
          <p:cNvPr id="38" name="TextBox 37"/>
          <p:cNvSpPr txBox="1"/>
          <p:nvPr/>
        </p:nvSpPr>
        <p:spPr>
          <a:xfrm>
            <a:off x="195262" y="2060848"/>
            <a:ext cx="647700" cy="415498"/>
          </a:xfrm>
          <a:prstGeom prst="rect">
            <a:avLst/>
          </a:prstGeom>
          <a:solidFill>
            <a:schemeClr val="bg1"/>
          </a:solidFill>
        </p:spPr>
        <p:txBody>
          <a:bodyPr wrap="square" rtlCol="0">
            <a:spAutoFit/>
          </a:bodyPr>
          <a:lstStyle/>
          <a:p>
            <a:pPr algn="ctr"/>
            <a:r>
              <a:rPr lang="en-US" sz="1050" b="1" dirty="0" err="1">
                <a:solidFill>
                  <a:srgbClr val="FF0000"/>
                </a:solidFill>
                <a:latin typeface="Pyidaungsu" panose="020B0502040204020203" pitchFamily="34" charset="0"/>
                <a:ea typeface="华文楷体"/>
                <a:cs typeface="Pyidaungsu" panose="020B0502040204020203" pitchFamily="34" charset="0"/>
              </a:rPr>
              <a:t>ဣသရေလသို</a:t>
            </a:r>
            <a:r>
              <a:rPr lang="en-US" sz="1050" b="1" dirty="0">
                <a:solidFill>
                  <a:srgbClr val="FF0000"/>
                </a:solidFill>
                <a:latin typeface="Pyidaungsu" panose="020B0502040204020203" pitchFamily="34" charset="0"/>
                <a:ea typeface="华文楷体"/>
                <a:cs typeface="Pyidaungsu" panose="020B0502040204020203" pitchFamily="34" charset="0"/>
              </a:rPr>
              <a:t>့</a:t>
            </a:r>
          </a:p>
        </p:txBody>
      </p:sp>
      <p:sp>
        <p:nvSpPr>
          <p:cNvPr id="39" name="TextBox 38"/>
          <p:cNvSpPr txBox="1"/>
          <p:nvPr/>
        </p:nvSpPr>
        <p:spPr>
          <a:xfrm>
            <a:off x="242391" y="2591161"/>
            <a:ext cx="647700" cy="253916"/>
          </a:xfrm>
          <a:prstGeom prst="rect">
            <a:avLst/>
          </a:prstGeom>
          <a:solidFill>
            <a:schemeClr val="bg1"/>
          </a:solidFill>
        </p:spPr>
        <p:txBody>
          <a:bodyPr wrap="square" rtlCol="0">
            <a:spAutoFit/>
          </a:bodyPr>
          <a:lstStyle/>
          <a:p>
            <a:pPr algn="ctr"/>
            <a:r>
              <a:rPr lang="en-US" sz="1050" b="1" dirty="0" err="1">
                <a:solidFill>
                  <a:srgbClr val="FF0000"/>
                </a:solidFill>
                <a:latin typeface="Pyidaungsu" panose="020B0502040204020203" pitchFamily="34" charset="0"/>
                <a:ea typeface="华文楷体"/>
                <a:cs typeface="Pyidaungsu" panose="020B0502040204020203" pitchFamily="34" charset="0"/>
              </a:rPr>
              <a:t>ယုဒသို</a:t>
            </a:r>
            <a:r>
              <a:rPr lang="en-US" sz="1050" b="1" dirty="0">
                <a:solidFill>
                  <a:srgbClr val="FF0000"/>
                </a:solidFill>
                <a:latin typeface="Zawgyi-One"/>
                <a:ea typeface="华文楷体"/>
                <a:cs typeface="Zawgyi-One"/>
              </a:rPr>
              <a:t>႔</a:t>
            </a:r>
          </a:p>
        </p:txBody>
      </p:sp>
      <p:sp>
        <p:nvSpPr>
          <p:cNvPr id="40" name="TextBox 39"/>
          <p:cNvSpPr txBox="1"/>
          <p:nvPr/>
        </p:nvSpPr>
        <p:spPr>
          <a:xfrm>
            <a:off x="179512" y="4080302"/>
            <a:ext cx="720080" cy="253916"/>
          </a:xfrm>
          <a:prstGeom prst="rect">
            <a:avLst/>
          </a:prstGeom>
          <a:solidFill>
            <a:schemeClr val="bg1"/>
          </a:solidFill>
        </p:spPr>
        <p:txBody>
          <a:bodyPr wrap="square" rtlCol="0">
            <a:spAutoFit/>
          </a:bodyPr>
          <a:lstStyle/>
          <a:p>
            <a:pPr algn="ctr"/>
            <a:r>
              <a:rPr lang="en-US" sz="1050" b="1" dirty="0" err="1">
                <a:solidFill>
                  <a:srgbClr val="FF0000"/>
                </a:solidFill>
                <a:latin typeface="Pyidaungsu" panose="020B0502040204020203" pitchFamily="34" charset="0"/>
                <a:ea typeface="华文楷体"/>
                <a:cs typeface="Pyidaungsu" panose="020B0502040204020203" pitchFamily="34" charset="0"/>
              </a:rPr>
              <a:t>အာရှုရိသို</a:t>
            </a:r>
            <a:r>
              <a:rPr lang="en-US" sz="1050" b="1" dirty="0">
                <a:solidFill>
                  <a:srgbClr val="FF0000"/>
                </a:solidFill>
                <a:latin typeface="Pyidaungsu" panose="020B0502040204020203" pitchFamily="34" charset="0"/>
                <a:ea typeface="华文楷体"/>
                <a:cs typeface="Pyidaungsu" panose="020B0502040204020203" pitchFamily="34" charset="0"/>
              </a:rPr>
              <a:t>့</a:t>
            </a:r>
            <a:r>
              <a:rPr lang="en-US" sz="1050" b="1" dirty="0">
                <a:solidFill>
                  <a:srgbClr val="FF0000"/>
                </a:solidFill>
                <a:latin typeface="Zawgyi-One"/>
                <a:ea typeface="华文楷体"/>
                <a:cs typeface="Zawgyi-One"/>
              </a:rPr>
              <a:t>႔</a:t>
            </a:r>
          </a:p>
        </p:txBody>
      </p:sp>
      <p:sp>
        <p:nvSpPr>
          <p:cNvPr id="41" name="TextBox 40"/>
          <p:cNvSpPr txBox="1"/>
          <p:nvPr/>
        </p:nvSpPr>
        <p:spPr>
          <a:xfrm>
            <a:off x="179512" y="4509120"/>
            <a:ext cx="647700" cy="246221"/>
          </a:xfrm>
          <a:prstGeom prst="rect">
            <a:avLst/>
          </a:prstGeom>
          <a:solidFill>
            <a:schemeClr val="bg1"/>
          </a:solidFill>
        </p:spPr>
        <p:txBody>
          <a:bodyPr wrap="square" rtlCol="0">
            <a:spAutoFit/>
          </a:bodyPr>
          <a:lstStyle/>
          <a:p>
            <a:pPr algn="ctr"/>
            <a:r>
              <a:rPr lang="en-US" b="1" dirty="0" err="1">
                <a:solidFill>
                  <a:srgbClr val="FF0000"/>
                </a:solidFill>
                <a:latin typeface="Pyidaungsu" panose="020B0502040204020203" pitchFamily="34" charset="0"/>
                <a:ea typeface="华文楷体"/>
                <a:cs typeface="Pyidaungsu" panose="020B0502040204020203" pitchFamily="34" charset="0"/>
              </a:rPr>
              <a:t>ဧဒုံသို</a:t>
            </a:r>
            <a:r>
              <a:rPr lang="en-US" b="1" dirty="0">
                <a:solidFill>
                  <a:srgbClr val="FF0000"/>
                </a:solidFill>
                <a:latin typeface="Pyidaungsu" panose="020B0502040204020203" pitchFamily="34" charset="0"/>
                <a:ea typeface="华文楷体"/>
                <a:cs typeface="Pyidaungsu" panose="020B0502040204020203" pitchFamily="34" charset="0"/>
              </a:rPr>
              <a:t>့</a:t>
            </a:r>
            <a:r>
              <a:rPr lang="en-US" b="1" dirty="0">
                <a:solidFill>
                  <a:srgbClr val="FF0000"/>
                </a:solidFill>
                <a:latin typeface="Zawgyi-One"/>
                <a:ea typeface="华文楷体"/>
                <a:cs typeface="Zawgyi-One"/>
              </a:rPr>
              <a:t>႔</a:t>
            </a:r>
          </a:p>
        </p:txBody>
      </p:sp>
      <p:sp>
        <p:nvSpPr>
          <p:cNvPr id="42" name="TextBox 41"/>
          <p:cNvSpPr txBox="1">
            <a:spLocks noChangeAspect="1"/>
          </p:cNvSpPr>
          <p:nvPr/>
        </p:nvSpPr>
        <p:spPr>
          <a:xfrm>
            <a:off x="3203848" y="33265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p>
            <a:pPr algn="ctr"/>
            <a:r>
              <a:rPr lang="en-US" sz="1050" b="1" dirty="0" err="1">
                <a:solidFill>
                  <a:srgbClr val="FFFFFF"/>
                </a:solidFill>
                <a:latin typeface="Pyidaungsu" panose="020B0502040204020203" pitchFamily="34" charset="0"/>
                <a:ea typeface="华文楷体"/>
                <a:cs typeface="Pyidaungsu" panose="020B0502040204020203" pitchFamily="34" charset="0"/>
              </a:rPr>
              <a:t>ကမ္ဘာဦးကျမ်း</a:t>
            </a:r>
            <a:endParaRPr lang="en-US" sz="1050" b="1" dirty="0">
              <a:solidFill>
                <a:srgbClr val="FFFFFF"/>
              </a:solidFill>
              <a:latin typeface="Pyidaungsu" panose="020B0502040204020203" pitchFamily="34" charset="0"/>
              <a:ea typeface="华文楷体"/>
              <a:cs typeface="Pyidaungsu" panose="020B0502040204020203" pitchFamily="34" charset="0"/>
            </a:endParaRPr>
          </a:p>
        </p:txBody>
      </p:sp>
      <p:sp>
        <p:nvSpPr>
          <p:cNvPr id="43" name="TextBox 42"/>
          <p:cNvSpPr txBox="1">
            <a:spLocks noChangeAspect="1"/>
          </p:cNvSpPr>
          <p:nvPr/>
        </p:nvSpPr>
        <p:spPr>
          <a:xfrm>
            <a:off x="3203848" y="87558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ထွက်မြောက်ရာကျမ်း</a:t>
            </a:r>
            <a:endParaRPr lang="en-US" dirty="0">
              <a:latin typeface="Pyidaungsu" panose="020B0502040204020203" pitchFamily="34" charset="0"/>
              <a:cs typeface="Pyidaungsu" panose="020B0502040204020203" pitchFamily="34" charset="0"/>
            </a:endParaRPr>
          </a:p>
        </p:txBody>
      </p:sp>
      <p:sp>
        <p:nvSpPr>
          <p:cNvPr id="44" name="TextBox 43"/>
          <p:cNvSpPr txBox="1">
            <a:spLocks noChangeAspect="1"/>
          </p:cNvSpPr>
          <p:nvPr/>
        </p:nvSpPr>
        <p:spPr>
          <a:xfrm>
            <a:off x="3203848" y="4680545"/>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spc="-150" dirty="0" err="1">
                <a:latin typeface="Pyidaungsu" panose="020B0502040204020203" pitchFamily="34" charset="0"/>
                <a:cs typeface="Pyidaungsu" panose="020B0502040204020203" pitchFamily="34" charset="0"/>
              </a:rPr>
              <a:t>ဓမ္မရာဇဝင်စတ္တုထ</a:t>
            </a:r>
            <a:endParaRPr lang="en-US" spc="-150" dirty="0">
              <a:latin typeface="Pyidaungsu" panose="020B0502040204020203" pitchFamily="34" charset="0"/>
              <a:cs typeface="Pyidaungsu" panose="020B0502040204020203" pitchFamily="34" charset="0"/>
            </a:endParaRPr>
          </a:p>
        </p:txBody>
      </p:sp>
      <p:sp>
        <p:nvSpPr>
          <p:cNvPr id="45" name="TextBox 44"/>
          <p:cNvSpPr txBox="1">
            <a:spLocks noChangeAspect="1"/>
          </p:cNvSpPr>
          <p:nvPr/>
        </p:nvSpPr>
        <p:spPr>
          <a:xfrm>
            <a:off x="3203848" y="14127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တောလည်ရာကျမ်း</a:t>
            </a:r>
            <a:endParaRPr lang="en-US" dirty="0">
              <a:latin typeface="Pyidaungsu" panose="020B0502040204020203" pitchFamily="34" charset="0"/>
              <a:cs typeface="Pyidaungsu" panose="020B0502040204020203" pitchFamily="34" charset="0"/>
            </a:endParaRPr>
          </a:p>
        </p:txBody>
      </p:sp>
      <p:sp>
        <p:nvSpPr>
          <p:cNvPr id="46" name="TextBox 45"/>
          <p:cNvSpPr txBox="1">
            <a:spLocks noChangeAspect="1"/>
          </p:cNvSpPr>
          <p:nvPr/>
        </p:nvSpPr>
        <p:spPr>
          <a:xfrm>
            <a:off x="3203848" y="19557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ယောရှုမှတ်စာ</a:t>
            </a:r>
            <a:endParaRPr lang="en-US" dirty="0">
              <a:latin typeface="Pyidaungsu" panose="020B0502040204020203" pitchFamily="34" charset="0"/>
              <a:cs typeface="Pyidaungsu" panose="020B0502040204020203" pitchFamily="34" charset="0"/>
            </a:endParaRPr>
          </a:p>
        </p:txBody>
      </p:sp>
      <p:sp>
        <p:nvSpPr>
          <p:cNvPr id="47" name="TextBox 46"/>
          <p:cNvSpPr txBox="1">
            <a:spLocks noChangeAspect="1"/>
          </p:cNvSpPr>
          <p:nvPr/>
        </p:nvSpPr>
        <p:spPr>
          <a:xfrm>
            <a:off x="3203848" y="249862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တရားသူကြီးမှတ်စာ</a:t>
            </a:r>
            <a:endParaRPr lang="en-US" dirty="0">
              <a:latin typeface="Pyidaungsu" panose="020B0502040204020203" pitchFamily="34" charset="0"/>
              <a:cs typeface="Pyidaungsu" panose="020B0502040204020203" pitchFamily="34" charset="0"/>
            </a:endParaRPr>
          </a:p>
        </p:txBody>
      </p:sp>
      <p:sp>
        <p:nvSpPr>
          <p:cNvPr id="48" name="TextBox 47"/>
          <p:cNvSpPr txBox="1">
            <a:spLocks noChangeAspect="1"/>
          </p:cNvSpPr>
          <p:nvPr/>
        </p:nvSpPr>
        <p:spPr>
          <a:xfrm>
            <a:off x="3203848" y="304155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spc="-150" dirty="0" err="1">
                <a:latin typeface="Pyidaungsu" panose="020B0502040204020203" pitchFamily="34" charset="0"/>
                <a:cs typeface="Pyidaungsu" panose="020B0502040204020203" pitchFamily="34" charset="0"/>
              </a:rPr>
              <a:t>ဓမ္မရာဇဝင်ပထမ</a:t>
            </a:r>
            <a:endParaRPr lang="en-US" spc="-150" dirty="0">
              <a:latin typeface="Pyidaungsu" panose="020B0502040204020203" pitchFamily="34" charset="0"/>
              <a:cs typeface="Pyidaungsu" panose="020B0502040204020203" pitchFamily="34" charset="0"/>
            </a:endParaRPr>
          </a:p>
          <a:p>
            <a:endParaRPr lang="en-US" dirty="0"/>
          </a:p>
        </p:txBody>
      </p:sp>
      <p:sp>
        <p:nvSpPr>
          <p:cNvPr id="49" name="TextBox 48"/>
          <p:cNvSpPr txBox="1">
            <a:spLocks noChangeAspect="1"/>
          </p:cNvSpPr>
          <p:nvPr/>
        </p:nvSpPr>
        <p:spPr>
          <a:xfrm>
            <a:off x="3203848" y="35844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spc="-150" dirty="0" err="1">
                <a:latin typeface="Pyidaungsu" panose="020B0502040204020203" pitchFamily="34" charset="0"/>
                <a:cs typeface="Pyidaungsu" panose="020B0502040204020203" pitchFamily="34" charset="0"/>
              </a:rPr>
              <a:t>ဓမ္မရာဇဝင်ဒုတိယ</a:t>
            </a:r>
            <a:endParaRPr lang="en-US" spc="-150" dirty="0">
              <a:latin typeface="Pyidaungsu" panose="020B0502040204020203" pitchFamily="34" charset="0"/>
              <a:cs typeface="Pyidaungsu" panose="020B0502040204020203" pitchFamily="34" charset="0"/>
            </a:endParaRPr>
          </a:p>
          <a:p>
            <a:endParaRPr lang="en-US" dirty="0"/>
          </a:p>
        </p:txBody>
      </p:sp>
      <p:sp>
        <p:nvSpPr>
          <p:cNvPr id="50" name="TextBox 49"/>
          <p:cNvSpPr txBox="1">
            <a:spLocks noChangeAspect="1"/>
          </p:cNvSpPr>
          <p:nvPr/>
        </p:nvSpPr>
        <p:spPr>
          <a:xfrm>
            <a:off x="3203848" y="41274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spc="-150" dirty="0" err="1">
                <a:latin typeface="Pyidaungsu" panose="020B0502040204020203" pitchFamily="34" charset="0"/>
                <a:cs typeface="Pyidaungsu" panose="020B0502040204020203" pitchFamily="34" charset="0"/>
              </a:rPr>
              <a:t>ဓမ္မရာဇဝင်တတိယ</a:t>
            </a:r>
            <a:endParaRPr lang="en-US" spc="-150" dirty="0">
              <a:latin typeface="Pyidaungsu" panose="020B0502040204020203" pitchFamily="34" charset="0"/>
              <a:cs typeface="Pyidaungsu" panose="020B0502040204020203" pitchFamily="34" charset="0"/>
            </a:endParaRPr>
          </a:p>
          <a:p>
            <a:endParaRPr lang="en-US" dirty="0"/>
          </a:p>
        </p:txBody>
      </p:sp>
      <p:sp>
        <p:nvSpPr>
          <p:cNvPr id="51" name="TextBox 50"/>
          <p:cNvSpPr txBox="1">
            <a:spLocks noChangeAspect="1"/>
          </p:cNvSpPr>
          <p:nvPr/>
        </p:nvSpPr>
        <p:spPr>
          <a:xfrm>
            <a:off x="3203848" y="5621277"/>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ဧဇရမှတ်စာ</a:t>
            </a:r>
            <a:endParaRPr lang="en-US" dirty="0">
              <a:latin typeface="Pyidaungsu" panose="020B0502040204020203" pitchFamily="34" charset="0"/>
              <a:cs typeface="Pyidaungsu" panose="020B0502040204020203" pitchFamily="34" charset="0"/>
            </a:endParaRPr>
          </a:p>
          <a:p>
            <a:endParaRPr lang="en-US" dirty="0"/>
          </a:p>
        </p:txBody>
      </p:sp>
      <p:sp>
        <p:nvSpPr>
          <p:cNvPr id="52" name="TextBox 51"/>
          <p:cNvSpPr txBox="1">
            <a:spLocks noChangeAspect="1"/>
          </p:cNvSpPr>
          <p:nvPr/>
        </p:nvSpPr>
        <p:spPr>
          <a:xfrm>
            <a:off x="3203848" y="6129361"/>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dirty="0" err="1">
                <a:latin typeface="Pyidaungsu" panose="020B0502040204020203" pitchFamily="34" charset="0"/>
                <a:cs typeface="Pyidaungsu" panose="020B0502040204020203" pitchFamily="34" charset="0"/>
              </a:rPr>
              <a:t>နေဟမိမှတ်စာ</a:t>
            </a:r>
            <a:endParaRPr lang="en-US" dirty="0">
              <a:latin typeface="Pyidaungsu" panose="020B0502040204020203" pitchFamily="34" charset="0"/>
              <a:cs typeface="Pyidaungsu" panose="020B0502040204020203" pitchFamily="34" charset="0"/>
            </a:endParaRPr>
          </a:p>
          <a:p>
            <a:endParaRPr lang="en-US" dirty="0"/>
          </a:p>
        </p:txBody>
      </p:sp>
      <p:sp>
        <p:nvSpPr>
          <p:cNvPr id="53" name="TextBox 52"/>
          <p:cNvSpPr txBox="1"/>
          <p:nvPr/>
        </p:nvSpPr>
        <p:spPr>
          <a:xfrm>
            <a:off x="493110" y="-22831"/>
            <a:ext cx="1774634" cy="338554"/>
          </a:xfrm>
          <a:prstGeom prst="rect">
            <a:avLst/>
          </a:prstGeom>
          <a:noFill/>
        </p:spPr>
        <p:txBody>
          <a:bodyPr wrap="square" rtlCol="0">
            <a:spAutoFit/>
          </a:bodyPr>
          <a:lstStyle/>
          <a:p>
            <a:r>
              <a:rPr lang="en-US" sz="1600" b="1" dirty="0" err="1">
                <a:solidFill>
                  <a:srgbClr val="FFFF00"/>
                </a:solidFill>
                <a:latin typeface="Pyidaungsu" panose="020B0502040204020203" pitchFamily="34" charset="0"/>
                <a:ea typeface="华文楷体"/>
                <a:cs typeface="Pyidaungsu" panose="020B0502040204020203" pitchFamily="34" charset="0"/>
              </a:rPr>
              <a:t>အနာဂတ္တိစကား</a:t>
            </a:r>
            <a:endParaRPr lang="en-US" sz="1600" b="1" dirty="0">
              <a:solidFill>
                <a:srgbClr val="FFFF00"/>
              </a:solidFill>
              <a:latin typeface="Pyidaungsu" panose="020B0502040204020203" pitchFamily="34" charset="0"/>
              <a:ea typeface="华文楷体"/>
              <a:cs typeface="Pyidaungsu" panose="020B0502040204020203" pitchFamily="34" charset="0"/>
            </a:endParaRPr>
          </a:p>
        </p:txBody>
      </p:sp>
      <p:sp>
        <p:nvSpPr>
          <p:cNvPr id="54" name="TextBox 53"/>
          <p:cNvSpPr txBox="1"/>
          <p:nvPr/>
        </p:nvSpPr>
        <p:spPr>
          <a:xfrm>
            <a:off x="3651176" y="-5898"/>
            <a:ext cx="1280864" cy="338554"/>
          </a:xfrm>
          <a:prstGeom prst="rect">
            <a:avLst/>
          </a:prstGeom>
          <a:noFill/>
        </p:spPr>
        <p:txBody>
          <a:bodyPr wrap="square" rtlCol="0">
            <a:spAutoFit/>
          </a:bodyPr>
          <a:lstStyle/>
          <a:p>
            <a:pPr algn="ctr"/>
            <a:r>
              <a:rPr lang="en-US" sz="1600" b="1" dirty="0" err="1">
                <a:solidFill>
                  <a:srgbClr val="FFFF00"/>
                </a:solidFill>
                <a:latin typeface="Pyidaungsu" panose="020B0502040204020203" pitchFamily="34" charset="0"/>
                <a:ea typeface="华文楷体"/>
                <a:cs typeface="Pyidaungsu" panose="020B0502040204020203" pitchFamily="34" charset="0"/>
              </a:rPr>
              <a:t>ရာဇဝင</a:t>
            </a:r>
            <a:r>
              <a:rPr lang="en-US" sz="1600" b="1" dirty="0">
                <a:solidFill>
                  <a:srgbClr val="FFFF00"/>
                </a:solidFill>
                <a:latin typeface="Pyidaungsu" panose="020B0502040204020203" pitchFamily="34" charset="0"/>
                <a:ea typeface="华文楷体"/>
                <a:cs typeface="Pyidaungsu" panose="020B0502040204020203" pitchFamily="34" charset="0"/>
              </a:rPr>
              <a:t>်</a:t>
            </a:r>
          </a:p>
        </p:txBody>
      </p:sp>
      <p:sp>
        <p:nvSpPr>
          <p:cNvPr id="55" name="TextBox 54"/>
          <p:cNvSpPr txBox="1"/>
          <p:nvPr/>
        </p:nvSpPr>
        <p:spPr>
          <a:xfrm>
            <a:off x="2005357" y="-5898"/>
            <a:ext cx="1630539" cy="338554"/>
          </a:xfrm>
          <a:prstGeom prst="rect">
            <a:avLst/>
          </a:prstGeom>
          <a:noFill/>
        </p:spPr>
        <p:txBody>
          <a:bodyPr wrap="square" rtlCol="0">
            <a:spAutoFit/>
          </a:bodyPr>
          <a:lstStyle/>
          <a:p>
            <a:pPr algn="ctr"/>
            <a:r>
              <a:rPr lang="en-US" sz="1600" b="1" dirty="0" err="1">
                <a:solidFill>
                  <a:srgbClr val="FFFF00"/>
                </a:solidFill>
                <a:latin typeface="Pyidaungsu" panose="020B0502040204020203" pitchFamily="34" charset="0"/>
                <a:ea typeface="华文楷体"/>
                <a:cs typeface="Pyidaungsu" panose="020B0502040204020203" pitchFamily="34" charset="0"/>
              </a:rPr>
              <a:t>ကဗျာလင</a:t>
            </a:r>
            <a:r>
              <a:rPr lang="en-US" sz="1600" b="1" dirty="0">
                <a:solidFill>
                  <a:srgbClr val="FFFF00"/>
                </a:solidFill>
                <a:latin typeface="Pyidaungsu" panose="020B0502040204020203" pitchFamily="34" charset="0"/>
                <a:ea typeface="华文楷体"/>
                <a:cs typeface="Pyidaungsu" panose="020B0502040204020203" pitchFamily="34" charset="0"/>
              </a:rPr>
              <a:t>်္</a:t>
            </a:r>
            <a:r>
              <a:rPr lang="en-US" sz="1600" b="1" dirty="0" err="1">
                <a:solidFill>
                  <a:srgbClr val="FFFF00"/>
                </a:solidFill>
                <a:latin typeface="Pyidaungsu" panose="020B0502040204020203" pitchFamily="34" charset="0"/>
                <a:ea typeface="华文楷体"/>
                <a:cs typeface="Pyidaungsu" panose="020B0502040204020203" pitchFamily="34" charset="0"/>
              </a:rPr>
              <a:t>ကာ</a:t>
            </a:r>
            <a:endParaRPr lang="en-US" sz="1600" b="1" dirty="0">
              <a:solidFill>
                <a:srgbClr val="FFFF00"/>
              </a:solidFill>
              <a:latin typeface="Pyidaungsu" panose="020B0502040204020203" pitchFamily="34" charset="0"/>
              <a:ea typeface="华文楷体"/>
              <a:cs typeface="Pyidaungsu" panose="020B0502040204020203" pitchFamily="34" charset="0"/>
            </a:endParaRPr>
          </a:p>
        </p:txBody>
      </p:sp>
      <p:sp>
        <p:nvSpPr>
          <p:cNvPr id="18" name="TextBox 17"/>
          <p:cNvSpPr txBox="1"/>
          <p:nvPr/>
        </p:nvSpPr>
        <p:spPr>
          <a:xfrm>
            <a:off x="881062" y="4140200"/>
            <a:ext cx="838200" cy="253916"/>
          </a:xfrm>
          <a:prstGeom prst="rect">
            <a:avLst/>
          </a:prstGeom>
          <a:solidFill>
            <a:srgbClr val="FFF6D0"/>
          </a:solidFill>
          <a:ln w="12700" cmpd="sng">
            <a:solidFill>
              <a:schemeClr val="tx1"/>
            </a:solidFill>
          </a:ln>
        </p:spPr>
        <p:txBody>
          <a:bodyPr wrap="square" rtlCol="0" anchor="t">
            <a:spAutoFit/>
          </a:bodyPr>
          <a:lstStyle/>
          <a:p>
            <a:pPr algn="ctr"/>
            <a:r>
              <a:rPr lang="en-US" b="1" dirty="0" err="1">
                <a:latin typeface="Pyidaungsu" panose="020B0502040204020203" pitchFamily="34" charset="0"/>
                <a:ea typeface="华文楷体"/>
                <a:cs typeface="Pyidaungsu" panose="020B0502040204020203" pitchFamily="34" charset="0"/>
              </a:rPr>
              <a:t>ယောန</a:t>
            </a:r>
            <a:endParaRPr lang="en-US" b="1" dirty="0">
              <a:latin typeface="Pyidaungsu" panose="020B0502040204020203" pitchFamily="34" charset="0"/>
              <a:ea typeface="华文楷体"/>
              <a:cs typeface="Pyidaungsu" panose="020B0502040204020203" pitchFamily="34" charset="0"/>
            </a:endParaRPr>
          </a:p>
        </p:txBody>
      </p:sp>
      <p:sp>
        <p:nvSpPr>
          <p:cNvPr id="19" name="TextBox 18"/>
          <p:cNvSpPr txBox="1"/>
          <p:nvPr/>
        </p:nvSpPr>
        <p:spPr>
          <a:xfrm>
            <a:off x="881062" y="4343400"/>
            <a:ext cx="838200" cy="246221"/>
          </a:xfrm>
          <a:prstGeom prst="rect">
            <a:avLst/>
          </a:prstGeom>
          <a:solidFill>
            <a:srgbClr val="FFF6D0"/>
          </a:solidFill>
          <a:ln w="12700" cmpd="sng">
            <a:solidFill>
              <a:schemeClr val="tx1"/>
            </a:solidFill>
          </a:ln>
        </p:spPr>
        <p:txBody>
          <a:bodyPr wrap="square" rtlCol="0" anchor="t">
            <a:spAutoFit/>
          </a:bodyPr>
          <a:lstStyle/>
          <a:p>
            <a:pPr algn="ctr"/>
            <a:r>
              <a:rPr lang="en-US" b="1" dirty="0" err="1">
                <a:latin typeface="Pyidaungsu" panose="020B0502040204020203" pitchFamily="34" charset="0"/>
                <a:ea typeface="华文楷体"/>
                <a:cs typeface="Pyidaungsu" panose="020B0502040204020203" pitchFamily="34" charset="0"/>
              </a:rPr>
              <a:t>နာဟုံ</a:t>
            </a:r>
            <a:endParaRPr lang="en-US" b="1" dirty="0">
              <a:latin typeface="Pyidaungsu" panose="020B0502040204020203" pitchFamily="34" charset="0"/>
              <a:ea typeface="华文楷体"/>
              <a:cs typeface="Pyidaungsu" panose="020B0502040204020203" pitchFamily="34" charset="0"/>
            </a:endParaRPr>
          </a:p>
        </p:txBody>
      </p:sp>
      <p:sp>
        <p:nvSpPr>
          <p:cNvPr id="61" name="Rectangle 60"/>
          <p:cNvSpPr>
            <a:spLocks/>
          </p:cNvSpPr>
          <p:nvPr/>
        </p:nvSpPr>
        <p:spPr bwMode="auto">
          <a:xfrm rot="16200000" flipH="1">
            <a:off x="2803748" y="3937620"/>
            <a:ext cx="116632" cy="5724128"/>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Tree>
    <p:extLst>
      <p:ext uri="{BB962C8B-B14F-4D97-AF65-F5344CB8AC3E}">
        <p14:creationId xmlns:p14="http://schemas.microsoft.com/office/powerpoint/2010/main" val="172539794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2" y="228601"/>
            <a:ext cx="8737600" cy="6095999"/>
            <a:chOff x="228602" y="228601"/>
            <a:chExt cx="8737600" cy="6095999"/>
          </a:xfrm>
        </p:grpSpPr>
        <p:grpSp>
          <p:nvGrpSpPr>
            <p:cNvPr id="3" name="Group 2"/>
            <p:cNvGrpSpPr/>
            <p:nvPr/>
          </p:nvGrpSpPr>
          <p:grpSpPr>
            <a:xfrm>
              <a:off x="228602" y="228601"/>
              <a:ext cx="8737600" cy="6095999"/>
              <a:chOff x="228602" y="228601"/>
              <a:chExt cx="8737600" cy="6095999"/>
            </a:xfrm>
          </p:grpSpPr>
          <p:pic>
            <p:nvPicPr>
              <p:cNvPr id="207874" name="Picture 1" descr="OTS 19 7 Periods of Histo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2" y="228601"/>
                <a:ext cx="8737600" cy="609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4139952" y="1484784"/>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8" name="Rectangle 27"/>
              <p:cNvSpPr/>
              <p:nvPr/>
            </p:nvSpPr>
            <p:spPr bwMode="auto">
              <a:xfrm>
                <a:off x="4067944" y="2060848"/>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9" name="Rectangle 28"/>
              <p:cNvSpPr/>
              <p:nvPr/>
            </p:nvSpPr>
            <p:spPr bwMode="auto">
              <a:xfrm>
                <a:off x="4211960" y="2708920"/>
                <a:ext cx="64807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30" name="Rectangle 29"/>
              <p:cNvSpPr/>
              <p:nvPr/>
            </p:nvSpPr>
            <p:spPr bwMode="auto">
              <a:xfrm>
                <a:off x="3923928" y="3429000"/>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31" name="Rectangle 30"/>
              <p:cNvSpPr/>
              <p:nvPr/>
            </p:nvSpPr>
            <p:spPr bwMode="auto">
              <a:xfrm>
                <a:off x="3995936"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36" name="Rectangle 35"/>
              <p:cNvSpPr/>
              <p:nvPr/>
            </p:nvSpPr>
            <p:spPr bwMode="auto">
              <a:xfrm>
                <a:off x="4572000"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37" name="Rectangle 36"/>
              <p:cNvSpPr/>
              <p:nvPr/>
            </p:nvSpPr>
            <p:spPr bwMode="auto">
              <a:xfrm>
                <a:off x="4355976" y="479715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38" name="Rectangle 37"/>
              <p:cNvSpPr/>
              <p:nvPr/>
            </p:nvSpPr>
            <p:spPr bwMode="auto">
              <a:xfrm>
                <a:off x="4139952" y="5301208"/>
                <a:ext cx="72008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sp>
          <p:nvSpPr>
            <p:cNvPr id="4" name="Rectangle 3"/>
            <p:cNvSpPr/>
            <p:nvPr/>
          </p:nvSpPr>
          <p:spPr bwMode="auto">
            <a:xfrm>
              <a:off x="4067944" y="908720"/>
              <a:ext cx="864096" cy="21602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sp>
        <p:nvSpPr>
          <p:cNvPr id="207876" name="Text Box 5"/>
          <p:cNvSpPr txBox="1">
            <a:spLocks noChangeArrowheads="1"/>
          </p:cNvSpPr>
          <p:nvPr/>
        </p:nvSpPr>
        <p:spPr bwMode="auto">
          <a:xfrm>
            <a:off x="8616950" y="0"/>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dirty="0">
                <a:solidFill>
                  <a:srgbClr val="000090"/>
                </a:solidFill>
                <a:latin typeface="Arial"/>
                <a:cs typeface="Arial"/>
              </a:rPr>
              <a:t>19 </a:t>
            </a:r>
          </a:p>
        </p:txBody>
      </p:sp>
      <p:sp>
        <p:nvSpPr>
          <p:cNvPr id="207877" name="Text Box 52"/>
          <p:cNvSpPr txBox="1">
            <a:spLocks noChangeArrowheads="1"/>
          </p:cNvSpPr>
          <p:nvPr/>
        </p:nvSpPr>
        <p:spPr bwMode="auto">
          <a:xfrm>
            <a:off x="5508625" y="6477000"/>
            <a:ext cx="3635375" cy="338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000090"/>
                </a:solidFill>
                <a:latin typeface="Arial"/>
                <a:cs typeface="Arial"/>
              </a:rPr>
              <a:t>Terry Hall, </a:t>
            </a:r>
            <a:r>
              <a:rPr lang="en-US" sz="1600" b="1" i="1">
                <a:solidFill>
                  <a:srgbClr val="000090"/>
                </a:solidFill>
                <a:latin typeface="Arial"/>
                <a:cs typeface="Arial"/>
              </a:rPr>
              <a:t>Bible Panorama, </a:t>
            </a:r>
            <a:r>
              <a:rPr lang="en-US" sz="1600" b="1">
                <a:solidFill>
                  <a:srgbClr val="000090"/>
                </a:solidFill>
                <a:latin typeface="Arial"/>
                <a:cs typeface="Arial"/>
              </a:rPr>
              <a:t>157</a:t>
            </a:r>
          </a:p>
        </p:txBody>
      </p:sp>
      <p:sp>
        <p:nvSpPr>
          <p:cNvPr id="6" name="TextBox 5"/>
          <p:cNvSpPr txBox="1"/>
          <p:nvPr/>
        </p:nvSpPr>
        <p:spPr>
          <a:xfrm>
            <a:off x="827584" y="1446946"/>
            <a:ext cx="2149624" cy="400110"/>
          </a:xfrm>
          <a:prstGeom prst="rect">
            <a:avLst/>
          </a:prstGeom>
          <a:solidFill>
            <a:schemeClr val="bg1"/>
          </a:solidFill>
        </p:spPr>
        <p:txBody>
          <a:bodyPr wrap="square" rtlCol="0">
            <a:spAutoFit/>
          </a:bodyPr>
          <a:lstStyle/>
          <a:p>
            <a:r>
              <a:rPr lang="en-US" sz="2000" b="1" spc="-70" dirty="0" err="1">
                <a:solidFill>
                  <a:srgbClr val="000000"/>
                </a:solidFill>
                <a:latin typeface="Pyidaungsu" panose="020B0502040204020203" pitchFamily="34" charset="0"/>
                <a:ea typeface="华文楷体"/>
                <a:cs typeface="Pyidaungsu" panose="020B0502040204020203" pitchFamily="34" charset="0"/>
              </a:rPr>
              <a:t>တိုင်းနိုင်ငံများ</a:t>
            </a:r>
            <a:endParaRPr lang="en-US" sz="20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7" name="TextBox 6"/>
          <p:cNvSpPr txBox="1"/>
          <p:nvPr/>
        </p:nvSpPr>
        <p:spPr>
          <a:xfrm>
            <a:off x="827584" y="2094646"/>
            <a:ext cx="2592288" cy="400110"/>
          </a:xfrm>
          <a:prstGeom prst="rect">
            <a:avLst/>
          </a:prstGeom>
          <a:solidFill>
            <a:schemeClr val="bg1"/>
          </a:solidFill>
        </p:spPr>
        <p:txBody>
          <a:bodyPr wrap="square" rtlCol="0">
            <a:spAutoFit/>
          </a:bodyPr>
          <a:lstStyle/>
          <a:p>
            <a:r>
              <a:rPr lang="en-US" sz="2000" b="1" spc="-70" dirty="0" err="1">
                <a:solidFill>
                  <a:srgbClr val="000000"/>
                </a:solidFill>
                <a:latin typeface="Pyidaungsu" panose="020B0502040204020203" pitchFamily="34" charset="0"/>
                <a:ea typeface="华文楷体"/>
                <a:cs typeface="Pyidaungsu" panose="020B0502040204020203" pitchFamily="34" charset="0"/>
              </a:rPr>
              <a:t>ဣသရေလ</a:t>
            </a:r>
            <a:endParaRPr lang="en-US" sz="20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8" name="TextBox 7"/>
          <p:cNvSpPr txBox="1"/>
          <p:nvPr/>
        </p:nvSpPr>
        <p:spPr>
          <a:xfrm>
            <a:off x="827584" y="2742346"/>
            <a:ext cx="2808312" cy="400110"/>
          </a:xfrm>
          <a:prstGeom prst="rect">
            <a:avLst/>
          </a:prstGeom>
          <a:solidFill>
            <a:schemeClr val="bg1"/>
          </a:solidFill>
        </p:spPr>
        <p:txBody>
          <a:bodyPr wrap="square" rtlCol="0">
            <a:spAutoFit/>
          </a:bodyPr>
          <a:lstStyle/>
          <a:p>
            <a:r>
              <a:rPr lang="en-US" sz="2000" b="1" spc="-70" dirty="0" err="1">
                <a:solidFill>
                  <a:srgbClr val="000000"/>
                </a:solidFill>
                <a:latin typeface="Pyidaungsu" panose="020B0502040204020203" pitchFamily="34" charset="0"/>
                <a:ea typeface="华文楷体"/>
                <a:cs typeface="Pyidaungsu" panose="020B0502040204020203" pitchFamily="34" charset="0"/>
              </a:rPr>
              <a:t>တိတ်ဆိတ်သောနှစ်များ</a:t>
            </a:r>
            <a:endParaRPr lang="en-US" sz="20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9" name="TextBox 8"/>
          <p:cNvSpPr txBox="1"/>
          <p:nvPr/>
        </p:nvSpPr>
        <p:spPr>
          <a:xfrm>
            <a:off x="827584" y="3390046"/>
            <a:ext cx="3168352" cy="400110"/>
          </a:xfrm>
          <a:prstGeom prst="rect">
            <a:avLst/>
          </a:prstGeom>
          <a:solidFill>
            <a:schemeClr val="bg1"/>
          </a:solidFill>
        </p:spPr>
        <p:txBody>
          <a:bodyPr wrap="square" rtlCol="0">
            <a:spAutoFit/>
          </a:bodyPr>
          <a:lstStyle/>
          <a:p>
            <a:r>
              <a:rPr lang="en-US" sz="2000" b="1" spc="-70" dirty="0" err="1">
                <a:solidFill>
                  <a:srgbClr val="000000"/>
                </a:solidFill>
                <a:latin typeface="Pyidaungsu" panose="020B0502040204020203" pitchFamily="34" charset="0"/>
                <a:ea typeface="华文楷体"/>
                <a:cs typeface="Pyidaungsu" panose="020B0502040204020203" pitchFamily="34" charset="0"/>
              </a:rPr>
              <a:t>မြေကြီးပေ</a:t>
            </a:r>
            <a:r>
              <a:rPr lang="en-US" sz="2000" b="1" spc="-70" dirty="0">
                <a:solidFill>
                  <a:srgbClr val="000000"/>
                </a:solidFill>
                <a:latin typeface="Pyidaungsu" panose="020B0502040204020203" pitchFamily="34" charset="0"/>
                <a:ea typeface="华文楷体"/>
                <a:cs typeface="Pyidaungsu" panose="020B0502040204020203" pitchFamily="34" charset="0"/>
              </a:rPr>
              <a:t>ါ်</a:t>
            </a:r>
            <a:r>
              <a:rPr lang="my-MM" sz="2000" b="1" spc="-70" dirty="0">
                <a:solidFill>
                  <a:srgbClr val="000000"/>
                </a:solidFill>
                <a:latin typeface="Pyidaungsu" panose="020B0502040204020203" pitchFamily="34" charset="0"/>
                <a:ea typeface="华文楷体"/>
                <a:cs typeface="Pyidaungsu" panose="020B0502040204020203" pitchFamily="34" charset="0"/>
              </a:rPr>
              <a:t>၌</a:t>
            </a:r>
            <a:r>
              <a:rPr lang="en-US" sz="2000" b="1" spc="-70" dirty="0">
                <a:solidFill>
                  <a:srgbClr val="000000"/>
                </a:solidFill>
                <a:latin typeface="Pyidaungsu" panose="020B0502040204020203" pitchFamily="34" charset="0"/>
                <a:ea typeface="华文楷体"/>
                <a:cs typeface="Pyidaungsu" panose="020B0502040204020203" pitchFamily="34" charset="0"/>
              </a:rPr>
              <a:t>  </a:t>
            </a:r>
            <a:r>
              <a:rPr lang="en-US" sz="2000" b="1" spc="-70" dirty="0" err="1">
                <a:solidFill>
                  <a:srgbClr val="000000"/>
                </a:solidFill>
                <a:latin typeface="Pyidaungsu" panose="020B0502040204020203" pitchFamily="34" charset="0"/>
                <a:ea typeface="华文楷体"/>
                <a:cs typeface="Pyidaungsu" panose="020B0502040204020203" pitchFamily="34" charset="0"/>
              </a:rPr>
              <a:t>ခရစ်တော</a:t>
            </a:r>
            <a:r>
              <a:rPr lang="en-US" sz="2000" b="1" spc="-70" dirty="0">
                <a:solidFill>
                  <a:srgbClr val="000000"/>
                </a:solidFill>
                <a:latin typeface="Pyidaungsu" panose="020B0502040204020203" pitchFamily="34" charset="0"/>
                <a:ea typeface="华文楷体"/>
                <a:cs typeface="Pyidaungsu" panose="020B0502040204020203" pitchFamily="34" charset="0"/>
              </a:rPr>
              <a:t>်</a:t>
            </a:r>
          </a:p>
        </p:txBody>
      </p:sp>
      <p:sp>
        <p:nvSpPr>
          <p:cNvPr id="10" name="TextBox 9"/>
          <p:cNvSpPr txBox="1"/>
          <p:nvPr/>
        </p:nvSpPr>
        <p:spPr>
          <a:xfrm>
            <a:off x="827584" y="4037746"/>
            <a:ext cx="2952328" cy="400110"/>
          </a:xfrm>
          <a:prstGeom prst="rect">
            <a:avLst/>
          </a:prstGeom>
          <a:solidFill>
            <a:schemeClr val="bg1"/>
          </a:solidFill>
        </p:spPr>
        <p:txBody>
          <a:bodyPr wrap="square" rtlCol="0">
            <a:spAutoFit/>
          </a:bodyPr>
          <a:lstStyle/>
          <a:p>
            <a:r>
              <a:rPr lang="en-US" sz="2000" b="1" spc="-70" dirty="0" err="1">
                <a:solidFill>
                  <a:srgbClr val="000000"/>
                </a:solidFill>
                <a:latin typeface="Pyidaungsu" panose="020B0502040204020203" pitchFamily="34" charset="0"/>
                <a:ea typeface="华文楷体"/>
                <a:cs typeface="Pyidaungsu" panose="020B0502040204020203" pitchFamily="34" charset="0"/>
              </a:rPr>
              <a:t>မြေကြီးပေ</a:t>
            </a:r>
            <a:r>
              <a:rPr lang="en-US" sz="2000" b="1" spc="-70" dirty="0">
                <a:solidFill>
                  <a:srgbClr val="000000"/>
                </a:solidFill>
                <a:latin typeface="Pyidaungsu" panose="020B0502040204020203" pitchFamily="34" charset="0"/>
                <a:ea typeface="华文楷体"/>
                <a:cs typeface="Pyidaungsu" panose="020B0502040204020203" pitchFamily="34" charset="0"/>
              </a:rPr>
              <a:t>ါ်၌</a:t>
            </a:r>
            <a:r>
              <a:rPr lang="en-US" sz="2000" b="1" spc="-70" dirty="0" err="1">
                <a:solidFill>
                  <a:srgbClr val="000000"/>
                </a:solidFill>
                <a:latin typeface="Pyidaungsu" panose="020B0502040204020203" pitchFamily="34" charset="0"/>
                <a:ea typeface="华文楷体"/>
                <a:cs typeface="Pyidaungsu" panose="020B0502040204020203" pitchFamily="34" charset="0"/>
              </a:rPr>
              <a:t>အသင်းတော</a:t>
            </a:r>
            <a:r>
              <a:rPr lang="en-US" sz="2000" b="1" spc="-70" dirty="0">
                <a:solidFill>
                  <a:srgbClr val="000000"/>
                </a:solidFill>
                <a:latin typeface="Pyidaungsu" panose="020B0502040204020203" pitchFamily="34" charset="0"/>
                <a:ea typeface="华文楷体"/>
                <a:cs typeface="Pyidaungsu" panose="020B0502040204020203" pitchFamily="34" charset="0"/>
              </a:rPr>
              <a:t>်</a:t>
            </a:r>
          </a:p>
        </p:txBody>
      </p:sp>
      <p:sp>
        <p:nvSpPr>
          <p:cNvPr id="11" name="TextBox 10"/>
          <p:cNvSpPr txBox="1"/>
          <p:nvPr/>
        </p:nvSpPr>
        <p:spPr>
          <a:xfrm>
            <a:off x="827584" y="4685446"/>
            <a:ext cx="2520280" cy="400110"/>
          </a:xfrm>
          <a:prstGeom prst="rect">
            <a:avLst/>
          </a:prstGeom>
          <a:solidFill>
            <a:schemeClr val="bg1"/>
          </a:solidFill>
        </p:spPr>
        <p:txBody>
          <a:bodyPr wrap="square" rtlCol="0">
            <a:spAutoFit/>
          </a:bodyPr>
          <a:lstStyle/>
          <a:p>
            <a:r>
              <a:rPr lang="en-US" sz="2000" b="1" spc="-70" dirty="0" err="1">
                <a:solidFill>
                  <a:srgbClr val="000000"/>
                </a:solidFill>
                <a:latin typeface="Pyidaungsu" panose="020B0502040204020203" pitchFamily="34" charset="0"/>
                <a:ea typeface="华文楷体"/>
                <a:cs typeface="Pyidaungsu" panose="020B0502040204020203" pitchFamily="34" charset="0"/>
              </a:rPr>
              <a:t>ဘေးဒဏ်ကြီးကာလ</a:t>
            </a:r>
            <a:endParaRPr lang="en-US" sz="20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12" name="TextBox 11"/>
          <p:cNvSpPr txBox="1"/>
          <p:nvPr/>
        </p:nvSpPr>
        <p:spPr>
          <a:xfrm>
            <a:off x="827584" y="5333146"/>
            <a:ext cx="2520280" cy="400110"/>
          </a:xfrm>
          <a:prstGeom prst="rect">
            <a:avLst/>
          </a:prstGeom>
          <a:solidFill>
            <a:schemeClr val="bg1"/>
          </a:solidFill>
        </p:spPr>
        <p:txBody>
          <a:bodyPr wrap="square" rtlCol="0">
            <a:spAutoFit/>
          </a:bodyPr>
          <a:lstStyle/>
          <a:p>
            <a:r>
              <a:rPr lang="en-US" sz="2000" b="1" spc="-70" dirty="0" err="1">
                <a:solidFill>
                  <a:srgbClr val="000000"/>
                </a:solidFill>
                <a:latin typeface="Pyidaungsu" panose="020B0502040204020203" pitchFamily="34" charset="0"/>
                <a:ea typeface="华文楷体"/>
                <a:cs typeface="Pyidaungsu" panose="020B0502040204020203" pitchFamily="34" charset="0"/>
              </a:rPr>
              <a:t>ခရစ်တော</a:t>
            </a:r>
            <a:r>
              <a:rPr lang="en-US" sz="2000" b="1" spc="-70" dirty="0">
                <a:solidFill>
                  <a:srgbClr val="000000"/>
                </a:solidFill>
                <a:latin typeface="Pyidaungsu" panose="020B0502040204020203" pitchFamily="34" charset="0"/>
                <a:ea typeface="华文楷体"/>
                <a:cs typeface="Pyidaungsu" panose="020B0502040204020203" pitchFamily="34" charset="0"/>
              </a:rPr>
              <a:t>်၏ </a:t>
            </a:r>
            <a:r>
              <a:rPr lang="en-US" sz="2000" b="1" spc="-70" dirty="0" err="1">
                <a:solidFill>
                  <a:srgbClr val="000000"/>
                </a:solidFill>
                <a:latin typeface="Pyidaungsu" panose="020B0502040204020203" pitchFamily="34" charset="0"/>
                <a:ea typeface="华文楷体"/>
                <a:cs typeface="Pyidaungsu" panose="020B0502040204020203" pitchFamily="34" charset="0"/>
              </a:rPr>
              <a:t>နိုင်ငံတော</a:t>
            </a:r>
            <a:r>
              <a:rPr lang="en-US" sz="2000" b="1" spc="-70" dirty="0">
                <a:solidFill>
                  <a:srgbClr val="000000"/>
                </a:solidFill>
                <a:latin typeface="Pyidaungsu" panose="020B0502040204020203" pitchFamily="34" charset="0"/>
                <a:ea typeface="华文楷体"/>
                <a:cs typeface="Pyidaungsu" panose="020B0502040204020203" pitchFamily="34" charset="0"/>
              </a:rPr>
              <a:t>်</a:t>
            </a:r>
          </a:p>
        </p:txBody>
      </p:sp>
      <p:sp>
        <p:nvSpPr>
          <p:cNvPr id="13" name="TextBox 12"/>
          <p:cNvSpPr txBox="1"/>
          <p:nvPr/>
        </p:nvSpPr>
        <p:spPr>
          <a:xfrm>
            <a:off x="5890856" y="1473259"/>
            <a:ext cx="2796688" cy="369332"/>
          </a:xfrm>
          <a:prstGeom prst="rect">
            <a:avLst/>
          </a:prstGeom>
          <a:solidFill>
            <a:schemeClr val="bg1"/>
          </a:solidFill>
        </p:spPr>
        <p:txBody>
          <a:bodyPr wrap="square" rtlCol="0">
            <a:spAutoFit/>
          </a:bodyPr>
          <a:lstStyle/>
          <a:p>
            <a:pPr algn="r"/>
            <a:r>
              <a:rPr lang="en-US" altLang="zh-CN" sz="1800" b="1" spc="-70" dirty="0" err="1">
                <a:solidFill>
                  <a:srgbClr val="000000"/>
                </a:solidFill>
                <a:latin typeface="Pyidaungsu" panose="020B0502040204020203" pitchFamily="34" charset="0"/>
                <a:ea typeface="华文楷体"/>
                <a:cs typeface="Pyidaungsu" panose="020B0502040204020203" pitchFamily="34" charset="0"/>
              </a:rPr>
              <a:t>ကမ္ဘာဦးကျမ်း</a:t>
            </a:r>
            <a:r>
              <a:rPr lang="en-US" altLang="zh-CN" sz="1800" b="1" spc="-70" dirty="0">
                <a:solidFill>
                  <a:srgbClr val="000000"/>
                </a:solidFill>
                <a:latin typeface="Pyidaungsu" panose="020B0502040204020203" pitchFamily="34" charset="0"/>
                <a:ea typeface="华文楷体"/>
                <a:cs typeface="Pyidaungsu" panose="020B0502040204020203" pitchFamily="34" charset="0"/>
              </a:rPr>
              <a:t> ၁–၁၁</a:t>
            </a:r>
            <a:endParaRPr lang="en-US" sz="18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14" name="TextBox 13"/>
          <p:cNvSpPr txBox="1"/>
          <p:nvPr/>
        </p:nvSpPr>
        <p:spPr>
          <a:xfrm>
            <a:off x="5580112" y="2121703"/>
            <a:ext cx="3107432" cy="369332"/>
          </a:xfrm>
          <a:prstGeom prst="rect">
            <a:avLst/>
          </a:prstGeom>
          <a:solidFill>
            <a:schemeClr val="bg1"/>
          </a:solidFill>
        </p:spPr>
        <p:txBody>
          <a:bodyPr wrap="square" rtlCol="0">
            <a:spAutoFit/>
          </a:bodyPr>
          <a:lstStyle/>
          <a:p>
            <a:pPr algn="r"/>
            <a:r>
              <a:rPr lang="en-US" altLang="zh-CN" sz="1800" b="1" spc="-70" dirty="0" err="1">
                <a:solidFill>
                  <a:srgbClr val="000000"/>
                </a:solidFill>
                <a:latin typeface="Pyidaungsu" panose="020B0502040204020203" pitchFamily="34" charset="0"/>
                <a:ea typeface="华文楷体"/>
                <a:cs typeface="Pyidaungsu" panose="020B0502040204020203" pitchFamily="34" charset="0"/>
              </a:rPr>
              <a:t>ကမ္ဘာဦးကျမ်း</a:t>
            </a:r>
            <a:r>
              <a:rPr lang="en-US" altLang="zh-CN" sz="1800" b="1" spc="-70" dirty="0">
                <a:solidFill>
                  <a:srgbClr val="000000"/>
                </a:solidFill>
                <a:latin typeface="Pyidaungsu" panose="020B0502040204020203" pitchFamily="34" charset="0"/>
                <a:ea typeface="华文楷体"/>
                <a:cs typeface="Pyidaungsu" panose="020B0502040204020203" pitchFamily="34" charset="0"/>
              </a:rPr>
              <a:t> ၁၂–</a:t>
            </a:r>
            <a:r>
              <a:rPr lang="en-US" altLang="zh-CN" sz="1800" b="1" spc="-70" dirty="0" err="1">
                <a:solidFill>
                  <a:srgbClr val="000000"/>
                </a:solidFill>
                <a:latin typeface="Pyidaungsu" panose="020B0502040204020203" pitchFamily="34" charset="0"/>
                <a:ea typeface="华文楷体"/>
                <a:cs typeface="Pyidaungsu" panose="020B0502040204020203" pitchFamily="34" charset="0"/>
              </a:rPr>
              <a:t>မာလခိ</a:t>
            </a:r>
            <a:r>
              <a:rPr lang="en-US" altLang="zh-CN" sz="1800" b="1" spc="-70" dirty="0">
                <a:solidFill>
                  <a:srgbClr val="000000"/>
                </a:solidFill>
                <a:latin typeface="Pyidaungsu" panose="020B0502040204020203" pitchFamily="34" charset="0"/>
                <a:ea typeface="华文楷体"/>
                <a:cs typeface="Pyidaungsu" panose="020B0502040204020203" pitchFamily="34" charset="0"/>
              </a:rPr>
              <a:t> ၄</a:t>
            </a:r>
            <a:endParaRPr lang="en-US" sz="18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16" name="TextBox 15"/>
          <p:cNvSpPr txBox="1"/>
          <p:nvPr/>
        </p:nvSpPr>
        <p:spPr>
          <a:xfrm>
            <a:off x="5580112" y="2770147"/>
            <a:ext cx="3107432" cy="369332"/>
          </a:xfrm>
          <a:prstGeom prst="rect">
            <a:avLst/>
          </a:prstGeom>
          <a:solidFill>
            <a:schemeClr val="bg1"/>
          </a:solidFill>
        </p:spPr>
        <p:txBody>
          <a:bodyPr wrap="square" rtlCol="0">
            <a:spAutoFit/>
          </a:bodyPr>
          <a:lstStyle/>
          <a:p>
            <a:pPr algn="r"/>
            <a:r>
              <a:rPr lang="en-US" sz="1800" b="1" spc="-70" dirty="0" err="1">
                <a:solidFill>
                  <a:srgbClr val="000000"/>
                </a:solidFill>
                <a:latin typeface="Pyidaungsu" panose="020B0502040204020203" pitchFamily="34" charset="0"/>
                <a:ea typeface="华文楷体"/>
                <a:cs typeface="Pyidaungsu" panose="020B0502040204020203" pitchFamily="34" charset="0"/>
              </a:rPr>
              <a:t>မရှိ</a:t>
            </a:r>
            <a:endParaRPr lang="en-US" sz="18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17" name="TextBox 16"/>
          <p:cNvSpPr txBox="1"/>
          <p:nvPr/>
        </p:nvSpPr>
        <p:spPr>
          <a:xfrm>
            <a:off x="5148064" y="3418591"/>
            <a:ext cx="3539480" cy="369332"/>
          </a:xfrm>
          <a:prstGeom prst="rect">
            <a:avLst/>
          </a:prstGeom>
          <a:solidFill>
            <a:schemeClr val="bg1"/>
          </a:solidFill>
        </p:spPr>
        <p:txBody>
          <a:bodyPr wrap="square" rtlCol="0">
            <a:spAutoFit/>
          </a:bodyPr>
          <a:lstStyle/>
          <a:p>
            <a:pPr algn="r"/>
            <a:r>
              <a:rPr lang="en-US" altLang="zh-CN" sz="1800" b="1" spc="-70" dirty="0" err="1">
                <a:solidFill>
                  <a:srgbClr val="000000"/>
                </a:solidFill>
                <a:latin typeface="Pyidaungsu" panose="020B0502040204020203" pitchFamily="34" charset="0"/>
                <a:ea typeface="华文楷体"/>
                <a:cs typeface="Pyidaungsu" panose="020B0502040204020203" pitchFamily="34" charset="0"/>
              </a:rPr>
              <a:t>မဿဲ</a:t>
            </a:r>
            <a:r>
              <a:rPr lang="en-US" altLang="zh-CN" sz="1800" b="1" spc="-70" dirty="0">
                <a:solidFill>
                  <a:srgbClr val="000000"/>
                </a:solidFill>
                <a:latin typeface="Pyidaungsu" panose="020B0502040204020203" pitchFamily="34" charset="0"/>
                <a:ea typeface="华文楷体"/>
                <a:cs typeface="Pyidaungsu" panose="020B0502040204020203" pitchFamily="34" charset="0"/>
              </a:rPr>
              <a:t> ၁–</a:t>
            </a:r>
            <a:r>
              <a:rPr lang="en-US" altLang="zh-CN" sz="1800" b="1" spc="-70" dirty="0" err="1">
                <a:solidFill>
                  <a:srgbClr val="000000"/>
                </a:solidFill>
                <a:latin typeface="Pyidaungsu" panose="020B0502040204020203" pitchFamily="34" charset="0"/>
                <a:ea typeface="华文楷体"/>
                <a:cs typeface="Pyidaungsu" panose="020B0502040204020203" pitchFamily="34" charset="0"/>
              </a:rPr>
              <a:t>တမန်တော်ဝတ္ထု</a:t>
            </a:r>
            <a:r>
              <a:rPr lang="en-US" altLang="zh-CN" sz="1800" b="1" spc="-70" dirty="0">
                <a:solidFill>
                  <a:srgbClr val="000000"/>
                </a:solidFill>
                <a:latin typeface="Pyidaungsu" panose="020B0502040204020203" pitchFamily="34" charset="0"/>
                <a:ea typeface="华文楷体"/>
                <a:cs typeface="Pyidaungsu" panose="020B0502040204020203" pitchFamily="34" charset="0"/>
              </a:rPr>
              <a:t>  ၁</a:t>
            </a:r>
          </a:p>
        </p:txBody>
      </p:sp>
      <p:sp>
        <p:nvSpPr>
          <p:cNvPr id="18" name="TextBox 17"/>
          <p:cNvSpPr txBox="1"/>
          <p:nvPr/>
        </p:nvSpPr>
        <p:spPr>
          <a:xfrm>
            <a:off x="5148064" y="4067035"/>
            <a:ext cx="3539480" cy="369332"/>
          </a:xfrm>
          <a:prstGeom prst="rect">
            <a:avLst/>
          </a:prstGeom>
          <a:solidFill>
            <a:schemeClr val="bg1"/>
          </a:solidFill>
        </p:spPr>
        <p:txBody>
          <a:bodyPr wrap="square" rtlCol="0">
            <a:spAutoFit/>
          </a:bodyPr>
          <a:lstStyle/>
          <a:p>
            <a:pPr algn="r"/>
            <a:r>
              <a:rPr lang="en-US" altLang="zh-CN" sz="1800" b="1" spc="-70" dirty="0" err="1">
                <a:solidFill>
                  <a:srgbClr val="000000"/>
                </a:solidFill>
                <a:latin typeface="Pyidaungsu" panose="020B0502040204020203" pitchFamily="34" charset="0"/>
                <a:ea typeface="华文楷体"/>
                <a:cs typeface="Pyidaungsu" panose="020B0502040204020203" pitchFamily="34" charset="0"/>
              </a:rPr>
              <a:t>တမန်တော်ဝတ္ထု</a:t>
            </a:r>
            <a:r>
              <a:rPr lang="en-US" altLang="zh-CN" sz="1800" b="1" spc="-70" dirty="0">
                <a:solidFill>
                  <a:srgbClr val="000000"/>
                </a:solidFill>
                <a:latin typeface="Pyidaungsu" panose="020B0502040204020203" pitchFamily="34" charset="0"/>
                <a:ea typeface="华文楷体"/>
                <a:cs typeface="Pyidaungsu" panose="020B0502040204020203" pitchFamily="34" charset="0"/>
              </a:rPr>
              <a:t>  ၂- </a:t>
            </a:r>
            <a:r>
              <a:rPr lang="en-US" altLang="zh-CN" sz="1800" b="1" spc="-70" dirty="0" err="1">
                <a:solidFill>
                  <a:srgbClr val="000000"/>
                </a:solidFill>
                <a:latin typeface="Pyidaungsu" panose="020B0502040204020203" pitchFamily="34" charset="0"/>
                <a:ea typeface="华文楷体"/>
                <a:cs typeface="Pyidaungsu" panose="020B0502040204020203" pitchFamily="34" charset="0"/>
              </a:rPr>
              <a:t>ဗျာဒိတ်ကျမ်း</a:t>
            </a:r>
            <a:r>
              <a:rPr lang="en-US" altLang="zh-CN" sz="1800" b="1" spc="-70" dirty="0">
                <a:solidFill>
                  <a:srgbClr val="000000"/>
                </a:solidFill>
                <a:latin typeface="Pyidaungsu" panose="020B0502040204020203" pitchFamily="34" charset="0"/>
                <a:ea typeface="华文楷体"/>
                <a:cs typeface="Pyidaungsu" panose="020B0502040204020203" pitchFamily="34" charset="0"/>
              </a:rPr>
              <a:t> ၃</a:t>
            </a:r>
            <a:endParaRPr lang="en-US" sz="18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19" name="TextBox 18"/>
          <p:cNvSpPr txBox="1"/>
          <p:nvPr/>
        </p:nvSpPr>
        <p:spPr>
          <a:xfrm>
            <a:off x="5580112" y="4715479"/>
            <a:ext cx="3107432" cy="369332"/>
          </a:xfrm>
          <a:prstGeom prst="rect">
            <a:avLst/>
          </a:prstGeom>
          <a:solidFill>
            <a:schemeClr val="bg1"/>
          </a:solidFill>
        </p:spPr>
        <p:txBody>
          <a:bodyPr wrap="square" rtlCol="0">
            <a:spAutoFit/>
          </a:bodyPr>
          <a:lstStyle/>
          <a:p>
            <a:pPr algn="r"/>
            <a:r>
              <a:rPr lang="en-US" altLang="zh-CN" sz="1800" b="1" spc="-70" dirty="0" err="1">
                <a:solidFill>
                  <a:srgbClr val="000000"/>
                </a:solidFill>
                <a:latin typeface="Pyidaungsu" panose="020B0502040204020203" pitchFamily="34" charset="0"/>
                <a:ea typeface="华文楷体"/>
                <a:cs typeface="Pyidaungsu" panose="020B0502040204020203" pitchFamily="34" charset="0"/>
              </a:rPr>
              <a:t>ဗျာဒိတ်ကျမ်း</a:t>
            </a:r>
            <a:r>
              <a:rPr lang="en-US" altLang="zh-CN" sz="1800" b="1" spc="-70" dirty="0">
                <a:solidFill>
                  <a:srgbClr val="000000"/>
                </a:solidFill>
                <a:latin typeface="Pyidaungsu" panose="020B0502040204020203" pitchFamily="34" charset="0"/>
                <a:ea typeface="华文楷体"/>
                <a:cs typeface="Pyidaungsu" panose="020B0502040204020203" pitchFamily="34" charset="0"/>
              </a:rPr>
              <a:t> ၄–၁၉ </a:t>
            </a:r>
            <a:endParaRPr lang="en-US" sz="18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20" name="TextBox 19"/>
          <p:cNvSpPr txBox="1"/>
          <p:nvPr/>
        </p:nvSpPr>
        <p:spPr>
          <a:xfrm>
            <a:off x="5580112" y="5363924"/>
            <a:ext cx="3107432" cy="369332"/>
          </a:xfrm>
          <a:prstGeom prst="rect">
            <a:avLst/>
          </a:prstGeom>
          <a:solidFill>
            <a:schemeClr val="bg1"/>
          </a:solidFill>
        </p:spPr>
        <p:txBody>
          <a:bodyPr wrap="square" rtlCol="0">
            <a:spAutoFit/>
          </a:bodyPr>
          <a:lstStyle/>
          <a:p>
            <a:pPr algn="r"/>
            <a:r>
              <a:rPr lang="en-US" altLang="zh-CN" sz="1800" b="1" spc="-70" dirty="0" err="1">
                <a:solidFill>
                  <a:srgbClr val="000000"/>
                </a:solidFill>
                <a:latin typeface="Pyidaungsu" panose="020B0502040204020203" pitchFamily="34" charset="0"/>
                <a:ea typeface="华文楷体"/>
                <a:cs typeface="Pyidaungsu" panose="020B0502040204020203" pitchFamily="34" charset="0"/>
              </a:rPr>
              <a:t>ဗျာဒိတ်ကျမ်း</a:t>
            </a:r>
            <a:r>
              <a:rPr lang="en-US" altLang="zh-CN" sz="1800" b="1" spc="-70" dirty="0">
                <a:solidFill>
                  <a:srgbClr val="000000"/>
                </a:solidFill>
                <a:latin typeface="Pyidaungsu" panose="020B0502040204020203" pitchFamily="34" charset="0"/>
                <a:ea typeface="华文楷体"/>
                <a:cs typeface="Pyidaungsu" panose="020B0502040204020203" pitchFamily="34" charset="0"/>
              </a:rPr>
              <a:t> ၂၀–၂၂</a:t>
            </a:r>
            <a:endParaRPr lang="en-US" sz="18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21" name="TextBox 20"/>
          <p:cNvSpPr txBox="1"/>
          <p:nvPr/>
        </p:nvSpPr>
        <p:spPr>
          <a:xfrm>
            <a:off x="3131840" y="3429000"/>
            <a:ext cx="2808312" cy="400110"/>
          </a:xfrm>
          <a:prstGeom prst="rect">
            <a:avLst/>
          </a:prstGeom>
          <a:noFill/>
        </p:spPr>
        <p:txBody>
          <a:bodyPr wrap="square" rtlCol="0">
            <a:spAutoFit/>
          </a:bodyPr>
          <a:lstStyle/>
          <a:p>
            <a:pPr algn="ctr"/>
            <a:r>
              <a:rPr lang="en-US" sz="2000" b="1" dirty="0">
                <a:solidFill>
                  <a:srgbClr val="000000"/>
                </a:solidFill>
                <a:latin typeface="Pyidaungsu" panose="020B0502040204020203" pitchFamily="34" charset="0"/>
                <a:ea typeface="华文楷体"/>
                <a:cs typeface="Pyidaungsu" panose="020B0502040204020203" pitchFamily="34" charset="0"/>
              </a:rPr>
              <a:t>၃၃ </a:t>
            </a:r>
            <a:r>
              <a:rPr lang="en-US" sz="2000" b="1" dirty="0" err="1">
                <a:solidFill>
                  <a:srgbClr val="000000"/>
                </a:solidFill>
                <a:latin typeface="Pyidaungsu" panose="020B0502040204020203" pitchFamily="34" charset="0"/>
                <a:ea typeface="华文楷体"/>
                <a:cs typeface="Pyidaungsu" panose="020B0502040204020203" pitchFamily="34" charset="0"/>
              </a:rPr>
              <a:t>နှစ်ခန</a:t>
            </a:r>
            <a:r>
              <a:rPr lang="en-US" sz="2000" b="1" dirty="0">
                <a:solidFill>
                  <a:srgbClr val="000000"/>
                </a:solidFill>
                <a:latin typeface="Pyidaungsu" panose="020B0502040204020203" pitchFamily="34" charset="0"/>
                <a:ea typeface="华文楷体"/>
                <a:cs typeface="Pyidaungsu" panose="020B0502040204020203" pitchFamily="34" charset="0"/>
              </a:rPr>
              <a:t>့်</a:t>
            </a:r>
          </a:p>
        </p:txBody>
      </p:sp>
      <p:sp>
        <p:nvSpPr>
          <p:cNvPr id="22" name="TextBox 21"/>
          <p:cNvSpPr txBox="1"/>
          <p:nvPr/>
        </p:nvSpPr>
        <p:spPr>
          <a:xfrm>
            <a:off x="539552" y="764704"/>
            <a:ext cx="1505744" cy="400110"/>
          </a:xfrm>
          <a:prstGeom prst="rect">
            <a:avLst/>
          </a:prstGeom>
          <a:solidFill>
            <a:schemeClr val="bg1"/>
          </a:solidFill>
        </p:spPr>
        <p:txBody>
          <a:bodyPr wrap="square" rtlCol="0">
            <a:spAutoFit/>
          </a:bodyPr>
          <a:lstStyle/>
          <a:p>
            <a:r>
              <a:rPr lang="en-US" sz="2000" b="1" dirty="0" err="1">
                <a:solidFill>
                  <a:srgbClr val="000000"/>
                </a:solidFill>
                <a:latin typeface="Pyidaungsu" panose="020B0502040204020203" pitchFamily="34" charset="0"/>
                <a:ea typeface="华文楷体"/>
                <a:cs typeface="Pyidaungsu" panose="020B0502040204020203" pitchFamily="34" charset="0"/>
              </a:rPr>
              <a:t>ခေတ်ကာလ</a:t>
            </a:r>
            <a:endParaRPr lang="en-US" sz="2000" b="1" dirty="0">
              <a:solidFill>
                <a:srgbClr val="000000"/>
              </a:solidFill>
              <a:latin typeface="Pyidaungsu" panose="020B0502040204020203" pitchFamily="34" charset="0"/>
              <a:ea typeface="华文楷体"/>
              <a:cs typeface="Pyidaungsu" panose="020B0502040204020203" pitchFamily="34" charset="0"/>
            </a:endParaRPr>
          </a:p>
        </p:txBody>
      </p:sp>
      <p:sp>
        <p:nvSpPr>
          <p:cNvPr id="23" name="TextBox 22"/>
          <p:cNvSpPr txBox="1"/>
          <p:nvPr/>
        </p:nvSpPr>
        <p:spPr>
          <a:xfrm>
            <a:off x="3783124" y="764704"/>
            <a:ext cx="1505744" cy="400110"/>
          </a:xfrm>
          <a:prstGeom prst="rect">
            <a:avLst/>
          </a:prstGeom>
          <a:noFill/>
        </p:spPr>
        <p:txBody>
          <a:bodyPr wrap="square" rtlCol="0">
            <a:spAutoFit/>
          </a:bodyPr>
          <a:lstStyle/>
          <a:p>
            <a:pPr algn="ctr"/>
            <a:r>
              <a:rPr lang="en-US" altLang="zh-CN" sz="2000" b="1" dirty="0">
                <a:solidFill>
                  <a:srgbClr val="000000"/>
                </a:solidFill>
                <a:latin typeface="Arial"/>
                <a:ea typeface="华文楷体"/>
                <a:cs typeface="Arial"/>
              </a:rPr>
              <a:t>YEARS</a:t>
            </a:r>
            <a:endParaRPr lang="en-US" sz="2000" b="1" dirty="0">
              <a:solidFill>
                <a:srgbClr val="000000"/>
              </a:solidFill>
              <a:latin typeface="Arial"/>
              <a:ea typeface="华文楷体"/>
              <a:cs typeface="Arial"/>
            </a:endParaRPr>
          </a:p>
        </p:txBody>
      </p:sp>
      <p:sp>
        <p:nvSpPr>
          <p:cNvPr id="24" name="TextBox 23"/>
          <p:cNvSpPr txBox="1"/>
          <p:nvPr/>
        </p:nvSpPr>
        <p:spPr>
          <a:xfrm>
            <a:off x="6444208" y="764704"/>
            <a:ext cx="2295691" cy="400110"/>
          </a:xfrm>
          <a:prstGeom prst="rect">
            <a:avLst/>
          </a:prstGeom>
          <a:solidFill>
            <a:schemeClr val="bg1"/>
          </a:solidFill>
        </p:spPr>
        <p:txBody>
          <a:bodyPr wrap="square" rtlCol="0">
            <a:spAutoFit/>
          </a:bodyPr>
          <a:lstStyle/>
          <a:p>
            <a:pPr algn="r"/>
            <a:r>
              <a:rPr lang="en-US" sz="2000" b="1" dirty="0" err="1">
                <a:solidFill>
                  <a:srgbClr val="000000"/>
                </a:solidFill>
                <a:latin typeface="Pyidaungsu" panose="020B0502040204020203" pitchFamily="34" charset="0"/>
                <a:ea typeface="华文楷体"/>
                <a:cs typeface="Pyidaungsu" panose="020B0502040204020203" pitchFamily="34" charset="0"/>
              </a:rPr>
              <a:t>သမ္မာကျမ်းစာ</a:t>
            </a:r>
            <a:endParaRPr lang="en-US" sz="2000" b="1" dirty="0">
              <a:solidFill>
                <a:srgbClr val="000000"/>
              </a:solidFill>
              <a:latin typeface="Pyidaungsu" panose="020B0502040204020203" pitchFamily="34" charset="0"/>
              <a:ea typeface="华文楷体"/>
              <a:cs typeface="Pyidaungsu" panose="020B0502040204020203" pitchFamily="34" charset="0"/>
            </a:endParaRPr>
          </a:p>
        </p:txBody>
      </p:sp>
      <p:sp>
        <p:nvSpPr>
          <p:cNvPr id="207875" name="Rectangle 2"/>
          <p:cNvSpPr>
            <a:spLocks noGrp="1" noChangeArrowheads="1"/>
          </p:cNvSpPr>
          <p:nvPr>
            <p:ph type="ctrTitle"/>
          </p:nvPr>
        </p:nvSpPr>
        <p:spPr>
          <a:xfrm>
            <a:off x="467544" y="116632"/>
            <a:ext cx="8208912" cy="720080"/>
          </a:xfrm>
          <a:solidFill>
            <a:srgbClr val="000090"/>
          </a:solidFill>
        </p:spPr>
        <p:txBody>
          <a:bodyPr/>
          <a:lstStyle/>
          <a:p>
            <a:pPr eaLnBrk="1" hangingPunct="1"/>
            <a:r>
              <a:rPr kumimoji="1" lang="en-US" altLang="zh-CN" sz="2400" b="1" dirty="0" err="1">
                <a:solidFill>
                  <a:schemeClr val="bg1"/>
                </a:solidFill>
                <a:latin typeface="Pyidaungsu" panose="020B0502040204020203" pitchFamily="34" charset="0"/>
                <a:ea typeface="华文楷体"/>
                <a:cs typeface="Pyidaungsu" panose="020B0502040204020203" pitchFamily="34" charset="0"/>
              </a:rPr>
              <a:t>သမိုင်းတွင</a:t>
            </a:r>
            <a:r>
              <a:rPr kumimoji="1" lang="en-US" altLang="zh-CN" sz="2400" b="1" dirty="0">
                <a:solidFill>
                  <a:schemeClr val="bg1"/>
                </a:solidFill>
                <a:latin typeface="Pyidaungsu" panose="020B0502040204020203" pitchFamily="34" charset="0"/>
                <a:ea typeface="华文楷体"/>
                <a:cs typeface="Pyidaungsu" panose="020B0502040204020203" pitchFamily="34" charset="0"/>
              </a:rPr>
              <a:t>် </a:t>
            </a:r>
            <a:r>
              <a:rPr kumimoji="1" lang="en-US" altLang="zh-CN" sz="2400" b="1" dirty="0" err="1">
                <a:solidFill>
                  <a:schemeClr val="bg1"/>
                </a:solidFill>
                <a:latin typeface="Pyidaungsu" panose="020B0502040204020203" pitchFamily="34" charset="0"/>
                <a:ea typeface="华文楷体"/>
                <a:cs typeface="Pyidaungsu" panose="020B0502040204020203" pitchFamily="34" charset="0"/>
              </a:rPr>
              <a:t>အထင်ကရရှိသော</a:t>
            </a:r>
            <a:r>
              <a:rPr kumimoji="1" lang="en-US" altLang="zh-CN" sz="2400" b="1" dirty="0">
                <a:solidFill>
                  <a:schemeClr val="bg1"/>
                </a:solidFill>
                <a:latin typeface="Pyidaungsu" panose="020B0502040204020203" pitchFamily="34" charset="0"/>
                <a:ea typeface="华文楷体"/>
                <a:cs typeface="Pyidaungsu" panose="020B0502040204020203" pitchFamily="34" charset="0"/>
              </a:rPr>
              <a:t> </a:t>
            </a:r>
            <a:r>
              <a:rPr kumimoji="1" lang="en-US" altLang="zh-CN" sz="2400" b="1" dirty="0" err="1">
                <a:solidFill>
                  <a:schemeClr val="bg1"/>
                </a:solidFill>
                <a:latin typeface="Pyidaungsu" panose="020B0502040204020203" pitchFamily="34" charset="0"/>
                <a:ea typeface="华文楷体"/>
                <a:cs typeface="Pyidaungsu" panose="020B0502040204020203" pitchFamily="34" charset="0"/>
              </a:rPr>
              <a:t>ခေတ်ကာလအပိုင်းအခြား</a:t>
            </a:r>
            <a:r>
              <a:rPr kumimoji="1" lang="en-US" altLang="zh-CN" sz="2400" b="1" dirty="0">
                <a:solidFill>
                  <a:schemeClr val="bg1"/>
                </a:solidFill>
                <a:latin typeface="Pyidaungsu" panose="020B0502040204020203" pitchFamily="34" charset="0"/>
                <a:ea typeface="华文楷体"/>
                <a:cs typeface="Pyidaungsu" panose="020B0502040204020203" pitchFamily="34" charset="0"/>
              </a:rPr>
              <a:t> ၇ခု</a:t>
            </a:r>
          </a:p>
        </p:txBody>
      </p:sp>
      <p:sp>
        <p:nvSpPr>
          <p:cNvPr id="25" name="TextBox 24"/>
          <p:cNvSpPr txBox="1"/>
          <p:nvPr/>
        </p:nvSpPr>
        <p:spPr>
          <a:xfrm>
            <a:off x="3851920" y="1484784"/>
            <a:ext cx="1368152" cy="400110"/>
          </a:xfrm>
          <a:prstGeom prst="rect">
            <a:avLst/>
          </a:prstGeom>
          <a:noFill/>
        </p:spPr>
        <p:txBody>
          <a:bodyPr wrap="square" rtlCol="0">
            <a:spAutoFit/>
          </a:bodyPr>
          <a:lstStyle/>
          <a:p>
            <a:pPr algn="ctr"/>
            <a:r>
              <a:rPr lang="en-US" altLang="zh-CN" sz="2000" b="1" dirty="0">
                <a:solidFill>
                  <a:srgbClr val="000000"/>
                </a:solidFill>
                <a:latin typeface="Zawgyi-One"/>
                <a:ea typeface="华文楷体"/>
                <a:cs typeface="Zawgyi-One"/>
              </a:rPr>
              <a:t>၂၀၀၀</a:t>
            </a:r>
            <a:r>
              <a:rPr lang="en-US" altLang="zh-CN" sz="2000" b="1" dirty="0">
                <a:solidFill>
                  <a:srgbClr val="000000"/>
                </a:solidFill>
                <a:latin typeface="Arial"/>
                <a:ea typeface="华文楷体"/>
                <a:cs typeface="Arial"/>
              </a:rPr>
              <a:t>+</a:t>
            </a:r>
            <a:endParaRPr lang="en-US" sz="2000" b="1" dirty="0">
              <a:solidFill>
                <a:srgbClr val="000000"/>
              </a:solidFill>
              <a:latin typeface="Arial"/>
              <a:ea typeface="华文楷体"/>
              <a:cs typeface="Arial"/>
            </a:endParaRPr>
          </a:p>
        </p:txBody>
      </p:sp>
      <p:sp>
        <p:nvSpPr>
          <p:cNvPr id="26" name="TextBox 25"/>
          <p:cNvSpPr txBox="1"/>
          <p:nvPr/>
        </p:nvSpPr>
        <p:spPr>
          <a:xfrm>
            <a:off x="3923928" y="2132856"/>
            <a:ext cx="1224136" cy="400110"/>
          </a:xfrm>
          <a:prstGeom prst="rect">
            <a:avLst/>
          </a:prstGeom>
          <a:noFill/>
        </p:spPr>
        <p:txBody>
          <a:bodyPr wrap="square" rtlCol="0">
            <a:spAutoFit/>
          </a:bodyPr>
          <a:lstStyle/>
          <a:p>
            <a:pPr algn="ctr"/>
            <a:r>
              <a:rPr lang="en-US" sz="2000" b="1" dirty="0">
                <a:solidFill>
                  <a:srgbClr val="000000"/>
                </a:solidFill>
                <a:latin typeface="Zawgyi-One"/>
                <a:ea typeface="华文楷体"/>
                <a:cs typeface="Zawgyi-One"/>
              </a:rPr>
              <a:t>၂၀၀၀</a:t>
            </a:r>
          </a:p>
        </p:txBody>
      </p:sp>
      <p:sp>
        <p:nvSpPr>
          <p:cNvPr id="27" name="TextBox 26"/>
          <p:cNvSpPr txBox="1"/>
          <p:nvPr/>
        </p:nvSpPr>
        <p:spPr>
          <a:xfrm>
            <a:off x="4175956" y="2780928"/>
            <a:ext cx="720080" cy="400110"/>
          </a:xfrm>
          <a:prstGeom prst="rect">
            <a:avLst/>
          </a:prstGeom>
          <a:noFill/>
        </p:spPr>
        <p:txBody>
          <a:bodyPr wrap="square" rtlCol="0">
            <a:spAutoFit/>
          </a:bodyPr>
          <a:lstStyle/>
          <a:p>
            <a:pPr algn="ctr"/>
            <a:r>
              <a:rPr lang="en-US" sz="2000" b="1" dirty="0">
                <a:solidFill>
                  <a:srgbClr val="000000"/>
                </a:solidFill>
                <a:latin typeface="Zawgyi-One"/>
                <a:ea typeface="华文楷体"/>
                <a:cs typeface="Zawgyi-One"/>
              </a:rPr>
              <a:t>၄၀၀</a:t>
            </a:r>
          </a:p>
        </p:txBody>
      </p:sp>
      <p:sp>
        <p:nvSpPr>
          <p:cNvPr id="32" name="TextBox 31"/>
          <p:cNvSpPr txBox="1"/>
          <p:nvPr/>
        </p:nvSpPr>
        <p:spPr>
          <a:xfrm>
            <a:off x="3946984" y="4077072"/>
            <a:ext cx="504056" cy="400110"/>
          </a:xfrm>
          <a:prstGeom prst="rect">
            <a:avLst/>
          </a:prstGeom>
          <a:noFill/>
        </p:spPr>
        <p:txBody>
          <a:bodyPr wrap="square" rtlCol="0">
            <a:spAutoFit/>
          </a:bodyPr>
          <a:lstStyle/>
          <a:p>
            <a:pPr algn="ctr"/>
            <a:r>
              <a:rPr lang="en-US" sz="2000" b="1" dirty="0">
                <a:solidFill>
                  <a:srgbClr val="000000"/>
                </a:solidFill>
                <a:latin typeface="Arial"/>
                <a:ea typeface="华文楷体"/>
                <a:cs typeface="Arial"/>
              </a:rPr>
              <a:t>?</a:t>
            </a:r>
          </a:p>
        </p:txBody>
      </p:sp>
      <p:sp>
        <p:nvSpPr>
          <p:cNvPr id="33" name="TextBox 32"/>
          <p:cNvSpPr txBox="1"/>
          <p:nvPr/>
        </p:nvSpPr>
        <p:spPr>
          <a:xfrm>
            <a:off x="4595056" y="4077072"/>
            <a:ext cx="504056" cy="400110"/>
          </a:xfrm>
          <a:prstGeom prst="rect">
            <a:avLst/>
          </a:prstGeom>
          <a:noFill/>
        </p:spPr>
        <p:txBody>
          <a:bodyPr wrap="square" rtlCol="0">
            <a:spAutoFit/>
          </a:bodyPr>
          <a:lstStyle/>
          <a:p>
            <a:pPr algn="ctr"/>
            <a:r>
              <a:rPr lang="en-US" sz="2000" b="1" dirty="0">
                <a:solidFill>
                  <a:srgbClr val="000000"/>
                </a:solidFill>
                <a:latin typeface="Arial"/>
                <a:ea typeface="华文楷体"/>
                <a:cs typeface="Arial"/>
              </a:rPr>
              <a:t>?</a:t>
            </a:r>
          </a:p>
        </p:txBody>
      </p:sp>
      <p:sp>
        <p:nvSpPr>
          <p:cNvPr id="34" name="TextBox 33"/>
          <p:cNvSpPr txBox="1"/>
          <p:nvPr/>
        </p:nvSpPr>
        <p:spPr>
          <a:xfrm>
            <a:off x="4283968" y="4725144"/>
            <a:ext cx="504056" cy="400110"/>
          </a:xfrm>
          <a:prstGeom prst="rect">
            <a:avLst/>
          </a:prstGeom>
          <a:noFill/>
        </p:spPr>
        <p:txBody>
          <a:bodyPr wrap="square" rtlCol="0">
            <a:spAutoFit/>
          </a:bodyPr>
          <a:lstStyle/>
          <a:p>
            <a:pPr algn="ctr"/>
            <a:r>
              <a:rPr lang="en-US" sz="2000" b="1" dirty="0">
                <a:solidFill>
                  <a:srgbClr val="000000"/>
                </a:solidFill>
                <a:latin typeface="Arial"/>
                <a:ea typeface="华文楷体"/>
                <a:cs typeface="Arial"/>
              </a:rPr>
              <a:t>၇</a:t>
            </a:r>
          </a:p>
        </p:txBody>
      </p:sp>
      <p:sp>
        <p:nvSpPr>
          <p:cNvPr id="35" name="TextBox 34"/>
          <p:cNvSpPr txBox="1"/>
          <p:nvPr/>
        </p:nvSpPr>
        <p:spPr>
          <a:xfrm>
            <a:off x="3923928" y="5373216"/>
            <a:ext cx="1224136" cy="400110"/>
          </a:xfrm>
          <a:prstGeom prst="rect">
            <a:avLst/>
          </a:prstGeom>
          <a:noFill/>
        </p:spPr>
        <p:txBody>
          <a:bodyPr wrap="square" rtlCol="0">
            <a:spAutoFit/>
          </a:bodyPr>
          <a:lstStyle/>
          <a:p>
            <a:pPr algn="ctr"/>
            <a:r>
              <a:rPr lang="en-US" sz="2000" b="1" dirty="0">
                <a:solidFill>
                  <a:srgbClr val="000000"/>
                </a:solidFill>
                <a:latin typeface="Zawgyi-One"/>
                <a:ea typeface="华文楷体"/>
                <a:cs typeface="Zawgyi-One"/>
              </a:rPr>
              <a:t>၁၀၀၀</a:t>
            </a:r>
          </a:p>
        </p:txBody>
      </p:sp>
    </p:spTree>
    <p:extLst>
      <p:ext uri="{BB962C8B-B14F-4D97-AF65-F5344CB8AC3E}">
        <p14:creationId xmlns:p14="http://schemas.microsoft.com/office/powerpoint/2010/main" val="1405521320"/>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8"/>
          <p:cNvSpPr>
            <a:spLocks noGrp="1" noChangeArrowheads="1"/>
          </p:cNvSpPr>
          <p:nvPr>
            <p:ph type="title" idx="4294967295"/>
          </p:nvPr>
        </p:nvSpPr>
        <p:spPr>
          <a:xfrm>
            <a:off x="0" y="152400"/>
            <a:ext cx="9144000" cy="1143000"/>
          </a:xfrm>
        </p:spPr>
        <p:txBody>
          <a:bodyPr/>
          <a:lstStyle/>
          <a:p>
            <a:pPr algn="ctr" eaLnBrk="1" hangingPunct="1"/>
            <a:r>
              <a:rPr lang="en-US" sz="3600" dirty="0" err="1">
                <a:latin typeface="Pyidaungsu" panose="020B0502040204020203" pitchFamily="34" charset="0"/>
                <a:ea typeface="ＭＳ Ｐゴシック" charset="0"/>
                <a:cs typeface="Pyidaungsu" panose="020B0502040204020203" pitchFamily="34" charset="0"/>
              </a:rPr>
              <a:t>သမိုင်းထဲမ</a:t>
            </a:r>
            <a:r>
              <a:rPr lang="en-US" sz="3600" dirty="0">
                <a:latin typeface="Pyidaungsu" panose="020B0502040204020203" pitchFamily="34" charset="0"/>
                <a:ea typeface="ＭＳ Ｐゴシック" charset="0"/>
                <a:cs typeface="Pyidaungsu" panose="020B0502040204020203" pitchFamily="34" charset="0"/>
              </a:rPr>
              <a:t>ှ </a:t>
            </a:r>
            <a:r>
              <a:rPr lang="en-US" sz="3600" dirty="0" err="1">
                <a:latin typeface="Pyidaungsu" panose="020B0502040204020203" pitchFamily="34" charset="0"/>
                <a:ea typeface="ＭＳ Ｐゴシック" charset="0"/>
                <a:cs typeface="Pyidaungsu" panose="020B0502040204020203" pitchFamily="34" charset="0"/>
              </a:rPr>
              <a:t>ဘုရားသခင</a:t>
            </a:r>
            <a:r>
              <a:rPr lang="en-US" sz="3600" dirty="0">
                <a:latin typeface="Pyidaungsu" panose="020B0502040204020203" pitchFamily="34" charset="0"/>
                <a:ea typeface="ＭＳ Ｐゴシック" charset="0"/>
                <a:cs typeface="Pyidaungsu" panose="020B0502040204020203" pitchFamily="34" charset="0"/>
              </a:rPr>
              <a:t>်၏ </a:t>
            </a:r>
            <a:r>
              <a:rPr lang="en-US" sz="3600" dirty="0" err="1">
                <a:latin typeface="Pyidaungsu" panose="020B0502040204020203" pitchFamily="34" charset="0"/>
                <a:ea typeface="ＭＳ Ｐゴシック" charset="0"/>
                <a:cs typeface="Pyidaungsu" panose="020B0502040204020203" pitchFamily="34" charset="0"/>
              </a:rPr>
              <a:t>အကြံအစည</a:t>
            </a:r>
            <a:r>
              <a:rPr lang="en-US" sz="3600" dirty="0">
                <a:latin typeface="Pyidaungsu" panose="020B0502040204020203" pitchFamily="34" charset="0"/>
                <a:ea typeface="ＭＳ Ｐゴシック" charset="0"/>
                <a:cs typeface="Pyidaungsu" panose="020B0502040204020203" pitchFamily="34" charset="0"/>
              </a:rPr>
              <a:t>် </a:t>
            </a:r>
            <a:r>
              <a:rPr lang="en-US" sz="3600" dirty="0" err="1">
                <a:latin typeface="Pyidaungsu" panose="020B0502040204020203" pitchFamily="34" charset="0"/>
                <a:ea typeface="ＭＳ Ｐゴシック" charset="0"/>
                <a:cs typeface="Pyidaungsu" panose="020B0502040204020203" pitchFamily="34" charset="0"/>
              </a:rPr>
              <a:t>အဆင</a:t>
            </a:r>
            <a:r>
              <a:rPr lang="en-US" sz="3600" dirty="0">
                <a:latin typeface="Pyidaungsu" panose="020B0502040204020203" pitchFamily="34" charset="0"/>
                <a:ea typeface="ＭＳ Ｐゴシック" charset="0"/>
                <a:cs typeface="Pyidaungsu" panose="020B0502040204020203" pitchFamily="34" charset="0"/>
              </a:rPr>
              <a:t>့်</a:t>
            </a:r>
            <a:r>
              <a:rPr lang="en-US" sz="3600" dirty="0" err="1">
                <a:latin typeface="Pyidaungsu" panose="020B0502040204020203" pitchFamily="34" charset="0"/>
                <a:ea typeface="ＭＳ Ｐゴシック" charset="0"/>
                <a:cs typeface="Pyidaungsu" panose="020B0502040204020203" pitchFamily="34" charset="0"/>
              </a:rPr>
              <a:t>ဆင</a:t>
            </a:r>
            <a:r>
              <a:rPr lang="en-US" sz="3600" dirty="0">
                <a:latin typeface="Pyidaungsu" panose="020B0502040204020203" pitchFamily="34" charset="0"/>
                <a:ea typeface="ＭＳ Ｐゴシック" charset="0"/>
                <a:cs typeface="Pyidaungsu" panose="020B0502040204020203" pitchFamily="34" charset="0"/>
              </a:rPr>
              <a:t>့်</a:t>
            </a:r>
            <a:endParaRPr lang="en-US" sz="3600" dirty="0">
              <a:latin typeface="Zawgyi-One"/>
              <a:ea typeface="ＭＳ Ｐゴシック" charset="0"/>
              <a:cs typeface="Zawgyi-One"/>
            </a:endParaRPr>
          </a:p>
        </p:txBody>
      </p:sp>
      <p:sp>
        <p:nvSpPr>
          <p:cNvPr id="11271" name="Text Box 7"/>
          <p:cNvSpPr txBox="1">
            <a:spLocks noChangeArrowheads="1"/>
          </p:cNvSpPr>
          <p:nvPr/>
        </p:nvSpPr>
        <p:spPr bwMode="auto">
          <a:xfrm rot="18900000">
            <a:off x="-116606" y="4986486"/>
            <a:ext cx="1593706"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ကမ္ဘာဦးအစ</a:t>
            </a:r>
            <a:endParaRPr lang="en-US"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72" name="Text Box 8"/>
          <p:cNvSpPr txBox="1">
            <a:spLocks noChangeArrowheads="1"/>
          </p:cNvSpPr>
          <p:nvPr/>
        </p:nvSpPr>
        <p:spPr bwMode="auto">
          <a:xfrm rot="18900000">
            <a:off x="-49199" y="5219626"/>
            <a:ext cx="2555508" cy="36933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လူမျိုးတော</a:t>
            </a:r>
            <a:r>
              <a:rPr lang="en-US" sz="1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r>
              <a:rPr lang="en-US" sz="18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ခေါင်းဆောင</a:t>
            </a:r>
            <a:r>
              <a:rPr lang="en-US" sz="1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p>
        </p:txBody>
      </p:sp>
      <p:sp>
        <p:nvSpPr>
          <p:cNvPr id="11273" name="Text Box 9"/>
          <p:cNvSpPr txBox="1">
            <a:spLocks noChangeArrowheads="1"/>
          </p:cNvSpPr>
          <p:nvPr/>
        </p:nvSpPr>
        <p:spPr bwMode="auto">
          <a:xfrm rot="18900000">
            <a:off x="1311825" y="518328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ထွက်မြောက်ခြင်း</a:t>
            </a:r>
            <a:endParaRPr lang="en-US"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75" name="Text Box 11"/>
          <p:cNvSpPr txBox="1">
            <a:spLocks noChangeArrowheads="1"/>
          </p:cNvSpPr>
          <p:nvPr/>
        </p:nvSpPr>
        <p:spPr bwMode="auto">
          <a:xfrm rot="18900000">
            <a:off x="2471412" y="5069444"/>
            <a:ext cx="218681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တရားသူကြီးများ</a:t>
            </a:r>
            <a:endParaRPr lang="en-US"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76" name="Text Box 12"/>
          <p:cNvSpPr txBox="1">
            <a:spLocks noChangeArrowheads="1"/>
          </p:cNvSpPr>
          <p:nvPr/>
        </p:nvSpPr>
        <p:spPr bwMode="auto">
          <a:xfrm rot="18900000">
            <a:off x="1879393" y="5028877"/>
            <a:ext cx="186781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အောင်နိုင်ခြင်း</a:t>
            </a:r>
            <a:endParaRPr lang="en-US"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77" name="Text Box 13"/>
          <p:cNvSpPr txBox="1">
            <a:spLocks noChangeArrowheads="1"/>
          </p:cNvSpPr>
          <p:nvPr/>
        </p:nvSpPr>
        <p:spPr bwMode="auto">
          <a:xfrm rot="19029483">
            <a:off x="2815930" y="5230961"/>
            <a:ext cx="265649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ပေါင်းစည်းသောနိုင်ငံ</a:t>
            </a:r>
            <a:endParaRPr lang="en-US"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78" name="Text Box 14"/>
          <p:cNvSpPr txBox="1">
            <a:spLocks noChangeArrowheads="1"/>
          </p:cNvSpPr>
          <p:nvPr/>
        </p:nvSpPr>
        <p:spPr bwMode="auto">
          <a:xfrm rot="19029483">
            <a:off x="3677144" y="5284936"/>
            <a:ext cx="1999266"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ပြိုကွဲသောနိုင်ငံ</a:t>
            </a:r>
            <a:endParaRPr lang="en-US"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79" name="Text Box 15"/>
          <p:cNvSpPr txBox="1">
            <a:spLocks noChangeArrowheads="1"/>
          </p:cNvSpPr>
          <p:nvPr/>
        </p:nvSpPr>
        <p:spPr bwMode="auto">
          <a:xfrm rot="18900000">
            <a:off x="4337565" y="5191463"/>
            <a:ext cx="22429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အကျဉ်းချခံရခြင်း</a:t>
            </a:r>
            <a:endParaRPr lang="en-US"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80" name="Text Box 16"/>
          <p:cNvSpPr txBox="1">
            <a:spLocks noChangeArrowheads="1"/>
          </p:cNvSpPr>
          <p:nvPr/>
        </p:nvSpPr>
        <p:spPr bwMode="auto">
          <a:xfrm rot="18900000">
            <a:off x="4550287" y="5386848"/>
            <a:ext cx="2815194" cy="36933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နဂိုအတိုင်းပြန်လည်မွမ်းမံခြင်း</a:t>
            </a:r>
            <a:endParaRPr lang="en-US" sz="1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81" name="Text Box 17"/>
          <p:cNvSpPr txBox="1">
            <a:spLocks noChangeArrowheads="1"/>
          </p:cNvSpPr>
          <p:nvPr/>
        </p:nvSpPr>
        <p:spPr bwMode="auto">
          <a:xfrm rot="18900000">
            <a:off x="5683172" y="5176145"/>
            <a:ext cx="2266967" cy="36933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တိတ်ဆိတ်သောနှစ်များ</a:t>
            </a:r>
            <a:endParaRPr lang="en-US" sz="1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82" name="Text Box 18"/>
          <p:cNvSpPr txBox="1">
            <a:spLocks noChangeArrowheads="1"/>
          </p:cNvSpPr>
          <p:nvPr/>
        </p:nvSpPr>
        <p:spPr bwMode="auto">
          <a:xfrm rot="18900000">
            <a:off x="6665726" y="5073615"/>
            <a:ext cx="1710726"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အသင်းတော</a:t>
            </a:r>
            <a:r>
              <a:rPr lang="en-US"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p>
        </p:txBody>
      </p:sp>
      <p:sp>
        <p:nvSpPr>
          <p:cNvPr id="11283" name="Text Box 19"/>
          <p:cNvSpPr txBox="1">
            <a:spLocks noChangeArrowheads="1"/>
          </p:cNvSpPr>
          <p:nvPr/>
        </p:nvSpPr>
        <p:spPr bwMode="auto">
          <a:xfrm rot="18900000">
            <a:off x="7775054" y="4865836"/>
            <a:ext cx="1388522"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နိုင်ငံတော</a:t>
            </a:r>
            <a:r>
              <a:rPr lang="en-US"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p>
        </p:txBody>
      </p:sp>
      <p:grpSp>
        <p:nvGrpSpPr>
          <p:cNvPr id="2" name="Group 26"/>
          <p:cNvGrpSpPr>
            <a:grpSpLocks/>
          </p:cNvGrpSpPr>
          <p:nvPr/>
        </p:nvGrpSpPr>
        <p:grpSpPr bwMode="auto">
          <a:xfrm>
            <a:off x="0" y="2743200"/>
            <a:ext cx="9144000" cy="1752600"/>
            <a:chOff x="0" y="1728"/>
            <a:chExt cx="5760" cy="1104"/>
          </a:xfrm>
        </p:grpSpPr>
        <p:grpSp>
          <p:nvGrpSpPr>
            <p:cNvPr id="198694" name="Group 24"/>
            <p:cNvGrpSpPr>
              <a:grpSpLocks/>
            </p:cNvGrpSpPr>
            <p:nvPr/>
          </p:nvGrpSpPr>
          <p:grpSpPr bwMode="auto">
            <a:xfrm>
              <a:off x="0" y="1728"/>
              <a:ext cx="5760" cy="1104"/>
              <a:chOff x="0" y="1728"/>
              <a:chExt cx="5760" cy="1104"/>
            </a:xfrm>
          </p:grpSpPr>
          <p:pic>
            <p:nvPicPr>
              <p:cNvPr id="198696"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97"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pPr algn="ctr" eaLnBrk="1" hangingPunct="1"/>
                <a:endParaRPr lang="en-US" sz="2400">
                  <a:solidFill>
                    <a:srgbClr val="FFFFFF"/>
                  </a:solidFill>
                  <a:latin typeface="Times New Roman" charset="0"/>
                </a:endParaRPr>
              </a:p>
            </p:txBody>
          </p:sp>
        </p:grpSp>
        <p:sp>
          <p:nvSpPr>
            <p:cNvPr id="198695"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grpSp>
      <p:sp>
        <p:nvSpPr>
          <p:cNvPr id="198671" name="Text Box 27"/>
          <p:cNvSpPr txBox="1">
            <a:spLocks noChangeArrowheads="1"/>
          </p:cNvSpPr>
          <p:nvPr/>
        </p:nvSpPr>
        <p:spPr bwMode="auto">
          <a:xfrm>
            <a:off x="8582047"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dirty="0">
                <a:solidFill>
                  <a:srgbClr val="FFFFFF"/>
                </a:solidFill>
                <a:latin typeface="Arial"/>
                <a:cs typeface="Arial"/>
              </a:rPr>
              <a:t>20</a:t>
            </a:r>
          </a:p>
        </p:txBody>
      </p:sp>
      <p:sp>
        <p:nvSpPr>
          <p:cNvPr id="23" name="Text Box 7"/>
          <p:cNvSpPr txBox="1">
            <a:spLocks noChangeArrowheads="1"/>
          </p:cNvSpPr>
          <p:nvPr/>
        </p:nvSpPr>
        <p:spPr bwMode="auto">
          <a:xfrm rot="-2700000">
            <a:off x="137753" y="2255143"/>
            <a:ext cx="69762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ထာဝရ</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24" name="Text Box 7"/>
          <p:cNvSpPr txBox="1">
            <a:spLocks noChangeArrowheads="1"/>
          </p:cNvSpPr>
          <p:nvPr/>
        </p:nvSpPr>
        <p:spPr bwMode="auto">
          <a:xfrm rot="-2700000">
            <a:off x="287663" y="2233712"/>
            <a:ext cx="104868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ဖန်ဆင်းခြင်း</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25" name="Text Box 7"/>
          <p:cNvSpPr txBox="1">
            <a:spLocks noChangeArrowheads="1"/>
          </p:cNvSpPr>
          <p:nvPr/>
        </p:nvSpPr>
        <p:spPr bwMode="auto">
          <a:xfrm rot="-2700000">
            <a:off x="650618" y="2262959"/>
            <a:ext cx="93807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ကျဆုံးခြင်း</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26" name="Text Box 7"/>
          <p:cNvSpPr txBox="1">
            <a:spLocks noChangeArrowheads="1"/>
          </p:cNvSpPr>
          <p:nvPr/>
        </p:nvSpPr>
        <p:spPr bwMode="auto">
          <a:xfrm rot="-2700000">
            <a:off x="935251" y="2155751"/>
            <a:ext cx="115929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ရေလွမ်ူမိုးခြင်း</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27" name="Text Box 7"/>
          <p:cNvSpPr txBox="1">
            <a:spLocks noChangeArrowheads="1"/>
          </p:cNvSpPr>
          <p:nvPr/>
        </p:nvSpPr>
        <p:spPr bwMode="auto">
          <a:xfrm rot="-2700000">
            <a:off x="1275446" y="2043470"/>
            <a:ext cx="127951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ဗာဗုလုန်ရဲတိုက</a:t>
            </a:r>
            <a:r>
              <a:rPr lang="en-US" sz="1400" b="1" dirty="0">
                <a:solidFill>
                  <a:srgbClr val="FFFFFF"/>
                </a:solidFill>
                <a:latin typeface="Pyidaungsu" panose="020B0502040204020203" pitchFamily="34" charset="0"/>
                <a:cs typeface="Pyidaungsu" panose="020B0502040204020203" pitchFamily="34" charset="0"/>
              </a:rPr>
              <a:t>်</a:t>
            </a:r>
          </a:p>
        </p:txBody>
      </p:sp>
      <p:sp>
        <p:nvSpPr>
          <p:cNvPr id="28" name="Text Box 7"/>
          <p:cNvSpPr txBox="1">
            <a:spLocks noChangeArrowheads="1"/>
          </p:cNvSpPr>
          <p:nvPr/>
        </p:nvSpPr>
        <p:spPr bwMode="auto">
          <a:xfrm rot="-2700000">
            <a:off x="1601851" y="2216249"/>
            <a:ext cx="77457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အာဗြဟံ</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29" name="Text Box 7"/>
          <p:cNvSpPr txBox="1">
            <a:spLocks noChangeArrowheads="1"/>
          </p:cNvSpPr>
          <p:nvPr/>
        </p:nvSpPr>
        <p:spPr bwMode="auto">
          <a:xfrm rot="-2700000">
            <a:off x="1844047" y="2181377"/>
            <a:ext cx="93046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ဣဇက</a:t>
            </a:r>
            <a:r>
              <a:rPr lang="en-US" sz="1400" b="1" dirty="0">
                <a:solidFill>
                  <a:srgbClr val="FFFFFF"/>
                </a:solidFill>
                <a:latin typeface="Pyidaungsu" panose="020B0502040204020203" pitchFamily="34" charset="0"/>
                <a:cs typeface="Pyidaungsu" panose="020B0502040204020203" pitchFamily="34" charset="0"/>
              </a:rPr>
              <a:t>်</a:t>
            </a:r>
          </a:p>
        </p:txBody>
      </p:sp>
      <p:sp>
        <p:nvSpPr>
          <p:cNvPr id="30" name="Text Box 7"/>
          <p:cNvSpPr txBox="1">
            <a:spLocks noChangeArrowheads="1"/>
          </p:cNvSpPr>
          <p:nvPr/>
        </p:nvSpPr>
        <p:spPr bwMode="auto">
          <a:xfrm rot="-2700000">
            <a:off x="2077438" y="2295817"/>
            <a:ext cx="7585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ယာကုပ</a:t>
            </a:r>
            <a:r>
              <a:rPr lang="en-US" sz="1400" b="1" dirty="0">
                <a:solidFill>
                  <a:srgbClr val="FFFFFF"/>
                </a:solidFill>
                <a:latin typeface="Pyidaungsu" panose="020B0502040204020203" pitchFamily="34" charset="0"/>
                <a:cs typeface="Pyidaungsu" panose="020B0502040204020203" pitchFamily="34" charset="0"/>
              </a:rPr>
              <a:t>်</a:t>
            </a:r>
          </a:p>
        </p:txBody>
      </p:sp>
      <p:sp>
        <p:nvSpPr>
          <p:cNvPr id="31" name="Text Box 7"/>
          <p:cNvSpPr txBox="1">
            <a:spLocks noChangeArrowheads="1"/>
          </p:cNvSpPr>
          <p:nvPr/>
        </p:nvSpPr>
        <p:spPr bwMode="auto">
          <a:xfrm rot="-2700000">
            <a:off x="2301566" y="2268637"/>
            <a:ext cx="85151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ယောသပ</a:t>
            </a:r>
            <a:r>
              <a:rPr lang="en-US" sz="1400" b="1" dirty="0">
                <a:solidFill>
                  <a:srgbClr val="FFFFFF"/>
                </a:solidFill>
                <a:latin typeface="Pyidaungsu" panose="020B0502040204020203" pitchFamily="34" charset="0"/>
                <a:cs typeface="Pyidaungsu" panose="020B0502040204020203" pitchFamily="34" charset="0"/>
              </a:rPr>
              <a:t>်</a:t>
            </a:r>
          </a:p>
        </p:txBody>
      </p:sp>
      <p:sp>
        <p:nvSpPr>
          <p:cNvPr id="32" name="Text Box 7"/>
          <p:cNvSpPr txBox="1">
            <a:spLocks noChangeArrowheads="1"/>
          </p:cNvSpPr>
          <p:nvPr/>
        </p:nvSpPr>
        <p:spPr bwMode="auto">
          <a:xfrm rot="-2700000">
            <a:off x="2784911" y="2294037"/>
            <a:ext cx="69762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မောရှေ</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33" name="Text Box 7"/>
          <p:cNvSpPr txBox="1">
            <a:spLocks noChangeArrowheads="1"/>
          </p:cNvSpPr>
          <p:nvPr/>
        </p:nvSpPr>
        <p:spPr bwMode="auto">
          <a:xfrm rot="-2700000">
            <a:off x="3260483" y="2268637"/>
            <a:ext cx="67358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ယောရှု</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34" name="Text Box 7"/>
          <p:cNvSpPr txBox="1">
            <a:spLocks noChangeArrowheads="1"/>
          </p:cNvSpPr>
          <p:nvPr/>
        </p:nvSpPr>
        <p:spPr bwMode="auto">
          <a:xfrm rot="-2700000">
            <a:off x="3587302" y="1900153"/>
            <a:ext cx="18949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လှည</a:t>
            </a:r>
            <a:r>
              <a:rPr lang="en-US" sz="1400" b="1" dirty="0">
                <a:solidFill>
                  <a:srgbClr val="FFFFFF"/>
                </a:solidFill>
                <a:latin typeface="Pyidaungsu" panose="020B0502040204020203" pitchFamily="34" charset="0"/>
                <a:cs typeface="Pyidaungsu" panose="020B0502040204020203" pitchFamily="34" charset="0"/>
              </a:rPr>
              <a:t>့်</a:t>
            </a:r>
            <a:r>
              <a:rPr lang="en-US" sz="1400" b="1" dirty="0" err="1">
                <a:solidFill>
                  <a:srgbClr val="FFFFFF"/>
                </a:solidFill>
                <a:latin typeface="Pyidaungsu" panose="020B0502040204020203" pitchFamily="34" charset="0"/>
                <a:cs typeface="Pyidaungsu" panose="020B0502040204020203" pitchFamily="34" charset="0"/>
              </a:rPr>
              <a:t>လည်သွားလာခြင်း</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35" name="Text Box 7"/>
          <p:cNvSpPr txBox="1">
            <a:spLocks noChangeArrowheads="1"/>
          </p:cNvSpPr>
          <p:nvPr/>
        </p:nvSpPr>
        <p:spPr bwMode="auto">
          <a:xfrm rot="-2700000">
            <a:off x="4952095" y="2029871"/>
            <a:ext cx="10102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Pyidaungsu" panose="020B0502040204020203" pitchFamily="34" charset="0"/>
                <a:cs typeface="Pyidaungsu" panose="020B0502040204020203" pitchFamily="34" charset="0"/>
              </a:rPr>
              <a:t>ရှော.ဒါ.</a:t>
            </a:r>
            <a:r>
              <a:rPr lang="en-US" sz="1400" b="1" dirty="0" err="1">
                <a:solidFill>
                  <a:srgbClr val="FFFFFF"/>
                </a:solidFill>
                <a:latin typeface="Pyidaungsu" panose="020B0502040204020203" pitchFamily="34" charset="0"/>
                <a:cs typeface="Pyidaungsu" panose="020B0502040204020203" pitchFamily="34" charset="0"/>
              </a:rPr>
              <a:t>ရှော</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36" name="Text Box 7"/>
          <p:cNvSpPr txBox="1">
            <a:spLocks noChangeArrowheads="1"/>
          </p:cNvSpPr>
          <p:nvPr/>
        </p:nvSpPr>
        <p:spPr bwMode="auto">
          <a:xfrm rot="-2700000">
            <a:off x="5227670" y="1851190"/>
            <a:ext cx="18245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Pyidaungsu" panose="020B0502040204020203" pitchFamily="34" charset="0"/>
                <a:cs typeface="Pyidaungsu" panose="020B0502040204020203" pitchFamily="34" charset="0"/>
              </a:rPr>
              <a:t>ဣ (</a:t>
            </a:r>
            <a:r>
              <a:rPr lang="en-US" sz="1400" b="1" dirty="0" err="1">
                <a:solidFill>
                  <a:srgbClr val="FFFFFF"/>
                </a:solidFill>
                <a:latin typeface="Pyidaungsu" panose="020B0502040204020203" pitchFamily="34" charset="0"/>
                <a:cs typeface="Pyidaungsu" panose="020B0502040204020203" pitchFamily="34" charset="0"/>
              </a:rPr>
              <a:t>ယေ</a:t>
            </a:r>
            <a:r>
              <a:rPr lang="en-US" sz="1400" b="1" dirty="0">
                <a:solidFill>
                  <a:srgbClr val="FFFFFF"/>
                </a:solidFill>
                <a:latin typeface="Pyidaungsu" panose="020B0502040204020203" pitchFamily="34" charset="0"/>
                <a:cs typeface="Pyidaungsu" panose="020B0502040204020203" pitchFamily="34" charset="0"/>
              </a:rPr>
              <a:t>) </a:t>
            </a:r>
            <a:r>
              <a:rPr lang="en-US" sz="1400" b="1" dirty="0" err="1">
                <a:solidFill>
                  <a:srgbClr val="FFFFFF"/>
                </a:solidFill>
                <a:latin typeface="Pyidaungsu" panose="020B0502040204020203" pitchFamily="34" charset="0"/>
                <a:cs typeface="Pyidaungsu" panose="020B0502040204020203" pitchFamily="34" charset="0"/>
              </a:rPr>
              <a:t>နှင</a:t>
            </a:r>
            <a:r>
              <a:rPr lang="en-US" sz="1400" b="1" dirty="0">
                <a:solidFill>
                  <a:srgbClr val="FFFFFF"/>
                </a:solidFill>
                <a:latin typeface="Pyidaungsu" panose="020B0502040204020203" pitchFamily="34" charset="0"/>
                <a:cs typeface="Pyidaungsu" panose="020B0502040204020203" pitchFamily="34" charset="0"/>
              </a:rPr>
              <a:t>့် </a:t>
            </a:r>
            <a:r>
              <a:rPr lang="en-US" sz="1400" b="1" dirty="0" err="1">
                <a:solidFill>
                  <a:srgbClr val="FFFFFF"/>
                </a:solidFill>
                <a:latin typeface="Pyidaungsu" panose="020B0502040204020203" pitchFamily="34" charset="0"/>
                <a:cs typeface="Pyidaungsu" panose="020B0502040204020203" pitchFamily="34" charset="0"/>
              </a:rPr>
              <a:t>ယု</a:t>
            </a:r>
            <a:r>
              <a:rPr lang="en-US" sz="1400" b="1" dirty="0">
                <a:solidFill>
                  <a:srgbClr val="FFFFFF"/>
                </a:solidFill>
                <a:latin typeface="Pyidaungsu" panose="020B0502040204020203" pitchFamily="34" charset="0"/>
                <a:cs typeface="Pyidaungsu" panose="020B0502040204020203" pitchFamily="34" charset="0"/>
              </a:rPr>
              <a:t> (</a:t>
            </a:r>
            <a:r>
              <a:rPr lang="en-US" sz="1400" b="1" dirty="0" err="1">
                <a:solidFill>
                  <a:srgbClr val="FFFFFF"/>
                </a:solidFill>
                <a:latin typeface="Pyidaungsu" panose="020B0502040204020203" pitchFamily="34" charset="0"/>
                <a:cs typeface="Pyidaungsu" panose="020B0502040204020203" pitchFamily="34" charset="0"/>
              </a:rPr>
              <a:t>ရော</a:t>
            </a:r>
            <a:r>
              <a:rPr lang="en-US" sz="1400" b="1" dirty="0">
                <a:solidFill>
                  <a:srgbClr val="FFFFFF"/>
                </a:solidFill>
                <a:latin typeface="Pyidaungsu" panose="020B0502040204020203" pitchFamily="34" charset="0"/>
                <a:cs typeface="Pyidaungsu" panose="020B0502040204020203" pitchFamily="34" charset="0"/>
              </a:rPr>
              <a:t>)</a:t>
            </a:r>
          </a:p>
        </p:txBody>
      </p:sp>
      <p:sp>
        <p:nvSpPr>
          <p:cNvPr id="37" name="Text Box 7"/>
          <p:cNvSpPr txBox="1">
            <a:spLocks noChangeArrowheads="1"/>
          </p:cNvSpPr>
          <p:nvPr/>
        </p:nvSpPr>
        <p:spPr bwMode="auto">
          <a:xfrm rot="-2700000">
            <a:off x="5795703" y="2146399"/>
            <a:ext cx="13340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Pyidaungsu" panose="020B0502040204020203" pitchFamily="34" charset="0"/>
                <a:cs typeface="Pyidaungsu" panose="020B0502040204020203" pitchFamily="34" charset="0"/>
              </a:rPr>
              <a:t>ဣ (A) &amp; </a:t>
            </a:r>
            <a:r>
              <a:rPr lang="en-US" sz="1400" b="1" dirty="0" err="1">
                <a:solidFill>
                  <a:srgbClr val="FFFFFF"/>
                </a:solidFill>
                <a:latin typeface="Pyidaungsu" panose="020B0502040204020203" pitchFamily="34" charset="0"/>
                <a:cs typeface="Pyidaungsu" panose="020B0502040204020203" pitchFamily="34" charset="0"/>
              </a:rPr>
              <a:t>ယု</a:t>
            </a:r>
            <a:r>
              <a:rPr lang="en-US" sz="1400" b="1" dirty="0">
                <a:solidFill>
                  <a:srgbClr val="FFFFFF"/>
                </a:solidFill>
                <a:latin typeface="Pyidaungsu" panose="020B0502040204020203" pitchFamily="34" charset="0"/>
                <a:cs typeface="Pyidaungsu" panose="020B0502040204020203" pitchFamily="34" charset="0"/>
              </a:rPr>
              <a:t> (</a:t>
            </a:r>
            <a:r>
              <a:rPr lang="en-US" sz="1400" b="1" dirty="0" err="1">
                <a:solidFill>
                  <a:srgbClr val="FFFFFF"/>
                </a:solidFill>
                <a:latin typeface="Pyidaungsu" panose="020B0502040204020203" pitchFamily="34" charset="0"/>
                <a:cs typeface="Pyidaungsu" panose="020B0502040204020203" pitchFamily="34" charset="0"/>
              </a:rPr>
              <a:t>ဗိ</a:t>
            </a:r>
            <a:r>
              <a:rPr lang="en-US" sz="1400" b="1" dirty="0">
                <a:solidFill>
                  <a:srgbClr val="FFFFFF"/>
                </a:solidFill>
                <a:latin typeface="Pyidaungsu" panose="020B0502040204020203" pitchFamily="34" charset="0"/>
                <a:cs typeface="Pyidaungsu" panose="020B0502040204020203" pitchFamily="34" charset="0"/>
              </a:rPr>
              <a:t>)</a:t>
            </a:r>
          </a:p>
        </p:txBody>
      </p:sp>
      <p:sp>
        <p:nvSpPr>
          <p:cNvPr id="38" name="Text Box 7"/>
          <p:cNvSpPr txBox="1">
            <a:spLocks noChangeArrowheads="1"/>
          </p:cNvSpPr>
          <p:nvPr/>
        </p:nvSpPr>
        <p:spPr bwMode="auto">
          <a:xfrm rot="-2700000">
            <a:off x="6535738" y="2249488"/>
            <a:ext cx="8683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Z • E • N</a:t>
            </a:r>
          </a:p>
        </p:txBody>
      </p:sp>
      <p:sp>
        <p:nvSpPr>
          <p:cNvPr id="39" name="Text Box 7"/>
          <p:cNvSpPr txBox="1">
            <a:spLocks noChangeArrowheads="1"/>
          </p:cNvSpPr>
          <p:nvPr/>
        </p:nvSpPr>
        <p:spPr bwMode="auto">
          <a:xfrm rot="-2700000">
            <a:off x="6965950" y="2136775"/>
            <a:ext cx="11874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P • G • H • R</a:t>
            </a:r>
          </a:p>
        </p:txBody>
      </p:sp>
      <p:sp>
        <p:nvSpPr>
          <p:cNvPr id="40" name="Text Box 7"/>
          <p:cNvSpPr txBox="1">
            <a:spLocks noChangeArrowheads="1"/>
          </p:cNvSpPr>
          <p:nvPr/>
        </p:nvSpPr>
        <p:spPr bwMode="auto">
          <a:xfrm rot="-2700000">
            <a:off x="7522232" y="1824522"/>
            <a:ext cx="13211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ပထမအကြိမ်က</a:t>
            </a:r>
            <a:r>
              <a:rPr lang="en-US" sz="1400" b="1" dirty="0">
                <a:solidFill>
                  <a:srgbClr val="FFFFFF"/>
                </a:solidFill>
                <a:latin typeface="Pyidaungsu" panose="020B0502040204020203" pitchFamily="34" charset="0"/>
                <a:cs typeface="Pyidaungsu" panose="020B0502040204020203" pitchFamily="34" charset="0"/>
              </a:rPr>
              <a:t>ြွ</a:t>
            </a:r>
          </a:p>
        </p:txBody>
      </p:sp>
      <p:sp>
        <p:nvSpPr>
          <p:cNvPr id="41" name="Text Box 7"/>
          <p:cNvSpPr txBox="1">
            <a:spLocks noChangeArrowheads="1"/>
          </p:cNvSpPr>
          <p:nvPr/>
        </p:nvSpPr>
        <p:spPr bwMode="auto">
          <a:xfrm rot="-2700000">
            <a:off x="7621249" y="1915449"/>
            <a:ext cx="180540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err="1">
                <a:solidFill>
                  <a:srgbClr val="FFFFFF"/>
                </a:solidFill>
                <a:latin typeface="Pyidaungsu" panose="020B0502040204020203" pitchFamily="34" charset="0"/>
                <a:cs typeface="Pyidaungsu" panose="020B0502040204020203" pitchFamily="34" charset="0"/>
              </a:rPr>
              <a:t>ဒုတိယအကြိမ်က</a:t>
            </a:r>
            <a:r>
              <a:rPr lang="en-US" sz="1400" b="1" dirty="0">
                <a:solidFill>
                  <a:srgbClr val="FFFFFF"/>
                </a:solidFill>
                <a:latin typeface="Pyidaungsu" panose="020B0502040204020203" pitchFamily="34" charset="0"/>
                <a:cs typeface="Pyidaungsu" panose="020B0502040204020203" pitchFamily="34" charset="0"/>
              </a:rPr>
              <a:t>ြွ</a:t>
            </a:r>
          </a:p>
        </p:txBody>
      </p:sp>
      <p:sp>
        <p:nvSpPr>
          <p:cNvPr id="42" name="Text Box 7"/>
          <p:cNvSpPr txBox="1">
            <a:spLocks noChangeArrowheads="1"/>
          </p:cNvSpPr>
          <p:nvPr/>
        </p:nvSpPr>
        <p:spPr bwMode="auto">
          <a:xfrm rot="-2700000">
            <a:off x="8149153" y="2349599"/>
            <a:ext cx="6403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rPr>
              <a:t>၁၀၀၀</a:t>
            </a:r>
          </a:p>
        </p:txBody>
      </p:sp>
      <p:sp>
        <p:nvSpPr>
          <p:cNvPr id="43" name="Text Box 7"/>
          <p:cNvSpPr txBox="1">
            <a:spLocks noChangeArrowheads="1"/>
          </p:cNvSpPr>
          <p:nvPr/>
        </p:nvSpPr>
        <p:spPr bwMode="auto">
          <a:xfrm rot="-2700000">
            <a:off x="8519753" y="2178943"/>
            <a:ext cx="69762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err="1">
                <a:solidFill>
                  <a:srgbClr val="FFFFFF"/>
                </a:solidFill>
                <a:latin typeface="Pyidaungsu" panose="020B0502040204020203" pitchFamily="34" charset="0"/>
                <a:cs typeface="Pyidaungsu" panose="020B0502040204020203" pitchFamily="34" charset="0"/>
              </a:rPr>
              <a:t>ထာဝရ</a:t>
            </a:r>
            <a:endParaRPr lang="en-US" sz="1400" b="1" dirty="0">
              <a:solidFill>
                <a:srgbClr val="FFFFFF"/>
              </a:solidFill>
              <a:latin typeface="Pyidaungsu" panose="020B0502040204020203" pitchFamily="34" charset="0"/>
              <a:cs typeface="Pyidaungsu" panose="020B0502040204020203" pitchFamily="34" charset="0"/>
            </a:endParaRPr>
          </a:p>
        </p:txBody>
      </p:sp>
      <p:sp>
        <p:nvSpPr>
          <p:cNvPr id="198693" name="Text Box 52"/>
          <p:cNvSpPr txBox="1">
            <a:spLocks noChangeArrowheads="1"/>
          </p:cNvSpPr>
          <p:nvPr/>
        </p:nvSpPr>
        <p:spPr bwMode="auto">
          <a:xfrm>
            <a:off x="4572000" y="6477000"/>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cs typeface="Arial" charset="0"/>
              </a:rPr>
              <a:t>Max Anders, Dallas Theological Seminary</a:t>
            </a:r>
          </a:p>
        </p:txBody>
      </p:sp>
    </p:spTree>
    <p:extLst>
      <p:ext uri="{BB962C8B-B14F-4D97-AF65-F5344CB8AC3E}">
        <p14:creationId xmlns:p14="http://schemas.microsoft.com/office/powerpoint/2010/main" val="1638763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sp>
        <p:nvSpPr>
          <p:cNvPr id="200707" name="Rectangle 2"/>
          <p:cNvSpPr>
            <a:spLocks noGrp="1" noChangeArrowheads="1"/>
          </p:cNvSpPr>
          <p:nvPr>
            <p:ph type="ctrTitle"/>
          </p:nvPr>
        </p:nvSpPr>
        <p:spPr>
          <a:xfrm>
            <a:off x="900113" y="5157192"/>
            <a:ext cx="7200900" cy="1369021"/>
          </a:xfrm>
          <a:solidFill>
            <a:srgbClr val="000090"/>
          </a:solidFill>
        </p:spPr>
        <p:txBody>
          <a:bodyPr/>
          <a:lstStyle/>
          <a:p>
            <a:r>
              <a:rPr lang="en-US" sz="3200" b="1" spc="-70" dirty="0" err="1">
                <a:solidFill>
                  <a:schemeClr val="bg1">
                    <a:lumMod val="95000"/>
                  </a:schemeClr>
                </a:solidFill>
                <a:latin typeface="Pyidaungsu" panose="020B0502040204020203" pitchFamily="34" charset="0"/>
                <a:ea typeface="华文楷体"/>
                <a:cs typeface="Pyidaungsu" panose="020B0502040204020203" pitchFamily="34" charset="0"/>
              </a:rPr>
              <a:t>အာဗြဟံနှင</a:t>
            </a:r>
            <a:r>
              <a:rPr lang="en-US" sz="3200" b="1" spc="-70" dirty="0">
                <a:solidFill>
                  <a:schemeClr val="bg1">
                    <a:lumMod val="95000"/>
                  </a:schemeClr>
                </a:solidFill>
                <a:latin typeface="Pyidaungsu" panose="020B0502040204020203" pitchFamily="34" charset="0"/>
                <a:ea typeface="华文楷体"/>
                <a:cs typeface="Pyidaungsu" panose="020B0502040204020203" pitchFamily="34" charset="0"/>
              </a:rPr>
              <a:t>့် </a:t>
            </a:r>
            <a:r>
              <a:rPr lang="en-US" sz="3200" b="1" spc="-70" dirty="0" err="1">
                <a:solidFill>
                  <a:schemeClr val="bg1">
                    <a:lumMod val="95000"/>
                  </a:schemeClr>
                </a:solidFill>
                <a:latin typeface="Pyidaungsu" panose="020B0502040204020203" pitchFamily="34" charset="0"/>
                <a:ea typeface="华文楷体"/>
                <a:cs typeface="Pyidaungsu" panose="020B0502040204020203" pitchFamily="34" charset="0"/>
              </a:rPr>
              <a:t>ဖွဲ့သော</a:t>
            </a:r>
            <a:r>
              <a:rPr lang="en-US" sz="3200" b="1" spc="-70" dirty="0">
                <a:solidFill>
                  <a:schemeClr val="bg1">
                    <a:lumMod val="95000"/>
                  </a:schemeClr>
                </a:solidFill>
                <a:latin typeface="Pyidaungsu" panose="020B0502040204020203" pitchFamily="34" charset="0"/>
                <a:ea typeface="华文楷体"/>
                <a:cs typeface="Pyidaungsu" panose="020B0502040204020203" pitchFamily="34" charset="0"/>
              </a:rPr>
              <a:t> </a:t>
            </a:r>
            <a:r>
              <a:rPr lang="en-US" sz="3200" b="1" spc="-70" dirty="0" err="1">
                <a:solidFill>
                  <a:schemeClr val="bg1">
                    <a:lumMod val="95000"/>
                  </a:schemeClr>
                </a:solidFill>
                <a:latin typeface="Pyidaungsu" panose="020B0502040204020203" pitchFamily="34" charset="0"/>
                <a:ea typeface="华文楷体"/>
                <a:cs typeface="Pyidaungsu" panose="020B0502040204020203" pitchFamily="34" charset="0"/>
              </a:rPr>
              <a:t>ပဋိညာဥ်နှင</a:t>
            </a:r>
            <a:r>
              <a:rPr lang="en-US" sz="3200" b="1" spc="-70" dirty="0">
                <a:solidFill>
                  <a:schemeClr val="bg1">
                    <a:lumMod val="95000"/>
                  </a:schemeClr>
                </a:solidFill>
                <a:latin typeface="Pyidaungsu" panose="020B0502040204020203" pitchFamily="34" charset="0"/>
                <a:ea typeface="华文楷体"/>
                <a:cs typeface="Pyidaungsu" panose="020B0502040204020203" pitchFamily="34" charset="0"/>
              </a:rPr>
              <a:t>့်</a:t>
            </a:r>
            <a:br>
              <a:rPr lang="en-US" sz="3200" b="1" spc="-70" dirty="0">
                <a:solidFill>
                  <a:schemeClr val="bg1">
                    <a:lumMod val="95000"/>
                  </a:schemeClr>
                </a:solidFill>
                <a:latin typeface="Pyidaungsu" panose="020B0502040204020203" pitchFamily="34" charset="0"/>
                <a:ea typeface="华文楷体"/>
                <a:cs typeface="Pyidaungsu" panose="020B0502040204020203" pitchFamily="34" charset="0"/>
              </a:rPr>
            </a:br>
            <a:r>
              <a:rPr lang="en-US" sz="3200" b="1" spc="-70" dirty="0">
                <a:solidFill>
                  <a:schemeClr val="bg1">
                    <a:lumMod val="95000"/>
                  </a:schemeClr>
                </a:solidFill>
                <a:latin typeface="Pyidaungsu" panose="020B0502040204020203" pitchFamily="34" charset="0"/>
                <a:ea typeface="华文楷体"/>
                <a:cs typeface="Pyidaungsu" panose="020B0502040204020203" pitchFamily="34" charset="0"/>
              </a:rPr>
              <a:t> ၎</a:t>
            </a:r>
            <a:r>
              <a:rPr lang="en-US" sz="3200" b="1" spc="-70" dirty="0" err="1">
                <a:solidFill>
                  <a:schemeClr val="bg1">
                    <a:lumMod val="95000"/>
                  </a:schemeClr>
                </a:solidFill>
                <a:latin typeface="Pyidaungsu" panose="020B0502040204020203" pitchFamily="34" charset="0"/>
                <a:ea typeface="华文楷体"/>
                <a:cs typeface="Pyidaungsu" panose="020B0502040204020203" pitchFamily="34" charset="0"/>
              </a:rPr>
              <a:t>င်း</a:t>
            </a:r>
            <a:r>
              <a:rPr lang="en-US" sz="3200" b="1" spc="-70" dirty="0">
                <a:solidFill>
                  <a:schemeClr val="bg1">
                    <a:lumMod val="95000"/>
                  </a:schemeClr>
                </a:solidFill>
                <a:latin typeface="Pyidaungsu" panose="020B0502040204020203" pitchFamily="34" charset="0"/>
                <a:ea typeface="华文楷体"/>
                <a:cs typeface="Pyidaungsu" panose="020B0502040204020203" pitchFamily="34" charset="0"/>
              </a:rPr>
              <a:t>၏ </a:t>
            </a:r>
            <a:r>
              <a:rPr lang="en-US" sz="3200" b="1" spc="-70" dirty="0" err="1">
                <a:solidFill>
                  <a:schemeClr val="bg1">
                    <a:lumMod val="95000"/>
                  </a:schemeClr>
                </a:solidFill>
                <a:latin typeface="Pyidaungsu" panose="020B0502040204020203" pitchFamily="34" charset="0"/>
                <a:ea typeface="华文楷体"/>
                <a:cs typeface="Pyidaungsu" panose="020B0502040204020203" pitchFamily="34" charset="0"/>
              </a:rPr>
              <a:t>ပြည</a:t>
            </a:r>
            <a:r>
              <a:rPr lang="en-US" sz="3200" b="1" spc="-70" dirty="0">
                <a:solidFill>
                  <a:schemeClr val="bg1">
                    <a:lumMod val="95000"/>
                  </a:schemeClr>
                </a:solidFill>
                <a:latin typeface="Pyidaungsu" panose="020B0502040204020203" pitchFamily="34" charset="0"/>
                <a:ea typeface="华文楷体"/>
                <a:cs typeface="Pyidaungsu" panose="020B0502040204020203" pitchFamily="34" charset="0"/>
              </a:rPr>
              <a:t>့်</a:t>
            </a:r>
            <a:r>
              <a:rPr lang="en-US" sz="3200" b="1" spc="-70" dirty="0" err="1">
                <a:solidFill>
                  <a:schemeClr val="bg1">
                    <a:lumMod val="95000"/>
                  </a:schemeClr>
                </a:solidFill>
                <a:latin typeface="Pyidaungsu" panose="020B0502040204020203" pitchFamily="34" charset="0"/>
                <a:ea typeface="华文楷体"/>
                <a:cs typeface="Pyidaungsu" panose="020B0502040204020203" pitchFamily="34" charset="0"/>
              </a:rPr>
              <a:t>စုံမှု</a:t>
            </a:r>
            <a:endParaRPr kumimoji="1" lang="en-US" altLang="zh-CN" sz="3200" b="1" dirty="0">
              <a:solidFill>
                <a:schemeClr val="bg1">
                  <a:lumMod val="95000"/>
                </a:schemeClr>
              </a:solidFill>
              <a:latin typeface="Pyidaungsu" panose="020B0502040204020203" pitchFamily="34" charset="0"/>
              <a:cs typeface="Pyidaungsu" panose="020B0502040204020203" pitchFamily="34" charset="0"/>
            </a:endParaRPr>
          </a:p>
        </p:txBody>
      </p:sp>
      <p:sp>
        <p:nvSpPr>
          <p:cNvPr id="200708" name="Text Box 5"/>
          <p:cNvSpPr txBox="1">
            <a:spLocks noChangeArrowheads="1"/>
          </p:cNvSpPr>
          <p:nvPr/>
        </p:nvSpPr>
        <p:spPr bwMode="auto">
          <a:xfrm>
            <a:off x="8581454" y="-27384"/>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dirty="0">
                <a:solidFill>
                  <a:srgbClr val="000090"/>
                </a:solidFill>
                <a:cs typeface="Arial" charset="0"/>
              </a:rPr>
              <a:t>21</a:t>
            </a: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1400" b="1" dirty="0">
                <a:solidFill>
                  <a:srgbClr val="000090"/>
                </a:solidFill>
                <a:cs typeface="Arial" charset="0"/>
              </a:rPr>
              <a:t>Adapted from Max Anders, Dallas Theological Seminary, 1987</a:t>
            </a:r>
          </a:p>
        </p:txBody>
      </p:sp>
      <p:sp>
        <p:nvSpPr>
          <p:cNvPr id="13" name="TextBox 12"/>
          <p:cNvSpPr txBox="1"/>
          <p:nvPr/>
        </p:nvSpPr>
        <p:spPr>
          <a:xfrm>
            <a:off x="611560" y="436602"/>
            <a:ext cx="1584176" cy="369332"/>
          </a:xfrm>
          <a:prstGeom prst="rect">
            <a:avLst/>
          </a:prstGeom>
          <a:noFill/>
        </p:spPr>
        <p:txBody>
          <a:bodyPr wrap="square" rtlCol="0">
            <a:spAutoFit/>
          </a:bodyPr>
          <a:lstStyle/>
          <a:p>
            <a:pPr algn="ctr"/>
            <a:r>
              <a:rPr lang="en-US" sz="1800" b="1" spc="-70" dirty="0" err="1">
                <a:solidFill>
                  <a:srgbClr val="000000"/>
                </a:solidFill>
                <a:latin typeface="Pyidaungsu" panose="020B0502040204020203" pitchFamily="34" charset="0"/>
                <a:ea typeface="华文楷体"/>
                <a:cs typeface="Pyidaungsu" panose="020B0502040204020203" pitchFamily="34" charset="0"/>
              </a:rPr>
              <a:t>ကတိတော်များ</a:t>
            </a:r>
            <a:endParaRPr lang="en-US" sz="1800" b="1" spc="-70" dirty="0">
              <a:solidFill>
                <a:srgbClr val="000000"/>
              </a:solidFill>
              <a:latin typeface="Pyidaungsu" panose="020B0502040204020203" pitchFamily="34" charset="0"/>
              <a:ea typeface="华文楷体"/>
              <a:cs typeface="Pyidaungsu" panose="020B0502040204020203" pitchFamily="34" charset="0"/>
            </a:endParaRPr>
          </a:p>
        </p:txBody>
      </p:sp>
      <p:sp>
        <p:nvSpPr>
          <p:cNvPr id="14" name="TextBox 13"/>
          <p:cNvSpPr txBox="1"/>
          <p:nvPr/>
        </p:nvSpPr>
        <p:spPr>
          <a:xfrm>
            <a:off x="827584" y="1340768"/>
            <a:ext cx="1440160" cy="1754327"/>
          </a:xfrm>
          <a:prstGeom prst="rect">
            <a:avLst/>
          </a:prstGeom>
          <a:noFill/>
        </p:spPr>
        <p:txBody>
          <a:bodyPr wrap="square" rtlCol="0">
            <a:spAutoFit/>
          </a:bodyPr>
          <a:lstStyle/>
          <a:p>
            <a:pPr algn="ctr"/>
            <a:r>
              <a:rPr lang="en-US" sz="1800" b="1" spc="-70" dirty="0" err="1">
                <a:solidFill>
                  <a:srgbClr val="000000"/>
                </a:solidFill>
                <a:latin typeface="Zawgyi-One"/>
                <a:ea typeface="华文楷体"/>
                <a:cs typeface="Zawgyi-One"/>
              </a:rPr>
              <a:t>အာျဗံဟံ</a:t>
            </a:r>
            <a:r>
              <a:rPr lang="en-US" sz="1800" b="1" spc="-70" dirty="0">
                <a:solidFill>
                  <a:srgbClr val="000000"/>
                </a:solidFill>
                <a:latin typeface="Zawgyi-One"/>
                <a:ea typeface="华文楷体"/>
                <a:cs typeface="Zawgyi-One"/>
              </a:rPr>
              <a:t>ႏွ</a:t>
            </a:r>
            <a:r>
              <a:rPr lang="en-US" sz="1800" b="1" spc="-70" dirty="0" err="1">
                <a:solidFill>
                  <a:srgbClr val="000000"/>
                </a:solidFill>
                <a:latin typeface="Zawgyi-One"/>
                <a:ea typeface="华文楷体"/>
                <a:cs typeface="Zawgyi-One"/>
              </a:rPr>
              <a:t>င</a:t>
            </a:r>
            <a:r>
              <a:rPr lang="en-US" sz="1800" b="1" spc="-70" dirty="0">
                <a:solidFill>
                  <a:srgbClr val="000000"/>
                </a:solidFill>
                <a:latin typeface="Zawgyi-One"/>
                <a:ea typeface="华文楷体"/>
                <a:cs typeface="Zawgyi-One"/>
              </a:rPr>
              <a:t>့္</a:t>
            </a:r>
            <a:r>
              <a:rPr lang="en-US" sz="1800" b="1" spc="-70" dirty="0" err="1">
                <a:solidFill>
                  <a:srgbClr val="000000"/>
                </a:solidFill>
                <a:latin typeface="Zawgyi-One"/>
                <a:ea typeface="华文楷体"/>
                <a:cs typeface="Zawgyi-One"/>
              </a:rPr>
              <a:t>ဖြဲ႕ေသာ</a:t>
            </a:r>
            <a:r>
              <a:rPr lang="en-US" sz="1800" b="1" spc="-70" dirty="0">
                <a:solidFill>
                  <a:srgbClr val="000000"/>
                </a:solidFill>
                <a:latin typeface="Zawgyi-One"/>
                <a:ea typeface="华文楷体"/>
                <a:cs typeface="Zawgyi-One"/>
              </a:rPr>
              <a:t> </a:t>
            </a:r>
          </a:p>
          <a:p>
            <a:pPr algn="ctr"/>
            <a:r>
              <a:rPr lang="en-US" sz="1800" b="1" spc="-70" dirty="0" err="1">
                <a:solidFill>
                  <a:srgbClr val="000000"/>
                </a:solidFill>
                <a:latin typeface="Zawgyi-One"/>
                <a:ea typeface="华文楷体"/>
                <a:cs typeface="Zawgyi-One"/>
              </a:rPr>
              <a:t>ပဋိညာဥ</a:t>
            </a:r>
            <a:r>
              <a:rPr lang="en-US" sz="1800" b="1" spc="-70" dirty="0">
                <a:solidFill>
                  <a:srgbClr val="000000"/>
                </a:solidFill>
                <a:latin typeface="Zawgyi-One"/>
                <a:ea typeface="华文楷体"/>
                <a:cs typeface="Zawgyi-One"/>
              </a:rPr>
              <a:t>္</a:t>
            </a:r>
            <a:r>
              <a:rPr lang="en-US" sz="1800" b="1" spc="-70" dirty="0">
                <a:solidFill>
                  <a:srgbClr val="000000"/>
                </a:solidFill>
                <a:latin typeface="Arial"/>
                <a:ea typeface="华文楷体"/>
                <a:cs typeface="Arial"/>
              </a:rPr>
              <a:t>:</a:t>
            </a:r>
          </a:p>
          <a:p>
            <a:pPr algn="ctr"/>
            <a:r>
              <a:rPr lang="en-US" sz="1800" b="1" spc="-70" dirty="0" err="1">
                <a:solidFill>
                  <a:srgbClr val="000000"/>
                </a:solidFill>
                <a:latin typeface="Zawgyi-One"/>
                <a:ea typeface="华文楷体"/>
                <a:cs typeface="Zawgyi-One"/>
              </a:rPr>
              <a:t>ကမာၻဦးက်မ္း</a:t>
            </a:r>
            <a:r>
              <a:rPr lang="en-US" sz="1800" b="1" spc="-70" dirty="0">
                <a:solidFill>
                  <a:srgbClr val="000000"/>
                </a:solidFill>
                <a:latin typeface="Arial"/>
                <a:ea typeface="华文楷体"/>
                <a:cs typeface="Arial"/>
              </a:rPr>
              <a:t> ၁၂, ၁၅, ၁၇, ၂၂</a:t>
            </a:r>
          </a:p>
        </p:txBody>
      </p:sp>
      <p:sp>
        <p:nvSpPr>
          <p:cNvPr id="15" name="TextBox 14"/>
          <p:cNvSpPr txBox="1"/>
          <p:nvPr/>
        </p:nvSpPr>
        <p:spPr>
          <a:xfrm>
            <a:off x="2627784" y="908720"/>
            <a:ext cx="1800200" cy="646331"/>
          </a:xfrm>
          <a:prstGeom prst="rect">
            <a:avLst/>
          </a:prstGeom>
          <a:noFill/>
        </p:spPr>
        <p:txBody>
          <a:bodyPr wrap="square" rtlCol="0">
            <a:spAutoFit/>
          </a:bodyPr>
          <a:lstStyle/>
          <a:p>
            <a:pPr algn="ctr"/>
            <a:r>
              <a:rPr lang="en-US" sz="1800" b="1" spc="-70" dirty="0" err="1">
                <a:solidFill>
                  <a:srgbClr val="000000"/>
                </a:solidFill>
                <a:latin typeface="Pyidaungsu" panose="020B0502040204020203" pitchFamily="34" charset="0"/>
                <a:ea typeface="华文楷体"/>
                <a:cs typeface="Pyidaungsu" panose="020B0502040204020203" pitchFamily="34" charset="0"/>
              </a:rPr>
              <a:t>နယ်မြေပဋိညာဉ</a:t>
            </a:r>
            <a:r>
              <a:rPr lang="en-US" sz="1800" b="1" spc="-70" dirty="0">
                <a:solidFill>
                  <a:srgbClr val="000000"/>
                </a:solidFill>
                <a:latin typeface="Pyidaungsu" panose="020B0502040204020203" pitchFamily="34" charset="0"/>
                <a:ea typeface="华文楷体"/>
                <a:cs typeface="Pyidaungsu" panose="020B0502040204020203" pitchFamily="34" charset="0"/>
              </a:rPr>
              <a:t>် </a:t>
            </a:r>
            <a:r>
              <a:rPr lang="en-US" sz="1800" b="1" spc="-70" dirty="0" err="1">
                <a:solidFill>
                  <a:srgbClr val="000000"/>
                </a:solidFill>
                <a:latin typeface="Pyidaungsu" panose="020B0502040204020203" pitchFamily="34" charset="0"/>
                <a:ea typeface="华文楷体"/>
                <a:cs typeface="Pyidaungsu" panose="020B0502040204020203" pitchFamily="34" charset="0"/>
              </a:rPr>
              <a:t>တရား</a:t>
            </a:r>
            <a:r>
              <a:rPr lang="en-US" sz="1800" b="1" spc="-70" dirty="0">
                <a:solidFill>
                  <a:srgbClr val="000000"/>
                </a:solidFill>
                <a:latin typeface="Pyidaungsu" panose="020B0502040204020203" pitchFamily="34" charset="0"/>
                <a:ea typeface="华文楷体"/>
                <a:cs typeface="Pyidaungsu" panose="020B0502040204020203" pitchFamily="34" charset="0"/>
              </a:rPr>
              <a:t>. ၃၀</a:t>
            </a:r>
          </a:p>
        </p:txBody>
      </p:sp>
      <p:sp>
        <p:nvSpPr>
          <p:cNvPr id="16" name="TextBox 15"/>
          <p:cNvSpPr txBox="1"/>
          <p:nvPr/>
        </p:nvSpPr>
        <p:spPr>
          <a:xfrm>
            <a:off x="4689566" y="1785590"/>
            <a:ext cx="1538618" cy="957610"/>
          </a:xfrm>
          <a:prstGeom prst="rect">
            <a:avLst/>
          </a:prstGeom>
          <a:noFill/>
        </p:spPr>
        <p:txBody>
          <a:bodyPr wrap="square" rtlCol="0">
            <a:spAutoFit/>
          </a:bodyPr>
          <a:lstStyle/>
          <a:p>
            <a:pPr algn="ctr"/>
            <a:r>
              <a:rPr lang="en-US" sz="1800" b="1" spc="-70" dirty="0" err="1">
                <a:solidFill>
                  <a:srgbClr val="000000"/>
                </a:solidFill>
                <a:latin typeface="Pyidaungsu" panose="020B0502040204020203" pitchFamily="34" charset="0"/>
                <a:ea typeface="华文楷体"/>
                <a:cs typeface="Pyidaungsu" panose="020B0502040204020203" pitchFamily="34" charset="0"/>
              </a:rPr>
              <a:t>ဒါဝိဒ်နှင</a:t>
            </a:r>
            <a:r>
              <a:rPr lang="en-US" sz="1800" b="1" spc="-70" dirty="0">
                <a:solidFill>
                  <a:srgbClr val="000000"/>
                </a:solidFill>
                <a:latin typeface="Pyidaungsu" panose="020B0502040204020203" pitchFamily="34" charset="0"/>
                <a:ea typeface="华文楷体"/>
                <a:cs typeface="Pyidaungsu" panose="020B0502040204020203" pitchFamily="34" charset="0"/>
              </a:rPr>
              <a:t>့်</a:t>
            </a:r>
            <a:r>
              <a:rPr lang="en-US" sz="1800" b="1" spc="-70" dirty="0" err="1">
                <a:solidFill>
                  <a:srgbClr val="000000"/>
                </a:solidFill>
                <a:latin typeface="Pyidaungsu" panose="020B0502040204020203" pitchFamily="34" charset="0"/>
                <a:ea typeface="华文楷体"/>
                <a:cs typeface="Pyidaungsu" panose="020B0502040204020203" pitchFamily="34" charset="0"/>
              </a:rPr>
              <a:t>ဖွဲ</a:t>
            </a:r>
            <a:r>
              <a:rPr lang="en-US" sz="1800" b="1" spc="-70" dirty="0">
                <a:solidFill>
                  <a:srgbClr val="000000"/>
                </a:solidFill>
                <a:latin typeface="Pyidaungsu" panose="020B0502040204020203" pitchFamily="34" charset="0"/>
                <a:ea typeface="华文楷体"/>
                <a:cs typeface="Pyidaungsu" panose="020B0502040204020203" pitchFamily="34" charset="0"/>
              </a:rPr>
              <a:t>့ </a:t>
            </a:r>
            <a:r>
              <a:rPr lang="en-US" sz="1800" b="1" spc="-70" dirty="0" err="1">
                <a:solidFill>
                  <a:srgbClr val="000000"/>
                </a:solidFill>
                <a:latin typeface="Pyidaungsu" panose="020B0502040204020203" pitchFamily="34" charset="0"/>
                <a:ea typeface="华文楷体"/>
                <a:cs typeface="Pyidaungsu" panose="020B0502040204020203" pitchFamily="34" charset="0"/>
              </a:rPr>
              <a:t>သော</a:t>
            </a:r>
            <a:r>
              <a:rPr lang="en-US" sz="1800" b="1" spc="-70" dirty="0">
                <a:solidFill>
                  <a:srgbClr val="000000"/>
                </a:solidFill>
                <a:latin typeface="Pyidaungsu" panose="020B0502040204020203" pitchFamily="34" charset="0"/>
                <a:ea typeface="华文楷体"/>
                <a:cs typeface="Pyidaungsu" panose="020B0502040204020203" pitchFamily="34" charset="0"/>
              </a:rPr>
              <a:t> </a:t>
            </a:r>
            <a:r>
              <a:rPr lang="en-US" sz="1800" b="1" spc="-70" dirty="0" err="1">
                <a:solidFill>
                  <a:srgbClr val="000000"/>
                </a:solidFill>
                <a:latin typeface="Pyidaungsu" panose="020B0502040204020203" pitchFamily="34" charset="0"/>
                <a:ea typeface="华文楷体"/>
                <a:cs typeface="Pyidaungsu" panose="020B0502040204020203" pitchFamily="34" charset="0"/>
              </a:rPr>
              <a:t>ပဋိညာဥ</a:t>
            </a:r>
            <a:r>
              <a:rPr lang="en-US" sz="1800" b="1" spc="-70" dirty="0">
                <a:solidFill>
                  <a:srgbClr val="000000"/>
                </a:solidFill>
                <a:latin typeface="Pyidaungsu" panose="020B0502040204020203" pitchFamily="34" charset="0"/>
                <a:ea typeface="华文楷体"/>
                <a:cs typeface="Pyidaungsu" panose="020B0502040204020203" pitchFamily="34" charset="0"/>
              </a:rPr>
              <a:t>်</a:t>
            </a:r>
          </a:p>
          <a:p>
            <a:pPr algn="ctr"/>
            <a:r>
              <a:rPr lang="en-US" sz="1800" b="1" spc="-70" dirty="0">
                <a:solidFill>
                  <a:srgbClr val="000000"/>
                </a:solidFill>
                <a:latin typeface="Pyidaungsu" panose="020B0502040204020203" pitchFamily="34" charset="0"/>
                <a:ea typeface="华文楷体"/>
                <a:cs typeface="Pyidaungsu" panose="020B0502040204020203" pitchFamily="34" charset="0"/>
              </a:rPr>
              <a:t>၂ရာ. ၇</a:t>
            </a:r>
          </a:p>
        </p:txBody>
      </p:sp>
      <p:sp>
        <p:nvSpPr>
          <p:cNvPr id="17" name="TextBox 16"/>
          <p:cNvSpPr txBox="1"/>
          <p:nvPr/>
        </p:nvSpPr>
        <p:spPr>
          <a:xfrm>
            <a:off x="5148064" y="2852936"/>
            <a:ext cx="1224136" cy="923330"/>
          </a:xfrm>
          <a:prstGeom prst="rect">
            <a:avLst/>
          </a:prstGeom>
          <a:noFill/>
        </p:spPr>
        <p:txBody>
          <a:bodyPr wrap="square" rtlCol="0">
            <a:spAutoFit/>
          </a:bodyPr>
          <a:lstStyle/>
          <a:p>
            <a:pPr algn="ctr"/>
            <a:r>
              <a:rPr lang="en-US" sz="1800" b="1" spc="-70" dirty="0" err="1">
                <a:solidFill>
                  <a:srgbClr val="000000"/>
                </a:solidFill>
                <a:latin typeface="Pyidaungsu" panose="020B0502040204020203" pitchFamily="34" charset="0"/>
                <a:ea typeface="华文楷体"/>
                <a:cs typeface="Pyidaungsu" panose="020B0502040204020203" pitchFamily="34" charset="0"/>
              </a:rPr>
              <a:t>ပဋိညာဥ</a:t>
            </a:r>
            <a:r>
              <a:rPr lang="en-US" sz="1800" b="1" spc="-70" dirty="0">
                <a:solidFill>
                  <a:srgbClr val="000000"/>
                </a:solidFill>
                <a:latin typeface="Pyidaungsu" panose="020B0502040204020203" pitchFamily="34" charset="0"/>
                <a:ea typeface="华文楷体"/>
                <a:cs typeface="Pyidaungsu" panose="020B0502040204020203" pitchFamily="34" charset="0"/>
              </a:rPr>
              <a:t>် </a:t>
            </a:r>
            <a:r>
              <a:rPr lang="en-US" sz="1800" b="1" spc="-70" dirty="0" err="1">
                <a:solidFill>
                  <a:srgbClr val="000000"/>
                </a:solidFill>
                <a:latin typeface="Pyidaungsu" panose="020B0502040204020203" pitchFamily="34" charset="0"/>
                <a:ea typeface="华文楷体"/>
                <a:cs typeface="Pyidaungsu" panose="020B0502040204020203" pitchFamily="34" charset="0"/>
              </a:rPr>
              <a:t>သစ</a:t>
            </a:r>
            <a:r>
              <a:rPr lang="en-US" sz="1800" b="1" spc="-70" dirty="0">
                <a:solidFill>
                  <a:srgbClr val="000000"/>
                </a:solidFill>
                <a:latin typeface="Pyidaungsu" panose="020B0502040204020203" pitchFamily="34" charset="0"/>
                <a:ea typeface="华文楷体"/>
                <a:cs typeface="Pyidaungsu" panose="020B0502040204020203" pitchFamily="34" charset="0"/>
              </a:rPr>
              <a:t>် </a:t>
            </a:r>
          </a:p>
          <a:p>
            <a:pPr algn="ctr"/>
            <a:r>
              <a:rPr lang="en-US" sz="1800" b="1" spc="-70" dirty="0" err="1">
                <a:solidFill>
                  <a:srgbClr val="000000"/>
                </a:solidFill>
                <a:latin typeface="Pyidaungsu" panose="020B0502040204020203" pitchFamily="34" charset="0"/>
                <a:ea typeface="华文楷体"/>
                <a:cs typeface="Pyidaungsu" panose="020B0502040204020203" pitchFamily="34" charset="0"/>
              </a:rPr>
              <a:t>ယေ</a:t>
            </a:r>
            <a:r>
              <a:rPr lang="en-US" sz="1800" b="1" spc="-70" dirty="0">
                <a:solidFill>
                  <a:srgbClr val="000000"/>
                </a:solidFill>
                <a:latin typeface="Pyidaungsu" panose="020B0502040204020203" pitchFamily="34" charset="0"/>
                <a:ea typeface="华文楷体"/>
                <a:cs typeface="Pyidaungsu" panose="020B0502040204020203" pitchFamily="34" charset="0"/>
              </a:rPr>
              <a:t> ၃၁</a:t>
            </a:r>
          </a:p>
        </p:txBody>
      </p:sp>
      <p:sp>
        <p:nvSpPr>
          <p:cNvPr id="18" name="TextBox 17"/>
          <p:cNvSpPr txBox="1"/>
          <p:nvPr/>
        </p:nvSpPr>
        <p:spPr>
          <a:xfrm>
            <a:off x="6948264" y="476672"/>
            <a:ext cx="1728192" cy="369332"/>
          </a:xfrm>
          <a:prstGeom prst="rect">
            <a:avLst/>
          </a:prstGeom>
          <a:noFill/>
        </p:spPr>
        <p:txBody>
          <a:bodyPr wrap="square" rtlCol="0">
            <a:spAutoFit/>
          </a:bodyPr>
          <a:lstStyle/>
          <a:p>
            <a:pPr algn="ctr"/>
            <a:r>
              <a:rPr lang="en-US" sz="1800" b="1" spc="-70" dirty="0" err="1">
                <a:solidFill>
                  <a:srgbClr val="000000"/>
                </a:solidFill>
                <a:latin typeface="Pyidaungsu" panose="020B0502040204020203" pitchFamily="34" charset="0"/>
                <a:ea typeface="华文楷体"/>
                <a:cs typeface="Pyidaungsu" panose="020B0502040204020203" pitchFamily="34" charset="0"/>
              </a:rPr>
              <a:t>ပြည</a:t>
            </a:r>
            <a:r>
              <a:rPr lang="en-US" sz="1800" b="1" spc="-70" dirty="0">
                <a:solidFill>
                  <a:srgbClr val="000000"/>
                </a:solidFill>
                <a:latin typeface="Pyidaungsu" panose="020B0502040204020203" pitchFamily="34" charset="0"/>
                <a:ea typeface="华文楷体"/>
                <a:cs typeface="Pyidaungsu" panose="020B0502040204020203" pitchFamily="34" charset="0"/>
              </a:rPr>
              <a:t>့်</a:t>
            </a:r>
            <a:r>
              <a:rPr lang="en-US" sz="1800" b="1" spc="-70" dirty="0" err="1">
                <a:solidFill>
                  <a:srgbClr val="000000"/>
                </a:solidFill>
                <a:latin typeface="Pyidaungsu" panose="020B0502040204020203" pitchFamily="34" charset="0"/>
                <a:ea typeface="华文楷体"/>
                <a:cs typeface="Pyidaungsu" panose="020B0502040204020203" pitchFamily="34" charset="0"/>
              </a:rPr>
              <a:t>စုံမှု</a:t>
            </a:r>
            <a:endParaRPr lang="en-US" sz="1800" b="1" spc="-70" dirty="0">
              <a:solidFill>
                <a:srgbClr val="000000"/>
              </a:solidFill>
              <a:latin typeface="Pyidaungsu" panose="020B0502040204020203" pitchFamily="34" charset="0"/>
              <a:ea typeface="华文楷体"/>
              <a:cs typeface="Pyidaungsu" panose="020B0502040204020203" pitchFamily="34" charset="0"/>
            </a:endParaRPr>
          </a:p>
        </p:txBody>
      </p:sp>
    </p:spTree>
    <p:extLst>
      <p:ext uri="{BB962C8B-B14F-4D97-AF65-F5344CB8AC3E}">
        <p14:creationId xmlns:p14="http://schemas.microsoft.com/office/powerpoint/2010/main" val="68274682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105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defRPr/>
            </a:pPr>
            <a:endParaRPr lang="en-US" sz="2000">
              <a:solidFill>
                <a:srgbClr val="FFFFFF"/>
              </a:solidFill>
              <a:latin typeface="Times New Roman" charset="0"/>
            </a:endParaRPr>
          </a:p>
        </p:txBody>
      </p:sp>
      <p:sp>
        <p:nvSpPr>
          <p:cNvPr id="104454" name="Rectangle 6"/>
          <p:cNvSpPr>
            <a:spLocks noChangeArrowheads="1"/>
          </p:cNvSpPr>
          <p:nvPr/>
        </p:nvSpPr>
        <p:spPr bwMode="auto">
          <a:xfrm>
            <a:off x="1158874" y="1690688"/>
            <a:ext cx="2549029" cy="335989"/>
          </a:xfrm>
          <a:prstGeom prst="rect">
            <a:avLst/>
          </a:prstGeom>
          <a:noFill/>
          <a:ln w="12700">
            <a:noFill/>
            <a:miter lim="800000"/>
            <a:headEnd/>
            <a:tailEnd/>
          </a:ln>
          <a:effectLst/>
        </p:spPr>
        <p:txBody>
          <a:bodyPr wrap="square" lIns="90488" tIns="44450" rIns="90488" bIns="44450">
            <a:spAutoFit/>
          </a:bodyPr>
          <a:lstStyle/>
          <a:p>
            <a:pPr>
              <a:defRPr/>
            </a:pPr>
            <a:r>
              <a:rPr lang="my-MM" sz="16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နောဧနှင့်ဖွဲ့သောပဋိညာဉ်</a:t>
            </a:r>
            <a:endParaRPr lang="en-US" sz="16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55" name="Rectangle 7"/>
          <p:cNvSpPr>
            <a:spLocks noChangeArrowheads="1"/>
          </p:cNvSpPr>
          <p:nvPr/>
        </p:nvSpPr>
        <p:spPr bwMode="auto">
          <a:xfrm>
            <a:off x="-108520" y="947738"/>
            <a:ext cx="936104" cy="4437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en-US" sz="700" b="1" dirty="0">
                <a:solidFill>
                  <a:srgbClr val="FFFFFF"/>
                </a:solidFill>
                <a:effectLst>
                  <a:outerShdw blurRad="38100" dist="38100" dir="2700000" algn="tl">
                    <a:srgbClr val="000000"/>
                  </a:outerShdw>
                </a:effectLst>
                <a:cs typeface="Arial" charset="0"/>
              </a:rPr>
              <a:t> </a:t>
            </a:r>
            <a:r>
              <a:rPr lang="en-US" sz="700" b="1" dirty="0" err="1">
                <a:solidFill>
                  <a:srgbClr val="FFFFFF"/>
                </a:solidFill>
                <a:effectLst>
                  <a:outerShdw blurRad="38100" dist="38100" dir="2700000" algn="tl">
                    <a:srgbClr val="000000"/>
                  </a:outerShdw>
                </a:effectLst>
                <a:cs typeface="Arial" charset="0"/>
              </a:rPr>
              <a:t>ဘုရားသခင်နှင</a:t>
            </a:r>
            <a:r>
              <a:rPr lang="en-US" sz="700" b="1" dirty="0">
                <a:solidFill>
                  <a:srgbClr val="FFFFFF"/>
                </a:solidFill>
                <a:effectLst>
                  <a:outerShdw blurRad="38100" dist="38100" dir="2700000" algn="tl">
                    <a:srgbClr val="000000"/>
                  </a:outerShdw>
                </a:effectLst>
                <a:cs typeface="Arial" charset="0"/>
              </a:rPr>
              <a:t>့်</a:t>
            </a:r>
            <a:r>
              <a:rPr lang="en-US" sz="700" b="1" dirty="0" err="1">
                <a:solidFill>
                  <a:srgbClr val="FFFFFF"/>
                </a:solidFill>
                <a:effectLst>
                  <a:outerShdw blurRad="38100" dist="38100" dir="2700000" algn="tl">
                    <a:srgbClr val="000000"/>
                  </a:outerShdw>
                </a:effectLst>
                <a:cs typeface="Arial" charset="0"/>
              </a:rPr>
              <a:t>အတူ</a:t>
            </a:r>
            <a:r>
              <a:rPr lang="en-US" sz="700" b="1" dirty="0">
                <a:solidFill>
                  <a:srgbClr val="FFFFFF"/>
                </a:solidFill>
                <a:effectLst>
                  <a:outerShdw blurRad="38100" dist="38100" dir="2700000" algn="tl">
                    <a:srgbClr val="000000"/>
                  </a:outerShdw>
                </a:effectLst>
                <a:cs typeface="Arial" charset="0"/>
              </a:rPr>
              <a:t> </a:t>
            </a:r>
            <a:r>
              <a:rPr lang="en-US" sz="700" b="1" dirty="0" err="1">
                <a:solidFill>
                  <a:srgbClr val="FFFFFF"/>
                </a:solidFill>
                <a:effectLst>
                  <a:outerShdw blurRad="38100" dist="38100" dir="2700000" algn="tl">
                    <a:srgbClr val="000000"/>
                  </a:outerShdw>
                </a:effectLst>
                <a:cs typeface="Arial" charset="0"/>
              </a:rPr>
              <a:t>အာဒံအုပ်စိုး</a:t>
            </a:r>
            <a:r>
              <a:rPr lang="en-US" sz="700" b="1" dirty="0">
                <a:solidFill>
                  <a:srgbClr val="FFFFFF"/>
                </a:solidFill>
                <a:effectLst>
                  <a:outerShdw blurRad="38100" dist="38100" dir="2700000" algn="tl">
                    <a:srgbClr val="000000"/>
                  </a:outerShdw>
                </a:effectLst>
                <a:cs typeface="Arial" charset="0"/>
              </a:rPr>
              <a:t> </a:t>
            </a:r>
            <a:r>
              <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(က. ၁း၂၆, ၂၈; ၂:၁၉ )</a:t>
            </a:r>
            <a:r>
              <a:rPr lang="en-US" sz="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p>
        </p:txBody>
      </p:sp>
      <p:sp>
        <p:nvSpPr>
          <p:cNvPr id="104456" name="Rectangle 8"/>
          <p:cNvSpPr>
            <a:spLocks noChangeArrowheads="1"/>
          </p:cNvSpPr>
          <p:nvPr/>
        </p:nvSpPr>
        <p:spPr bwMode="auto">
          <a:xfrm>
            <a:off x="685800" y="947738"/>
            <a:ext cx="1149896"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en-US" sz="7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လောကဘုရားအဖြစ</a:t>
            </a:r>
            <a:r>
              <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sz="7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စာတန်စတင်အုပ်စိုးခြင်း</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a:p>
            <a:pPr algn="ctr">
              <a:defRPr/>
            </a:pPr>
            <a:r>
              <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r>
              <a:rPr lang="en-US" sz="7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က</a:t>
            </a:r>
            <a:r>
              <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၃:၁၅; </a:t>
            </a:r>
          </a:p>
          <a:p>
            <a:pPr algn="ctr">
              <a:defRPr/>
            </a:pPr>
            <a:r>
              <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၂ </a:t>
            </a:r>
            <a:r>
              <a:rPr lang="en-US" sz="7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ကော</a:t>
            </a:r>
            <a:r>
              <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၄:၄)</a:t>
            </a:r>
          </a:p>
        </p:txBody>
      </p:sp>
      <p:sp>
        <p:nvSpPr>
          <p:cNvPr id="104457" name="Rectangle 9"/>
          <p:cNvSpPr>
            <a:spLocks noChangeArrowheads="1"/>
          </p:cNvSpPr>
          <p:nvPr/>
        </p:nvSpPr>
        <p:spPr bwMode="auto">
          <a:xfrm rot="16200000" flipH="1">
            <a:off x="-1072358" y="3590849"/>
            <a:ext cx="4608515"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en-US" sz="24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အာဗြဟံနှင</a:t>
            </a:r>
            <a:r>
              <a:rPr lang="en-US" sz="2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r>
              <a:rPr lang="en-US" sz="24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ဖွဲ့သော</a:t>
            </a:r>
            <a:r>
              <a:rPr lang="en-US" sz="2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ပဋိညာဥ</a:t>
            </a:r>
            <a:r>
              <a:rPr lang="en-US" sz="2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p>
          <a:p>
            <a:pPr algn="ctr">
              <a:defRPr/>
            </a:pPr>
            <a:endParaRPr lang="en-US" sz="2400" b="1" dirty="0">
              <a:solidFill>
                <a:srgbClr val="FFFFFF"/>
              </a:solidFill>
              <a:latin typeface="Kosher-Normal" pitchFamily="24" charset="0"/>
              <a:ea typeface="ＭＳ Ｐゴシック" charset="-128"/>
              <a:cs typeface="ＭＳ Ｐゴシック" charset="-128"/>
            </a:endParaRP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104461" name="Rectangle 13"/>
          <p:cNvSpPr>
            <a:spLocks noChangeArrowheads="1"/>
          </p:cNvSpPr>
          <p:nvPr/>
        </p:nvSpPr>
        <p:spPr bwMode="auto">
          <a:xfrm>
            <a:off x="2035175" y="2166938"/>
            <a:ext cx="3040881" cy="335989"/>
          </a:xfrm>
          <a:prstGeom prst="rect">
            <a:avLst/>
          </a:prstGeom>
          <a:noFill/>
          <a:ln w="12700">
            <a:noFill/>
            <a:miter lim="800000"/>
            <a:headEnd/>
            <a:tailEnd/>
          </a:ln>
          <a:effectLst/>
        </p:spPr>
        <p:txBody>
          <a:bodyPr wrap="square" lIns="90488" tIns="44450" rIns="90488" bIns="44450">
            <a:spAutoFit/>
          </a:bodyPr>
          <a:lstStyle/>
          <a:p>
            <a:pPr>
              <a:defRPr/>
            </a:pPr>
            <a:r>
              <a:rPr lang="my-MM" sz="1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နယ်မြေနှင့်ဆိုင်သောပဋိညာဉ်</a:t>
            </a:r>
            <a:endParaRPr lang="en-US" sz="1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defRPr/>
            </a:pPr>
            <a:endParaRPr lang="en-US" sz="2000">
              <a:solidFill>
                <a:srgbClr val="FFFFFF"/>
              </a:solidFill>
              <a:latin typeface="Times New Roman" charset="0"/>
            </a:endParaRPr>
          </a:p>
        </p:txBody>
      </p:sp>
      <p:sp>
        <p:nvSpPr>
          <p:cNvPr id="104463" name="Rectangle 15"/>
          <p:cNvSpPr>
            <a:spLocks noChangeArrowheads="1"/>
          </p:cNvSpPr>
          <p:nvPr/>
        </p:nvSpPr>
        <p:spPr bwMode="auto">
          <a:xfrm>
            <a:off x="2581275" y="3335338"/>
            <a:ext cx="3065463" cy="335989"/>
          </a:xfrm>
          <a:prstGeom prst="rect">
            <a:avLst/>
          </a:prstGeom>
          <a:noFill/>
          <a:ln w="12700">
            <a:noFill/>
            <a:miter lim="800000"/>
            <a:headEnd/>
            <a:tailEnd/>
          </a:ln>
          <a:effectLst/>
        </p:spPr>
        <p:txBody>
          <a:bodyPr lIns="90488" tIns="44450" rIns="90488" bIns="44450">
            <a:spAutoFit/>
          </a:bodyPr>
          <a:lstStyle/>
          <a:p>
            <a:pPr>
              <a:defRPr/>
            </a:pPr>
            <a:r>
              <a:rPr lang="my-MM" sz="1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ဒါဝိဒ်နှင့်ဖွဲ့သောပဋိညာဉ်</a:t>
            </a:r>
            <a:endParaRPr lang="en-US" sz="1600" b="1" dirty="0">
              <a:solidFill>
                <a:srgbClr val="FFFFFF"/>
              </a:solidFill>
              <a:effectLst>
                <a:outerShdw blurRad="38100" dist="38100" dir="2700000" algn="tl">
                  <a:srgbClr val="000000"/>
                </a:outerShdw>
              </a:effectLst>
              <a:latin typeface="Zawgyi-One"/>
              <a:cs typeface="Zawgyi-One"/>
            </a:endParaRPr>
          </a:p>
        </p:txBody>
      </p:sp>
      <p:sp>
        <p:nvSpPr>
          <p:cNvPr id="104464" name="Rectangle 16"/>
          <p:cNvSpPr>
            <a:spLocks noChangeArrowheads="1"/>
          </p:cNvSpPr>
          <p:nvPr/>
        </p:nvSpPr>
        <p:spPr bwMode="auto">
          <a:xfrm>
            <a:off x="3140075" y="4443413"/>
            <a:ext cx="2513013" cy="335989"/>
          </a:xfrm>
          <a:prstGeom prst="rect">
            <a:avLst/>
          </a:prstGeom>
          <a:noFill/>
          <a:ln w="12700">
            <a:noFill/>
            <a:miter lim="800000"/>
            <a:headEnd/>
            <a:tailEnd/>
          </a:ln>
          <a:effectLst/>
        </p:spPr>
        <p:txBody>
          <a:bodyPr lIns="90488" tIns="44450" rIns="90488" bIns="44450">
            <a:spAutoFit/>
          </a:bodyPr>
          <a:lstStyle/>
          <a:p>
            <a:pPr>
              <a:defRPr/>
            </a:pPr>
            <a:r>
              <a:rPr lang="en-US" sz="16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ပဋိညာဥ်သစ</a:t>
            </a:r>
            <a:r>
              <a:rPr lang="en-US" sz="1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p>
        </p:txBody>
      </p:sp>
      <p:sp>
        <p:nvSpPr>
          <p:cNvPr id="104465" name="Rectangle 17"/>
          <p:cNvSpPr>
            <a:spLocks noChangeArrowheads="1"/>
          </p:cNvSpPr>
          <p:nvPr/>
        </p:nvSpPr>
        <p:spPr bwMode="auto">
          <a:xfrm>
            <a:off x="1958975" y="5662613"/>
            <a:ext cx="3503613"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my-MM" sz="1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မောရှေနှင့်ဖွဲ့သောပဋိညာဉ်</a:t>
            </a:r>
            <a:endParaRPr lang="en-US" sz="1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sz="900"/>
            </a:p>
          </p:txBody>
        </p:sp>
      </p:grpSp>
      <p:sp>
        <p:nvSpPr>
          <p:cNvPr id="104469" name="Rectangle 21"/>
          <p:cNvSpPr>
            <a:spLocks noChangeArrowheads="1"/>
          </p:cNvSpPr>
          <p:nvPr/>
        </p:nvSpPr>
        <p:spPr bwMode="auto">
          <a:xfrm>
            <a:off x="1691680" y="908720"/>
            <a:ext cx="1800200"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ဣသရေလလူမျိုးမှတဆင့်ယဇ်ပရောဟိတ်၏နိုင်ငံတော်အဖြစ် လူသားများအုပ်စိုးခွင့်ကိုပြန်လည်တည်ဆောက်ရန် ဘုရားသခင်သည် အာဗြံဟံနှင့်ပဋိညာဉ်ဖွဲ့သည်။ (က. ၁၂:၁-၃; ထွ. ၁၉ :၆)</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70" name="Rectangle 22"/>
          <p:cNvSpPr>
            <a:spLocks noChangeArrowheads="1"/>
          </p:cNvSpPr>
          <p:nvPr/>
        </p:nvSpPr>
        <p:spPr bwMode="auto">
          <a:xfrm>
            <a:off x="79375" y="730250"/>
            <a:ext cx="1569341" cy="259045"/>
          </a:xfrm>
          <a:prstGeom prst="rect">
            <a:avLst/>
          </a:prstGeom>
          <a:noFill/>
          <a:ln w="12700">
            <a:noFill/>
            <a:miter lim="800000"/>
            <a:headEnd/>
            <a:tailEnd/>
          </a:ln>
          <a:effectLst/>
        </p:spPr>
        <p:txBody>
          <a:bodyPr wrap="none" lIns="90488" tIns="44450" rIns="90488" bIns="44450">
            <a:spAutoFit/>
          </a:bodyPr>
          <a:lstStyle/>
          <a:p>
            <a:pPr>
              <a:defRPr/>
            </a:pPr>
            <a:r>
              <a:rPr lang="en-US" sz="1100" b="1">
                <a:solidFill>
                  <a:srgbClr val="FFA040"/>
                </a:solidFill>
                <a:effectLst>
                  <a:outerShdw blurRad="38100" dist="38100" dir="2700000" algn="tl">
                    <a:srgbClr val="000000"/>
                  </a:outerShdw>
                </a:effectLst>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sz="900"/>
          </a:p>
        </p:txBody>
      </p:sp>
      <p:sp>
        <p:nvSpPr>
          <p:cNvPr id="104473" name="Rectangle 25"/>
          <p:cNvSpPr>
            <a:spLocks noChangeArrowheads="1"/>
          </p:cNvSpPr>
          <p:nvPr/>
        </p:nvSpPr>
        <p:spPr bwMode="auto">
          <a:xfrm>
            <a:off x="107504" y="1614488"/>
            <a:ext cx="995809"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လူသား၏ကျဆုံးခြင်း (က. ၃)</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74" name="Rectangle 26"/>
          <p:cNvSpPr>
            <a:spLocks noChangeArrowheads="1"/>
          </p:cNvSpPr>
          <p:nvPr/>
        </p:nvSpPr>
        <p:spPr bwMode="auto">
          <a:xfrm>
            <a:off x="3383281" y="908720"/>
            <a:ext cx="1404744"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ယဇ်ပရောဟိတ်၏နိုင်ငံတော်အဖြစ် တိုင်းနိုင်ငံများအားသက်သေပြရန်ဣသရေလ၏ကျရှုံးခြင်းသည်တိုင်းတပါးလက်အောက်ကျရောက်ခြင်းဖြင့်စီရင်ခြင်းခံရသည်။</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75" name="Rectangle 27"/>
          <p:cNvSpPr>
            <a:spLocks noChangeArrowheads="1"/>
          </p:cNvSpPr>
          <p:nvPr/>
        </p:nvSpPr>
        <p:spPr bwMode="auto">
          <a:xfrm>
            <a:off x="3216275" y="4740275"/>
            <a:ext cx="1944444"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ယေရမိအနာဂတ္တိကျမ်း ၃၁:၃၁-၃၄ ကတိတော်များ:</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ခွင့်လွှတ်ခြင်း</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ဝိညာဉ်တော်ကိန်းဝပ်ခြင်း</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အသစ်သောနှလုံးသား၊ သဘာဝ၊ စိတ်</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ဣသရေလနှင့်ယုဒ ပြန်လည်ပေါင်းစည်းမှု</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ဧဝံဂေလိတရားမလိုအပ်တော့ခြင်း</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76" name="Rectangle 28"/>
          <p:cNvSpPr>
            <a:spLocks noChangeArrowheads="1"/>
          </p:cNvSpPr>
          <p:nvPr/>
        </p:nvSpPr>
        <p:spPr bwMode="auto">
          <a:xfrm>
            <a:off x="2682875" y="3632200"/>
            <a:ext cx="2151231"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ဓမ္မရာဇဝင်ဒုတိယစောင် ၇:၁၂-၁၆ ကတိတော်များ:</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 သားများ(”အိမ်တော်” ဘယ်သောအခါမှဖျောက်ဖျက်မရ)</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နိုင်ငံတော် (နိုင်ငံရေးနှင့်ဆိုင်သောမင်းဆက်)</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ရာဇပလ္လင် (သားစဉ်မြေးဆက် အုပ်စိုးခွင့်ရ)</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ဗိမာန်တော် (သားမှတည်ဆောက်ခြင်း)</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77" name="Rectangle 29"/>
          <p:cNvSpPr>
            <a:spLocks noChangeArrowheads="1"/>
          </p:cNvSpPr>
          <p:nvPr/>
        </p:nvSpPr>
        <p:spPr bwMode="auto">
          <a:xfrm>
            <a:off x="2301874" y="2479675"/>
            <a:ext cx="3350245"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ကမ္ဘာဦးကျမ်း ၁၅:၁၈ (</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cf. </a:t>
            </a: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တရား. ၃၀:၁-၁၀) ကတိတော်များ:</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 မြစ်ကြီးမှစ၍ အဲဂုတ္တုုမြစ်ထိ နယ်မြေ (ဟေရှာ. ၂၇:၁၂)</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ထာဝရကာလပိုင်ဆိုင်ရမည့် နယ်မြေ (က. ၁၇:၈) ဖမ်းသွားချုပ်ထားခံရပြီးနောက်</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နယ်မြေအားဖြင့် တစ်ကမ္ဘာလုံးကောင်းချီးခံစားရခြင်း (ဟေရှာ. ၁၄:၁-၂)</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78" name="Rectangle 30"/>
          <p:cNvSpPr>
            <a:spLocks noChangeArrowheads="1"/>
          </p:cNvSpPr>
          <p:nvPr/>
        </p:nvSpPr>
        <p:spPr bwMode="auto">
          <a:xfrm>
            <a:off x="5868144" y="955675"/>
            <a:ext cx="115451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ယေရှုသည်သူ၏နိုင်ငံတော်ကိုနက်နဲသောအသွင်သဏ္ဍန်ဖြင့်အသင်းတော်သို့ချဲ့ထွင်သည်။(မဿဲ. ၁၃)</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79" name="Rectangle 31"/>
          <p:cNvSpPr>
            <a:spLocks noChangeArrowheads="1"/>
          </p:cNvSpPr>
          <p:nvPr/>
        </p:nvSpPr>
        <p:spPr bwMode="auto">
          <a:xfrm>
            <a:off x="4675188" y="947738"/>
            <a:ext cx="1048940"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ဣသရေလလူမျိုးများသည် မေရှိယ၏နိုင်ငံတော် ကမ်းလှမ်းခြင်းကို ငြင်းပယ်သည်။ </a:t>
            </a:r>
          </a:p>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(မဿဲ. ၁၂:၄၁-၄၂; ၂၃:၃၇-၃၉ )</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80" name="Rectangle 32"/>
          <p:cNvSpPr>
            <a:spLocks noChangeArrowheads="1"/>
          </p:cNvSpPr>
          <p:nvPr/>
        </p:nvSpPr>
        <p:spPr bwMode="auto">
          <a:xfrm>
            <a:off x="6948264" y="949325"/>
            <a:ext cx="1224136"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ဣသရေလ၏ရန်သူများကို ခရစ်တော်မှနှိမ်နင်းခြင်းနှင့် တိုင်းနိုင်ငံယုံကြည်လာခြင်း</a:t>
            </a:r>
          </a:p>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(ရောမ. ၁၁:၂၆-၂၇)</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104486" name="Rectangle 38"/>
          <p:cNvSpPr>
            <a:spLocks noChangeArrowheads="1"/>
          </p:cNvSpPr>
          <p:nvPr/>
        </p:nvSpPr>
        <p:spPr bwMode="auto">
          <a:xfrm>
            <a:off x="5818188" y="2348880"/>
            <a:ext cx="1850156" cy="95154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ဣသရေလလူမျိုးများသည် ကယ်တင်ရှင်ကိုငြင်းပယ်ခဲ့ခြင်းကြောင့် ၁၉ရာစုနီးပါး နေရာဒေသအသီးသီးသို့</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a:t>
            </a: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ပျံ့နှံ့ခြင်းအားဖြင့် တရားစီရင်ခြင်းကို</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a:t>
            </a: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ခံရသည်။ (အေဒီ ၇၀–အေဒီ၁၉၄၈)</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a:t>
            </a:r>
            <a:r>
              <a:rPr lang="my-MM" sz="700" b="1" dirty="0">
                <a:solidFill>
                  <a:srgbClr val="FFFFFF"/>
                </a:solidFill>
                <a:latin typeface="Pyidaungsu" panose="020B0502040204020203" pitchFamily="34" charset="0"/>
                <a:ea typeface="ＭＳ Ｐゴシック" charset="-128"/>
                <a:cs typeface="Pyidaungsu" panose="020B0502040204020203" pitchFamily="34" charset="0"/>
              </a:rPr>
              <a:t> သို့သော် ယခုအခါ တစ်ဝက်တစ်ပျက် ပြန်လည်ပေါင်းစည်းနေကြသည်။ (ယေဇ. ၃၇:၁-၇</a:t>
            </a:r>
            <a:r>
              <a:rPr lang="en-US" sz="700" b="1" dirty="0">
                <a:solidFill>
                  <a:srgbClr val="FFFFFF"/>
                </a:solidFill>
                <a:latin typeface="Arial" pitchFamily="24" charset="0"/>
                <a:ea typeface="ＭＳ Ｐゴシック" charset="-128"/>
                <a:cs typeface="ＭＳ Ｐゴシック" charset="-128"/>
              </a:rPr>
              <a:t>)</a:t>
            </a:r>
          </a:p>
        </p:txBody>
      </p:sp>
      <p:sp>
        <p:nvSpPr>
          <p:cNvPr id="104487" name="Rectangle 39"/>
          <p:cNvSpPr>
            <a:spLocks noChangeArrowheads="1"/>
          </p:cNvSpPr>
          <p:nvPr/>
        </p:nvSpPr>
        <p:spPr bwMode="auto">
          <a:xfrm>
            <a:off x="6054725" y="3494861"/>
            <a:ext cx="1541611" cy="628377"/>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ခရစ်တော်သည် ဝိညာဉ်ရေးရာ</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ဗိမာန်တော်ဖြစ်သော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သူ့အသင်းတော်အပေါ်၌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ဦးခေါင်းဖြစ်သည်။</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(ဧ. ၂:၁၉ -၂၂; ၂ ကော. ၆:၁၆)</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sp>
        <p:nvSpPr>
          <p:cNvPr id="104488" name="Rectangle 40"/>
          <p:cNvSpPr>
            <a:spLocks noChangeArrowheads="1"/>
          </p:cNvSpPr>
          <p:nvPr/>
        </p:nvSpPr>
        <p:spPr bwMode="auto">
          <a:xfrm>
            <a:off x="5935662" y="4740275"/>
            <a:ext cx="1588666" cy="52065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မောရှေ၏ပညတ်တရားသည်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ပဋိညာဉ်သစ်၏ ပထမသုံးချက်ဖြင့် အစားထိုးခြင်းခံရသည်။</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 (လုကာ ၂၂:၂၀; ၂ ကော. ၃:၆)</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sp>
        <p:nvSpPr>
          <p:cNvPr id="4134" name="AutoShape 41"/>
          <p:cNvSpPr>
            <a:spLocks noChangeArrowheads="1"/>
          </p:cNvSpPr>
          <p:nvPr/>
        </p:nvSpPr>
        <p:spPr bwMode="auto">
          <a:xfrm rot="16200000" flipH="1">
            <a:off x="7583488" y="1692424"/>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104491" name="Rectangle 43"/>
          <p:cNvSpPr>
            <a:spLocks noChangeArrowheads="1"/>
          </p:cNvSpPr>
          <p:nvPr/>
        </p:nvSpPr>
        <p:spPr bwMode="auto">
          <a:xfrm>
            <a:off x="7524328" y="2033216"/>
            <a:ext cx="1546225"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err="1">
                <a:solidFill>
                  <a:srgbClr val="FFFFFF"/>
                </a:solidFill>
                <a:latin typeface="Pyidaungsu" panose="020B0502040204020203" pitchFamily="34" charset="0"/>
                <a:ea typeface="ＭＳ Ｐゴシック" charset="-128"/>
                <a:cs typeface="Pyidaungsu" panose="020B0502040204020203" pitchFamily="34" charset="0"/>
              </a:rPr>
              <a:t>ကယ်တင်ရှင</a:t>
            </a:r>
            <a:r>
              <a:rPr lang="en-US" sz="800" b="1" dirty="0">
                <a:solidFill>
                  <a:srgbClr val="FFFFFF"/>
                </a:solidFill>
                <a:latin typeface="Pyidaungsu" panose="020B0502040204020203" pitchFamily="34" charset="0"/>
                <a:ea typeface="ＭＳ Ｐゴシック" charset="-128"/>
                <a:cs typeface="Pyidaungsu" panose="020B0502040204020203" pitchFamily="34" charset="0"/>
              </a:rPr>
              <a:t>်၏</a:t>
            </a:r>
            <a:endParaRPr lang="en-US" sz="800" b="1" dirty="0">
              <a:solidFill>
                <a:srgbClr val="FFFFFF"/>
              </a:solidFill>
              <a:latin typeface="Arial" pitchFamily="24" charset="0"/>
              <a:ea typeface="ＭＳ Ｐゴシック" charset="-128"/>
              <a:cs typeface="ＭＳ Ｐゴシック" charset="-128"/>
            </a:endParaRP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104493" name="Rectangle 45"/>
          <p:cNvSpPr>
            <a:spLocks noChangeArrowheads="1"/>
          </p:cNvSpPr>
          <p:nvPr/>
        </p:nvSpPr>
        <p:spPr bwMode="auto">
          <a:xfrm>
            <a:off x="7596336" y="2204864"/>
            <a:ext cx="1584176"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defRPr/>
            </a:pPr>
            <a:r>
              <a:rPr lang="en-US" sz="800" b="1" dirty="0" err="1">
                <a:solidFill>
                  <a:srgbClr val="FFFFFF"/>
                </a:solidFill>
                <a:latin typeface="Pyidaungsu" panose="020B0502040204020203" pitchFamily="34" charset="0"/>
                <a:ea typeface="ＭＳ Ｐゴシック" charset="-128"/>
                <a:cs typeface="Pyidaungsu" panose="020B0502040204020203" pitchFamily="34" charset="0"/>
              </a:rPr>
              <a:t>အနှစ်တစ်ထောင</a:t>
            </a:r>
            <a:r>
              <a:rPr lang="en-US" sz="800" b="1" dirty="0">
                <a:solidFill>
                  <a:srgbClr val="FFFFFF"/>
                </a:solidFill>
                <a:latin typeface="Pyidaungsu" panose="020B0502040204020203" pitchFamily="34" charset="0"/>
                <a:ea typeface="ＭＳ Ｐゴシック" charset="-128"/>
                <a:cs typeface="Pyidaungsu" panose="020B0502040204020203" pitchFamily="34" charset="0"/>
              </a:rPr>
              <a:t>် </a:t>
            </a:r>
            <a:r>
              <a:rPr lang="en-US" sz="800" b="1" dirty="0" err="1">
                <a:solidFill>
                  <a:srgbClr val="FFFFFF"/>
                </a:solidFill>
                <a:latin typeface="Pyidaungsu" panose="020B0502040204020203" pitchFamily="34" charset="0"/>
                <a:ea typeface="ＭＳ Ｐゴシック" charset="-128"/>
                <a:cs typeface="Pyidaungsu" panose="020B0502040204020203" pitchFamily="34" charset="0"/>
              </a:rPr>
              <a:t>နိုင်ငံတော</a:t>
            </a:r>
            <a:r>
              <a:rPr lang="en-US" sz="800" b="1" dirty="0">
                <a:solidFill>
                  <a:srgbClr val="FFFFFF"/>
                </a:solidFill>
                <a:latin typeface="Pyidaungsu" panose="020B0502040204020203" pitchFamily="34" charset="0"/>
                <a:ea typeface="ＭＳ Ｐゴシック" charset="-128"/>
                <a:cs typeface="Pyidaungsu" panose="020B0502040204020203" pitchFamily="34" charset="0"/>
              </a:rPr>
              <a:t>်</a:t>
            </a:r>
          </a:p>
        </p:txBody>
      </p:sp>
      <p:sp>
        <p:nvSpPr>
          <p:cNvPr id="104494" name="Rectangle 46"/>
          <p:cNvSpPr>
            <a:spLocks noChangeArrowheads="1"/>
          </p:cNvSpPr>
          <p:nvPr/>
        </p:nvSpPr>
        <p:spPr bwMode="auto">
          <a:xfrm>
            <a:off x="7659688" y="2411413"/>
            <a:ext cx="911225"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700" b="1" dirty="0" err="1">
                <a:solidFill>
                  <a:srgbClr val="FFFFFF"/>
                </a:solidFill>
                <a:latin typeface="Pyidaungsu" panose="020B0502040204020203" pitchFamily="34" charset="0"/>
                <a:ea typeface="ＭＳ Ｐゴシック" charset="-128"/>
                <a:cs typeface="Pyidaungsu" panose="020B0502040204020203" pitchFamily="34" charset="0"/>
              </a:rPr>
              <a:t>အပြည</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a:t>
            </a:r>
            <a:r>
              <a:rPr lang="en-US" sz="700" b="1" dirty="0" err="1">
                <a:solidFill>
                  <a:srgbClr val="FFFFFF"/>
                </a:solidFill>
                <a:latin typeface="Pyidaungsu" panose="020B0502040204020203" pitchFamily="34" charset="0"/>
                <a:ea typeface="ＭＳ Ｐゴシック" charset="-128"/>
                <a:cs typeface="Pyidaungsu" panose="020B0502040204020203" pitchFamily="34" charset="0"/>
              </a:rPr>
              <a:t>အဝပြန်လည</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a:t>
            </a:r>
            <a:r>
              <a:rPr lang="en-US" sz="700" b="1" dirty="0" err="1">
                <a:solidFill>
                  <a:srgbClr val="FFFFFF"/>
                </a:solidFill>
                <a:latin typeface="Pyidaungsu" panose="020B0502040204020203" pitchFamily="34" charset="0"/>
                <a:ea typeface="ＭＳ Ｐゴシック" charset="-128"/>
                <a:cs typeface="Pyidaungsu" panose="020B0502040204020203" pitchFamily="34" charset="0"/>
              </a:rPr>
              <a:t>ပေါင်းစည်း</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a:p>
            <a:pPr algn="ctr">
              <a:defRPr/>
            </a:pPr>
            <a:r>
              <a:rPr lang="en-US" sz="700" b="1" dirty="0">
                <a:solidFill>
                  <a:srgbClr val="FFFFFF"/>
                </a:solidFill>
                <a:latin typeface="Pyidaungsu" panose="020B0502040204020203" pitchFamily="34" charset="0"/>
                <a:ea typeface="ＭＳ Ｐゴシック" charset="-128"/>
                <a:cs typeface="Pyidaungsu" panose="020B0502040204020203" pitchFamily="34" charset="0"/>
              </a:rPr>
              <a:t>(ယေဇ.၃၇:၈-၂၈) </a:t>
            </a:r>
            <a:r>
              <a:rPr lang="en-US" sz="700" b="1" dirty="0" err="1">
                <a:solidFill>
                  <a:srgbClr val="FFFFFF"/>
                </a:solidFill>
                <a:latin typeface="Pyidaungsu" panose="020B0502040204020203" pitchFamily="34" charset="0"/>
                <a:ea typeface="ＭＳ Ｐゴシック" charset="-128"/>
                <a:cs typeface="Pyidaungsu" panose="020B0502040204020203" pitchFamily="34" charset="0"/>
              </a:rPr>
              <a:t>ယေရုရှလင</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a:t>
            </a:r>
          </a:p>
          <a:p>
            <a:pPr algn="ctr">
              <a:defRPr/>
            </a:pPr>
            <a:r>
              <a:rPr lang="en-US" sz="700" b="1" dirty="0" err="1">
                <a:solidFill>
                  <a:srgbClr val="FFFFFF"/>
                </a:solidFill>
                <a:latin typeface="Pyidaungsu" panose="020B0502040204020203" pitchFamily="34" charset="0"/>
                <a:ea typeface="ＭＳ Ｐゴシック" charset="-128"/>
                <a:cs typeface="Pyidaungsu" panose="020B0502040204020203" pitchFamily="34" charset="0"/>
              </a:rPr>
              <a:t>ကမ္ဘာ့မြို့တော</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a:t>
            </a:r>
          </a:p>
          <a:p>
            <a:pPr algn="ctr">
              <a:defRPr/>
            </a:pPr>
            <a:r>
              <a:rPr lang="en-US" sz="700" b="1" dirty="0">
                <a:solidFill>
                  <a:srgbClr val="FFFFFF"/>
                </a:solidFill>
                <a:latin typeface="Pyidaungsu" panose="020B0502040204020203" pitchFamily="34" charset="0"/>
                <a:ea typeface="ＭＳ Ｐゴシック" charset="-128"/>
                <a:cs typeface="Pyidaungsu" panose="020B0502040204020203" pitchFamily="34" charset="0"/>
              </a:rPr>
              <a:t>(</a:t>
            </a:r>
            <a:r>
              <a:rPr lang="en-US" sz="700" b="1" dirty="0" err="1">
                <a:solidFill>
                  <a:srgbClr val="FFFFFF"/>
                </a:solidFill>
                <a:latin typeface="Pyidaungsu" panose="020B0502040204020203" pitchFamily="34" charset="0"/>
                <a:ea typeface="ＭＳ Ｐゴシック" charset="-128"/>
                <a:cs typeface="Pyidaungsu" panose="020B0502040204020203" pitchFamily="34" charset="0"/>
              </a:rPr>
              <a:t>ဟေ</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၂:၁-၅)</a:t>
            </a:r>
          </a:p>
        </p:txBody>
      </p:sp>
      <p:sp>
        <p:nvSpPr>
          <p:cNvPr id="104495" name="Rectangle 47"/>
          <p:cNvSpPr>
            <a:spLocks noChangeArrowheads="1"/>
          </p:cNvSpPr>
          <p:nvPr/>
        </p:nvSpPr>
        <p:spPr bwMode="auto">
          <a:xfrm>
            <a:off x="8412163" y="2411413"/>
            <a:ext cx="730250" cy="41293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700" b="1" dirty="0" err="1">
                <a:solidFill>
                  <a:srgbClr val="FFFFFF"/>
                </a:solidFill>
                <a:latin typeface="Pyidaungsu" panose="020B0502040204020203" pitchFamily="34" charset="0"/>
                <a:ea typeface="ＭＳ Ｐゴシック" charset="-128"/>
                <a:cs typeface="Pyidaungsu" panose="020B0502040204020203" pitchFamily="34" charset="0"/>
              </a:rPr>
              <a:t>ယေရုရှလင်မြို့သစ</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a:t>
            </a:r>
          </a:p>
          <a:p>
            <a:pPr algn="ctr">
              <a:defRPr/>
            </a:pPr>
            <a:r>
              <a:rPr lang="en-US" sz="700" b="1" dirty="0">
                <a:solidFill>
                  <a:srgbClr val="FFFFFF"/>
                </a:solidFill>
                <a:latin typeface="Pyidaungsu" panose="020B0502040204020203" pitchFamily="34" charset="0"/>
                <a:ea typeface="ＭＳ Ｐゴシック" charset="-128"/>
                <a:cs typeface="Pyidaungsu" panose="020B0502040204020203" pitchFamily="34" charset="0"/>
              </a:rPr>
              <a:t>(</a:t>
            </a:r>
            <a:r>
              <a:rPr lang="en-US" sz="700" b="1" dirty="0" err="1">
                <a:solidFill>
                  <a:srgbClr val="FFFFFF"/>
                </a:solidFill>
                <a:latin typeface="Pyidaungsu" panose="020B0502040204020203" pitchFamily="34" charset="0"/>
                <a:ea typeface="ＭＳ Ｐゴシック" charset="-128"/>
                <a:cs typeface="Pyidaungsu" panose="020B0502040204020203" pitchFamily="34" charset="0"/>
              </a:rPr>
              <a:t>ဗျာ</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၂၁–၂၂)</a:t>
            </a:r>
          </a:p>
        </p:txBody>
      </p:sp>
      <p:sp>
        <p:nvSpPr>
          <p:cNvPr id="104496" name="Rectangle 48"/>
          <p:cNvSpPr>
            <a:spLocks noChangeArrowheads="1"/>
          </p:cNvSpPr>
          <p:nvPr/>
        </p:nvSpPr>
        <p:spPr bwMode="auto">
          <a:xfrm>
            <a:off x="7724775" y="3389313"/>
            <a:ext cx="803275" cy="8438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ခရစ်တော်ကလောကကိုစိုးစံသည်။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(ဟေ. ၁၁)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သန့်ရှင်းသူနှင့် (ဗျာ. ၅:၁၀; ၂၀:၄-၆)</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sp>
        <p:nvSpPr>
          <p:cNvPr id="104497" name="Rectangle 49"/>
          <p:cNvSpPr>
            <a:spLocks noChangeArrowheads="1"/>
          </p:cNvSpPr>
          <p:nvPr/>
        </p:nvSpPr>
        <p:spPr bwMode="auto">
          <a:xfrm>
            <a:off x="7956376" y="995487"/>
            <a:ext cx="1224136"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ခရစ်တော်သည်သန့်ရှင်းသူများနှင့်အတူ အရာခပ်သိမ်းအထက်၌ အုပ်စိုးခြင်း (ဧဖက် ၁:၉-၁၀၊ ဗျာ ၂၀:၁-၆၊ ၂၂:၅ခ</a:t>
            </a:r>
            <a:r>
              <a:rPr lang="my-MM" sz="700" b="1" dirty="0">
                <a:solidFill>
                  <a:srgbClr val="FFFFFF"/>
                </a:solidFill>
                <a:effectLst>
                  <a:outerShdw blurRad="38100" dist="38100" dir="2700000" algn="tl">
                    <a:srgbClr val="000000"/>
                  </a:outerShdw>
                </a:effectLst>
                <a:latin typeface="Zawgyi-One"/>
                <a:cs typeface="Zawgyi-One"/>
              </a:rPr>
              <a:t>)</a:t>
            </a:r>
            <a:endParaRPr lang="en-US" sz="700" b="1" dirty="0">
              <a:solidFill>
                <a:srgbClr val="FFFFFF"/>
              </a:solidFill>
              <a:effectLst>
                <a:outerShdw blurRad="38100" dist="38100" dir="2700000" algn="tl">
                  <a:srgbClr val="000000"/>
                </a:outerShdw>
              </a:effectLst>
              <a:cs typeface="Arial" charset="0"/>
            </a:endParaRPr>
          </a:p>
        </p:txBody>
      </p:sp>
      <p:grpSp>
        <p:nvGrpSpPr>
          <p:cNvPr id="4143" name="Group 50"/>
          <p:cNvGrpSpPr>
            <a:grpSpLocks/>
          </p:cNvGrpSpPr>
          <p:nvPr/>
        </p:nvGrpSpPr>
        <p:grpSpPr bwMode="auto">
          <a:xfrm>
            <a:off x="4927848"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grpSp>
      <p:grpSp>
        <p:nvGrpSpPr>
          <p:cNvPr id="4144" name="Group 54"/>
          <p:cNvGrpSpPr>
            <a:grpSpLocks/>
          </p:cNvGrpSpPr>
          <p:nvPr/>
        </p:nvGrpSpPr>
        <p:grpSpPr bwMode="auto">
          <a:xfrm>
            <a:off x="4999856"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grpSp>
      <p:sp>
        <p:nvSpPr>
          <p:cNvPr id="104506" name="Rectangle 58"/>
          <p:cNvSpPr>
            <a:spLocks noChangeArrowheads="1"/>
          </p:cNvSpPr>
          <p:nvPr/>
        </p:nvSpPr>
        <p:spPr bwMode="auto">
          <a:xfrm rot="16200000">
            <a:off x="1456070" y="2558050"/>
            <a:ext cx="75181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400" b="1" dirty="0" err="1">
                <a:solidFill>
                  <a:srgbClr val="FFFFFF"/>
                </a:solidFill>
                <a:latin typeface="Pyidaungsu" panose="020B0502040204020203" pitchFamily="34" charset="0"/>
                <a:ea typeface="ＭＳ Ｐゴシック" charset="-128"/>
                <a:cs typeface="Pyidaungsu" panose="020B0502040204020203" pitchFamily="34" charset="0"/>
              </a:rPr>
              <a:t>နယ်မြေ</a:t>
            </a:r>
            <a:endParaRPr lang="en-US" sz="14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07" name="Rectangle 59"/>
          <p:cNvSpPr>
            <a:spLocks noChangeArrowheads="1"/>
          </p:cNvSpPr>
          <p:nvPr/>
        </p:nvSpPr>
        <p:spPr bwMode="auto">
          <a:xfrm rot="16200000">
            <a:off x="1804980" y="3708194"/>
            <a:ext cx="822342"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400" b="1" dirty="0" err="1">
                <a:solidFill>
                  <a:srgbClr val="FFFFFF"/>
                </a:solidFill>
                <a:latin typeface="Pyidaungsu" panose="020B0502040204020203" pitchFamily="34" charset="0"/>
                <a:ea typeface="ＭＳ Ｐゴシック" charset="-128"/>
                <a:cs typeface="Pyidaungsu" panose="020B0502040204020203" pitchFamily="34" charset="0"/>
              </a:rPr>
              <a:t>မျိုးဆက</a:t>
            </a:r>
            <a:r>
              <a:rPr lang="en-US" sz="1400" b="1" dirty="0">
                <a:solidFill>
                  <a:srgbClr val="FFFFFF"/>
                </a:solidFill>
                <a:latin typeface="Pyidaungsu" panose="020B0502040204020203" pitchFamily="34" charset="0"/>
                <a:ea typeface="ＭＳ Ｐゴシック" charset="-128"/>
                <a:cs typeface="Pyidaungsu" panose="020B0502040204020203" pitchFamily="34" charset="0"/>
              </a:rPr>
              <a:t>်</a:t>
            </a:r>
          </a:p>
        </p:txBody>
      </p:sp>
      <p:sp>
        <p:nvSpPr>
          <p:cNvPr id="104508" name="Rectangle 60"/>
          <p:cNvSpPr>
            <a:spLocks noChangeArrowheads="1"/>
          </p:cNvSpPr>
          <p:nvPr/>
        </p:nvSpPr>
        <p:spPr bwMode="auto">
          <a:xfrm rot="16200000">
            <a:off x="2410029" y="4912312"/>
            <a:ext cx="94256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400" b="1" dirty="0" err="1">
                <a:solidFill>
                  <a:srgbClr val="FFFFFF"/>
                </a:solidFill>
                <a:latin typeface="Pyidaungsu" panose="020B0502040204020203" pitchFamily="34" charset="0"/>
                <a:ea typeface="ＭＳ Ｐゴシック" charset="-128"/>
                <a:cs typeface="Pyidaungsu" panose="020B0502040204020203" pitchFamily="34" charset="0"/>
              </a:rPr>
              <a:t>ကောင်းချီး</a:t>
            </a:r>
            <a:endParaRPr lang="en-US" sz="14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09" name="Rectangle 61"/>
          <p:cNvSpPr>
            <a:spLocks noChangeArrowheads="1"/>
          </p:cNvSpPr>
          <p:nvPr/>
        </p:nvSpPr>
        <p:spPr bwMode="auto">
          <a:xfrm rot="16200000">
            <a:off x="892194" y="3668815"/>
            <a:ext cx="1473161"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200" b="1" dirty="0" err="1">
                <a:solidFill>
                  <a:srgbClr val="FFFFFF"/>
                </a:solidFill>
                <a:latin typeface="Pyidaungsu" panose="020B0502040204020203" pitchFamily="34" charset="0"/>
                <a:ea typeface="ＭＳ Ｐゴシック" charset="-128"/>
                <a:cs typeface="Pyidaungsu" panose="020B0502040204020203" pitchFamily="34" charset="0"/>
              </a:rPr>
              <a:t>ကမ္ဘာဦးကျမ်း</a:t>
            </a:r>
            <a:r>
              <a:rPr lang="en-US" sz="1200" b="1" dirty="0">
                <a:solidFill>
                  <a:srgbClr val="FFFFFF"/>
                </a:solidFill>
                <a:latin typeface="Pyidaungsu" panose="020B0502040204020203" pitchFamily="34" charset="0"/>
                <a:ea typeface="ＭＳ Ｐゴシック" charset="-128"/>
                <a:cs typeface="Pyidaungsu" panose="020B0502040204020203" pitchFamily="34" charset="0"/>
              </a:rPr>
              <a:t> ၁၂:၁-၃</a:t>
            </a:r>
          </a:p>
        </p:txBody>
      </p:sp>
      <p:sp>
        <p:nvSpPr>
          <p:cNvPr id="104510" name="Rectangle 62"/>
          <p:cNvSpPr>
            <a:spLocks noChangeArrowheads="1"/>
          </p:cNvSpPr>
          <p:nvPr/>
        </p:nvSpPr>
        <p:spPr bwMode="auto">
          <a:xfrm>
            <a:off x="8416925" y="3389313"/>
            <a:ext cx="750888" cy="8438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ခရစ်တော်သည်ဖခင်ထံသို့နိုင်ငံတော်အားပြန်လည်ပေးအပ်သည်။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(၁ ကော. ၁၅:၂၄)</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eaLnBrk="1" hangingPunct="1">
                <a:defRPr/>
              </a:pPr>
              <a:endParaRPr lang="en-US" sz="20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0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0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0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000">
                <a:solidFill>
                  <a:srgbClr val="FFFFFF"/>
                </a:solidFill>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5004048" y="5013176"/>
            <a:ext cx="1012577" cy="176187"/>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sz="2000">
                <a:solidFill>
                  <a:srgbClr val="FFFFFF"/>
                </a:solidFill>
                <a:latin typeface="Times New Roman" charset="0"/>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eaLnBrk="1" hangingPunct="1"/>
              <a:endParaRPr lang="en-US" sz="2000">
                <a:solidFill>
                  <a:srgbClr val="FFFFFF"/>
                </a:solidFill>
                <a:latin typeface="Times New Roman" charset="0"/>
              </a:endParaRPr>
            </a:p>
          </p:txBody>
        </p:sp>
      </p:grpSp>
      <p:sp>
        <p:nvSpPr>
          <p:cNvPr id="104524" name="Rectangle 76"/>
          <p:cNvSpPr>
            <a:spLocks noChangeArrowheads="1"/>
          </p:cNvSpPr>
          <p:nvPr/>
        </p:nvSpPr>
        <p:spPr bwMode="auto">
          <a:xfrm>
            <a:off x="0" y="6416501"/>
            <a:ext cx="9144000" cy="38523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lnSpc>
                <a:spcPct val="120000"/>
              </a:lnSpc>
              <a:defRPr/>
            </a:pPr>
            <a:r>
              <a:rPr lang="my-MM" sz="800" dirty="0">
                <a:latin typeface="Pyidaungsu" panose="020B0502040204020203" pitchFamily="34" charset="0"/>
                <a:cs typeface="Pyidaungsu" panose="020B0502040204020203" pitchFamily="34" charset="0"/>
              </a:rPr>
              <a:t>သမ္မာကျမ်းစားတွင်အဓိပ္ပါယ်နှစ်မျိုးဆောင်သည့် နိုင်ငံတော်နှင့်ဆိုင်သောပဋိညာဉ်ရှိသည်။ ဣသရေလ၏အခန်းကဏ္ဍသည် အာဗြံဟံမှခရစ်တော်အထိအသင်းတော်ပါဝင်စေရန် ချဲ့ထွင်သော်လည်း </a:t>
            </a:r>
          </a:p>
          <a:p>
            <a:pPr algn="ctr">
              <a:lnSpc>
                <a:spcPct val="120000"/>
              </a:lnSpc>
              <a:defRPr/>
            </a:pPr>
            <a:r>
              <a:rPr lang="my-MM" sz="800" dirty="0">
                <a:latin typeface="Pyidaungsu" panose="020B0502040204020203" pitchFamily="34" charset="0"/>
                <a:cs typeface="Pyidaungsu" panose="020B0502040204020203" pitchFamily="34" charset="0"/>
              </a:rPr>
              <a:t>ဣသရေလနိုင်ငံသစ်အဖြစ်ဘယ်သောအခါမှ အစားမထိုးပါ။ ဣသရေလသည် ခရစ်တော်ဒုတိယအကြိမ်ကြွလာချိန်၌ သူ့အားယုံကြည်ပြီးနောက် ကမ္ဘာတွင် တဖန်ပြန်၍ ထင်ပေါ်လာပေဦးမည်။</a:t>
            </a:r>
            <a:endParaRPr lang="en-US" sz="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525" name="Rectangle 77"/>
          <p:cNvSpPr>
            <a:spLocks noChangeArrowheads="1"/>
          </p:cNvSpPr>
          <p:nvPr/>
        </p:nvSpPr>
        <p:spPr bwMode="auto">
          <a:xfrm>
            <a:off x="4932040" y="2055813"/>
            <a:ext cx="633188"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dirty="0" err="1">
                <a:solidFill>
                  <a:srgbClr val="FFFFFF"/>
                </a:solidFill>
                <a:latin typeface="Pyidaungsu" panose="020B0502040204020203" pitchFamily="34" charset="0"/>
                <a:ea typeface="ＭＳ Ｐゴシック" charset="-128"/>
                <a:cs typeface="Pyidaungsu" panose="020B0502040204020203" pitchFamily="34" charset="0"/>
              </a:rPr>
              <a:t>ဣသရေလ</a:t>
            </a:r>
            <a:endParaRPr lang="en-US" sz="8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26" name="Rectangle 78"/>
          <p:cNvSpPr>
            <a:spLocks noChangeArrowheads="1"/>
          </p:cNvSpPr>
          <p:nvPr/>
        </p:nvSpPr>
        <p:spPr bwMode="auto">
          <a:xfrm>
            <a:off x="6334125" y="2055813"/>
            <a:ext cx="695704"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dirty="0" err="1">
                <a:solidFill>
                  <a:srgbClr val="FFFFFF"/>
                </a:solidFill>
                <a:latin typeface="Pyidaungsu" panose="020B0502040204020203" pitchFamily="34" charset="0"/>
                <a:ea typeface="ＭＳ Ｐゴシック" charset="-128"/>
                <a:cs typeface="Pyidaungsu" panose="020B0502040204020203" pitchFamily="34" charset="0"/>
              </a:rPr>
              <a:t>အသင်းတော</a:t>
            </a:r>
            <a:r>
              <a:rPr lang="en-US" sz="800" b="1" dirty="0">
                <a:solidFill>
                  <a:srgbClr val="FFFFFF"/>
                </a:solidFill>
                <a:latin typeface="Pyidaungsu" panose="020B0502040204020203" pitchFamily="34" charset="0"/>
                <a:ea typeface="ＭＳ Ｐゴシック" charset="-128"/>
                <a:cs typeface="Pyidaungsu" panose="020B0502040204020203" pitchFamily="34" charset="0"/>
              </a:rPr>
              <a:t>်</a:t>
            </a:r>
          </a:p>
        </p:txBody>
      </p:sp>
      <p:sp>
        <p:nvSpPr>
          <p:cNvPr id="104527" name="Rectangle 79"/>
          <p:cNvSpPr>
            <a:spLocks noChangeArrowheads="1"/>
          </p:cNvSpPr>
          <p:nvPr/>
        </p:nvSpPr>
        <p:spPr bwMode="auto">
          <a:xfrm>
            <a:off x="4877585" y="2200275"/>
            <a:ext cx="822342" cy="19749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(နိုင်ငံဗဟိုပြုချက်)</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6297159" y="2200275"/>
            <a:ext cx="750206" cy="19749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လူသစ် (ဧ ၂:၁၅)</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104531" name="Rectangle 83"/>
          <p:cNvSpPr>
            <a:spLocks noChangeArrowheads="1"/>
          </p:cNvSpPr>
          <p:nvPr/>
        </p:nvSpPr>
        <p:spPr bwMode="auto">
          <a:xfrm>
            <a:off x="8245475" y="5710238"/>
            <a:ext cx="863600"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600" b="1" i="1" dirty="0">
                <a:solidFill>
                  <a:srgbClr val="FFFFFF"/>
                </a:solidFill>
                <a:latin typeface="Arial" pitchFamily="24" charset="0"/>
                <a:ea typeface="ＭＳ Ｐゴシック" charset="-128"/>
                <a:cs typeface="ＭＳ Ｐゴシック" charset="-128"/>
              </a:rPr>
              <a:t>Eighth Edition</a:t>
            </a:r>
          </a:p>
          <a:p>
            <a:pPr>
              <a:defRPr/>
            </a:pPr>
            <a:r>
              <a:rPr lang="en-US" sz="600" b="1" i="1" dirty="0">
                <a:solidFill>
                  <a:srgbClr val="FFFFFF"/>
                </a:solidFill>
                <a:latin typeface="Arial" pitchFamily="24" charset="0"/>
                <a:ea typeface="ＭＳ Ｐゴシック" charset="-128"/>
                <a:cs typeface="ＭＳ Ｐゴシック" charset="-128"/>
              </a:rPr>
              <a:t>29 Aug 2016</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sz="900"/>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sz="2000">
                <a:solidFill>
                  <a:srgbClr val="FFFFFF"/>
                </a:solidFill>
                <a:latin typeface="Times New Roman"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grpSp>
      <p:grpSp>
        <p:nvGrpSpPr>
          <p:cNvPr id="4163" name="Group 93"/>
          <p:cNvGrpSpPr>
            <a:grpSpLocks/>
          </p:cNvGrpSpPr>
          <p:nvPr/>
        </p:nvGrpSpPr>
        <p:grpSpPr bwMode="auto">
          <a:xfrm>
            <a:off x="1547664"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sz="2000">
                  <a:solidFill>
                    <a:srgbClr val="FFFFFF"/>
                  </a:solidFill>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sz="2000">
                  <a:solidFill>
                    <a:srgbClr val="FFFFFF"/>
                  </a:solidFill>
                  <a:cs typeface="Arial" charset="0"/>
                </a:endParaRPr>
              </a:p>
            </p:txBody>
          </p:sp>
        </p:grpSp>
      </p:grpSp>
      <p:sp>
        <p:nvSpPr>
          <p:cNvPr id="104548" name="Rectangle 100"/>
          <p:cNvSpPr>
            <a:spLocks noChangeArrowheads="1"/>
          </p:cNvSpPr>
          <p:nvPr/>
        </p:nvSpPr>
        <p:spPr bwMode="auto">
          <a:xfrm>
            <a:off x="7596336" y="4587875"/>
            <a:ext cx="1008112" cy="628377"/>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နိုင်ငံတော်ပြန်လည်</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ပေါင်းစည်းချိန်၌</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ထိုအချက် ၅ ချက်</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 ပြီးပြည့်စုံခဲ့သည်။ (ဇာ. ၈)</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sp>
        <p:nvSpPr>
          <p:cNvPr id="104549" name="Rectangle 101"/>
          <p:cNvSpPr>
            <a:spLocks noChangeArrowheads="1"/>
          </p:cNvSpPr>
          <p:nvPr/>
        </p:nvSpPr>
        <p:spPr bwMode="auto">
          <a:xfrm>
            <a:off x="8448675" y="4572000"/>
            <a:ext cx="731837" cy="52065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အရာခပ်သိမ်းအသစ်</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ဖန်ဆင်းသည်။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(ဗျာ. ၂၁:၅)</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sp>
        <p:nvSpPr>
          <p:cNvPr id="104550" name="Rectangle 102"/>
          <p:cNvSpPr>
            <a:spLocks noChangeArrowheads="1"/>
          </p:cNvSpPr>
          <p:nvPr/>
        </p:nvSpPr>
        <p:spPr bwMode="auto">
          <a:xfrm>
            <a:off x="2055813" y="5926138"/>
            <a:ext cx="3738562"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ယာယီ (ဂလာ. ၃:၁၉ ) နှင့် အခြေအနေပေါ်မူတည် (တရား. ၂၈) အပြစ်ကိုဖော်ပြရန် (ရော. ၇:၇) နှင့် ဣသရေလလူများကိုထိန်းကွပ်ရန် (ဂလာ. ၃:၂၃-၂၅)</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51" name="Rectangle 103"/>
          <p:cNvSpPr>
            <a:spLocks noChangeArrowheads="1"/>
          </p:cNvSpPr>
          <p:nvPr/>
        </p:nvSpPr>
        <p:spPr bwMode="auto">
          <a:xfrm>
            <a:off x="5816600" y="5752222"/>
            <a:ext cx="1917972"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ကားတိုင်ပေါ်၌ ပညတ်တရားဖျက်သိမ်းခြင်းပြည့်စုံးခြင်း၊ အစားထိုးခြင်း။(ရော. ၇:၁-၆;</a:t>
            </a:r>
          </a:p>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၁ ကော. ၉ :၁၉ -၂၁; ဟေဗြဲ. ၈:၁၃)</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52" name="Rectangle 104"/>
          <p:cNvSpPr>
            <a:spLocks noChangeArrowheads="1"/>
          </p:cNvSpPr>
          <p:nvPr/>
        </p:nvSpPr>
        <p:spPr bwMode="auto">
          <a:xfrm>
            <a:off x="3463925" y="1760538"/>
            <a:ext cx="2417763" cy="212879"/>
          </a:xfrm>
          <a:prstGeom prst="rect">
            <a:avLst/>
          </a:prstGeom>
          <a:noFill/>
          <a:ln w="12700">
            <a:noFill/>
            <a:miter lim="800000"/>
            <a:headEnd/>
            <a:tailEnd/>
          </a:ln>
          <a:effectLst/>
        </p:spPr>
        <p:txBody>
          <a:bodyPr lIns="90488" tIns="44450" rIns="90488" bIns="44450">
            <a:spAutoFit/>
          </a:bodyPr>
          <a:lstStyle/>
          <a:p>
            <a:pPr>
              <a:defRPr/>
            </a:pPr>
            <a:r>
              <a:rPr lang="en-US" sz="8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ကမ္ဘာဦးကျမ်း</a:t>
            </a:r>
            <a:r>
              <a:rPr lang="en-US" sz="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၆:၁၈; ၉ :၈-၁၇</a:t>
            </a:r>
          </a:p>
        </p:txBody>
      </p:sp>
      <p:sp>
        <p:nvSpPr>
          <p:cNvPr id="104553" name="Text Box 105"/>
          <p:cNvSpPr txBox="1">
            <a:spLocks noChangeArrowheads="1"/>
          </p:cNvSpPr>
          <p:nvPr/>
        </p:nvSpPr>
        <p:spPr bwMode="auto">
          <a:xfrm>
            <a:off x="9314537" y="158750"/>
            <a:ext cx="484427" cy="4001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2808" cy="520655"/>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a:defRPr/>
            </a:pPr>
            <a:endParaRPr lang="en-US" sz="28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44624"/>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2000" dirty="0" err="1">
                <a:effectLst>
                  <a:glow rad="215900">
                    <a:schemeClr val="bg1">
                      <a:lumMod val="50000"/>
                      <a:alpha val="75000"/>
                    </a:schemeClr>
                  </a:glow>
                </a:effectLst>
                <a:latin typeface="Pyidaungsu" panose="020B0502040204020203" pitchFamily="34" charset="0"/>
                <a:cs typeface="Pyidaungsu" panose="020B0502040204020203" pitchFamily="34" charset="0"/>
              </a:rPr>
              <a:t>နိုင်ငံတော်နှင</a:t>
            </a:r>
            <a:r>
              <a:rPr lang="en-US" sz="2000" dirty="0">
                <a:effectLst>
                  <a:glow rad="215900">
                    <a:schemeClr val="bg1">
                      <a:lumMod val="50000"/>
                      <a:alpha val="75000"/>
                    </a:schemeClr>
                  </a:glow>
                </a:effectLst>
                <a:latin typeface="Pyidaungsu" panose="020B0502040204020203" pitchFamily="34" charset="0"/>
                <a:cs typeface="Pyidaungsu" panose="020B0502040204020203" pitchFamily="34" charset="0"/>
              </a:rPr>
              <a:t>့် </a:t>
            </a:r>
            <a:r>
              <a:rPr lang="en-US" sz="2000" dirty="0" err="1">
                <a:effectLst>
                  <a:glow rad="215900">
                    <a:schemeClr val="bg1">
                      <a:lumMod val="50000"/>
                      <a:alpha val="75000"/>
                    </a:schemeClr>
                  </a:glow>
                </a:effectLst>
                <a:latin typeface="Pyidaungsu" panose="020B0502040204020203" pitchFamily="34" charset="0"/>
                <a:cs typeface="Pyidaungsu" panose="020B0502040204020203" pitchFamily="34" charset="0"/>
              </a:rPr>
              <a:t>ပဋိညာဥ်ပ</a:t>
            </a:r>
            <a:r>
              <a:rPr lang="en-US" sz="2000" dirty="0">
                <a:effectLst>
                  <a:glow rad="215900">
                    <a:schemeClr val="bg1">
                      <a:lumMod val="50000"/>
                      <a:alpha val="75000"/>
                    </a:schemeClr>
                  </a:glow>
                </a:effectLst>
                <a:latin typeface="Pyidaungsu" panose="020B0502040204020203" pitchFamily="34" charset="0"/>
                <a:cs typeface="Pyidaungsu" panose="020B0502040204020203" pitchFamily="34" charset="0"/>
              </a:rPr>
              <a:t>ြ </a:t>
            </a:r>
            <a:r>
              <a:rPr lang="en-US" sz="2000" dirty="0" err="1">
                <a:effectLst>
                  <a:glow rad="215900">
                    <a:schemeClr val="bg1">
                      <a:lumMod val="50000"/>
                      <a:alpha val="75000"/>
                    </a:schemeClr>
                  </a:glow>
                </a:effectLst>
                <a:latin typeface="Pyidaungsu" panose="020B0502040204020203" pitchFamily="34" charset="0"/>
                <a:cs typeface="Pyidaungsu" panose="020B0502040204020203" pitchFamily="34" charset="0"/>
              </a:rPr>
              <a:t>အချိန်ဇယား</a:t>
            </a:r>
            <a:endParaRPr lang="en-US" sz="2000" dirty="0">
              <a:effectLst>
                <a:glow rad="215900">
                  <a:schemeClr val="bg1">
                    <a:lumMod val="50000"/>
                    <a:alpha val="75000"/>
                  </a:schemeClr>
                </a:glow>
              </a:effectLst>
              <a:latin typeface="Pyidaungsu" panose="020B0502040204020203" pitchFamily="34" charset="0"/>
              <a:cs typeface="Pyidaungsu" panose="020B0502040204020203" pitchFamily="34" charset="0"/>
            </a:endParaRPr>
          </a:p>
        </p:txBody>
      </p:sp>
      <p:sp>
        <p:nvSpPr>
          <p:cNvPr id="107" name="Text Box 105"/>
          <p:cNvSpPr txBox="1">
            <a:spLocks noChangeArrowheads="1"/>
          </p:cNvSpPr>
          <p:nvPr/>
        </p:nvSpPr>
        <p:spPr bwMode="auto">
          <a:xfrm>
            <a:off x="8380710" y="0"/>
            <a:ext cx="726481" cy="70788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latin typeface="Arial" pitchFamily="-111" charset="0"/>
                <a:ea typeface="+mn-ea"/>
                <a:cs typeface="+mn-cs"/>
              </a:rPr>
              <a:t>22 &amp;</a:t>
            </a:r>
          </a:p>
          <a:p>
            <a:pPr algn="ctr">
              <a:defRPr/>
            </a:pPr>
            <a:r>
              <a:rPr lang="en-US" sz="2000" b="1" dirty="0">
                <a:latin typeface="Arial" pitchFamily="-111" charset="0"/>
                <a:ea typeface="+mn-ea"/>
                <a:cs typeface="+mn-cs"/>
              </a:rPr>
              <a:t>337</a:t>
            </a:r>
          </a:p>
        </p:txBody>
      </p:sp>
    </p:spTree>
    <p:extLst>
      <p:ext uri="{BB962C8B-B14F-4D97-AF65-F5344CB8AC3E}">
        <p14:creationId xmlns:p14="http://schemas.microsoft.com/office/powerpoint/2010/main" val="341636641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02" name="Picture 1" descr="OTS 28 Sabbath Timelin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1950"/>
            <a:ext cx="9144000" cy="649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3" name="Rectangle 2"/>
          <p:cNvSpPr>
            <a:spLocks noGrp="1" noChangeArrowheads="1"/>
          </p:cNvSpPr>
          <p:nvPr>
            <p:ph type="ctrTitle"/>
          </p:nvPr>
        </p:nvSpPr>
        <p:spPr>
          <a:xfrm>
            <a:off x="539750" y="223838"/>
            <a:ext cx="7777163" cy="541337"/>
          </a:xfrm>
          <a:solidFill>
            <a:srgbClr val="000090"/>
          </a:solidFill>
        </p:spPr>
        <p:txBody>
          <a:bodyPr/>
          <a:lstStyle/>
          <a:p>
            <a:pPr eaLnBrk="1" hangingPunct="1"/>
            <a:r>
              <a:rPr kumimoji="1" lang="en-US" altLang="zh-CN" sz="2400" b="1">
                <a:solidFill>
                  <a:schemeClr val="bg1"/>
                </a:solidFill>
                <a:latin typeface="Arial" charset="0"/>
              </a:rPr>
              <a:t>The Eschatological Significance of the Sabbath</a:t>
            </a:r>
          </a:p>
        </p:txBody>
      </p:sp>
      <p:sp>
        <p:nvSpPr>
          <p:cNvPr id="204804"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23</a:t>
            </a:r>
          </a:p>
        </p:txBody>
      </p:sp>
      <p:sp>
        <p:nvSpPr>
          <p:cNvPr id="5" name="Text Box 5"/>
          <p:cNvSpPr txBox="1">
            <a:spLocks noChangeArrowheads="1"/>
          </p:cNvSpPr>
          <p:nvPr/>
        </p:nvSpPr>
        <p:spPr bwMode="auto">
          <a:xfrm>
            <a:off x="8388424" y="476672"/>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529</a:t>
            </a:r>
          </a:p>
        </p:txBody>
      </p:sp>
    </p:spTree>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ctrTitle"/>
          </p:nvPr>
        </p:nvSpPr>
        <p:spPr>
          <a:xfrm>
            <a:off x="683568" y="44624"/>
            <a:ext cx="7704857" cy="648072"/>
          </a:xfrm>
          <a:solidFill>
            <a:srgbClr val="000090"/>
          </a:solidFill>
        </p:spPr>
        <p:txBody>
          <a:bodyPr anchor="ctr"/>
          <a:lstStyle/>
          <a:p>
            <a:pPr eaLnBrk="1" hangingPunct="1"/>
            <a:r>
              <a:rPr kumimoji="1" lang="en-US" altLang="zh-CN" sz="2800" b="1" dirty="0" err="1">
                <a:solidFill>
                  <a:schemeClr val="bg1"/>
                </a:solidFill>
                <a:latin typeface="Pyidaungsu" panose="020B0502040204020203" pitchFamily="34" charset="0"/>
                <a:cs typeface="Pyidaungsu" panose="020B0502040204020203" pitchFamily="34" charset="0"/>
              </a:rPr>
              <a:t>သမ္မာကျမ်းစာပ</a:t>
            </a:r>
            <a:r>
              <a:rPr kumimoji="1" lang="en-US" altLang="zh-CN" sz="2800" b="1" dirty="0">
                <a:solidFill>
                  <a:schemeClr val="bg1"/>
                </a:solidFill>
                <a:latin typeface="Pyidaungsu" panose="020B0502040204020203" pitchFamily="34" charset="0"/>
                <a:cs typeface="Pyidaungsu" panose="020B0502040204020203" pitchFamily="34" charset="0"/>
              </a:rPr>
              <a:t>ါ </a:t>
            </a:r>
            <a:r>
              <a:rPr kumimoji="1" lang="en-US" altLang="zh-CN" sz="2800" b="1" dirty="0" err="1">
                <a:solidFill>
                  <a:schemeClr val="bg1"/>
                </a:solidFill>
                <a:latin typeface="Pyidaungsu" panose="020B0502040204020203" pitchFamily="34" charset="0"/>
                <a:cs typeface="Pyidaungsu" panose="020B0502040204020203" pitchFamily="34" charset="0"/>
              </a:rPr>
              <a:t>အုပ်စိုးခဲ့သူများ</a:t>
            </a:r>
            <a:endParaRPr kumimoji="1" lang="en-US" altLang="zh-CN" sz="2800" b="1" dirty="0">
              <a:solidFill>
                <a:schemeClr val="bg1"/>
              </a:solidFill>
              <a:latin typeface="Pyidaungsu" panose="020B0502040204020203" pitchFamily="34" charset="0"/>
              <a:ea typeface="华文楷体"/>
              <a:cs typeface="Pyidaungsu" panose="020B0502040204020203" pitchFamily="34" charset="0"/>
            </a:endParaRPr>
          </a:p>
        </p:txBody>
      </p:sp>
      <p:sp>
        <p:nvSpPr>
          <p:cNvPr id="216068" name="Text Box 5"/>
          <p:cNvSpPr txBox="1">
            <a:spLocks noChangeArrowheads="1"/>
          </p:cNvSpPr>
          <p:nvPr/>
        </p:nvSpPr>
        <p:spPr bwMode="auto">
          <a:xfrm>
            <a:off x="8509000" y="87313"/>
            <a:ext cx="470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solidFill>
                  <a:srgbClr val="000090"/>
                </a:solidFill>
                <a:latin typeface="Arial"/>
                <a:cs typeface="Arial"/>
              </a:rPr>
              <a:t>24</a:t>
            </a:r>
          </a:p>
        </p:txBody>
      </p:sp>
      <p:graphicFrame>
        <p:nvGraphicFramePr>
          <p:cNvPr id="5" name="Table 4"/>
          <p:cNvGraphicFramePr>
            <a:graphicFrameLocks noGrp="1"/>
          </p:cNvGraphicFramePr>
          <p:nvPr>
            <p:extLst>
              <p:ext uri="{D42A27DB-BD31-4B8C-83A1-F6EECF244321}">
                <p14:modId xmlns:p14="http://schemas.microsoft.com/office/powerpoint/2010/main" val="470207123"/>
              </p:ext>
            </p:extLst>
          </p:nvPr>
        </p:nvGraphicFramePr>
        <p:xfrm>
          <a:off x="0" y="1340768"/>
          <a:ext cx="9144001" cy="5527602"/>
        </p:xfrm>
        <a:graphic>
          <a:graphicData uri="http://schemas.openxmlformats.org/drawingml/2006/table">
            <a:tbl>
              <a:tblPr bandRow="1">
                <a:tableStyleId>{C083E6E3-FA7D-4D7B-A595-EF9225AFEA82}</a:tableStyleId>
              </a:tblPr>
              <a:tblGrid>
                <a:gridCol w="899411">
                  <a:extLst>
                    <a:ext uri="{9D8B030D-6E8A-4147-A177-3AD203B41FA5}">
                      <a16:colId xmlns:a16="http://schemas.microsoft.com/office/drawing/2014/main" val="20000"/>
                    </a:ext>
                  </a:extLst>
                </a:gridCol>
                <a:gridCol w="1008293">
                  <a:extLst>
                    <a:ext uri="{9D8B030D-6E8A-4147-A177-3AD203B41FA5}">
                      <a16:colId xmlns:a16="http://schemas.microsoft.com/office/drawing/2014/main" val="20001"/>
                    </a:ext>
                  </a:extLst>
                </a:gridCol>
                <a:gridCol w="1140294">
                  <a:extLst>
                    <a:ext uri="{9D8B030D-6E8A-4147-A177-3AD203B41FA5}">
                      <a16:colId xmlns:a16="http://schemas.microsoft.com/office/drawing/2014/main" val="20002"/>
                    </a:ext>
                  </a:extLst>
                </a:gridCol>
                <a:gridCol w="999346">
                  <a:extLst>
                    <a:ext uri="{9D8B030D-6E8A-4147-A177-3AD203B41FA5}">
                      <a16:colId xmlns:a16="http://schemas.microsoft.com/office/drawing/2014/main" val="20003"/>
                    </a:ext>
                  </a:extLst>
                </a:gridCol>
                <a:gridCol w="1032656">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gridCol w="1024329">
                  <a:extLst>
                    <a:ext uri="{9D8B030D-6E8A-4147-A177-3AD203B41FA5}">
                      <a16:colId xmlns:a16="http://schemas.microsoft.com/office/drawing/2014/main" val="20006"/>
                    </a:ext>
                  </a:extLst>
                </a:gridCol>
                <a:gridCol w="1007672">
                  <a:extLst>
                    <a:ext uri="{9D8B030D-6E8A-4147-A177-3AD203B41FA5}">
                      <a16:colId xmlns:a16="http://schemas.microsoft.com/office/drawing/2014/main" val="20007"/>
                    </a:ext>
                  </a:extLst>
                </a:gridCol>
                <a:gridCol w="1016000">
                  <a:extLst>
                    <a:ext uri="{9D8B030D-6E8A-4147-A177-3AD203B41FA5}">
                      <a16:colId xmlns:a16="http://schemas.microsoft.com/office/drawing/2014/main" val="20008"/>
                    </a:ext>
                  </a:extLst>
                </a:gridCol>
              </a:tblGrid>
              <a:tr h="620322">
                <a:tc>
                  <a:txBody>
                    <a:bodyPr/>
                    <a:lstStyle/>
                    <a:p>
                      <a:pPr algn="ctr"/>
                      <a:r>
                        <a:rPr lang="en-US" altLang="zh-CN" sz="1200" b="1" i="1" dirty="0" err="1">
                          <a:solidFill>
                            <a:schemeClr val="bg1"/>
                          </a:solidFill>
                          <a:latin typeface="Pyidaungsu" panose="020B0502040204020203" pitchFamily="34" charset="0"/>
                          <a:ea typeface="华文楷体"/>
                          <a:cs typeface="Pyidaungsu" panose="020B0502040204020203" pitchFamily="34" charset="0"/>
                        </a:rPr>
                        <a:t>အမျိုးအစား</a:t>
                      </a:r>
                      <a:endParaRPr lang="en-US" altLang="zh-CN" sz="1200" b="1" i="1" dirty="0">
                        <a:solidFill>
                          <a:schemeClr val="bg1"/>
                        </a:solidFill>
                        <a:latin typeface="Pyidaungsu" panose="020B0502040204020203" pitchFamily="34" charset="0"/>
                        <a:ea typeface="华文楷体"/>
                        <a:cs typeface="Pyidaungsu" panose="020B0502040204020203"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i="1" baseline="0" dirty="0" err="1">
                          <a:solidFill>
                            <a:srgbClr val="FFFFFF"/>
                          </a:solidFill>
                          <a:latin typeface="Pyidaungsu" panose="020B0502040204020203" pitchFamily="34" charset="0"/>
                          <a:cs typeface="Pyidaungsu" panose="020B0502040204020203" pitchFamily="34" charset="0"/>
                        </a:rPr>
                        <a:t>တွဲ</a:t>
                      </a:r>
                      <a:r>
                        <a:rPr lang="en-US" sz="1200" b="1" i="1" baseline="0" dirty="0">
                          <a:solidFill>
                            <a:srgbClr val="FFFFFF"/>
                          </a:solidFill>
                          <a:latin typeface="Pyidaungsu" panose="020B0502040204020203" pitchFamily="34" charset="0"/>
                          <a:cs typeface="Pyidaungsu" panose="020B0502040204020203" pitchFamily="34" charset="0"/>
                        </a:rPr>
                        <a:t>- </a:t>
                      </a:r>
                      <a:r>
                        <a:rPr lang="en-US" sz="1200" b="1" i="1" dirty="0" err="1">
                          <a:solidFill>
                            <a:srgbClr val="FFFFFF"/>
                          </a:solidFill>
                          <a:latin typeface="Pyidaungsu" panose="020B0502040204020203" pitchFamily="34" charset="0"/>
                          <a:cs typeface="Pyidaungsu" panose="020B0502040204020203" pitchFamily="34" charset="0"/>
                        </a:rPr>
                        <a:t>အုပ်စိုးသူများ</a:t>
                      </a:r>
                      <a:endParaRPr lang="en-US" sz="1200" b="1" dirty="0">
                        <a:solidFill>
                          <a:schemeClr val="bg1"/>
                        </a:solidFill>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err="1">
                          <a:solidFill>
                            <a:schemeClr val="bg1"/>
                          </a:solidFill>
                          <a:latin typeface="Pyidaungsu" panose="020B0502040204020203" pitchFamily="34" charset="0"/>
                          <a:ea typeface="华文楷体"/>
                          <a:cs typeface="Pyidaungsu" panose="020B0502040204020203" pitchFamily="34" charset="0"/>
                        </a:rPr>
                        <a:t>လူသား</a:t>
                      </a:r>
                      <a:endParaRPr lang="en-US" sz="1200" b="1" dirty="0">
                        <a:solidFill>
                          <a:schemeClr val="bg1"/>
                        </a:solidFill>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err="1">
                          <a:solidFill>
                            <a:schemeClr val="bg1"/>
                          </a:solidFill>
                          <a:latin typeface="Pyidaungsu" panose="020B0502040204020203" pitchFamily="34" charset="0"/>
                          <a:ea typeface="华文楷体"/>
                          <a:cs typeface="Pyidaungsu" panose="020B0502040204020203" pitchFamily="34" charset="0"/>
                        </a:rPr>
                        <a:t>ဘုရားသခင</a:t>
                      </a:r>
                      <a:r>
                        <a:rPr lang="en-US" sz="1200" b="1" dirty="0">
                          <a:solidFill>
                            <a:schemeClr val="bg1"/>
                          </a:solidFill>
                          <a:latin typeface="Pyidaungsu" panose="020B0502040204020203" pitchFamily="34" charset="0"/>
                          <a:ea typeface="华文楷体"/>
                          <a:cs typeface="Pyidaungsu" panose="020B0502040204020203" pitchFamily="34" charset="0"/>
                        </a:rPr>
                        <a:t>်၏ </a:t>
                      </a:r>
                      <a:r>
                        <a:rPr lang="en-US" sz="1200" b="1" dirty="0" err="1">
                          <a:solidFill>
                            <a:schemeClr val="bg1"/>
                          </a:solidFill>
                          <a:latin typeface="Pyidaungsu" panose="020B0502040204020203" pitchFamily="34" charset="0"/>
                          <a:ea typeface="华文楷体"/>
                          <a:cs typeface="Pyidaungsu" panose="020B0502040204020203" pitchFamily="34" charset="0"/>
                        </a:rPr>
                        <a:t>အုပ်စိုးမှု</a:t>
                      </a:r>
                      <a:endParaRPr lang="en-US" sz="1200" b="1" dirty="0">
                        <a:solidFill>
                          <a:schemeClr val="bg1"/>
                        </a:solidFill>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err="1">
                          <a:solidFill>
                            <a:schemeClr val="bg1"/>
                          </a:solidFill>
                          <a:latin typeface="Pyidaungsu" panose="020B0502040204020203" pitchFamily="34" charset="0"/>
                          <a:ea typeface="华文楷体"/>
                          <a:cs typeface="Pyidaungsu" panose="020B0502040204020203" pitchFamily="34" charset="0"/>
                        </a:rPr>
                        <a:t>အုပ်စိုးမှုကင်းမဲ</a:t>
                      </a:r>
                      <a:r>
                        <a:rPr lang="en-US" sz="1200" b="1" dirty="0">
                          <a:solidFill>
                            <a:schemeClr val="bg1"/>
                          </a:solidFill>
                          <a:latin typeface="Pyidaungsu" panose="020B0502040204020203" pitchFamily="34" charset="0"/>
                          <a:ea typeface="华文楷体"/>
                          <a:cs typeface="Pyidaungsu" panose="020B0502040204020203" pitchFamily="34" charset="0"/>
                        </a:rPr>
                        <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err="1">
                          <a:solidFill>
                            <a:schemeClr val="bg1"/>
                          </a:solidFill>
                          <a:latin typeface="Pyidaungsu" panose="020B0502040204020203" pitchFamily="34" charset="0"/>
                          <a:ea typeface="华文楷体"/>
                          <a:cs typeface="Pyidaungsu" panose="020B0502040204020203" pitchFamily="34" charset="0"/>
                        </a:rPr>
                        <a:t>ဘုရင်စနစ</a:t>
                      </a:r>
                      <a:r>
                        <a:rPr lang="en-US" sz="1200" b="1" dirty="0">
                          <a:solidFill>
                            <a:schemeClr val="bg1"/>
                          </a:solidFill>
                          <a:latin typeface="Pyidaungsu" panose="020B0502040204020203" pitchFamily="34" charset="0"/>
                          <a:ea typeface="华文楷体"/>
                          <a:cs typeface="Pyidaungsu" panose="020B0502040204020203" pitchFamily="34" charset="0"/>
                        </a:rPr>
                        <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err="1">
                          <a:solidFill>
                            <a:schemeClr val="bg1"/>
                          </a:solidFill>
                          <a:latin typeface="Pyidaungsu" panose="020B0502040204020203" pitchFamily="34" charset="0"/>
                          <a:ea typeface="华文楷体"/>
                          <a:cs typeface="Pyidaungsu" panose="020B0502040204020203" pitchFamily="34" charset="0"/>
                        </a:rPr>
                        <a:t>တိုင်းတပါး</a:t>
                      </a:r>
                      <a:endParaRPr lang="en-US" sz="1200" b="1" dirty="0">
                        <a:solidFill>
                          <a:schemeClr val="bg1"/>
                        </a:solidFill>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err="1">
                          <a:solidFill>
                            <a:schemeClr val="bg1"/>
                          </a:solidFill>
                          <a:latin typeface="Pyidaungsu" panose="020B0502040204020203" pitchFamily="34" charset="0"/>
                          <a:ea typeface="华文楷体"/>
                          <a:cs typeface="Pyidaungsu" panose="020B0502040204020203" pitchFamily="34" charset="0"/>
                        </a:rPr>
                        <a:t>ဘုရင်စနစ</a:t>
                      </a:r>
                      <a:r>
                        <a:rPr lang="en-US" sz="1200" b="1" dirty="0">
                          <a:solidFill>
                            <a:schemeClr val="bg1"/>
                          </a:solidFill>
                          <a:latin typeface="Pyidaungsu" panose="020B0502040204020203" pitchFamily="34" charset="0"/>
                          <a:ea typeface="华文楷体"/>
                          <a:cs typeface="Pyidaungsu" panose="020B0502040204020203" pitchFamily="34" charset="0"/>
                        </a:rPr>
                        <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i="1" dirty="0" err="1">
                          <a:solidFill>
                            <a:srgbClr val="FFFFFF"/>
                          </a:solidFill>
                          <a:latin typeface="Pyidaungsu" panose="020B0502040204020203" pitchFamily="34" charset="0"/>
                          <a:cs typeface="Pyidaungsu" panose="020B0502040204020203" pitchFamily="34" charset="0"/>
                        </a:rPr>
                        <a:t>တွဲ-အုပ်စိုးသူများ</a:t>
                      </a:r>
                      <a:endParaRPr lang="en-US" sz="1200" b="1" dirty="0">
                        <a:solidFill>
                          <a:schemeClr val="bg1"/>
                        </a:solidFill>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828329">
                <a:tc>
                  <a:txBody>
                    <a:bodyPr/>
                    <a:lstStyle/>
                    <a:p>
                      <a:pPr algn="ctr"/>
                      <a:r>
                        <a:rPr lang="en-US" sz="1200" b="1" i="1" dirty="0" err="1">
                          <a:solidFill>
                            <a:srgbClr val="FFFFFF"/>
                          </a:solidFill>
                          <a:latin typeface="Pyidaungsu" panose="020B0502040204020203" pitchFamily="34" charset="0"/>
                          <a:cs typeface="Pyidaungsu" panose="020B0502040204020203" pitchFamily="34" charset="0"/>
                        </a:rPr>
                        <a:t>အုပ်စိုးသူများ</a:t>
                      </a:r>
                      <a:endParaRPr lang="en-US" sz="1200" b="1" i="1" dirty="0">
                        <a:solidFill>
                          <a:srgbClr val="FFFFFF"/>
                        </a:solidFill>
                        <a:latin typeface="Pyidaungsu" panose="020B0502040204020203" pitchFamily="34" charset="0"/>
                        <a:cs typeface="Pyidaungsu" panose="020B0502040204020203"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err="1">
                          <a:latin typeface="Pyidaungsu" panose="020B0502040204020203" pitchFamily="34" charset="0"/>
                          <a:cs typeface="Pyidaungsu" panose="020B0502040204020203" pitchFamily="34" charset="0"/>
                        </a:rPr>
                        <a:t>ဘုရားနှင</a:t>
                      </a:r>
                      <a:r>
                        <a:rPr lang="en-US" sz="1200" b="1" dirty="0">
                          <a:latin typeface="Pyidaungsu" panose="020B0502040204020203" pitchFamily="34" charset="0"/>
                          <a:cs typeface="Pyidaungsu" panose="020B0502040204020203" pitchFamily="34" charset="0"/>
                        </a:rPr>
                        <a:t>့်</a:t>
                      </a:r>
                      <a:r>
                        <a:rPr lang="en-US" sz="1200" b="1" baseline="0" dirty="0">
                          <a:latin typeface="Pyidaungsu" panose="020B0502040204020203" pitchFamily="34" charset="0"/>
                          <a:cs typeface="Pyidaungsu" panose="020B0502040204020203" pitchFamily="34" charset="0"/>
                        </a:rPr>
                        <a:t> </a:t>
                      </a:r>
                      <a:r>
                        <a:rPr lang="en-US" sz="1200" b="1" baseline="0" dirty="0" err="1">
                          <a:latin typeface="Pyidaungsu" panose="020B0502040204020203" pitchFamily="34" charset="0"/>
                          <a:cs typeface="Pyidaungsu" panose="020B0502040204020203" pitchFamily="34" charset="0"/>
                        </a:rPr>
                        <a:t>မကျဆုံးခင်လူသား</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လူသားနှင</a:t>
                      </a:r>
                      <a:r>
                        <a:rPr lang="en-US" sz="1200" b="1" dirty="0">
                          <a:latin typeface="Pyidaungsu" panose="020B0502040204020203" pitchFamily="34" charset="0"/>
                          <a:cs typeface="Pyidaungsu" panose="020B0502040204020203" pitchFamily="34" charset="0"/>
                        </a:rPr>
                        <a:t>့်</a:t>
                      </a:r>
                      <a:r>
                        <a:rPr lang="en-US" sz="1200" b="1" baseline="0" dirty="0">
                          <a:latin typeface="Pyidaungsu" panose="020B0502040204020203" pitchFamily="34" charset="0"/>
                          <a:cs typeface="Pyidaungsu" panose="020B0502040204020203" pitchFamily="34" charset="0"/>
                        </a:rPr>
                        <a:t> </a:t>
                      </a:r>
                      <a:r>
                        <a:rPr lang="en-US" sz="1200" b="1" baseline="0" dirty="0" err="1">
                          <a:latin typeface="Pyidaungsu" panose="020B0502040204020203" pitchFamily="34" charset="0"/>
                          <a:cs typeface="Pyidaungsu" panose="020B0502040204020203" pitchFamily="34" charset="0"/>
                        </a:rPr>
                        <a:t>စာတန</a:t>
                      </a:r>
                      <a:r>
                        <a:rPr lang="en-US" sz="1200" b="1" baseline="0" dirty="0">
                          <a:latin typeface="Pyidaungsu" panose="020B0502040204020203" pitchFamily="34" charset="0"/>
                          <a:cs typeface="Pyidaungsu" panose="020B0502040204020203" pitchFamily="34" charset="0"/>
                        </a:rPr>
                        <a:t>်</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ဘုရား</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တရားသူကြီးများ</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ဣသရေလ</a:t>
                      </a:r>
                      <a:endParaRPr lang="en-US" sz="1200" b="1" dirty="0">
                        <a:latin typeface="Pyidaungsu" panose="020B0502040204020203" pitchFamily="34" charset="0"/>
                        <a:cs typeface="Pyidaungsu" panose="020B0502040204020203" pitchFamily="34" charset="0"/>
                      </a:endParaRPr>
                    </a:p>
                    <a:p>
                      <a:pPr algn="ctr"/>
                      <a:r>
                        <a:rPr lang="en-US" sz="1200" b="1" dirty="0" err="1">
                          <a:latin typeface="Pyidaungsu" panose="020B0502040204020203" pitchFamily="34" charset="0"/>
                          <a:cs typeface="Pyidaungsu" panose="020B0502040204020203" pitchFamily="34" charset="0"/>
                        </a:rPr>
                        <a:t>နှင</a:t>
                      </a:r>
                      <a:r>
                        <a:rPr lang="en-US" sz="1200" b="1" dirty="0">
                          <a:latin typeface="Pyidaungsu" panose="020B0502040204020203" pitchFamily="34" charset="0"/>
                          <a:cs typeface="Pyidaungsu" panose="020B0502040204020203" pitchFamily="34" charset="0"/>
                        </a:rPr>
                        <a:t>့်</a:t>
                      </a:r>
                      <a:r>
                        <a:rPr lang="en-US" sz="1200" b="1" baseline="0" dirty="0">
                          <a:latin typeface="Pyidaungsu" panose="020B0502040204020203" pitchFamily="34" charset="0"/>
                          <a:cs typeface="Pyidaungsu" panose="020B0502040204020203" pitchFamily="34" charset="0"/>
                        </a:rPr>
                        <a:t> </a:t>
                      </a:r>
                      <a:r>
                        <a:rPr lang="en-US" sz="1200" b="1" baseline="0" dirty="0" err="1">
                          <a:latin typeface="Pyidaungsu" panose="020B0502040204020203" pitchFamily="34" charset="0"/>
                          <a:cs typeface="Pyidaungsu" panose="020B0502040204020203" pitchFamily="34" charset="0"/>
                        </a:rPr>
                        <a:t>ယုဒရှင်ဘုရင်များ</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000" b="1" dirty="0" err="1">
                          <a:latin typeface="Pyidaungsu" panose="020B0502040204020203" pitchFamily="34" charset="0"/>
                          <a:cs typeface="Pyidaungsu" panose="020B0502040204020203" pitchFamily="34" charset="0"/>
                        </a:rPr>
                        <a:t>ဘာသာမဲ့ဘုရင်များနှင</a:t>
                      </a:r>
                      <a:r>
                        <a:rPr lang="en-US" sz="1000" b="1" dirty="0">
                          <a:latin typeface="Pyidaungsu" panose="020B0502040204020203" pitchFamily="34" charset="0"/>
                          <a:cs typeface="Pyidaungsu" panose="020B0502040204020203" pitchFamily="34" charset="0"/>
                        </a:rPr>
                        <a:t>့်</a:t>
                      </a:r>
                      <a:r>
                        <a:rPr lang="en-US" sz="1000" b="1" baseline="0" dirty="0">
                          <a:latin typeface="Pyidaungsu" panose="020B0502040204020203" pitchFamily="34" charset="0"/>
                          <a:cs typeface="Pyidaungsu" panose="020B0502040204020203" pitchFamily="34" charset="0"/>
                        </a:rPr>
                        <a:t> </a:t>
                      </a:r>
                      <a:r>
                        <a:rPr lang="en-US" sz="1000" b="1" baseline="0" dirty="0" err="1">
                          <a:latin typeface="Pyidaungsu" panose="020B0502040204020203" pitchFamily="34" charset="0"/>
                          <a:cs typeface="Pyidaungsu" panose="020B0502040204020203" pitchFamily="34" charset="0"/>
                        </a:rPr>
                        <a:t>တိုင်းပြည</a:t>
                      </a:r>
                      <a:r>
                        <a:rPr lang="en-US" sz="1000" b="1" baseline="0" dirty="0">
                          <a:latin typeface="Pyidaungsu" panose="020B0502040204020203" pitchFamily="34" charset="0"/>
                          <a:cs typeface="Pyidaungsu" panose="020B0502040204020203" pitchFamily="34" charset="0"/>
                        </a:rPr>
                        <a:t>်၏ </a:t>
                      </a:r>
                      <a:r>
                        <a:rPr lang="en-US" sz="1000" b="1" baseline="0" dirty="0" err="1">
                          <a:latin typeface="Pyidaungsu" panose="020B0502040204020203" pitchFamily="34" charset="0"/>
                          <a:cs typeface="Pyidaungsu" panose="020B0502040204020203" pitchFamily="34" charset="0"/>
                        </a:rPr>
                        <a:t>အကြီးအမှူးများ</a:t>
                      </a:r>
                      <a:endParaRPr lang="en-US" sz="10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000" b="1" dirty="0">
                          <a:latin typeface="Pyidaungsu" panose="020B0502040204020203" pitchFamily="34" charset="0"/>
                          <a:cs typeface="Pyidaungsu" panose="020B0502040204020203" pitchFamily="34" charset="0"/>
                        </a:rPr>
                        <a:t>ယေရှုနှင့်</a:t>
                      </a:r>
                    </a:p>
                    <a:p>
                      <a:pPr algn="ctr"/>
                      <a:r>
                        <a:rPr lang="my-MM" sz="1000" b="1" dirty="0">
                          <a:latin typeface="Pyidaungsu" panose="020B0502040204020203" pitchFamily="34" charset="0"/>
                          <a:cs typeface="Pyidaungsu" panose="020B0502040204020203" pitchFamily="34" charset="0"/>
                        </a:rPr>
                        <a:t>ယုံကြည်သူဣသရေလနှင့် တပါးအမျိုုးသားများ</a:t>
                      </a:r>
                      <a:endParaRPr lang="en-US" sz="10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ဘုရားနှင့်</a:t>
                      </a:r>
                    </a:p>
                    <a:p>
                      <a:pPr algn="ctr"/>
                      <a:r>
                        <a:rPr lang="my-MM" sz="1200" b="1" dirty="0">
                          <a:latin typeface="Pyidaungsu" panose="020B0502040204020203" pitchFamily="34" charset="0"/>
                          <a:cs typeface="Pyidaungsu" panose="020B0502040204020203" pitchFamily="34" charset="0"/>
                        </a:rPr>
                        <a:t>ရွေးနုတ်ခြင်း</a:t>
                      </a:r>
                    </a:p>
                    <a:p>
                      <a:pPr algn="ctr"/>
                      <a:r>
                        <a:rPr lang="my-MM" sz="1200" b="1" dirty="0">
                          <a:latin typeface="Pyidaungsu" panose="020B0502040204020203" pitchFamily="34" charset="0"/>
                          <a:cs typeface="Pyidaungsu" panose="020B0502040204020203" pitchFamily="34" charset="0"/>
                        </a:rPr>
                        <a:t>ခံရသူများ</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797557">
                <a:tc>
                  <a:txBody>
                    <a:bodyPr/>
                    <a:lstStyle/>
                    <a:p>
                      <a:pPr algn="ctr"/>
                      <a:r>
                        <a:rPr lang="en-US" sz="1200" b="1" i="1" dirty="0" err="1">
                          <a:solidFill>
                            <a:srgbClr val="FFFFFF"/>
                          </a:solidFill>
                          <a:latin typeface="Pyidaungsu" panose="020B0502040204020203" pitchFamily="34" charset="0"/>
                          <a:cs typeface="Pyidaungsu" panose="020B0502040204020203" pitchFamily="34" charset="0"/>
                        </a:rPr>
                        <a:t>အုပ်စိုးသူအမည်များ</a:t>
                      </a:r>
                      <a:endParaRPr lang="en-US" sz="1200" b="1" i="1" dirty="0">
                        <a:solidFill>
                          <a:srgbClr val="FFFFFF"/>
                        </a:solidFill>
                        <a:latin typeface="Pyidaungsu" panose="020B0502040204020203" pitchFamily="34" charset="0"/>
                        <a:cs typeface="Pyidaungsu" panose="020B0502040204020203"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my-MM" sz="1200" b="1" dirty="0">
                          <a:latin typeface="Pyidaungsu" panose="020B0502040204020203" pitchFamily="34" charset="0"/>
                          <a:cs typeface="Pyidaungsu" panose="020B0502040204020203" pitchFamily="34" charset="0"/>
                        </a:rPr>
                        <a:t>ဘုရားသခင်</a:t>
                      </a:r>
                    </a:p>
                    <a:p>
                      <a:pPr algn="ctr"/>
                      <a:r>
                        <a:rPr lang="my-MM" sz="1200" b="1" dirty="0">
                          <a:latin typeface="Pyidaungsu" panose="020B0502040204020203" pitchFamily="34" charset="0"/>
                          <a:cs typeface="Pyidaungsu" panose="020B0502040204020203" pitchFamily="34" charset="0"/>
                        </a:rPr>
                        <a:t>အာဒံ</a:t>
                      </a:r>
                    </a:p>
                    <a:p>
                      <a:pPr algn="ctr"/>
                      <a:r>
                        <a:rPr lang="my-MM" sz="1200" b="1" dirty="0">
                          <a:latin typeface="Pyidaungsu" panose="020B0502040204020203" pitchFamily="34" charset="0"/>
                          <a:cs typeface="Pyidaungsu" panose="020B0502040204020203" pitchFamily="34" charset="0"/>
                        </a:rPr>
                        <a:t>ဧဝ</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အာဒံ</a:t>
                      </a:r>
                    </a:p>
                    <a:p>
                      <a:pPr algn="ctr"/>
                      <a:r>
                        <a:rPr lang="my-MM" sz="1200" b="1" dirty="0">
                          <a:latin typeface="Pyidaungsu" panose="020B0502040204020203" pitchFamily="34" charset="0"/>
                          <a:cs typeface="Pyidaungsu" panose="020B0502040204020203" pitchFamily="34" charset="0"/>
                        </a:rPr>
                        <a:t>နောဧ</a:t>
                      </a:r>
                    </a:p>
                    <a:p>
                      <a:pPr algn="ctr"/>
                      <a:r>
                        <a:rPr lang="my-MM" sz="1200" b="1" dirty="0">
                          <a:latin typeface="Pyidaungsu" panose="020B0502040204020203" pitchFamily="34" charset="0"/>
                          <a:cs typeface="Pyidaungsu" panose="020B0502040204020203" pitchFamily="34" charset="0"/>
                        </a:rPr>
                        <a:t>အာဗြဟံ</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000" b="1" dirty="0">
                          <a:latin typeface="Pyidaungsu" panose="020B0502040204020203" pitchFamily="34" charset="0"/>
                          <a:cs typeface="Pyidaungsu" panose="020B0502040204020203" pitchFamily="34" charset="0"/>
                        </a:rPr>
                        <a:t>ဘုရားသခင်သည် မောရှေ</a:t>
                      </a:r>
                    </a:p>
                    <a:p>
                      <a:pPr algn="ctr"/>
                      <a:r>
                        <a:rPr lang="my-MM" sz="1000" b="1" dirty="0">
                          <a:latin typeface="Pyidaungsu" panose="020B0502040204020203" pitchFamily="34" charset="0"/>
                          <a:cs typeface="Pyidaungsu" panose="020B0502040204020203" pitchFamily="34" charset="0"/>
                        </a:rPr>
                        <a:t>(သို့) ယောရှုအားဖြင့်</a:t>
                      </a:r>
                      <a:endParaRPr lang="en-US" sz="10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ဂိဒေါင်</a:t>
                      </a:r>
                    </a:p>
                    <a:p>
                      <a:pPr algn="ctr"/>
                      <a:r>
                        <a:rPr lang="my-MM" sz="1200" b="1" dirty="0">
                          <a:latin typeface="Pyidaungsu" panose="020B0502040204020203" pitchFamily="34" charset="0"/>
                          <a:cs typeface="Pyidaungsu" panose="020B0502040204020203" pitchFamily="34" charset="0"/>
                        </a:rPr>
                        <a:t>ရှံဆုန်</a:t>
                      </a:r>
                    </a:p>
                    <a:p>
                      <a:pPr algn="ctr"/>
                      <a:r>
                        <a:rPr lang="my-MM" sz="1200" b="1" dirty="0">
                          <a:latin typeface="Pyidaungsu" panose="020B0502040204020203" pitchFamily="34" charset="0"/>
                          <a:cs typeface="Pyidaungsu" panose="020B0502040204020203" pitchFamily="34" charset="0"/>
                        </a:rPr>
                        <a:t>ရှမွေလ</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ရှောလု</a:t>
                      </a:r>
                    </a:p>
                    <a:p>
                      <a:pPr algn="ctr"/>
                      <a:r>
                        <a:rPr lang="my-MM" sz="1200" b="1" dirty="0">
                          <a:latin typeface="Pyidaungsu" panose="020B0502040204020203" pitchFamily="34" charset="0"/>
                          <a:cs typeface="Pyidaungsu" panose="020B0502040204020203" pitchFamily="34" charset="0"/>
                        </a:rPr>
                        <a:t>ဒါဝိဒ်</a:t>
                      </a:r>
                    </a:p>
                    <a:p>
                      <a:pPr algn="ctr"/>
                      <a:r>
                        <a:rPr lang="my-MM" sz="1200" b="1" dirty="0">
                          <a:latin typeface="Pyidaungsu" panose="020B0502040204020203" pitchFamily="34" charset="0"/>
                          <a:cs typeface="Pyidaungsu" panose="020B0502040204020203" pitchFamily="34" charset="0"/>
                        </a:rPr>
                        <a:t>ဇေဒကိ</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နေဗုခဒ်နေဇာကုရု</a:t>
                      </a:r>
                    </a:p>
                    <a:p>
                      <a:pPr algn="ctr"/>
                      <a:r>
                        <a:rPr lang="my-MM" sz="1200" b="1" dirty="0">
                          <a:latin typeface="Pyidaungsu" panose="020B0502040204020203" pitchFamily="34" charset="0"/>
                          <a:cs typeface="Pyidaungsu" panose="020B0502040204020203" pitchFamily="34" charset="0"/>
                        </a:rPr>
                        <a:t>ဟေရုဒ်</a:t>
                      </a:r>
                    </a:p>
                    <a:p>
                      <a:pPr algn="ctr"/>
                      <a:r>
                        <a:rPr lang="my-MM" sz="1200" b="1" dirty="0">
                          <a:latin typeface="Pyidaungsu" panose="020B0502040204020203" pitchFamily="34" charset="0"/>
                          <a:cs typeface="Pyidaungsu" panose="020B0502040204020203" pitchFamily="34" charset="0"/>
                        </a:rPr>
                        <a:t>အိုဘားမား</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ခရစ်တော</a:t>
                      </a:r>
                      <a:r>
                        <a:rPr lang="en-US" sz="1200" b="1" dirty="0">
                          <a:latin typeface="Pyidaungsu" panose="020B0502040204020203" pitchFamily="34" charset="0"/>
                          <a:cs typeface="Pyidaungsu" panose="020B0502040204020203" pitchFamily="34" charset="0"/>
                        </a:rPr>
                        <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ဘုရား</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797557">
                <a:tc>
                  <a:txBody>
                    <a:bodyPr/>
                    <a:lstStyle/>
                    <a:p>
                      <a:pPr algn="ctr"/>
                      <a:r>
                        <a:rPr lang="en-US" sz="1200" b="1" i="1" dirty="0" err="1">
                          <a:solidFill>
                            <a:srgbClr val="FFFFFF"/>
                          </a:solidFill>
                          <a:latin typeface="Pyidaungsu" panose="020B0502040204020203" pitchFamily="34" charset="0"/>
                          <a:cs typeface="Pyidaungsu" panose="020B0502040204020203" pitchFamily="34" charset="0"/>
                        </a:rPr>
                        <a:t>အဓိက</a:t>
                      </a:r>
                      <a:endParaRPr lang="en-US" sz="1200" b="1" i="1" dirty="0">
                        <a:solidFill>
                          <a:srgbClr val="FFFFFF"/>
                        </a:solidFill>
                        <a:latin typeface="Pyidaungsu" panose="020B0502040204020203" pitchFamily="34" charset="0"/>
                        <a:cs typeface="Pyidaungsu" panose="020B0502040204020203" pitchFamily="34" charset="0"/>
                      </a:endParaRPr>
                    </a:p>
                    <a:p>
                      <a:pPr algn="ctr"/>
                      <a:r>
                        <a:rPr lang="en-US" sz="1200" b="1" i="1" dirty="0" err="1">
                          <a:solidFill>
                            <a:srgbClr val="FFFFFF"/>
                          </a:solidFill>
                          <a:latin typeface="Pyidaungsu" panose="020B0502040204020203" pitchFamily="34" charset="0"/>
                          <a:cs typeface="Pyidaungsu" panose="020B0502040204020203" pitchFamily="34" charset="0"/>
                        </a:rPr>
                        <a:t>ပါဝင်သူများ</a:t>
                      </a:r>
                      <a:endParaRPr lang="en-US" sz="1200" b="1" i="1" dirty="0">
                        <a:solidFill>
                          <a:srgbClr val="FFFFFF"/>
                        </a:solidFill>
                        <a:latin typeface="Pyidaungsu" panose="020B0502040204020203" pitchFamily="34" charset="0"/>
                        <a:cs typeface="Pyidaungsu" panose="020B0502040204020203"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my-MM" sz="1200" b="1" dirty="0">
                          <a:latin typeface="Pyidaungsu" panose="020B0502040204020203" pitchFamily="34" charset="0"/>
                          <a:cs typeface="Pyidaungsu" panose="020B0502040204020203" pitchFamily="34" charset="0"/>
                        </a:rPr>
                        <a:t>တိရိစ္ဆာန်များ</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လူသားအားလုံး</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ဣသရေလ</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ဣသရေလ</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ဣသရေလ</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ဣသရေလ</a:t>
                      </a:r>
                    </a:p>
                    <a:p>
                      <a:pPr algn="ctr"/>
                      <a:r>
                        <a:rPr lang="my-MM" sz="1200" b="1" dirty="0">
                          <a:latin typeface="Pyidaungsu" panose="020B0502040204020203" pitchFamily="34" charset="0"/>
                          <a:cs typeface="Pyidaungsu" panose="020B0502040204020203" pitchFamily="34" charset="0"/>
                        </a:rPr>
                        <a:t>နှင့်တိုင်းနိုင်ငံများ</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my-MM" sz="1200" b="1" dirty="0">
                          <a:latin typeface="Pyidaungsu" panose="020B0502040204020203" pitchFamily="34" charset="0"/>
                          <a:cs typeface="Pyidaungsu" panose="020B0502040204020203" pitchFamily="34" charset="0"/>
                        </a:rPr>
                        <a:t>ဣသရေလ</a:t>
                      </a:r>
                    </a:p>
                    <a:p>
                      <a:pPr marL="0" marR="0" indent="0" algn="ctr" defTabSz="457200" rtl="0" eaLnBrk="1" fontAlgn="auto" latinLnBrk="0" hangingPunct="1">
                        <a:lnSpc>
                          <a:spcPct val="100000"/>
                        </a:lnSpc>
                        <a:spcBef>
                          <a:spcPts val="0"/>
                        </a:spcBef>
                        <a:spcAft>
                          <a:spcPts val="0"/>
                        </a:spcAft>
                        <a:buClrTx/>
                        <a:buSzTx/>
                        <a:buFontTx/>
                        <a:buNone/>
                        <a:tabLst/>
                        <a:defRPr/>
                      </a:pPr>
                      <a:r>
                        <a:rPr lang="my-MM" sz="1200" b="1" dirty="0">
                          <a:latin typeface="Pyidaungsu" panose="020B0502040204020203" pitchFamily="34" charset="0"/>
                          <a:cs typeface="Pyidaungsu" panose="020B0502040204020203" pitchFamily="34" charset="0"/>
                        </a:rPr>
                        <a:t>နှင့် တပါးအမျိုးသားများ</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ကောင်းကင်တမန်များ</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828329">
                <a:tc>
                  <a:txBody>
                    <a:bodyPr/>
                    <a:lstStyle/>
                    <a:p>
                      <a:pPr algn="ctr"/>
                      <a:r>
                        <a:rPr lang="en-US" sz="1200" b="1" i="1" dirty="0" err="1">
                          <a:solidFill>
                            <a:srgbClr val="FFFFFF"/>
                          </a:solidFill>
                          <a:latin typeface="Pyidaungsu" panose="020B0502040204020203" pitchFamily="34" charset="0"/>
                          <a:cs typeface="Pyidaungsu" panose="020B0502040204020203" pitchFamily="34" charset="0"/>
                        </a:rPr>
                        <a:t>ဩဇာသက်ရောက်မှု</a:t>
                      </a:r>
                      <a:endParaRPr lang="en-US" sz="1200" b="1" i="1" dirty="0">
                        <a:solidFill>
                          <a:srgbClr val="FFFFFF"/>
                        </a:solidFill>
                        <a:latin typeface="Pyidaungsu" panose="020B0502040204020203" pitchFamily="34" charset="0"/>
                        <a:cs typeface="Pyidaungsu" panose="020B0502040204020203"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my-MM" sz="1200" b="1" dirty="0">
                          <a:latin typeface="Pyidaungsu" panose="020B0502040204020203" pitchFamily="34" charset="0"/>
                          <a:cs typeface="Pyidaungsu" panose="020B0502040204020203" pitchFamily="34" charset="0"/>
                        </a:rPr>
                        <a:t>ဘုရားနှင့် </a:t>
                      </a:r>
                    </a:p>
                    <a:p>
                      <a:pPr algn="ctr"/>
                      <a:r>
                        <a:rPr lang="my-MM" sz="1200" b="1" dirty="0">
                          <a:latin typeface="Pyidaungsu" panose="020B0502040204020203" pitchFamily="34" charset="0"/>
                          <a:cs typeface="Pyidaungsu" panose="020B0502040204020203" pitchFamily="34" charset="0"/>
                        </a:rPr>
                        <a:t>မိသဟာရဖွဲ့ခြင်း</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တစ်ဦးချင်းစီ၏</a:t>
                      </a:r>
                    </a:p>
                    <a:p>
                      <a:pPr algn="ctr"/>
                      <a:r>
                        <a:rPr lang="my-MM" sz="1200" b="1" dirty="0">
                          <a:latin typeface="Pyidaungsu" panose="020B0502040204020203" pitchFamily="34" charset="0"/>
                          <a:cs typeface="Pyidaungsu" panose="020B0502040204020203" pitchFamily="34" charset="0"/>
                        </a:rPr>
                        <a:t>ကောင်း မကောင်းသိသောစိတ်</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000" b="1" dirty="0">
                          <a:latin typeface="Pyidaungsu" panose="020B0502040204020203" pitchFamily="34" charset="0"/>
                          <a:cs typeface="Pyidaungsu" panose="020B0502040204020203" pitchFamily="34" charset="0"/>
                        </a:rPr>
                        <a:t>မောရှေနှင့်ဖွဲ့သော</a:t>
                      </a:r>
                    </a:p>
                    <a:p>
                      <a:pPr algn="ctr"/>
                      <a:r>
                        <a:rPr lang="my-MM" sz="1000" b="1" dirty="0">
                          <a:latin typeface="Pyidaungsu" panose="020B0502040204020203" pitchFamily="34" charset="0"/>
                          <a:cs typeface="Pyidaungsu" panose="020B0502040204020203" pitchFamily="34" charset="0"/>
                        </a:rPr>
                        <a:t> ပဋိညာဉ် (ပညတ်တရား)</a:t>
                      </a:r>
                      <a:endParaRPr lang="en-US" sz="10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လူတစ်ဦးချင်းစီ၏ ခံယူချက်</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000" b="1" dirty="0">
                          <a:latin typeface="Pyidaungsu" panose="020B0502040204020203" pitchFamily="34" charset="0"/>
                          <a:cs typeface="Pyidaungsu" panose="020B0502040204020203" pitchFamily="34" charset="0"/>
                        </a:rPr>
                        <a:t>မောရှေနှင့်ဖွဲ့သော</a:t>
                      </a:r>
                    </a:p>
                    <a:p>
                      <a:pPr algn="ctr"/>
                      <a:r>
                        <a:rPr lang="my-MM" sz="1000" b="1" dirty="0">
                          <a:latin typeface="Pyidaungsu" panose="020B0502040204020203" pitchFamily="34" charset="0"/>
                          <a:cs typeface="Pyidaungsu" panose="020B0502040204020203" pitchFamily="34" charset="0"/>
                        </a:rPr>
                        <a:t> ပဋိညာဉ် နှင့်ရှင်ဘုရင်၏ဥပဒေ</a:t>
                      </a:r>
                      <a:endParaRPr lang="en-US" sz="10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တပါးအမျိုးသားအုပ်ချုပ်သူ၏ ဥပဒေ</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ခရစ်တော်၌ ပဋိညာဉ်သစ်</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ဘုရားနှင့် </a:t>
                      </a:r>
                    </a:p>
                    <a:p>
                      <a:pPr algn="ctr"/>
                      <a:r>
                        <a:rPr lang="my-MM" sz="1200" b="1" dirty="0">
                          <a:latin typeface="Pyidaungsu" panose="020B0502040204020203" pitchFamily="34" charset="0"/>
                          <a:cs typeface="Pyidaungsu" panose="020B0502040204020203" pitchFamily="34" charset="0"/>
                        </a:rPr>
                        <a:t>မိသဟာရဖွဲ့ခြင်း</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43087">
                <a:tc>
                  <a:txBody>
                    <a:bodyPr/>
                    <a:lstStyle/>
                    <a:p>
                      <a:pPr algn="ctr"/>
                      <a:r>
                        <a:rPr lang="en-US" sz="1200" b="1" i="1" dirty="0" err="1">
                          <a:solidFill>
                            <a:srgbClr val="FFFFFF"/>
                          </a:solidFill>
                          <a:latin typeface="Pyidaungsu" panose="020B0502040204020203" pitchFamily="34" charset="0"/>
                          <a:cs typeface="Pyidaungsu" panose="020B0502040204020203" pitchFamily="34" charset="0"/>
                        </a:rPr>
                        <a:t>အပြစ</a:t>
                      </a:r>
                      <a:r>
                        <a:rPr lang="en-US" sz="1200" b="1" i="1" dirty="0">
                          <a:solidFill>
                            <a:srgbClr val="FFFFFF"/>
                          </a:solidFill>
                          <a:latin typeface="Pyidaungsu" panose="020B0502040204020203" pitchFamily="34" charset="0"/>
                          <a:cs typeface="Pyidaungsu" panose="020B0502040204020203" pitchFamily="34" charset="0"/>
                        </a:rPr>
                        <a:t>်</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err="1">
                          <a:latin typeface="Pyidaungsu" panose="020B0502040204020203" pitchFamily="34" charset="0"/>
                          <a:cs typeface="Pyidaungsu" panose="020B0502040204020203" pitchFamily="34" charset="0"/>
                        </a:rPr>
                        <a:t>မရွိ</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ယိုယွင်းလာခြင်း</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my-MM" sz="1200" b="1" dirty="0">
                          <a:latin typeface="Pyidaungsu" panose="020B0502040204020203" pitchFamily="34" charset="0"/>
                          <a:cs typeface="Pyidaungsu" panose="020B0502040204020203" pitchFamily="34" charset="0"/>
                        </a:rPr>
                        <a:t>ချုုပ်ထိန်းခြင်း</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တိုးပွားလာခြင်း</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ရောနှောနေခြင်း</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ရောနှောနေခြင်း</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သိသိသာသာကျဆင်း</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မရှိ</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560051">
                <a:tc>
                  <a:txBody>
                    <a:bodyPr/>
                    <a:lstStyle/>
                    <a:p>
                      <a:pPr algn="ctr"/>
                      <a:r>
                        <a:rPr lang="en-US" sz="1200" b="1" i="1" dirty="0" err="1">
                          <a:solidFill>
                            <a:srgbClr val="FFFFFF"/>
                          </a:solidFill>
                          <a:latin typeface="Pyidaungsu" panose="020B0502040204020203" pitchFamily="34" charset="0"/>
                          <a:ea typeface="华文楷体"/>
                          <a:cs typeface="Pyidaungsu" panose="020B0502040204020203" pitchFamily="34" charset="0"/>
                        </a:rPr>
                        <a:t>အချိန</a:t>
                      </a:r>
                      <a:r>
                        <a:rPr lang="en-US" sz="1200" b="1" i="1" dirty="0">
                          <a:solidFill>
                            <a:srgbClr val="FFFFFF"/>
                          </a:solidFill>
                          <a:latin typeface="Pyidaungsu" panose="020B0502040204020203" pitchFamily="34" charset="0"/>
                          <a:ea typeface="华文楷体"/>
                          <a:cs typeface="Pyidaungsu" panose="020B0502040204020203" pitchFamily="34" charset="0"/>
                        </a:rPr>
                        <a:t>်</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altLang="zh-CN" sz="1200" b="1" dirty="0">
                          <a:latin typeface="Pyidaungsu" panose="020B0502040204020203" pitchFamily="34" charset="0"/>
                          <a:ea typeface="华文楷体"/>
                          <a:cs typeface="Pyidaungsu" panose="020B0502040204020203" pitchFamily="34" charset="0"/>
                        </a:rPr>
                        <a:t>၄၁၄၃ </a:t>
                      </a:r>
                      <a:r>
                        <a:rPr lang="en-US" altLang="zh-CN" sz="1200" b="1" dirty="0" err="1">
                          <a:latin typeface="Pyidaungsu" panose="020B0502040204020203" pitchFamily="34" charset="0"/>
                          <a:ea typeface="华文楷体"/>
                          <a:cs typeface="Pyidaungsu" panose="020B0502040204020203" pitchFamily="34" charset="0"/>
                        </a:rPr>
                        <a:t>ဘီစီ</a:t>
                      </a:r>
                      <a:endParaRPr lang="en-US" sz="1200" b="1" dirty="0">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Pyidaungsu" panose="020B0502040204020203" pitchFamily="34" charset="0"/>
                          <a:ea typeface="华文楷体"/>
                          <a:cs typeface="Pyidaungsu" panose="020B0502040204020203" pitchFamily="34" charset="0"/>
                        </a:rPr>
                        <a:t>၄၁၄၃-၁၄၄၅ </a:t>
                      </a:r>
                      <a:r>
                        <a:rPr lang="en-US" altLang="zh-CN" sz="1200" b="1" dirty="0" err="1">
                          <a:latin typeface="Pyidaungsu" panose="020B0502040204020203" pitchFamily="34" charset="0"/>
                          <a:ea typeface="华文楷体"/>
                          <a:cs typeface="Pyidaungsu" panose="020B0502040204020203" pitchFamily="34" charset="0"/>
                        </a:rPr>
                        <a:t>ဘီစီ</a:t>
                      </a:r>
                      <a:endParaRPr lang="en-US" sz="1200" b="1" dirty="0">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Pyidaungsu" panose="020B0502040204020203" pitchFamily="34" charset="0"/>
                          <a:ea typeface="华文楷体"/>
                          <a:cs typeface="Pyidaungsu" panose="020B0502040204020203" pitchFamily="34" charset="0"/>
                        </a:rPr>
                        <a:t>၁၄၄၅-၁၃၉၀ </a:t>
                      </a:r>
                      <a:r>
                        <a:rPr lang="en-US" altLang="zh-CN" sz="1200" b="1" dirty="0" err="1">
                          <a:latin typeface="Pyidaungsu" panose="020B0502040204020203" pitchFamily="34" charset="0"/>
                          <a:ea typeface="华文楷体"/>
                          <a:cs typeface="Pyidaungsu" panose="020B0502040204020203" pitchFamily="34" charset="0"/>
                        </a:rPr>
                        <a:t>ဘီစီ</a:t>
                      </a:r>
                      <a:endParaRPr lang="en-US" sz="1200" b="1" dirty="0">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Pyidaungsu" panose="020B0502040204020203" pitchFamily="34" charset="0"/>
                          <a:ea typeface="华文楷体"/>
                          <a:cs typeface="Pyidaungsu" panose="020B0502040204020203" pitchFamily="34" charset="0"/>
                        </a:rPr>
                        <a:t>၁၃၉၀-၁၀၄၃ </a:t>
                      </a:r>
                      <a:r>
                        <a:rPr lang="en-US" altLang="zh-CN" sz="1200" b="1" dirty="0" err="1">
                          <a:latin typeface="Pyidaungsu" panose="020B0502040204020203" pitchFamily="34" charset="0"/>
                          <a:ea typeface="华文楷体"/>
                          <a:cs typeface="Pyidaungsu" panose="020B0502040204020203" pitchFamily="34" charset="0"/>
                        </a:rPr>
                        <a:t>ဘီစီ</a:t>
                      </a:r>
                      <a:endParaRPr lang="en-US" sz="1200" b="1" dirty="0">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Pyidaungsu" panose="020B0502040204020203" pitchFamily="34" charset="0"/>
                          <a:ea typeface="华文楷体"/>
                          <a:cs typeface="Pyidaungsu" panose="020B0502040204020203" pitchFamily="34" charset="0"/>
                        </a:rPr>
                        <a:t>၁၀၄၃-၅၈၆ </a:t>
                      </a:r>
                      <a:r>
                        <a:rPr lang="en-US" altLang="zh-CN" sz="1200" b="1" dirty="0" err="1">
                          <a:latin typeface="Pyidaungsu" panose="020B0502040204020203" pitchFamily="34" charset="0"/>
                          <a:ea typeface="华文楷体"/>
                          <a:cs typeface="Pyidaungsu" panose="020B0502040204020203" pitchFamily="34" charset="0"/>
                        </a:rPr>
                        <a:t>ဘီစီ</a:t>
                      </a:r>
                      <a:endParaRPr lang="en-US" sz="1200" b="1" dirty="0">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Pyidaungsu" panose="020B0502040204020203" pitchFamily="34" charset="0"/>
                          <a:ea typeface="华文楷体"/>
                          <a:cs typeface="Pyidaungsu" panose="020B0502040204020203" pitchFamily="34" charset="0"/>
                        </a:rPr>
                        <a:t>၅၈၆- </a:t>
                      </a:r>
                      <a:r>
                        <a:rPr lang="en-US" altLang="zh-CN" sz="1200" b="1" dirty="0" err="1">
                          <a:latin typeface="Pyidaungsu" panose="020B0502040204020203" pitchFamily="34" charset="0"/>
                          <a:ea typeface="华文楷体"/>
                          <a:cs typeface="Pyidaungsu" panose="020B0502040204020203" pitchFamily="34" charset="0"/>
                        </a:rPr>
                        <a:t>ပြန်လည်ကြခြင်း</a:t>
                      </a:r>
                      <a:endParaRPr lang="en-US" altLang="zh-CN" sz="1200" b="1" dirty="0">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baseline="0" dirty="0" err="1">
                          <a:latin typeface="Pyidaungsu" panose="020B0502040204020203" pitchFamily="34" charset="0"/>
                          <a:ea typeface="华文楷体"/>
                          <a:cs typeface="Pyidaungsu" panose="020B0502040204020203" pitchFamily="34" charset="0"/>
                        </a:rPr>
                        <a:t>နှစ</a:t>
                      </a:r>
                      <a:r>
                        <a:rPr lang="en-US" altLang="zh-CN" sz="1200" b="1" baseline="0" dirty="0">
                          <a:latin typeface="Pyidaungsu" panose="020B0502040204020203" pitchFamily="34" charset="0"/>
                          <a:ea typeface="华文楷体"/>
                          <a:cs typeface="Pyidaungsu" panose="020B0502040204020203" pitchFamily="34" charset="0"/>
                        </a:rPr>
                        <a:t>် ၁၀၀၀</a:t>
                      </a:r>
                      <a:endParaRPr lang="en-US" sz="1200" b="1" dirty="0">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ထာဝရကာလ</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451863">
                <a:tc>
                  <a:txBody>
                    <a:bodyPr/>
                    <a:lstStyle/>
                    <a:p>
                      <a:pPr algn="ctr"/>
                      <a:r>
                        <a:rPr lang="en-US" sz="1200" b="1" i="1" dirty="0" err="1">
                          <a:solidFill>
                            <a:srgbClr val="FFFFFF"/>
                          </a:solidFill>
                          <a:latin typeface="Pyidaungsu" panose="020B0502040204020203" pitchFamily="34" charset="0"/>
                          <a:cs typeface="Pyidaungsu" panose="020B0502040204020203" pitchFamily="34" charset="0"/>
                        </a:rPr>
                        <a:t>ကျမ်းကိုး</a:t>
                      </a:r>
                      <a:endParaRPr lang="en-US" sz="1200" b="1" i="1" dirty="0">
                        <a:solidFill>
                          <a:srgbClr val="FFFFFF"/>
                        </a:solidFill>
                        <a:latin typeface="Pyidaungsu" panose="020B0502040204020203" pitchFamily="34" charset="0"/>
                        <a:cs typeface="Pyidaungsu" panose="020B0502040204020203"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err="1">
                          <a:latin typeface="Pyidaungsu" panose="020B0502040204020203" pitchFamily="34" charset="0"/>
                          <a:cs typeface="Pyidaungsu" panose="020B0502040204020203" pitchFamily="34" charset="0"/>
                        </a:rPr>
                        <a:t>က</a:t>
                      </a:r>
                      <a:r>
                        <a:rPr lang="en-US" sz="1200" b="1" dirty="0">
                          <a:latin typeface="Pyidaungsu" panose="020B0502040204020203" pitchFamily="34" charset="0"/>
                          <a:cs typeface="Pyidaungsu" panose="020B0502040204020203" pitchFamily="34" charset="0"/>
                        </a:rPr>
                        <a:t>.</a:t>
                      </a:r>
                      <a:r>
                        <a:rPr lang="en-US" sz="1200" b="1" baseline="0" dirty="0">
                          <a:latin typeface="Pyidaungsu" panose="020B0502040204020203" pitchFamily="34" charset="0"/>
                          <a:cs typeface="Pyidaungsu" panose="020B0502040204020203" pitchFamily="34" charset="0"/>
                        </a:rPr>
                        <a:t> ၁–၂</a:t>
                      </a:r>
                      <a:endParaRPr lang="en-US" sz="1200" b="1" dirty="0">
                        <a:latin typeface="Pyidaungsu" panose="020B0502040204020203" pitchFamily="34" charset="0"/>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က</a:t>
                      </a:r>
                      <a:r>
                        <a:rPr lang="en-US" sz="1200" b="1" dirty="0">
                          <a:latin typeface="Pyidaungsu" panose="020B0502040204020203" pitchFamily="34" charset="0"/>
                          <a:cs typeface="Pyidaungsu" panose="020B0502040204020203" pitchFamily="34" charset="0"/>
                        </a:rPr>
                        <a:t>. ၃–</a:t>
                      </a:r>
                      <a:br>
                        <a:rPr lang="en-US" sz="1200" b="1" dirty="0">
                          <a:latin typeface="Pyidaungsu" panose="020B0502040204020203" pitchFamily="34" charset="0"/>
                          <a:cs typeface="Pyidaungsu" panose="020B0502040204020203" pitchFamily="34" charset="0"/>
                        </a:rPr>
                      </a:br>
                      <a:r>
                        <a:rPr lang="en-US" sz="1200" b="1" dirty="0">
                          <a:latin typeface="Pyidaungsu" panose="020B0502040204020203" pitchFamily="34" charset="0"/>
                          <a:cs typeface="Pyidaungsu" panose="020B0502040204020203" pitchFamily="34" charset="0"/>
                        </a:rPr>
                        <a:t>ထွ ၁၈</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Pyidaungsu" panose="020B0502040204020203" pitchFamily="34" charset="0"/>
                          <a:cs typeface="Pyidaungsu" panose="020B0502040204020203" pitchFamily="34" charset="0"/>
                        </a:rPr>
                        <a:t>ထွ</a:t>
                      </a:r>
                      <a:r>
                        <a:rPr lang="en-US" sz="1200" b="1" baseline="0" dirty="0">
                          <a:latin typeface="Pyidaungsu" panose="020B0502040204020203" pitchFamily="34" charset="0"/>
                          <a:cs typeface="Pyidaungsu" panose="020B0502040204020203" pitchFamily="34" charset="0"/>
                        </a:rPr>
                        <a:t> </a:t>
                      </a:r>
                      <a:r>
                        <a:rPr lang="en-US" sz="1200" b="1" dirty="0">
                          <a:latin typeface="Pyidaungsu" panose="020B0502040204020203" pitchFamily="34" charset="0"/>
                          <a:cs typeface="Pyidaungsu" panose="020B0502040204020203" pitchFamily="34" charset="0"/>
                        </a:rPr>
                        <a:t>၁၉ – </a:t>
                      </a:r>
                      <a:r>
                        <a:rPr lang="en-US" sz="1200" b="1" dirty="0" err="1">
                          <a:latin typeface="Pyidaungsu" panose="020B0502040204020203" pitchFamily="34" charset="0"/>
                          <a:cs typeface="Pyidaungsu" panose="020B0502040204020203" pitchFamily="34" charset="0"/>
                        </a:rPr>
                        <a:t>ယောရှု</a:t>
                      </a:r>
                      <a:r>
                        <a:rPr lang="en-US" sz="1200" b="1" dirty="0">
                          <a:latin typeface="Pyidaungsu" panose="020B0502040204020203" pitchFamily="34" charset="0"/>
                          <a:cs typeface="Pyidaungsu" panose="020B0502040204020203" pitchFamily="34" charset="0"/>
                        </a:rPr>
                        <a:t> ၂၄</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သူကြီး</a:t>
                      </a:r>
                      <a:r>
                        <a:rPr lang="en-US" sz="1200" b="1" baseline="0" dirty="0">
                          <a:latin typeface="Pyidaungsu" panose="020B0502040204020203" pitchFamily="34" charset="0"/>
                          <a:cs typeface="Pyidaungsu" panose="020B0502040204020203" pitchFamily="34" charset="0"/>
                        </a:rPr>
                        <a:t> </a:t>
                      </a:r>
                      <a:r>
                        <a:rPr lang="en-US" sz="1200" b="1" dirty="0">
                          <a:latin typeface="Pyidaungsu" panose="020B0502040204020203" pitchFamily="34" charset="0"/>
                          <a:cs typeface="Pyidaungsu" panose="020B0502040204020203" pitchFamily="34" charset="0"/>
                        </a:rPr>
                        <a:t>၁–</a:t>
                      </a:r>
                      <a:br>
                        <a:rPr lang="en-US" sz="1200" b="1" dirty="0">
                          <a:latin typeface="Pyidaungsu" panose="020B0502040204020203" pitchFamily="34" charset="0"/>
                          <a:cs typeface="Pyidaungsu" panose="020B0502040204020203" pitchFamily="34" charset="0"/>
                        </a:rPr>
                      </a:br>
                      <a:r>
                        <a:rPr lang="en-US" sz="1200" b="1" dirty="0">
                          <a:latin typeface="Pyidaungsu" panose="020B0502040204020203" pitchFamily="34" charset="0"/>
                          <a:cs typeface="Pyidaungsu" panose="020B0502040204020203" pitchFamily="34" charset="0"/>
                        </a:rPr>
                        <a:t>၁</a:t>
                      </a:r>
                      <a:r>
                        <a:rPr lang="en-US" sz="1200" b="1" baseline="0" dirty="0">
                          <a:latin typeface="Pyidaungsu" panose="020B0502040204020203" pitchFamily="34" charset="0"/>
                          <a:cs typeface="Pyidaungsu" panose="020B0502040204020203" pitchFamily="34" charset="0"/>
                        </a:rPr>
                        <a:t> </a:t>
                      </a:r>
                      <a:r>
                        <a:rPr lang="en-US" sz="1200" b="1" baseline="0" dirty="0" err="1">
                          <a:latin typeface="Pyidaungsu" panose="020B0502040204020203" pitchFamily="34" charset="0"/>
                          <a:cs typeface="Pyidaungsu" panose="020B0502040204020203" pitchFamily="34" charset="0"/>
                        </a:rPr>
                        <a:t>ရာ</a:t>
                      </a:r>
                      <a:r>
                        <a:rPr lang="en-US" sz="1200" b="1" dirty="0">
                          <a:latin typeface="Pyidaungsu" panose="020B0502040204020203" pitchFamily="34" charset="0"/>
                          <a:cs typeface="Pyidaungsu" panose="020B0502040204020203" pitchFamily="34" charset="0"/>
                        </a:rPr>
                        <a:t>. ၇</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Pyidaungsu" panose="020B0502040204020203" pitchFamily="34" charset="0"/>
                          <a:cs typeface="Pyidaungsu" panose="020B0502040204020203" pitchFamily="34" charset="0"/>
                        </a:rPr>
                        <a:t>၁</a:t>
                      </a:r>
                      <a:r>
                        <a:rPr lang="en-US" sz="1200" b="1" baseline="0" dirty="0">
                          <a:latin typeface="Pyidaungsu" panose="020B0502040204020203" pitchFamily="34" charset="0"/>
                          <a:cs typeface="Pyidaungsu" panose="020B0502040204020203" pitchFamily="34" charset="0"/>
                        </a:rPr>
                        <a:t> </a:t>
                      </a:r>
                      <a:r>
                        <a:rPr lang="en-US" sz="1200" b="1" baseline="0" dirty="0" err="1">
                          <a:latin typeface="Pyidaungsu" panose="020B0502040204020203" pitchFamily="34" charset="0"/>
                          <a:cs typeface="Pyidaungsu" panose="020B0502040204020203" pitchFamily="34" charset="0"/>
                        </a:rPr>
                        <a:t>ရာ</a:t>
                      </a:r>
                      <a:r>
                        <a:rPr lang="en-US" sz="1200" b="1" dirty="0">
                          <a:latin typeface="Pyidaungsu" panose="020B0502040204020203" pitchFamily="34" charset="0"/>
                          <a:cs typeface="Pyidaungsu" panose="020B0502040204020203" pitchFamily="34" charset="0"/>
                        </a:rPr>
                        <a:t>. ၈–</a:t>
                      </a:r>
                      <a:br>
                        <a:rPr lang="en-US" sz="1200" b="1" dirty="0">
                          <a:latin typeface="Pyidaungsu" panose="020B0502040204020203" pitchFamily="34" charset="0"/>
                          <a:cs typeface="Pyidaungsu" panose="020B0502040204020203" pitchFamily="34" charset="0"/>
                        </a:rPr>
                      </a:br>
                      <a:r>
                        <a:rPr lang="en-US" sz="1200" b="1" dirty="0">
                          <a:latin typeface="Pyidaungsu" panose="020B0502040204020203" pitchFamily="34" charset="0"/>
                          <a:cs typeface="Pyidaungsu" panose="020B0502040204020203" pitchFamily="34" charset="0"/>
                        </a:rPr>
                        <a:t>၆</a:t>
                      </a:r>
                      <a:r>
                        <a:rPr lang="en-US" sz="1200" b="1" baseline="0" dirty="0">
                          <a:latin typeface="Pyidaungsu" panose="020B0502040204020203" pitchFamily="34" charset="0"/>
                          <a:cs typeface="Pyidaungsu" panose="020B0502040204020203" pitchFamily="34" charset="0"/>
                        </a:rPr>
                        <a:t> </a:t>
                      </a:r>
                      <a:r>
                        <a:rPr lang="en-US" sz="1200" b="1" baseline="0" dirty="0" err="1">
                          <a:latin typeface="Pyidaungsu" panose="020B0502040204020203" pitchFamily="34" charset="0"/>
                          <a:cs typeface="Pyidaungsu" panose="020B0502040204020203" pitchFamily="34" charset="0"/>
                        </a:rPr>
                        <a:t>ရာ</a:t>
                      </a:r>
                      <a:r>
                        <a:rPr lang="en-US" sz="1200" b="1" dirty="0">
                          <a:latin typeface="Pyidaungsu" panose="020B0502040204020203" pitchFamily="34" charset="0"/>
                          <a:cs typeface="Pyidaungsu" panose="020B0502040204020203" pitchFamily="34" charset="0"/>
                        </a:rPr>
                        <a:t>. ၃၆</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altLang="zh-CN" sz="1200" b="1" dirty="0" err="1">
                          <a:latin typeface="Pyidaungsu" panose="020B0502040204020203" pitchFamily="34" charset="0"/>
                          <a:ea typeface="华文楷体"/>
                          <a:cs typeface="Pyidaungsu" panose="020B0502040204020203" pitchFamily="34" charset="0"/>
                        </a:rPr>
                        <a:t>ဒံ</a:t>
                      </a:r>
                      <a:r>
                        <a:rPr lang="en-US" altLang="zh-CN" sz="1200" b="1" dirty="0">
                          <a:latin typeface="Pyidaungsu" panose="020B0502040204020203" pitchFamily="34" charset="0"/>
                          <a:ea typeface="华文楷体"/>
                          <a:cs typeface="Pyidaungsu" panose="020B0502040204020203" pitchFamily="34" charset="0"/>
                        </a:rPr>
                        <a:t>.</a:t>
                      </a:r>
                      <a:r>
                        <a:rPr lang="en-US" altLang="zh-CN" sz="1200" b="1" baseline="0" dirty="0">
                          <a:latin typeface="Pyidaungsu" panose="020B0502040204020203" pitchFamily="34" charset="0"/>
                          <a:ea typeface="华文楷体"/>
                          <a:cs typeface="Pyidaungsu" panose="020B0502040204020203" pitchFamily="34" charset="0"/>
                        </a:rPr>
                        <a:t> ၉ :၂၆</a:t>
                      </a:r>
                      <a:r>
                        <a:rPr lang="zh-CN" altLang="en-US" sz="1200" b="1" dirty="0">
                          <a:latin typeface="Pyidaungsu" panose="020B0502040204020203" pitchFamily="34" charset="0"/>
                          <a:ea typeface="华文楷体"/>
                          <a:cs typeface="Pyidaungsu" panose="020B0502040204020203" pitchFamily="34" charset="0"/>
                        </a:rPr>
                        <a:t>；</a:t>
                      </a:r>
                      <a:endParaRPr lang="en-US" altLang="zh-CN" sz="1200" b="1" dirty="0">
                        <a:latin typeface="Pyidaungsu" panose="020B0502040204020203" pitchFamily="34" charset="0"/>
                        <a:ea typeface="华文楷体"/>
                        <a:cs typeface="Pyidaungsu" panose="020B0502040204020203" pitchFamily="34" charset="0"/>
                      </a:endParaRPr>
                    </a:p>
                    <a:p>
                      <a:pPr algn="ctr"/>
                      <a:r>
                        <a:rPr lang="en-US" altLang="zh-CN" sz="1200" b="1" baseline="0" dirty="0" err="1">
                          <a:latin typeface="Pyidaungsu" panose="020B0502040204020203" pitchFamily="34" charset="0"/>
                          <a:ea typeface="华文楷体"/>
                          <a:cs typeface="Pyidaungsu" panose="020B0502040204020203" pitchFamily="34" charset="0"/>
                        </a:rPr>
                        <a:t>လု</a:t>
                      </a:r>
                      <a:r>
                        <a:rPr lang="en-US" altLang="zh-CN" sz="1200" b="1" baseline="0" dirty="0">
                          <a:latin typeface="Pyidaungsu" panose="020B0502040204020203" pitchFamily="34" charset="0"/>
                          <a:ea typeface="华文楷体"/>
                          <a:cs typeface="Pyidaungsu" panose="020B0502040204020203" pitchFamily="34" charset="0"/>
                        </a:rPr>
                        <a:t> ၂၁:၂၄</a:t>
                      </a:r>
                      <a:endParaRPr lang="en-US" sz="1200" b="1" dirty="0">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altLang="zh-CN" sz="1200" b="1" baseline="0" dirty="0" err="1">
                          <a:latin typeface="Pyidaungsu" panose="020B0502040204020203" pitchFamily="34" charset="0"/>
                          <a:ea typeface="华文楷体"/>
                          <a:cs typeface="Pyidaungsu" panose="020B0502040204020203" pitchFamily="34" charset="0"/>
                        </a:rPr>
                        <a:t>ဟေရှာ</a:t>
                      </a:r>
                      <a:r>
                        <a:rPr lang="en-US" altLang="zh-CN" sz="1200" b="1" baseline="0" dirty="0">
                          <a:latin typeface="Pyidaungsu" panose="020B0502040204020203" pitchFamily="34" charset="0"/>
                          <a:ea typeface="华文楷体"/>
                          <a:cs typeface="Pyidaungsu" panose="020B0502040204020203" pitchFamily="34" charset="0"/>
                        </a:rPr>
                        <a:t> ၁၁</a:t>
                      </a:r>
                      <a:r>
                        <a:rPr lang="zh-CN" altLang="en-US" sz="1200" b="1" dirty="0">
                          <a:latin typeface="Pyidaungsu" panose="020B0502040204020203" pitchFamily="34" charset="0"/>
                          <a:ea typeface="华文楷体"/>
                          <a:cs typeface="Pyidaungsu" panose="020B0502040204020203" pitchFamily="34" charset="0"/>
                        </a:rPr>
                        <a:t>；</a:t>
                      </a:r>
                      <a:r>
                        <a:rPr lang="en-US" altLang="zh-CN" sz="1200" b="1" dirty="0">
                          <a:latin typeface="Pyidaungsu" panose="020B0502040204020203" pitchFamily="34" charset="0"/>
                          <a:ea typeface="华文楷体"/>
                          <a:cs typeface="Pyidaungsu" panose="020B0502040204020203" pitchFamily="34" charset="0"/>
                        </a:rPr>
                        <a:t>ဗျာ</a:t>
                      </a:r>
                      <a:r>
                        <a:rPr lang="en-US" altLang="zh-CN" sz="1200" b="1" baseline="0" dirty="0">
                          <a:latin typeface="Pyidaungsu" panose="020B0502040204020203" pitchFamily="34" charset="0"/>
                          <a:ea typeface="华文楷体"/>
                          <a:cs typeface="Pyidaungsu" panose="020B0502040204020203" pitchFamily="34" charset="0"/>
                        </a:rPr>
                        <a:t>၂၀:၁</a:t>
                      </a:r>
                      <a:r>
                        <a:rPr lang="en-US" altLang="zh-CN" sz="1200" b="1" dirty="0">
                          <a:latin typeface="Pyidaungsu" panose="020B0502040204020203" pitchFamily="34" charset="0"/>
                          <a:ea typeface="华文楷体"/>
                          <a:cs typeface="Pyidaungsu" panose="020B0502040204020203" pitchFamily="34" charset="0"/>
                        </a:rPr>
                        <a:t>-၆</a:t>
                      </a:r>
                      <a:endParaRPr lang="en-US" sz="1200" b="1" dirty="0">
                        <a:latin typeface="Pyidaungsu" panose="020B0502040204020203" pitchFamily="34" charset="0"/>
                        <a:ea typeface="华文楷体"/>
                        <a:cs typeface="Pyidaungsu" panose="020B0502040204020203"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err="1">
                          <a:latin typeface="Pyidaungsu" panose="020B0502040204020203" pitchFamily="34" charset="0"/>
                          <a:cs typeface="Pyidaungsu" panose="020B0502040204020203" pitchFamily="34" charset="0"/>
                        </a:rPr>
                        <a:t>ဗျာ</a:t>
                      </a:r>
                      <a:r>
                        <a:rPr lang="en-US" sz="1200" b="1" dirty="0">
                          <a:latin typeface="Pyidaungsu" panose="020B0502040204020203" pitchFamily="34" charset="0"/>
                          <a:cs typeface="Pyidaungsu" panose="020B0502040204020203" pitchFamily="34" charset="0"/>
                        </a:rPr>
                        <a:t> ၂၁–၂၂</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107504" y="692696"/>
            <a:ext cx="8928991" cy="600164"/>
          </a:xfrm>
          <a:prstGeom prst="rect">
            <a:avLst/>
          </a:prstGeom>
          <a:noFill/>
        </p:spPr>
        <p:txBody>
          <a:bodyPr wrap="square" rtlCol="0">
            <a:spAutoFit/>
          </a:bodyPr>
          <a:lstStyle/>
          <a:p>
            <a:r>
              <a:rPr lang="my-MM" altLang="zh-CN" sz="1100" b="1" dirty="0">
                <a:solidFill>
                  <a:srgbClr val="000000"/>
                </a:solidFill>
                <a:latin typeface="Pyidaungsu" panose="020B0502040204020203" pitchFamily="34" charset="0"/>
                <a:ea typeface="华文楷体"/>
                <a:cs typeface="Pyidaungsu" panose="020B0502040204020203" pitchFamily="34" charset="0"/>
              </a:rPr>
              <a:t>သမ္မာကျမ်းစာ၌အဓိကအချက်များစွာရှိသည်။(ဥပမာ - ရွေးနုတ်ခြင်း၊ အသင်းအဖွဲ့၊ ကတိတော် ၊ပဋိညာဉ်၊ ဘုရားသခင်၏ဘုန်းတော်)။ သို့သော်လည်း ယေဘုယျအားဖြင့်အဓိကအချက်မှာ ဘုရားသခင်အုပ်စိုးခြင်း (သို့) နိုင်ငံတော်အကြောင်း (စာ ၃၂-၃၃) ဖြစ်နိုင်သည်။ ယင်းအုပ်စိုးခြင်းသည် ယခင်က</a:t>
            </a:r>
          </a:p>
          <a:p>
            <a:r>
              <a:rPr lang="my-MM" altLang="zh-CN" sz="1100" b="1" dirty="0">
                <a:solidFill>
                  <a:srgbClr val="000000"/>
                </a:solidFill>
                <a:latin typeface="Pyidaungsu" panose="020B0502040204020203" pitchFamily="34" charset="0"/>
                <a:ea typeface="华文楷体"/>
                <a:cs typeface="Pyidaungsu" panose="020B0502040204020203" pitchFamily="34" charset="0"/>
              </a:rPr>
              <a:t>ပုံစံမျိုးစုံဖြင့်ရှိနိုင်သော်လည်း နောင်အချိန်၌ မေရှိယအရှင်၏အုပ်စိုးခြင်းအောက်၌သာ အဆုံးသတ်၍ ထာဝရကာလနှင့်ပေါင်းစည်းသွားပေလိမ့်မည်။</a:t>
            </a:r>
            <a:endParaRPr lang="en-US" sz="1100" b="1" dirty="0">
              <a:solidFill>
                <a:srgbClr val="000000"/>
              </a:solidFill>
              <a:latin typeface="Pyidaungsu" panose="020B0502040204020203" pitchFamily="34" charset="0"/>
              <a:ea typeface="华文楷体"/>
              <a:cs typeface="Pyidaungsu" panose="020B0502040204020203" pitchFamily="34" charset="0"/>
            </a:endParaRPr>
          </a:p>
        </p:txBody>
      </p:sp>
    </p:spTree>
    <p:extLst>
      <p:ext uri="{BB962C8B-B14F-4D97-AF65-F5344CB8AC3E}">
        <p14:creationId xmlns:p14="http://schemas.microsoft.com/office/powerpoint/2010/main" val="1200488323"/>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 name="Text Box 52"/>
          <p:cNvSpPr txBox="1">
            <a:spLocks noChangeArrowheads="1"/>
          </p:cNvSpPr>
          <p:nvPr/>
        </p:nvSpPr>
        <p:spPr bwMode="auto">
          <a:xfrm rot="16200000">
            <a:off x="5851808" y="1028422"/>
            <a:ext cx="1291844" cy="246221"/>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defPPr>
              <a:defRPr lang="en-US"/>
            </a:defPPr>
            <a:lvl1pPr algn="ctr">
              <a:defRPr>
                <a:solidFill>
                  <a:schemeClr val="bg1"/>
                </a:solidFill>
                <a:latin typeface="Zawgyi-One"/>
                <a:cs typeface="Zawgyi-One"/>
              </a:defRPr>
            </a:lvl1pPr>
          </a:lstStyle>
          <a:p>
            <a:pPr algn="l"/>
            <a:r>
              <a:rPr lang="en-US" dirty="0" err="1">
                <a:latin typeface="Pyidaungsu" panose="020B0502040204020203" pitchFamily="34" charset="0"/>
                <a:cs typeface="Pyidaungsu" panose="020B0502040204020203" pitchFamily="34" charset="0"/>
              </a:rPr>
              <a:t>တိတ်ဆိတ်သောနှစ</a:t>
            </a:r>
            <a:r>
              <a:rPr lang="en-US" dirty="0">
                <a:latin typeface="Pyidaungsu" panose="020B0502040204020203" pitchFamily="34" charset="0"/>
                <a:cs typeface="Pyidaungsu" panose="020B0502040204020203" pitchFamily="34" charset="0"/>
              </a:rPr>
              <a:t>်</a:t>
            </a:r>
          </a:p>
        </p:txBody>
      </p:sp>
      <p:sp>
        <p:nvSpPr>
          <p:cNvPr id="208899" name="Rectangle 2"/>
          <p:cNvSpPr>
            <a:spLocks noGrp="1" noChangeArrowheads="1"/>
          </p:cNvSpPr>
          <p:nvPr>
            <p:ph type="ctrTitle"/>
          </p:nvPr>
        </p:nvSpPr>
        <p:spPr>
          <a:xfrm>
            <a:off x="467047" y="44623"/>
            <a:ext cx="7921377" cy="648073"/>
          </a:xfrm>
          <a:solidFill>
            <a:srgbClr val="000090"/>
          </a:solidFill>
        </p:spPr>
        <p:txBody>
          <a:bodyPr anchor="t"/>
          <a:lstStyle/>
          <a:p>
            <a:pPr eaLnBrk="1" hangingPunct="1"/>
            <a:r>
              <a:rPr kumimoji="1" lang="en-US" altLang="zh-CN" sz="3200" b="1" dirty="0" err="1">
                <a:solidFill>
                  <a:schemeClr val="bg1"/>
                </a:solidFill>
                <a:latin typeface="Pyidaungsu" panose="020B0502040204020203" pitchFamily="34" charset="0"/>
                <a:cs typeface="Pyidaungsu" panose="020B0502040204020203" pitchFamily="34" charset="0"/>
              </a:rPr>
              <a:t>သမ္မာကျမ်း</a:t>
            </a:r>
            <a:r>
              <a:rPr kumimoji="1" lang="en-US" altLang="zh-CN" sz="3200" b="1" dirty="0">
                <a:solidFill>
                  <a:schemeClr val="bg1"/>
                </a:solidFill>
                <a:latin typeface="Pyidaungsu" panose="020B0502040204020203" pitchFamily="34" charset="0"/>
                <a:cs typeface="Pyidaungsu" panose="020B0502040204020203" pitchFamily="34" charset="0"/>
              </a:rPr>
              <a:t>၏ </a:t>
            </a:r>
            <a:r>
              <a:rPr kumimoji="1" lang="en-US" altLang="zh-CN" sz="3200" b="1" dirty="0" err="1">
                <a:solidFill>
                  <a:schemeClr val="bg1"/>
                </a:solidFill>
                <a:latin typeface="Pyidaungsu" panose="020B0502040204020203" pitchFamily="34" charset="0"/>
                <a:cs typeface="Pyidaungsu" panose="020B0502040204020203" pitchFamily="34" charset="0"/>
              </a:rPr>
              <a:t>ဖြစ်စဉ</a:t>
            </a:r>
            <a:r>
              <a:rPr kumimoji="1" lang="en-US" altLang="zh-CN" sz="3200" b="1" dirty="0">
                <a:solidFill>
                  <a:schemeClr val="bg1"/>
                </a:solidFill>
                <a:latin typeface="Pyidaungsu" panose="020B0502040204020203" pitchFamily="34" charset="0"/>
                <a:cs typeface="Pyidaungsu" panose="020B0502040204020203" pitchFamily="34" charset="0"/>
              </a:rPr>
              <a:t>်</a:t>
            </a:r>
          </a:p>
        </p:txBody>
      </p:sp>
      <p:sp>
        <p:nvSpPr>
          <p:cNvPr id="208900" name="Text Box 5"/>
          <p:cNvSpPr txBox="1">
            <a:spLocks noChangeArrowheads="1"/>
          </p:cNvSpPr>
          <p:nvPr/>
        </p:nvSpPr>
        <p:spPr bwMode="auto">
          <a:xfrm>
            <a:off x="8508999" y="87313"/>
            <a:ext cx="61791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25</a:t>
            </a:r>
          </a:p>
        </p:txBody>
      </p:sp>
      <p:sp>
        <p:nvSpPr>
          <p:cNvPr id="208901" name="Text Box 52"/>
          <p:cNvSpPr txBox="1">
            <a:spLocks noChangeArrowheads="1"/>
          </p:cNvSpPr>
          <p:nvPr/>
        </p:nvSpPr>
        <p:spPr bwMode="auto">
          <a:xfrm>
            <a:off x="107504" y="6525344"/>
            <a:ext cx="4680520" cy="307777"/>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a:solidFill>
                  <a:srgbClr val="000090"/>
                </a:solidFill>
                <a:cs typeface="Arial" charset="0"/>
              </a:rPr>
              <a:t>Adapted from Terry Hall, </a:t>
            </a:r>
            <a:r>
              <a:rPr lang="en-US" sz="1400" b="1" i="1">
                <a:solidFill>
                  <a:srgbClr val="000090"/>
                </a:solidFill>
                <a:cs typeface="Arial" charset="0"/>
              </a:rPr>
              <a:t>Bible Panorama, </a:t>
            </a:r>
            <a:r>
              <a:rPr lang="en-US" sz="1400" b="1">
                <a:solidFill>
                  <a:srgbClr val="000090"/>
                </a:solidFill>
                <a:cs typeface="Arial" charset="0"/>
              </a:rPr>
              <a:t>14</a:t>
            </a:r>
          </a:p>
        </p:txBody>
      </p:sp>
      <p:pic>
        <p:nvPicPr>
          <p:cNvPr id="2" name="Picture 1"/>
          <p:cNvPicPr>
            <a:picLocks noChangeAspect="1"/>
          </p:cNvPicPr>
          <p:nvPr/>
        </p:nvPicPr>
        <p:blipFill rotWithShape="1">
          <a:blip r:embed="rId3"/>
          <a:srcRect l="34017" t="23990" r="34500" b="22554"/>
          <a:stretch/>
        </p:blipFill>
        <p:spPr>
          <a:xfrm>
            <a:off x="611560" y="3248988"/>
            <a:ext cx="2782853" cy="2880320"/>
          </a:xfrm>
          <a:prstGeom prst="rect">
            <a:avLst/>
          </a:prstGeom>
        </p:spPr>
      </p:pic>
      <p:pic>
        <p:nvPicPr>
          <p:cNvPr id="3" name="Picture 2"/>
          <p:cNvPicPr>
            <a:picLocks noChangeAspect="1"/>
          </p:cNvPicPr>
          <p:nvPr/>
        </p:nvPicPr>
        <p:blipFill rotWithShape="1">
          <a:blip r:embed="rId4"/>
          <a:srcRect l="6676" t="7844" r="5778"/>
          <a:stretch/>
        </p:blipFill>
        <p:spPr>
          <a:xfrm>
            <a:off x="5868144" y="2816940"/>
            <a:ext cx="2034655" cy="3218543"/>
          </a:xfrm>
          <a:prstGeom prst="rect">
            <a:avLst/>
          </a:prstGeom>
        </p:spPr>
      </p:pic>
      <p:sp>
        <p:nvSpPr>
          <p:cNvPr id="4" name="Rectangle 3"/>
          <p:cNvSpPr/>
          <p:nvPr/>
        </p:nvSpPr>
        <p:spPr bwMode="auto">
          <a:xfrm>
            <a:off x="6444208" y="2679468"/>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3" name="TextBox 122"/>
          <p:cNvSpPr txBox="1">
            <a:spLocks noChangeAspect="1"/>
          </p:cNvSpPr>
          <p:nvPr/>
        </p:nvSpPr>
        <p:spPr>
          <a:xfrm rot="16200000">
            <a:off x="1467414" y="1121325"/>
            <a:ext cx="1080135" cy="222875"/>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800" dirty="0" err="1">
                <a:solidFill>
                  <a:schemeClr val="bg1"/>
                </a:solidFill>
                <a:latin typeface="Pyidaungsu" panose="020B0502040204020203" pitchFamily="34" charset="0"/>
                <a:cs typeface="Pyidaungsu" panose="020B0502040204020203" pitchFamily="34" charset="0"/>
              </a:rPr>
              <a:t>တရားဟောရာကျမ်း</a:t>
            </a:r>
            <a:endParaRPr lang="en-US" sz="800" dirty="0">
              <a:solidFill>
                <a:schemeClr val="bg1"/>
              </a:solidFill>
              <a:latin typeface="Pyidaungsu" panose="020B0502040204020203" pitchFamily="34" charset="0"/>
              <a:cs typeface="Pyidaungsu" panose="020B0502040204020203" pitchFamily="34" charset="0"/>
            </a:endParaRPr>
          </a:p>
        </p:txBody>
      </p:sp>
      <p:sp>
        <p:nvSpPr>
          <p:cNvPr id="133" name="TextBox 132"/>
          <p:cNvSpPr txBox="1">
            <a:spLocks noChangeAspect="1"/>
          </p:cNvSpPr>
          <p:nvPr/>
        </p:nvSpPr>
        <p:spPr>
          <a:xfrm rot="16200000">
            <a:off x="1121736" y="1113366"/>
            <a:ext cx="1080135" cy="23879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900" dirty="0" err="1">
                <a:solidFill>
                  <a:schemeClr val="bg1"/>
                </a:solidFill>
                <a:latin typeface="Pyidaungsu" panose="020B0502040204020203" pitchFamily="34" charset="0"/>
                <a:cs typeface="Pyidaungsu" panose="020B0502040204020203" pitchFamily="34" charset="0"/>
              </a:rPr>
              <a:t>တောလည်ရာကျမ်း</a:t>
            </a:r>
            <a:endParaRPr lang="en-US" sz="900" dirty="0">
              <a:solidFill>
                <a:schemeClr val="bg1"/>
              </a:solidFill>
              <a:latin typeface="Pyidaungsu" panose="020B0502040204020203" pitchFamily="34" charset="0"/>
              <a:cs typeface="Pyidaungsu" panose="020B0502040204020203" pitchFamily="34" charset="0"/>
            </a:endParaRPr>
          </a:p>
        </p:txBody>
      </p:sp>
      <p:sp>
        <p:nvSpPr>
          <p:cNvPr id="134" name="TextBox 133"/>
          <p:cNvSpPr txBox="1">
            <a:spLocks noChangeAspect="1"/>
          </p:cNvSpPr>
          <p:nvPr/>
        </p:nvSpPr>
        <p:spPr>
          <a:xfrm rot="16200000">
            <a:off x="775792" y="1101957"/>
            <a:ext cx="1080135"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ဝတ်ပြုရာကျမ်း</a:t>
            </a:r>
            <a:endParaRPr lang="en-US" sz="1100" dirty="0">
              <a:solidFill>
                <a:schemeClr val="bg1"/>
              </a:solidFill>
              <a:latin typeface="Pyidaungsu" panose="020B0502040204020203" pitchFamily="34" charset="0"/>
              <a:cs typeface="Pyidaungsu" panose="020B0502040204020203" pitchFamily="34" charset="0"/>
            </a:endParaRPr>
          </a:p>
        </p:txBody>
      </p:sp>
      <p:sp>
        <p:nvSpPr>
          <p:cNvPr id="135" name="TextBox 134"/>
          <p:cNvSpPr txBox="1">
            <a:spLocks noChangeAspect="1"/>
          </p:cNvSpPr>
          <p:nvPr/>
        </p:nvSpPr>
        <p:spPr>
          <a:xfrm rot="16200000">
            <a:off x="431175" y="1125026"/>
            <a:ext cx="1080135" cy="215444"/>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800" dirty="0" err="1">
                <a:solidFill>
                  <a:schemeClr val="bg1"/>
                </a:solidFill>
                <a:latin typeface="Pyidaungsu" panose="020B0502040204020203" pitchFamily="34" charset="0"/>
                <a:cs typeface="Pyidaungsu" panose="020B0502040204020203" pitchFamily="34" charset="0"/>
              </a:rPr>
              <a:t>ထွက်မြောက်ရာကျမ်း</a:t>
            </a:r>
            <a:endParaRPr lang="en-US" sz="800" dirty="0">
              <a:solidFill>
                <a:schemeClr val="bg1"/>
              </a:solidFill>
              <a:latin typeface="Pyidaungsu" panose="020B0502040204020203" pitchFamily="34" charset="0"/>
              <a:cs typeface="Pyidaungsu" panose="020B0502040204020203" pitchFamily="34" charset="0"/>
            </a:endParaRPr>
          </a:p>
        </p:txBody>
      </p:sp>
      <p:sp>
        <p:nvSpPr>
          <p:cNvPr id="136" name="TextBox 135"/>
          <p:cNvSpPr txBox="1">
            <a:spLocks noChangeAspect="1"/>
          </p:cNvSpPr>
          <p:nvPr/>
        </p:nvSpPr>
        <p:spPr>
          <a:xfrm rot="16200000">
            <a:off x="84966" y="1101957"/>
            <a:ext cx="1080135"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ကမ္ဘာဦးကျမ်း</a:t>
            </a:r>
            <a:endParaRPr lang="en-US" sz="1100" dirty="0">
              <a:solidFill>
                <a:schemeClr val="bg1"/>
              </a:solidFill>
              <a:latin typeface="Pyidaungsu" panose="020B0502040204020203" pitchFamily="34" charset="0"/>
              <a:cs typeface="Pyidaungsu" panose="020B0502040204020203" pitchFamily="34" charset="0"/>
            </a:endParaRPr>
          </a:p>
        </p:txBody>
      </p:sp>
      <p:sp>
        <p:nvSpPr>
          <p:cNvPr id="137" name="TextBox 136"/>
          <p:cNvSpPr txBox="1">
            <a:spLocks noChangeAspect="1"/>
          </p:cNvSpPr>
          <p:nvPr/>
        </p:nvSpPr>
        <p:spPr>
          <a:xfrm rot="16200000">
            <a:off x="3194214" y="1113366"/>
            <a:ext cx="1080135" cy="23879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900" dirty="0" err="1">
                <a:solidFill>
                  <a:schemeClr val="bg1"/>
                </a:solidFill>
                <a:latin typeface="Pyidaungsu" panose="020B0502040204020203" pitchFamily="34" charset="0"/>
                <a:cs typeface="Pyidaungsu" panose="020B0502040204020203" pitchFamily="34" charset="0"/>
              </a:rPr>
              <a:t>ဓမ္မရာဇဝင်ဒုတိယ</a:t>
            </a:r>
            <a:endParaRPr lang="en-US" sz="900" dirty="0">
              <a:solidFill>
                <a:schemeClr val="bg1"/>
              </a:solidFill>
              <a:latin typeface="Pyidaungsu" panose="020B0502040204020203" pitchFamily="34" charset="0"/>
              <a:cs typeface="Pyidaungsu" panose="020B0502040204020203" pitchFamily="34" charset="0"/>
            </a:endParaRPr>
          </a:p>
        </p:txBody>
      </p:sp>
      <p:sp>
        <p:nvSpPr>
          <p:cNvPr id="138" name="TextBox 137"/>
          <p:cNvSpPr txBox="1">
            <a:spLocks noChangeAspect="1"/>
          </p:cNvSpPr>
          <p:nvPr/>
        </p:nvSpPr>
        <p:spPr>
          <a:xfrm rot="16200000">
            <a:off x="2848270" y="1097446"/>
            <a:ext cx="1080135" cy="27063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ဓမ္မရာဇဝင်ပထမ</a:t>
            </a:r>
            <a:endParaRPr lang="en-US" sz="1100" dirty="0">
              <a:solidFill>
                <a:schemeClr val="bg1"/>
              </a:solidFill>
              <a:latin typeface="Pyidaungsu" panose="020B0502040204020203" pitchFamily="34" charset="0"/>
              <a:cs typeface="Pyidaungsu" panose="020B0502040204020203" pitchFamily="34" charset="0"/>
            </a:endParaRPr>
          </a:p>
        </p:txBody>
      </p:sp>
      <p:sp>
        <p:nvSpPr>
          <p:cNvPr id="139" name="TextBox 138"/>
          <p:cNvSpPr txBox="1">
            <a:spLocks noChangeAspect="1"/>
          </p:cNvSpPr>
          <p:nvPr/>
        </p:nvSpPr>
        <p:spPr>
          <a:xfrm rot="16200000">
            <a:off x="2502857" y="1097446"/>
            <a:ext cx="1080135" cy="27063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ရုသဝတ္ထု</a:t>
            </a:r>
            <a:endParaRPr lang="en-US" sz="1100" dirty="0">
              <a:solidFill>
                <a:schemeClr val="bg1"/>
              </a:solidFill>
              <a:latin typeface="Pyidaungsu" panose="020B0502040204020203" pitchFamily="34" charset="0"/>
              <a:cs typeface="Pyidaungsu" panose="020B0502040204020203" pitchFamily="34" charset="0"/>
            </a:endParaRPr>
          </a:p>
        </p:txBody>
      </p:sp>
      <p:sp>
        <p:nvSpPr>
          <p:cNvPr id="140" name="TextBox 139"/>
          <p:cNvSpPr txBox="1">
            <a:spLocks noChangeAspect="1"/>
          </p:cNvSpPr>
          <p:nvPr/>
        </p:nvSpPr>
        <p:spPr>
          <a:xfrm rot="16200000">
            <a:off x="2158240" y="1121325"/>
            <a:ext cx="1080135" cy="222875"/>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800" dirty="0" err="1">
                <a:solidFill>
                  <a:schemeClr val="bg1"/>
                </a:solidFill>
                <a:latin typeface="Pyidaungsu" panose="020B0502040204020203" pitchFamily="34" charset="0"/>
                <a:cs typeface="Pyidaungsu" panose="020B0502040204020203" pitchFamily="34" charset="0"/>
              </a:rPr>
              <a:t>တရားသူကြီးမှတ်စာ</a:t>
            </a:r>
            <a:endParaRPr lang="en-US" sz="800" dirty="0">
              <a:solidFill>
                <a:schemeClr val="bg1"/>
              </a:solidFill>
              <a:latin typeface="Pyidaungsu" panose="020B0502040204020203" pitchFamily="34" charset="0"/>
              <a:cs typeface="Pyidaungsu" panose="020B0502040204020203" pitchFamily="34" charset="0"/>
            </a:endParaRPr>
          </a:p>
        </p:txBody>
      </p:sp>
      <p:sp>
        <p:nvSpPr>
          <p:cNvPr id="141" name="TextBox 140"/>
          <p:cNvSpPr txBox="1">
            <a:spLocks noChangeAspect="1"/>
          </p:cNvSpPr>
          <p:nvPr/>
        </p:nvSpPr>
        <p:spPr>
          <a:xfrm rot="16200000">
            <a:off x="1812031" y="1097446"/>
            <a:ext cx="1080135" cy="27063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ယောရှုမှတ်စာ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42" name="TextBox 141"/>
          <p:cNvSpPr txBox="1">
            <a:spLocks noChangeAspect="1"/>
          </p:cNvSpPr>
          <p:nvPr/>
        </p:nvSpPr>
        <p:spPr>
          <a:xfrm rot="16200000">
            <a:off x="4920748" y="1097446"/>
            <a:ext cx="1080135" cy="27063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ဧဇရမှတ်စာ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43" name="TextBox 142"/>
          <p:cNvSpPr txBox="1">
            <a:spLocks noChangeAspect="1"/>
          </p:cNvSpPr>
          <p:nvPr/>
        </p:nvSpPr>
        <p:spPr>
          <a:xfrm rot="16200000">
            <a:off x="4575866" y="1113365"/>
            <a:ext cx="1080135" cy="23879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900" dirty="0" err="1">
                <a:solidFill>
                  <a:schemeClr val="bg1"/>
                </a:solidFill>
                <a:latin typeface="Pyidaungsu" panose="020B0502040204020203" pitchFamily="34" charset="0"/>
                <a:cs typeface="Pyidaungsu" panose="020B0502040204020203" pitchFamily="34" charset="0"/>
              </a:rPr>
              <a:t>ရာဇဝင်ချုပ်ဒုတိယ</a:t>
            </a:r>
            <a:endParaRPr lang="en-US" sz="900" dirty="0">
              <a:solidFill>
                <a:schemeClr val="bg1"/>
              </a:solidFill>
              <a:latin typeface="Pyidaungsu" panose="020B0502040204020203" pitchFamily="34" charset="0"/>
              <a:cs typeface="Pyidaungsu" panose="020B0502040204020203" pitchFamily="34" charset="0"/>
            </a:endParaRPr>
          </a:p>
        </p:txBody>
      </p:sp>
      <p:sp>
        <p:nvSpPr>
          <p:cNvPr id="144" name="TextBox 143"/>
          <p:cNvSpPr txBox="1">
            <a:spLocks noChangeAspect="1"/>
          </p:cNvSpPr>
          <p:nvPr/>
        </p:nvSpPr>
        <p:spPr>
          <a:xfrm rot="16200000">
            <a:off x="4230187" y="1105406"/>
            <a:ext cx="1080135" cy="25471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dirty="0" err="1">
                <a:solidFill>
                  <a:schemeClr val="bg1"/>
                </a:solidFill>
                <a:latin typeface="Pyidaungsu" panose="020B0502040204020203" pitchFamily="34" charset="0"/>
                <a:cs typeface="Pyidaungsu" panose="020B0502040204020203" pitchFamily="34" charset="0"/>
              </a:rPr>
              <a:t>ရာဇဝင်ချုပ်ပထမ</a:t>
            </a:r>
            <a:endParaRPr lang="en-US" dirty="0">
              <a:solidFill>
                <a:schemeClr val="bg1"/>
              </a:solidFill>
              <a:latin typeface="Pyidaungsu" panose="020B0502040204020203" pitchFamily="34" charset="0"/>
              <a:cs typeface="Pyidaungsu" panose="020B0502040204020203" pitchFamily="34" charset="0"/>
            </a:endParaRPr>
          </a:p>
        </p:txBody>
      </p:sp>
      <p:sp>
        <p:nvSpPr>
          <p:cNvPr id="145" name="TextBox 144"/>
          <p:cNvSpPr txBox="1">
            <a:spLocks noChangeAspect="1"/>
          </p:cNvSpPr>
          <p:nvPr/>
        </p:nvSpPr>
        <p:spPr>
          <a:xfrm rot="16200000">
            <a:off x="3885040" y="1113366"/>
            <a:ext cx="1080135" cy="23879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900" dirty="0" err="1">
                <a:solidFill>
                  <a:schemeClr val="bg1"/>
                </a:solidFill>
                <a:latin typeface="Pyidaungsu" panose="020B0502040204020203" pitchFamily="34" charset="0"/>
                <a:cs typeface="Pyidaungsu" panose="020B0502040204020203" pitchFamily="34" charset="0"/>
              </a:rPr>
              <a:t>ဓမ္မရာဇဝင်စတ္တုထ</a:t>
            </a:r>
            <a:endParaRPr lang="en-US" sz="900" dirty="0">
              <a:solidFill>
                <a:schemeClr val="bg1"/>
              </a:solidFill>
              <a:latin typeface="Pyidaungsu" panose="020B0502040204020203" pitchFamily="34" charset="0"/>
              <a:cs typeface="Pyidaungsu" panose="020B0502040204020203" pitchFamily="34" charset="0"/>
            </a:endParaRPr>
          </a:p>
        </p:txBody>
      </p:sp>
      <p:sp>
        <p:nvSpPr>
          <p:cNvPr id="146" name="TextBox 145"/>
          <p:cNvSpPr txBox="1">
            <a:spLocks noChangeAspect="1"/>
          </p:cNvSpPr>
          <p:nvPr/>
        </p:nvSpPr>
        <p:spPr>
          <a:xfrm rot="16200000">
            <a:off x="3539627" y="1113366"/>
            <a:ext cx="1080135" cy="23879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900" dirty="0" err="1">
                <a:solidFill>
                  <a:schemeClr val="bg1"/>
                </a:solidFill>
                <a:latin typeface="Pyidaungsu" panose="020B0502040204020203" pitchFamily="34" charset="0"/>
                <a:cs typeface="Pyidaungsu" panose="020B0502040204020203" pitchFamily="34" charset="0"/>
              </a:rPr>
              <a:t>ဓမ္မရာဇဝင်တတိယ</a:t>
            </a:r>
            <a:endParaRPr lang="en-US" sz="900" dirty="0">
              <a:solidFill>
                <a:schemeClr val="bg1"/>
              </a:solidFill>
              <a:latin typeface="Pyidaungsu" panose="020B0502040204020203" pitchFamily="34" charset="0"/>
              <a:cs typeface="Pyidaungsu" panose="020B0502040204020203" pitchFamily="34" charset="0"/>
            </a:endParaRPr>
          </a:p>
        </p:txBody>
      </p:sp>
      <p:sp>
        <p:nvSpPr>
          <p:cNvPr id="147" name="TextBox 146"/>
          <p:cNvSpPr txBox="1">
            <a:spLocks noChangeAspect="1"/>
          </p:cNvSpPr>
          <p:nvPr/>
        </p:nvSpPr>
        <p:spPr>
          <a:xfrm rot="16200000">
            <a:off x="7681977" y="1069794"/>
            <a:ext cx="1080135" cy="253916"/>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050" dirty="0" err="1">
                <a:solidFill>
                  <a:schemeClr val="bg1"/>
                </a:solidFill>
                <a:latin typeface="Pyidaungsu" panose="020B0502040204020203" pitchFamily="34" charset="0"/>
                <a:cs typeface="Pyidaungsu" panose="020B0502040204020203" pitchFamily="34" charset="0"/>
              </a:rPr>
              <a:t>တမန်တော်ဝတ္ထု</a:t>
            </a:r>
            <a:endParaRPr lang="en-US" sz="1050" dirty="0">
              <a:solidFill>
                <a:schemeClr val="bg1"/>
              </a:solidFill>
              <a:latin typeface="Pyidaungsu" panose="020B0502040204020203" pitchFamily="34" charset="0"/>
              <a:cs typeface="Pyidaungsu" panose="020B0502040204020203" pitchFamily="34" charset="0"/>
            </a:endParaRPr>
          </a:p>
        </p:txBody>
      </p:sp>
      <p:sp>
        <p:nvSpPr>
          <p:cNvPr id="148" name="TextBox 147"/>
          <p:cNvSpPr txBox="1">
            <a:spLocks noChangeAspect="1"/>
          </p:cNvSpPr>
          <p:nvPr/>
        </p:nvSpPr>
        <p:spPr>
          <a:xfrm rot="16200000">
            <a:off x="7340603" y="1085314"/>
            <a:ext cx="1080135" cy="222875"/>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800" dirty="0" err="1">
                <a:solidFill>
                  <a:schemeClr val="bg1"/>
                </a:solidFill>
                <a:latin typeface="Pyidaungsu" panose="020B0502040204020203" pitchFamily="34" charset="0"/>
                <a:cs typeface="Pyidaungsu" panose="020B0502040204020203" pitchFamily="34" charset="0"/>
              </a:rPr>
              <a:t>ရှင်ယောဟန်ခရစ်ဝင</a:t>
            </a:r>
            <a:r>
              <a:rPr lang="en-US" sz="800" dirty="0">
                <a:solidFill>
                  <a:schemeClr val="bg1"/>
                </a:solidFill>
                <a:latin typeface="Pyidaungsu" panose="020B0502040204020203" pitchFamily="34" charset="0"/>
                <a:cs typeface="Pyidaungsu" panose="020B0502040204020203" pitchFamily="34" charset="0"/>
              </a:rPr>
              <a:t>်</a:t>
            </a:r>
          </a:p>
        </p:txBody>
      </p:sp>
      <p:sp>
        <p:nvSpPr>
          <p:cNvPr id="149" name="TextBox 148"/>
          <p:cNvSpPr txBox="1">
            <a:spLocks noChangeAspect="1"/>
          </p:cNvSpPr>
          <p:nvPr/>
        </p:nvSpPr>
        <p:spPr>
          <a:xfrm rot="16200000">
            <a:off x="6998300" y="1077355"/>
            <a:ext cx="1080135" cy="23879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900" dirty="0" err="1">
                <a:solidFill>
                  <a:schemeClr val="bg1"/>
                </a:solidFill>
                <a:latin typeface="Pyidaungsu" panose="020B0502040204020203" pitchFamily="34" charset="0"/>
                <a:cs typeface="Pyidaungsu" panose="020B0502040204020203" pitchFamily="34" charset="0"/>
              </a:rPr>
              <a:t>ရှင်လုကာခရစ်ဝင</a:t>
            </a:r>
            <a:r>
              <a:rPr lang="en-US" sz="900" dirty="0">
                <a:solidFill>
                  <a:schemeClr val="bg1"/>
                </a:solidFill>
                <a:latin typeface="Pyidaungsu" panose="020B0502040204020203" pitchFamily="34" charset="0"/>
                <a:cs typeface="Pyidaungsu" panose="020B0502040204020203" pitchFamily="34" charset="0"/>
              </a:rPr>
              <a:t>်</a:t>
            </a:r>
          </a:p>
        </p:txBody>
      </p:sp>
      <p:sp>
        <p:nvSpPr>
          <p:cNvPr id="150" name="TextBox 149"/>
          <p:cNvSpPr txBox="1">
            <a:spLocks noChangeAspect="1"/>
          </p:cNvSpPr>
          <p:nvPr/>
        </p:nvSpPr>
        <p:spPr>
          <a:xfrm rot="16200000">
            <a:off x="6655996" y="1069395"/>
            <a:ext cx="1080135" cy="25471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dirty="0" err="1">
                <a:solidFill>
                  <a:schemeClr val="bg1"/>
                </a:solidFill>
                <a:latin typeface="Pyidaungsu" panose="020B0502040204020203" pitchFamily="34" charset="0"/>
                <a:cs typeface="Pyidaungsu" panose="020B0502040204020203" pitchFamily="34" charset="0"/>
              </a:rPr>
              <a:t>ရှင်မာကုခရစ်ဝင</a:t>
            </a:r>
            <a:r>
              <a:rPr lang="en-US" dirty="0">
                <a:solidFill>
                  <a:schemeClr val="bg1"/>
                </a:solidFill>
                <a:latin typeface="Pyidaungsu" panose="020B0502040204020203" pitchFamily="34" charset="0"/>
                <a:cs typeface="Pyidaungsu" panose="020B0502040204020203" pitchFamily="34" charset="0"/>
              </a:rPr>
              <a:t>်</a:t>
            </a:r>
          </a:p>
        </p:txBody>
      </p:sp>
      <p:sp>
        <p:nvSpPr>
          <p:cNvPr id="151" name="TextBox 150"/>
          <p:cNvSpPr txBox="1">
            <a:spLocks noChangeAspect="1"/>
          </p:cNvSpPr>
          <p:nvPr/>
        </p:nvSpPr>
        <p:spPr>
          <a:xfrm rot="16200000">
            <a:off x="6313958" y="1069395"/>
            <a:ext cx="1080135" cy="25471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dirty="0" err="1">
                <a:solidFill>
                  <a:schemeClr val="bg1"/>
                </a:solidFill>
                <a:latin typeface="Pyidaungsu" panose="020B0502040204020203" pitchFamily="34" charset="0"/>
                <a:cs typeface="Pyidaungsu" panose="020B0502040204020203" pitchFamily="34" charset="0"/>
              </a:rPr>
              <a:t>ရှင်မဿဲခရစ်ဝင</a:t>
            </a:r>
            <a:r>
              <a:rPr lang="en-US" dirty="0">
                <a:solidFill>
                  <a:schemeClr val="bg1"/>
                </a:solidFill>
                <a:latin typeface="Pyidaungsu" panose="020B0502040204020203" pitchFamily="34" charset="0"/>
                <a:cs typeface="Pyidaungsu" panose="020B0502040204020203" pitchFamily="34" charset="0"/>
              </a:rPr>
              <a:t>်</a:t>
            </a:r>
          </a:p>
        </p:txBody>
      </p:sp>
      <p:sp>
        <p:nvSpPr>
          <p:cNvPr id="152" name="TextBox 151"/>
          <p:cNvSpPr txBox="1">
            <a:spLocks noChangeAspect="1"/>
          </p:cNvSpPr>
          <p:nvPr/>
        </p:nvSpPr>
        <p:spPr>
          <a:xfrm rot="16200000">
            <a:off x="5611580" y="1097446"/>
            <a:ext cx="1080135" cy="27063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ဧသတာဝတ္ထု</a:t>
            </a:r>
            <a:endParaRPr lang="en-US" sz="1100" dirty="0">
              <a:solidFill>
                <a:schemeClr val="bg1"/>
              </a:solidFill>
              <a:latin typeface="Pyidaungsu" panose="020B0502040204020203" pitchFamily="34" charset="0"/>
              <a:cs typeface="Pyidaungsu" panose="020B0502040204020203" pitchFamily="34" charset="0"/>
            </a:endParaRPr>
          </a:p>
        </p:txBody>
      </p:sp>
      <p:sp>
        <p:nvSpPr>
          <p:cNvPr id="153" name="TextBox 152"/>
          <p:cNvSpPr txBox="1">
            <a:spLocks noChangeAspect="1"/>
          </p:cNvSpPr>
          <p:nvPr/>
        </p:nvSpPr>
        <p:spPr>
          <a:xfrm rot="16200000">
            <a:off x="5266161" y="1097446"/>
            <a:ext cx="1080135" cy="270633"/>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နေဟမိမှတ်စာ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56" name="TextBox 155"/>
          <p:cNvSpPr txBox="1">
            <a:spLocks noChangeAspect="1"/>
          </p:cNvSpPr>
          <p:nvPr/>
        </p:nvSpPr>
        <p:spPr>
          <a:xfrm>
            <a:off x="1403648" y="2240876"/>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သမိုင်း</a:t>
            </a:r>
            <a:endParaRPr lang="en-US" sz="1100" dirty="0">
              <a:solidFill>
                <a:schemeClr val="bg1"/>
              </a:solidFill>
              <a:latin typeface="Pyidaungsu" panose="020B0502040204020203" pitchFamily="34" charset="0"/>
              <a:cs typeface="Pyidaungsu" panose="020B0502040204020203" pitchFamily="34" charset="0"/>
            </a:endParaRPr>
          </a:p>
        </p:txBody>
      </p:sp>
      <p:sp>
        <p:nvSpPr>
          <p:cNvPr id="157" name="TextBox 156"/>
          <p:cNvSpPr txBox="1">
            <a:spLocks noChangeAspect="1"/>
          </p:cNvSpPr>
          <p:nvPr/>
        </p:nvSpPr>
        <p:spPr>
          <a:xfrm>
            <a:off x="1403648" y="2528908"/>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အတွေ့အကြုံ</a:t>
            </a:r>
            <a:endParaRPr lang="en-US" sz="1100" dirty="0">
              <a:solidFill>
                <a:schemeClr val="bg1"/>
              </a:solidFill>
              <a:latin typeface="Pyidaungsu" panose="020B0502040204020203" pitchFamily="34" charset="0"/>
              <a:cs typeface="Pyidaungsu" panose="020B0502040204020203" pitchFamily="34" charset="0"/>
            </a:endParaRPr>
          </a:p>
        </p:txBody>
      </p:sp>
      <p:sp>
        <p:nvSpPr>
          <p:cNvPr id="158" name="TextBox 157"/>
          <p:cNvSpPr txBox="1">
            <a:spLocks noChangeAspect="1"/>
          </p:cNvSpPr>
          <p:nvPr/>
        </p:nvSpPr>
        <p:spPr>
          <a:xfrm>
            <a:off x="1403648" y="28169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အနာဂတ္တိစကား</a:t>
            </a:r>
            <a:endParaRPr lang="en-US" sz="1100" dirty="0">
              <a:solidFill>
                <a:schemeClr val="bg1"/>
              </a:solidFill>
              <a:latin typeface="Pyidaungsu" panose="020B0502040204020203" pitchFamily="34" charset="0"/>
              <a:cs typeface="Pyidaungsu" panose="020B0502040204020203" pitchFamily="34" charset="0"/>
            </a:endParaRPr>
          </a:p>
        </p:txBody>
      </p:sp>
      <p:sp>
        <p:nvSpPr>
          <p:cNvPr id="159" name="TextBox 158"/>
          <p:cNvSpPr txBox="1">
            <a:spLocks noChangeAspect="1"/>
          </p:cNvSpPr>
          <p:nvPr/>
        </p:nvSpPr>
        <p:spPr>
          <a:xfrm>
            <a:off x="424795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ဟေရှာယ</a:t>
            </a:r>
            <a:endParaRPr lang="en-US" sz="1100" dirty="0">
              <a:solidFill>
                <a:schemeClr val="bg1"/>
              </a:solidFill>
              <a:latin typeface="Pyidaungsu" panose="020B0502040204020203" pitchFamily="34" charset="0"/>
              <a:cs typeface="Pyidaungsu" panose="020B0502040204020203" pitchFamily="34" charset="0"/>
            </a:endParaRPr>
          </a:p>
        </p:txBody>
      </p:sp>
      <p:sp>
        <p:nvSpPr>
          <p:cNvPr id="160" name="TextBox 159"/>
          <p:cNvSpPr txBox="1">
            <a:spLocks noChangeAspect="1"/>
          </p:cNvSpPr>
          <p:nvPr/>
        </p:nvSpPr>
        <p:spPr>
          <a:xfrm>
            <a:off x="424795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ယေရမိ</a:t>
            </a:r>
            <a:endParaRPr lang="en-US" sz="1100" dirty="0">
              <a:solidFill>
                <a:schemeClr val="bg1"/>
              </a:solidFill>
              <a:latin typeface="Pyidaungsu" panose="020B0502040204020203" pitchFamily="34" charset="0"/>
              <a:cs typeface="Pyidaungsu" panose="020B0502040204020203" pitchFamily="34" charset="0"/>
            </a:endParaRPr>
          </a:p>
        </p:txBody>
      </p:sp>
      <p:sp>
        <p:nvSpPr>
          <p:cNvPr id="161" name="TextBox 160"/>
          <p:cNvSpPr txBox="1">
            <a:spLocks noChangeAspect="1"/>
          </p:cNvSpPr>
          <p:nvPr/>
        </p:nvSpPr>
        <p:spPr>
          <a:xfrm>
            <a:off x="4247957" y="2492904"/>
            <a:ext cx="1044123" cy="246221"/>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dirty="0" err="1">
                <a:solidFill>
                  <a:schemeClr val="bg1"/>
                </a:solidFill>
                <a:latin typeface="Pyidaungsu" panose="020B0502040204020203" pitchFamily="34" charset="0"/>
                <a:cs typeface="Pyidaungsu" panose="020B0502040204020203" pitchFamily="34" charset="0"/>
              </a:rPr>
              <a:t>ယေရမိမြည်တမ်း</a:t>
            </a:r>
            <a:endParaRPr lang="en-US" dirty="0">
              <a:solidFill>
                <a:schemeClr val="bg1"/>
              </a:solidFill>
              <a:latin typeface="Pyidaungsu" panose="020B0502040204020203" pitchFamily="34" charset="0"/>
              <a:cs typeface="Pyidaungsu" panose="020B0502040204020203" pitchFamily="34" charset="0"/>
            </a:endParaRPr>
          </a:p>
        </p:txBody>
      </p:sp>
      <p:sp>
        <p:nvSpPr>
          <p:cNvPr id="162" name="TextBox 161"/>
          <p:cNvSpPr txBox="1">
            <a:spLocks noChangeAspect="1"/>
          </p:cNvSpPr>
          <p:nvPr/>
        </p:nvSpPr>
        <p:spPr>
          <a:xfrm>
            <a:off x="4247957" y="27989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ယေဇကျေလ</a:t>
            </a:r>
            <a:endParaRPr lang="en-US" sz="1100" dirty="0">
              <a:solidFill>
                <a:schemeClr val="bg1"/>
              </a:solidFill>
              <a:latin typeface="Pyidaungsu" panose="020B0502040204020203" pitchFamily="34" charset="0"/>
              <a:cs typeface="Pyidaungsu" panose="020B0502040204020203" pitchFamily="34" charset="0"/>
            </a:endParaRPr>
          </a:p>
        </p:txBody>
      </p:sp>
      <p:sp>
        <p:nvSpPr>
          <p:cNvPr id="163" name="TextBox 162"/>
          <p:cNvSpPr txBox="1">
            <a:spLocks noChangeAspect="1"/>
          </p:cNvSpPr>
          <p:nvPr/>
        </p:nvSpPr>
        <p:spPr>
          <a:xfrm>
            <a:off x="4247957" y="31049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ဒံယေလ</a:t>
            </a:r>
            <a:endParaRPr lang="en-US" sz="1100" dirty="0">
              <a:solidFill>
                <a:schemeClr val="bg1"/>
              </a:solidFill>
              <a:latin typeface="Pyidaungsu" panose="020B0502040204020203" pitchFamily="34" charset="0"/>
              <a:cs typeface="Pyidaungsu" panose="020B0502040204020203" pitchFamily="34" charset="0"/>
            </a:endParaRPr>
          </a:p>
        </p:txBody>
      </p:sp>
      <p:sp>
        <p:nvSpPr>
          <p:cNvPr id="164" name="TextBox 163"/>
          <p:cNvSpPr txBox="1">
            <a:spLocks noChangeAspect="1"/>
          </p:cNvSpPr>
          <p:nvPr/>
        </p:nvSpPr>
        <p:spPr>
          <a:xfrm>
            <a:off x="4247957" y="33930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ဟောရှေ</a:t>
            </a:r>
            <a:endParaRPr lang="en-US" sz="1100" dirty="0">
              <a:solidFill>
                <a:schemeClr val="bg1"/>
              </a:solidFill>
              <a:latin typeface="Pyidaungsu" panose="020B0502040204020203" pitchFamily="34" charset="0"/>
              <a:cs typeface="Pyidaungsu" panose="020B0502040204020203" pitchFamily="34" charset="0"/>
            </a:endParaRPr>
          </a:p>
        </p:txBody>
      </p:sp>
      <p:sp>
        <p:nvSpPr>
          <p:cNvPr id="165" name="TextBox 164"/>
          <p:cNvSpPr txBox="1">
            <a:spLocks noChangeAspect="1"/>
          </p:cNvSpPr>
          <p:nvPr/>
        </p:nvSpPr>
        <p:spPr>
          <a:xfrm>
            <a:off x="4247957" y="36990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ယောလ</a:t>
            </a:r>
            <a:endParaRPr lang="en-US" sz="1100" dirty="0">
              <a:solidFill>
                <a:schemeClr val="bg1"/>
              </a:solidFill>
              <a:latin typeface="Pyidaungsu" panose="020B0502040204020203" pitchFamily="34" charset="0"/>
              <a:cs typeface="Pyidaungsu" panose="020B0502040204020203" pitchFamily="34" charset="0"/>
            </a:endParaRPr>
          </a:p>
        </p:txBody>
      </p:sp>
      <p:sp>
        <p:nvSpPr>
          <p:cNvPr id="166" name="TextBox 165"/>
          <p:cNvSpPr txBox="1">
            <a:spLocks noChangeAspect="1"/>
          </p:cNvSpPr>
          <p:nvPr/>
        </p:nvSpPr>
        <p:spPr>
          <a:xfrm>
            <a:off x="4247957" y="40050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အာမုတ</a:t>
            </a:r>
            <a:r>
              <a:rPr lang="en-US" sz="1100" dirty="0">
                <a:solidFill>
                  <a:schemeClr val="bg1"/>
                </a:solidFill>
                <a:latin typeface="Pyidaungsu" panose="020B0502040204020203" pitchFamily="34" charset="0"/>
                <a:cs typeface="Pyidaungsu" panose="020B0502040204020203" pitchFamily="34" charset="0"/>
              </a:rPr>
              <a:t>်</a:t>
            </a:r>
          </a:p>
        </p:txBody>
      </p:sp>
      <p:sp>
        <p:nvSpPr>
          <p:cNvPr id="167" name="TextBox 166"/>
          <p:cNvSpPr txBox="1">
            <a:spLocks noChangeAspect="1"/>
          </p:cNvSpPr>
          <p:nvPr/>
        </p:nvSpPr>
        <p:spPr>
          <a:xfrm>
            <a:off x="4247957" y="43111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ဩဗဒိ</a:t>
            </a:r>
            <a:endParaRPr lang="en-US" sz="1100" dirty="0">
              <a:solidFill>
                <a:schemeClr val="bg1"/>
              </a:solidFill>
              <a:latin typeface="Pyidaungsu" panose="020B0502040204020203" pitchFamily="34" charset="0"/>
              <a:cs typeface="Pyidaungsu" panose="020B0502040204020203" pitchFamily="34" charset="0"/>
            </a:endParaRPr>
          </a:p>
        </p:txBody>
      </p:sp>
      <p:sp>
        <p:nvSpPr>
          <p:cNvPr id="168" name="TextBox 167"/>
          <p:cNvSpPr txBox="1">
            <a:spLocks noChangeAspect="1"/>
          </p:cNvSpPr>
          <p:nvPr/>
        </p:nvSpPr>
        <p:spPr>
          <a:xfrm>
            <a:off x="4247957" y="46171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ယောနဝတ္ထု</a:t>
            </a:r>
            <a:endParaRPr lang="en-US" sz="1100" dirty="0">
              <a:solidFill>
                <a:schemeClr val="bg1"/>
              </a:solidFill>
              <a:latin typeface="Pyidaungsu" panose="020B0502040204020203" pitchFamily="34" charset="0"/>
              <a:cs typeface="Pyidaungsu" panose="020B0502040204020203" pitchFamily="34" charset="0"/>
            </a:endParaRPr>
          </a:p>
        </p:txBody>
      </p:sp>
      <p:sp>
        <p:nvSpPr>
          <p:cNvPr id="169" name="TextBox 168"/>
          <p:cNvSpPr txBox="1">
            <a:spLocks noChangeAspect="1"/>
          </p:cNvSpPr>
          <p:nvPr/>
        </p:nvSpPr>
        <p:spPr>
          <a:xfrm>
            <a:off x="4247957" y="49051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မိက္ခာ</a:t>
            </a:r>
            <a:endParaRPr lang="en-US" sz="1100" dirty="0">
              <a:solidFill>
                <a:schemeClr val="bg1"/>
              </a:solidFill>
              <a:latin typeface="Pyidaungsu" panose="020B0502040204020203" pitchFamily="34" charset="0"/>
              <a:cs typeface="Pyidaungsu" panose="020B0502040204020203" pitchFamily="34" charset="0"/>
            </a:endParaRPr>
          </a:p>
        </p:txBody>
      </p:sp>
      <p:sp>
        <p:nvSpPr>
          <p:cNvPr id="170" name="TextBox 169"/>
          <p:cNvSpPr txBox="1">
            <a:spLocks noChangeAspect="1"/>
          </p:cNvSpPr>
          <p:nvPr/>
        </p:nvSpPr>
        <p:spPr>
          <a:xfrm>
            <a:off x="4247957" y="52112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နာဟုံ</a:t>
            </a:r>
            <a:endParaRPr lang="en-US" sz="1100" dirty="0">
              <a:solidFill>
                <a:schemeClr val="bg1"/>
              </a:solidFill>
              <a:latin typeface="Pyidaungsu" panose="020B0502040204020203" pitchFamily="34" charset="0"/>
              <a:cs typeface="Pyidaungsu" panose="020B0502040204020203" pitchFamily="34" charset="0"/>
            </a:endParaRPr>
          </a:p>
        </p:txBody>
      </p:sp>
      <p:sp>
        <p:nvSpPr>
          <p:cNvPr id="171" name="TextBox 170"/>
          <p:cNvSpPr txBox="1">
            <a:spLocks noChangeAspect="1"/>
          </p:cNvSpPr>
          <p:nvPr/>
        </p:nvSpPr>
        <p:spPr>
          <a:xfrm>
            <a:off x="4247957" y="55172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ဟဗက္ကုတ</a:t>
            </a:r>
            <a:r>
              <a:rPr lang="en-US" sz="1100" dirty="0">
                <a:solidFill>
                  <a:schemeClr val="bg1"/>
                </a:solidFill>
                <a:latin typeface="Pyidaungsu" panose="020B0502040204020203" pitchFamily="34" charset="0"/>
                <a:cs typeface="Pyidaungsu" panose="020B0502040204020203" pitchFamily="34" charset="0"/>
              </a:rPr>
              <a:t>်</a:t>
            </a:r>
          </a:p>
        </p:txBody>
      </p:sp>
      <p:sp>
        <p:nvSpPr>
          <p:cNvPr id="172" name="TextBox 171"/>
          <p:cNvSpPr txBox="1">
            <a:spLocks noChangeAspect="1"/>
          </p:cNvSpPr>
          <p:nvPr/>
        </p:nvSpPr>
        <p:spPr>
          <a:xfrm>
            <a:off x="4247957" y="582327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ဇေဖနိ</a:t>
            </a:r>
            <a:endParaRPr lang="en-US" sz="1100" dirty="0">
              <a:solidFill>
                <a:schemeClr val="bg1"/>
              </a:solidFill>
              <a:latin typeface="Pyidaungsu" panose="020B0502040204020203" pitchFamily="34" charset="0"/>
              <a:cs typeface="Pyidaungsu" panose="020B0502040204020203" pitchFamily="34" charset="0"/>
            </a:endParaRPr>
          </a:p>
        </p:txBody>
      </p:sp>
      <p:sp>
        <p:nvSpPr>
          <p:cNvPr id="174" name="TextBox 173"/>
          <p:cNvSpPr txBox="1">
            <a:spLocks noChangeAspect="1"/>
          </p:cNvSpPr>
          <p:nvPr/>
        </p:nvSpPr>
        <p:spPr>
          <a:xfrm>
            <a:off x="532807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Zawgyi-One"/>
                <a:cs typeface="Zawgyi-One"/>
              </a:rPr>
              <a:t>ဟဂၢဲ</a:t>
            </a:r>
            <a:endParaRPr lang="en-US" sz="1100" dirty="0">
              <a:solidFill>
                <a:schemeClr val="bg1"/>
              </a:solidFill>
              <a:latin typeface="Zawgyi-One"/>
              <a:cs typeface="Zawgyi-One"/>
            </a:endParaRPr>
          </a:p>
        </p:txBody>
      </p:sp>
      <p:sp>
        <p:nvSpPr>
          <p:cNvPr id="175" name="TextBox 174"/>
          <p:cNvSpPr txBox="1">
            <a:spLocks noChangeAspect="1"/>
          </p:cNvSpPr>
          <p:nvPr/>
        </p:nvSpPr>
        <p:spPr>
          <a:xfrm>
            <a:off x="532807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Zawgyi-One"/>
                <a:cs typeface="Zawgyi-One"/>
              </a:rPr>
              <a:t>ဇာခရိ</a:t>
            </a:r>
            <a:endParaRPr lang="en-US" sz="1100" dirty="0">
              <a:solidFill>
                <a:schemeClr val="bg1"/>
              </a:solidFill>
              <a:latin typeface="Zawgyi-One"/>
              <a:cs typeface="Zawgyi-One"/>
            </a:endParaRPr>
          </a:p>
        </p:txBody>
      </p:sp>
      <p:sp>
        <p:nvSpPr>
          <p:cNvPr id="176" name="TextBox 175"/>
          <p:cNvSpPr txBox="1">
            <a:spLocks noChangeAspect="1"/>
          </p:cNvSpPr>
          <p:nvPr/>
        </p:nvSpPr>
        <p:spPr>
          <a:xfrm>
            <a:off x="532807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Zawgyi-One"/>
                <a:cs typeface="Zawgyi-One"/>
              </a:rPr>
              <a:t>မာလခိ</a:t>
            </a:r>
            <a:endParaRPr lang="en-US" sz="1100" dirty="0">
              <a:solidFill>
                <a:schemeClr val="bg1"/>
              </a:solidFill>
              <a:latin typeface="Zawgyi-One"/>
              <a:cs typeface="Zawgyi-One"/>
            </a:endParaRPr>
          </a:p>
        </p:txBody>
      </p:sp>
      <p:sp>
        <p:nvSpPr>
          <p:cNvPr id="177" name="TextBox 176"/>
          <p:cNvSpPr txBox="1">
            <a:spLocks noChangeAspect="1"/>
          </p:cNvSpPr>
          <p:nvPr/>
        </p:nvSpPr>
        <p:spPr>
          <a:xfrm>
            <a:off x="7884368" y="6458244"/>
            <a:ext cx="1224136"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ဗျာဒိတ်ကျမ်း</a:t>
            </a:r>
            <a:endParaRPr lang="en-US" sz="1100" dirty="0">
              <a:solidFill>
                <a:schemeClr val="bg1"/>
              </a:solidFill>
              <a:latin typeface="Pyidaungsu" panose="020B0502040204020203" pitchFamily="34" charset="0"/>
              <a:cs typeface="Pyidaungsu" panose="020B0502040204020203" pitchFamily="34" charset="0"/>
            </a:endParaRPr>
          </a:p>
        </p:txBody>
      </p:sp>
      <p:sp>
        <p:nvSpPr>
          <p:cNvPr id="178" name="TextBox 177"/>
          <p:cNvSpPr txBox="1">
            <a:spLocks noChangeAspect="1"/>
          </p:cNvSpPr>
          <p:nvPr/>
        </p:nvSpPr>
        <p:spPr>
          <a:xfrm>
            <a:off x="7884368" y="535981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၂ပေ</a:t>
            </a:r>
          </a:p>
        </p:txBody>
      </p:sp>
      <p:sp>
        <p:nvSpPr>
          <p:cNvPr id="179" name="TextBox 178"/>
          <p:cNvSpPr txBox="1">
            <a:spLocks noChangeAspect="1"/>
          </p:cNvSpPr>
          <p:nvPr/>
        </p:nvSpPr>
        <p:spPr>
          <a:xfrm>
            <a:off x="7884368" y="514012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၁ပေ</a:t>
            </a:r>
          </a:p>
        </p:txBody>
      </p:sp>
      <p:sp>
        <p:nvSpPr>
          <p:cNvPr id="180" name="TextBox 179"/>
          <p:cNvSpPr txBox="1">
            <a:spLocks noChangeAspect="1"/>
          </p:cNvSpPr>
          <p:nvPr/>
        </p:nvSpPr>
        <p:spPr>
          <a:xfrm>
            <a:off x="7884368" y="4920442"/>
            <a:ext cx="1224136" cy="246221"/>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dirty="0" err="1">
                <a:solidFill>
                  <a:schemeClr val="bg1"/>
                </a:solidFill>
                <a:latin typeface="Pyidaungsu" panose="020B0502040204020203" pitchFamily="34" charset="0"/>
                <a:cs typeface="Pyidaungsu" panose="020B0502040204020203" pitchFamily="34" charset="0"/>
              </a:rPr>
              <a:t>ရှင်ယာကုပ်ဩဝါဒစာ</a:t>
            </a:r>
            <a:endParaRPr lang="en-US" dirty="0">
              <a:solidFill>
                <a:schemeClr val="bg1"/>
              </a:solidFill>
              <a:latin typeface="Pyidaungsu" panose="020B0502040204020203" pitchFamily="34" charset="0"/>
              <a:cs typeface="Pyidaungsu" panose="020B0502040204020203" pitchFamily="34" charset="0"/>
            </a:endParaRPr>
          </a:p>
        </p:txBody>
      </p:sp>
      <p:sp>
        <p:nvSpPr>
          <p:cNvPr id="181" name="TextBox 180"/>
          <p:cNvSpPr txBox="1">
            <a:spLocks noChangeAspect="1"/>
          </p:cNvSpPr>
          <p:nvPr/>
        </p:nvSpPr>
        <p:spPr>
          <a:xfrm>
            <a:off x="7884368" y="470075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ဟေဗြဲဩဝါဒစာ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82" name="TextBox 181"/>
          <p:cNvSpPr txBox="1">
            <a:spLocks noChangeAspect="1"/>
          </p:cNvSpPr>
          <p:nvPr/>
        </p:nvSpPr>
        <p:spPr>
          <a:xfrm>
            <a:off x="7884368" y="448106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ဖိလေမုန်ဩဝါဒစာ</a:t>
            </a:r>
            <a:endParaRPr lang="en-US" sz="1100" dirty="0">
              <a:solidFill>
                <a:schemeClr val="bg1"/>
              </a:solidFill>
              <a:latin typeface="Zawgyi-One"/>
              <a:cs typeface="Zawgyi-One"/>
            </a:endParaRPr>
          </a:p>
        </p:txBody>
      </p:sp>
      <p:sp>
        <p:nvSpPr>
          <p:cNvPr id="183" name="TextBox 182"/>
          <p:cNvSpPr txBox="1">
            <a:spLocks noChangeAspect="1"/>
          </p:cNvSpPr>
          <p:nvPr/>
        </p:nvSpPr>
        <p:spPr>
          <a:xfrm>
            <a:off x="7884368" y="426138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တိတုဩဝါဒစာ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84" name="TextBox 183"/>
          <p:cNvSpPr txBox="1">
            <a:spLocks noChangeAspect="1"/>
          </p:cNvSpPr>
          <p:nvPr/>
        </p:nvSpPr>
        <p:spPr>
          <a:xfrm>
            <a:off x="7884368" y="404169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၂ </a:t>
            </a:r>
            <a:r>
              <a:rPr lang="en-US" sz="1100" dirty="0" err="1">
                <a:solidFill>
                  <a:schemeClr val="bg1"/>
                </a:solidFill>
                <a:latin typeface="Pyidaungsu" panose="020B0502040204020203" pitchFamily="34" charset="0"/>
                <a:cs typeface="Pyidaungsu" panose="020B0502040204020203" pitchFamily="34" charset="0"/>
              </a:rPr>
              <a:t>တိ</a:t>
            </a:r>
            <a:endParaRPr lang="en-US" sz="1100" dirty="0">
              <a:solidFill>
                <a:schemeClr val="bg1"/>
              </a:solidFill>
              <a:latin typeface="Pyidaungsu" panose="020B0502040204020203" pitchFamily="34" charset="0"/>
              <a:cs typeface="Pyidaungsu" panose="020B0502040204020203" pitchFamily="34" charset="0"/>
            </a:endParaRPr>
          </a:p>
        </p:txBody>
      </p:sp>
      <p:sp>
        <p:nvSpPr>
          <p:cNvPr id="185" name="TextBox 184"/>
          <p:cNvSpPr txBox="1">
            <a:spLocks noChangeAspect="1"/>
          </p:cNvSpPr>
          <p:nvPr/>
        </p:nvSpPr>
        <p:spPr>
          <a:xfrm>
            <a:off x="7884368" y="382200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၁ </a:t>
            </a:r>
            <a:r>
              <a:rPr lang="en-US" sz="1100" dirty="0" err="1">
                <a:solidFill>
                  <a:schemeClr val="bg1"/>
                </a:solidFill>
                <a:latin typeface="Pyidaungsu" panose="020B0502040204020203" pitchFamily="34" charset="0"/>
                <a:cs typeface="Pyidaungsu" panose="020B0502040204020203" pitchFamily="34" charset="0"/>
              </a:rPr>
              <a:t>တိ</a:t>
            </a:r>
            <a:endParaRPr lang="en-US" sz="1100" dirty="0">
              <a:solidFill>
                <a:schemeClr val="bg1"/>
              </a:solidFill>
              <a:latin typeface="Pyidaungsu" panose="020B0502040204020203" pitchFamily="34" charset="0"/>
              <a:cs typeface="Pyidaungsu" panose="020B0502040204020203" pitchFamily="34" charset="0"/>
            </a:endParaRPr>
          </a:p>
        </p:txBody>
      </p:sp>
      <p:sp>
        <p:nvSpPr>
          <p:cNvPr id="186" name="TextBox 185"/>
          <p:cNvSpPr txBox="1">
            <a:spLocks noChangeAspect="1"/>
          </p:cNvSpPr>
          <p:nvPr/>
        </p:nvSpPr>
        <p:spPr>
          <a:xfrm>
            <a:off x="7884368" y="360232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၂ </a:t>
            </a:r>
            <a:r>
              <a:rPr lang="en-US" sz="1100" dirty="0" err="1">
                <a:solidFill>
                  <a:schemeClr val="bg1"/>
                </a:solidFill>
                <a:latin typeface="Pyidaungsu" panose="020B0502040204020203" pitchFamily="34" charset="0"/>
                <a:cs typeface="Pyidaungsu" panose="020B0502040204020203" pitchFamily="34" charset="0"/>
              </a:rPr>
              <a:t>သက</a:t>
            </a:r>
            <a:r>
              <a:rPr lang="en-US" sz="1100" dirty="0">
                <a:solidFill>
                  <a:schemeClr val="bg1"/>
                </a:solidFill>
                <a:latin typeface="Pyidaungsu" panose="020B0502040204020203" pitchFamily="34" charset="0"/>
                <a:cs typeface="Pyidaungsu" panose="020B0502040204020203" pitchFamily="34" charset="0"/>
              </a:rPr>
              <a:t>်</a:t>
            </a:r>
          </a:p>
        </p:txBody>
      </p:sp>
      <p:sp>
        <p:nvSpPr>
          <p:cNvPr id="187" name="TextBox 186"/>
          <p:cNvSpPr txBox="1">
            <a:spLocks noChangeAspect="1"/>
          </p:cNvSpPr>
          <p:nvPr/>
        </p:nvSpPr>
        <p:spPr>
          <a:xfrm>
            <a:off x="7884368" y="338263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၁ </a:t>
            </a:r>
            <a:r>
              <a:rPr lang="en-US" sz="1100" dirty="0" err="1">
                <a:solidFill>
                  <a:schemeClr val="bg1"/>
                </a:solidFill>
                <a:latin typeface="Pyidaungsu" panose="020B0502040204020203" pitchFamily="34" charset="0"/>
                <a:cs typeface="Pyidaungsu" panose="020B0502040204020203" pitchFamily="34" charset="0"/>
              </a:rPr>
              <a:t>သက</a:t>
            </a:r>
            <a:r>
              <a:rPr lang="en-US" sz="1100" dirty="0">
                <a:solidFill>
                  <a:schemeClr val="bg1"/>
                </a:solidFill>
                <a:latin typeface="Pyidaungsu" panose="020B0502040204020203" pitchFamily="34" charset="0"/>
                <a:cs typeface="Pyidaungsu" panose="020B0502040204020203" pitchFamily="34" charset="0"/>
              </a:rPr>
              <a:t>်</a:t>
            </a:r>
          </a:p>
        </p:txBody>
      </p:sp>
      <p:sp>
        <p:nvSpPr>
          <p:cNvPr id="188" name="TextBox 187"/>
          <p:cNvSpPr txBox="1">
            <a:spLocks noChangeAspect="1"/>
          </p:cNvSpPr>
          <p:nvPr/>
        </p:nvSpPr>
        <p:spPr>
          <a:xfrm>
            <a:off x="7884368" y="3162946"/>
            <a:ext cx="1224136" cy="230832"/>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900" dirty="0" err="1">
                <a:solidFill>
                  <a:schemeClr val="bg1"/>
                </a:solidFill>
                <a:latin typeface="Pyidaungsu" panose="020B0502040204020203" pitchFamily="34" charset="0"/>
                <a:cs typeface="Pyidaungsu" panose="020B0502040204020203" pitchFamily="34" charset="0"/>
              </a:rPr>
              <a:t>ကောလောသဲဩဝါဒစာ</a:t>
            </a:r>
            <a:endParaRPr lang="en-US" sz="900" dirty="0">
              <a:solidFill>
                <a:schemeClr val="bg1"/>
              </a:solidFill>
              <a:latin typeface="Pyidaungsu" panose="020B0502040204020203" pitchFamily="34" charset="0"/>
              <a:cs typeface="Pyidaungsu" panose="020B0502040204020203" pitchFamily="34" charset="0"/>
            </a:endParaRPr>
          </a:p>
        </p:txBody>
      </p:sp>
      <p:sp>
        <p:nvSpPr>
          <p:cNvPr id="189" name="TextBox 188"/>
          <p:cNvSpPr txBox="1">
            <a:spLocks noChangeAspect="1"/>
          </p:cNvSpPr>
          <p:nvPr/>
        </p:nvSpPr>
        <p:spPr>
          <a:xfrm>
            <a:off x="7884368" y="294325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ဖိလိပ္ပိဩဝါဒစာ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90" name="TextBox 189"/>
          <p:cNvSpPr txBox="1">
            <a:spLocks noChangeAspect="1"/>
          </p:cNvSpPr>
          <p:nvPr/>
        </p:nvSpPr>
        <p:spPr>
          <a:xfrm>
            <a:off x="7884368" y="272357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ဧဖက်ဩဝါဒစာ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91" name="TextBox 190"/>
          <p:cNvSpPr txBox="1">
            <a:spLocks noChangeAspect="1"/>
          </p:cNvSpPr>
          <p:nvPr/>
        </p:nvSpPr>
        <p:spPr>
          <a:xfrm>
            <a:off x="7884368" y="250388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ဂလာတိဩဝါဒစာ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92" name="TextBox 191"/>
          <p:cNvSpPr txBox="1">
            <a:spLocks noChangeAspect="1"/>
          </p:cNvSpPr>
          <p:nvPr/>
        </p:nvSpPr>
        <p:spPr>
          <a:xfrm>
            <a:off x="7884368" y="228419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၂ကော</a:t>
            </a:r>
          </a:p>
        </p:txBody>
      </p:sp>
      <p:sp>
        <p:nvSpPr>
          <p:cNvPr id="193" name="TextBox 192"/>
          <p:cNvSpPr txBox="1">
            <a:spLocks noChangeAspect="1"/>
          </p:cNvSpPr>
          <p:nvPr/>
        </p:nvSpPr>
        <p:spPr>
          <a:xfrm>
            <a:off x="7884368" y="206451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၁ကော</a:t>
            </a:r>
          </a:p>
        </p:txBody>
      </p:sp>
      <p:sp>
        <p:nvSpPr>
          <p:cNvPr id="194" name="TextBox 193"/>
          <p:cNvSpPr txBox="1">
            <a:spLocks noChangeAspect="1"/>
          </p:cNvSpPr>
          <p:nvPr/>
        </p:nvSpPr>
        <p:spPr>
          <a:xfrm>
            <a:off x="7884368" y="184482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ရောမဩဝါဒစာ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95" name="TextBox 194"/>
          <p:cNvSpPr txBox="1">
            <a:spLocks noChangeAspect="1"/>
          </p:cNvSpPr>
          <p:nvPr/>
        </p:nvSpPr>
        <p:spPr>
          <a:xfrm>
            <a:off x="7884368" y="579919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၂ယော</a:t>
            </a:r>
          </a:p>
        </p:txBody>
      </p:sp>
      <p:sp>
        <p:nvSpPr>
          <p:cNvPr id="196" name="TextBox 195"/>
          <p:cNvSpPr txBox="1">
            <a:spLocks noChangeAspect="1"/>
          </p:cNvSpPr>
          <p:nvPr/>
        </p:nvSpPr>
        <p:spPr>
          <a:xfrm>
            <a:off x="7884368" y="557950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၁ယော</a:t>
            </a:r>
          </a:p>
        </p:txBody>
      </p:sp>
      <p:sp>
        <p:nvSpPr>
          <p:cNvPr id="197" name="TextBox 196"/>
          <p:cNvSpPr txBox="1">
            <a:spLocks noChangeAspect="1"/>
          </p:cNvSpPr>
          <p:nvPr/>
        </p:nvSpPr>
        <p:spPr>
          <a:xfrm>
            <a:off x="7884368" y="623856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ရှင်ယုဒဩဝါဒစာ</a:t>
            </a:r>
            <a:endParaRPr lang="en-US" sz="1100" dirty="0">
              <a:solidFill>
                <a:schemeClr val="bg1"/>
              </a:solidFill>
              <a:latin typeface="Pyidaungsu" panose="020B0502040204020203" pitchFamily="34" charset="0"/>
              <a:cs typeface="Pyidaungsu" panose="020B0502040204020203" pitchFamily="34" charset="0"/>
            </a:endParaRPr>
          </a:p>
        </p:txBody>
      </p:sp>
      <p:sp>
        <p:nvSpPr>
          <p:cNvPr id="198" name="TextBox 197"/>
          <p:cNvSpPr txBox="1">
            <a:spLocks noChangeAspect="1"/>
          </p:cNvSpPr>
          <p:nvPr/>
        </p:nvSpPr>
        <p:spPr>
          <a:xfrm>
            <a:off x="7884368" y="601887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a:solidFill>
                  <a:schemeClr val="bg1"/>
                </a:solidFill>
                <a:latin typeface="Pyidaungsu" panose="020B0502040204020203" pitchFamily="34" charset="0"/>
                <a:cs typeface="Pyidaungsu" panose="020B0502040204020203" pitchFamily="34" charset="0"/>
              </a:rPr>
              <a:t>၃ယော</a:t>
            </a:r>
          </a:p>
        </p:txBody>
      </p:sp>
      <p:sp>
        <p:nvSpPr>
          <p:cNvPr id="199" name="TextBox 198"/>
          <p:cNvSpPr txBox="1">
            <a:spLocks/>
          </p:cNvSpPr>
          <p:nvPr/>
        </p:nvSpPr>
        <p:spPr>
          <a:xfrm rot="16200000">
            <a:off x="3203885" y="2097434"/>
            <a:ext cx="792086" cy="430887"/>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nchor="ctr">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ဆာလံကျမ်း</a:t>
            </a:r>
            <a:endParaRPr lang="en-US" sz="1100" dirty="0">
              <a:solidFill>
                <a:schemeClr val="bg1"/>
              </a:solidFill>
              <a:latin typeface="Pyidaungsu" panose="020B0502040204020203" pitchFamily="34" charset="0"/>
              <a:cs typeface="Pyidaungsu" panose="020B0502040204020203" pitchFamily="34" charset="0"/>
            </a:endParaRPr>
          </a:p>
        </p:txBody>
      </p:sp>
      <p:sp>
        <p:nvSpPr>
          <p:cNvPr id="200" name="TextBox 199"/>
          <p:cNvSpPr txBox="1">
            <a:spLocks noChangeAspect="1"/>
          </p:cNvSpPr>
          <p:nvPr/>
        </p:nvSpPr>
        <p:spPr>
          <a:xfrm rot="16200000">
            <a:off x="76289" y="2308088"/>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ယောဘဝတ္ထု</a:t>
            </a:r>
            <a:endParaRPr lang="en-US" sz="1100" dirty="0">
              <a:solidFill>
                <a:schemeClr val="bg1"/>
              </a:solidFill>
              <a:latin typeface="Pyidaungsu" panose="020B0502040204020203" pitchFamily="34" charset="0"/>
              <a:cs typeface="Pyidaungsu" panose="020B0502040204020203" pitchFamily="34" charset="0"/>
            </a:endParaRPr>
          </a:p>
        </p:txBody>
      </p:sp>
      <p:sp>
        <p:nvSpPr>
          <p:cNvPr id="201" name="TextBox 200"/>
          <p:cNvSpPr txBox="1">
            <a:spLocks noChangeAspect="1"/>
          </p:cNvSpPr>
          <p:nvPr/>
        </p:nvSpPr>
        <p:spPr>
          <a:xfrm rot="16200000">
            <a:off x="3473278" y="3194375"/>
            <a:ext cx="121575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ဒေသနာကျမ်း</a:t>
            </a:r>
            <a:endParaRPr lang="en-US" sz="1100" dirty="0">
              <a:solidFill>
                <a:schemeClr val="bg1"/>
              </a:solidFill>
              <a:latin typeface="Pyidaungsu" panose="020B0502040204020203" pitchFamily="34" charset="0"/>
              <a:cs typeface="Pyidaungsu" panose="020B0502040204020203" pitchFamily="34" charset="0"/>
            </a:endParaRPr>
          </a:p>
        </p:txBody>
      </p:sp>
      <p:sp>
        <p:nvSpPr>
          <p:cNvPr id="202" name="TextBox 201"/>
          <p:cNvSpPr txBox="1">
            <a:spLocks noChangeAspect="1"/>
          </p:cNvSpPr>
          <p:nvPr/>
        </p:nvSpPr>
        <p:spPr>
          <a:xfrm rot="16200000">
            <a:off x="3725306" y="4166483"/>
            <a:ext cx="71169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သီချင်း</a:t>
            </a:r>
            <a:endParaRPr lang="en-US" sz="1100" dirty="0">
              <a:solidFill>
                <a:schemeClr val="bg1"/>
              </a:solidFill>
              <a:latin typeface="Pyidaungsu" panose="020B0502040204020203" pitchFamily="34" charset="0"/>
              <a:cs typeface="Pyidaungsu" panose="020B0502040204020203" pitchFamily="34" charset="0"/>
            </a:endParaRPr>
          </a:p>
        </p:txBody>
      </p:sp>
      <p:sp>
        <p:nvSpPr>
          <p:cNvPr id="203" name="TextBox 202"/>
          <p:cNvSpPr txBox="1">
            <a:spLocks noChangeAspect="1"/>
          </p:cNvSpPr>
          <p:nvPr/>
        </p:nvSpPr>
        <p:spPr>
          <a:xfrm rot="16200000">
            <a:off x="3685110" y="2182072"/>
            <a:ext cx="792089"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dirty="0" err="1">
                <a:solidFill>
                  <a:schemeClr val="bg1"/>
                </a:solidFill>
                <a:latin typeface="Pyidaungsu" panose="020B0502040204020203" pitchFamily="34" charset="0"/>
                <a:cs typeface="Pyidaungsu" panose="020B0502040204020203" pitchFamily="34" charset="0"/>
              </a:rPr>
              <a:t>သုတ္တံကျမ်း</a:t>
            </a:r>
            <a:endParaRPr lang="en-US" sz="1100" dirty="0">
              <a:solidFill>
                <a:schemeClr val="bg1"/>
              </a:solidFill>
              <a:latin typeface="Pyidaungsu" panose="020B0502040204020203" pitchFamily="34" charset="0"/>
              <a:cs typeface="Pyidaungsu" panose="020B0502040204020203" pitchFamily="34" charset="0"/>
            </a:endParaRPr>
          </a:p>
        </p:txBody>
      </p:sp>
      <p:sp>
        <p:nvSpPr>
          <p:cNvPr id="204" name="Text Box 52"/>
          <p:cNvSpPr txBox="1">
            <a:spLocks noChangeArrowheads="1"/>
          </p:cNvSpPr>
          <p:nvPr/>
        </p:nvSpPr>
        <p:spPr bwMode="auto">
          <a:xfrm>
            <a:off x="1403649" y="1916832"/>
            <a:ext cx="1080119" cy="338138"/>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cs typeface="Arial" charset="0"/>
              </a:rPr>
              <a:t>KEY:</a:t>
            </a:r>
          </a:p>
        </p:txBody>
      </p:sp>
    </p:spTree>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539750" y="223838"/>
            <a:ext cx="7777163" cy="541337"/>
          </a:xfrm>
          <a:solidFill>
            <a:srgbClr val="000090"/>
          </a:solidFill>
        </p:spPr>
        <p:txBody>
          <a:bodyPr/>
          <a:lstStyle/>
          <a:p>
            <a:pPr eaLnBrk="1" hangingPunct="1"/>
            <a:r>
              <a:rPr kumimoji="1" lang="en-US" altLang="zh-CN" sz="2400" b="1">
                <a:solidFill>
                  <a:schemeClr val="bg1"/>
                </a:solidFill>
                <a:latin typeface="Arial" charset="0"/>
              </a:rPr>
              <a:t>Overview of the OT &amp; NT</a:t>
            </a:r>
          </a:p>
        </p:txBody>
      </p:sp>
      <p:pic>
        <p:nvPicPr>
          <p:cNvPr id="210947"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8863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Text Box 5"/>
          <p:cNvSpPr txBox="1">
            <a:spLocks noChangeArrowheads="1"/>
          </p:cNvSpPr>
          <p:nvPr/>
        </p:nvSpPr>
        <p:spPr bwMode="auto">
          <a:xfrm>
            <a:off x="8509000" y="87313"/>
            <a:ext cx="5270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26</a:t>
            </a:r>
          </a:p>
        </p:txBody>
      </p:sp>
      <p:sp>
        <p:nvSpPr>
          <p:cNvPr id="5" name="Rectangle 2"/>
          <p:cNvSpPr txBox="1">
            <a:spLocks noChangeArrowheads="1"/>
          </p:cNvSpPr>
          <p:nvPr/>
        </p:nvSpPr>
        <p:spPr bwMode="auto">
          <a:xfrm>
            <a:off x="9633841" y="235298"/>
            <a:ext cx="7777163" cy="54133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r>
              <a:rPr kumimoji="1" lang="en-US" altLang="zh-CN" sz="2400" b="1">
                <a:solidFill>
                  <a:schemeClr val="bg1"/>
                </a:solidFill>
                <a:latin typeface="Arial" charset="0"/>
              </a:rPr>
              <a:t>Overview of the OT &amp; NT</a:t>
            </a:r>
          </a:p>
        </p:txBody>
      </p:sp>
      <p:pic>
        <p:nvPicPr>
          <p:cNvPr id="6"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46491" y="11460"/>
            <a:ext cx="8863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9451999" y="212207"/>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旧约</a:t>
            </a:r>
            <a:endParaRPr lang="en-US" sz="1400" b="1" dirty="0">
              <a:solidFill>
                <a:schemeClr val="tx1"/>
              </a:solidFill>
              <a:latin typeface="华文楷体"/>
              <a:ea typeface="华文楷体"/>
              <a:cs typeface="华文楷体"/>
            </a:endParaRPr>
          </a:p>
        </p:txBody>
      </p:sp>
      <p:sp>
        <p:nvSpPr>
          <p:cNvPr id="8" name="Rectangle 7"/>
          <p:cNvSpPr/>
          <p:nvPr/>
        </p:nvSpPr>
        <p:spPr>
          <a:xfrm>
            <a:off x="13666090" y="237608"/>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新约</a:t>
            </a:r>
            <a:endParaRPr lang="en-US" sz="1400" b="1" dirty="0">
              <a:solidFill>
                <a:schemeClr val="tx1"/>
              </a:solidFill>
              <a:latin typeface="华文楷体"/>
              <a:ea typeface="华文楷体"/>
              <a:cs typeface="华文楷体"/>
            </a:endParaRPr>
          </a:p>
        </p:txBody>
      </p:sp>
      <p:sp>
        <p:nvSpPr>
          <p:cNvPr id="9" name="Rectangle 8"/>
          <p:cNvSpPr/>
          <p:nvPr/>
        </p:nvSpPr>
        <p:spPr>
          <a:xfrm>
            <a:off x="9452000" y="518787"/>
            <a:ext cx="2909456"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10" name="Rectangle 9"/>
          <p:cNvSpPr/>
          <p:nvPr/>
        </p:nvSpPr>
        <p:spPr>
          <a:xfrm>
            <a:off x="12622383" y="481504"/>
            <a:ext cx="967508" cy="295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先知书</a:t>
            </a:r>
            <a:endParaRPr lang="en-US" b="1" dirty="0">
              <a:solidFill>
                <a:schemeClr val="tx1"/>
              </a:solidFill>
              <a:latin typeface="华文楷体"/>
              <a:ea typeface="华文楷体"/>
              <a:cs typeface="华文楷体"/>
            </a:endParaRPr>
          </a:p>
        </p:txBody>
      </p:sp>
      <p:sp>
        <p:nvSpPr>
          <p:cNvPr id="11" name="Rectangle 10"/>
          <p:cNvSpPr/>
          <p:nvPr/>
        </p:nvSpPr>
        <p:spPr>
          <a:xfrm>
            <a:off x="12622383" y="827649"/>
            <a:ext cx="967508" cy="316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去尼尼微：</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约拿书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那鸿书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去以色列：</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阿摩司书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何西阿书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去以东：</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俄巴底亚书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去犹大：</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以赛亚书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弥迦书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哈巴谷书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西番亚书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耶利米书</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12" name="Rectangle 11"/>
          <p:cNvSpPr/>
          <p:nvPr/>
        </p:nvSpPr>
        <p:spPr>
          <a:xfrm>
            <a:off x="9539744" y="992245"/>
            <a:ext cx="773547" cy="208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约伯</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受苦</a:t>
            </a:r>
            <a:endParaRPr lang="en-US" sz="900" b="1" dirty="0">
              <a:solidFill>
                <a:schemeClr val="tx1"/>
              </a:solidFill>
              <a:latin typeface="华文楷体"/>
              <a:ea typeface="华文楷体"/>
              <a:cs typeface="华文楷体"/>
            </a:endParaRPr>
          </a:p>
        </p:txBody>
      </p:sp>
      <p:sp>
        <p:nvSpPr>
          <p:cNvPr id="13" name="Rectangle 12"/>
          <p:cNvSpPr/>
          <p:nvPr/>
        </p:nvSpPr>
        <p:spPr>
          <a:xfrm>
            <a:off x="9521272" y="1424625"/>
            <a:ext cx="77354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利未记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敬拜</a:t>
            </a:r>
            <a:endParaRPr lang="en-US" b="1" dirty="0">
              <a:solidFill>
                <a:schemeClr val="tx1"/>
              </a:solidFill>
              <a:latin typeface="华文楷体"/>
              <a:ea typeface="华文楷体"/>
              <a:cs typeface="华文楷体"/>
            </a:endParaRPr>
          </a:p>
        </p:txBody>
      </p:sp>
      <p:sp>
        <p:nvSpPr>
          <p:cNvPr id="14" name="Rectangle 13"/>
          <p:cNvSpPr/>
          <p:nvPr/>
        </p:nvSpPr>
        <p:spPr>
          <a:xfrm>
            <a:off x="9551291" y="1916460"/>
            <a:ext cx="815109"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申命记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第二个律法</a:t>
            </a:r>
            <a:endParaRPr lang="en-US" b="1" dirty="0">
              <a:solidFill>
                <a:schemeClr val="tx1"/>
              </a:solidFill>
              <a:latin typeface="华文楷体"/>
              <a:ea typeface="华文楷体"/>
              <a:cs typeface="华文楷体"/>
            </a:endParaRPr>
          </a:p>
        </p:txBody>
      </p:sp>
      <p:sp>
        <p:nvSpPr>
          <p:cNvPr id="15" name="Rectangle 14"/>
          <p:cNvSpPr/>
          <p:nvPr/>
        </p:nvSpPr>
        <p:spPr>
          <a:xfrm>
            <a:off x="9539744" y="2368464"/>
            <a:ext cx="773547" cy="215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路得记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16" name="Rectangle 15"/>
          <p:cNvSpPr/>
          <p:nvPr/>
        </p:nvSpPr>
        <p:spPr>
          <a:xfrm>
            <a:off x="9521274" y="3571501"/>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历代志上下</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神的建设</a:t>
            </a:r>
            <a:endParaRPr lang="en-US" sz="800" b="1" dirty="0">
              <a:solidFill>
                <a:schemeClr val="tx1"/>
              </a:solidFill>
              <a:latin typeface="华文楷体"/>
              <a:ea typeface="华文楷体"/>
              <a:cs typeface="华文楷体"/>
            </a:endParaRPr>
          </a:p>
        </p:txBody>
      </p:sp>
      <p:sp>
        <p:nvSpPr>
          <p:cNvPr id="17" name="Rectangle 16"/>
          <p:cNvSpPr/>
          <p:nvPr/>
        </p:nvSpPr>
        <p:spPr>
          <a:xfrm>
            <a:off x="10583454" y="959916"/>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创世记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起初</a:t>
            </a:r>
            <a:endParaRPr lang="en-US" b="1" dirty="0">
              <a:solidFill>
                <a:schemeClr val="tx1"/>
              </a:solidFill>
              <a:latin typeface="华文楷体"/>
              <a:ea typeface="华文楷体"/>
              <a:cs typeface="华文楷体"/>
            </a:endParaRPr>
          </a:p>
        </p:txBody>
      </p:sp>
      <p:sp>
        <p:nvSpPr>
          <p:cNvPr id="18" name="Rectangle 17"/>
          <p:cNvSpPr/>
          <p:nvPr/>
        </p:nvSpPr>
        <p:spPr>
          <a:xfrm>
            <a:off x="10583454" y="1299934"/>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出埃及记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离开</a:t>
            </a:r>
            <a:endParaRPr lang="en-US" b="1" dirty="0">
              <a:solidFill>
                <a:schemeClr val="tx1"/>
              </a:solidFill>
              <a:latin typeface="华文楷体"/>
              <a:ea typeface="华文楷体"/>
              <a:cs typeface="华文楷体"/>
            </a:endParaRPr>
          </a:p>
        </p:txBody>
      </p:sp>
      <p:sp>
        <p:nvSpPr>
          <p:cNvPr id="19" name="Rectangle 18"/>
          <p:cNvSpPr/>
          <p:nvPr/>
        </p:nvSpPr>
        <p:spPr>
          <a:xfrm>
            <a:off x="10571909" y="164571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民数记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旷野</a:t>
            </a:r>
            <a:endParaRPr lang="en-US" b="1" dirty="0">
              <a:solidFill>
                <a:schemeClr val="tx1"/>
              </a:solidFill>
              <a:latin typeface="华文楷体"/>
              <a:ea typeface="华文楷体"/>
              <a:cs typeface="华文楷体"/>
            </a:endParaRPr>
          </a:p>
        </p:txBody>
      </p:sp>
      <p:sp>
        <p:nvSpPr>
          <p:cNvPr id="20" name="Rectangle 19"/>
          <p:cNvSpPr/>
          <p:nvPr/>
        </p:nvSpPr>
        <p:spPr>
          <a:xfrm>
            <a:off x="10571909" y="199467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约书亚记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攻取</a:t>
            </a:r>
            <a:endParaRPr lang="en-US" b="1" dirty="0">
              <a:solidFill>
                <a:schemeClr val="tx1"/>
              </a:solidFill>
              <a:latin typeface="华文楷体"/>
              <a:ea typeface="华文楷体"/>
              <a:cs typeface="华文楷体"/>
            </a:endParaRPr>
          </a:p>
        </p:txBody>
      </p:sp>
      <p:sp>
        <p:nvSpPr>
          <p:cNvPr id="21" name="Rectangle 20"/>
          <p:cNvSpPr/>
          <p:nvPr/>
        </p:nvSpPr>
        <p:spPr>
          <a:xfrm>
            <a:off x="10571909" y="233959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士师记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起起落落</a:t>
            </a:r>
            <a:endParaRPr lang="en-US" b="1" dirty="0">
              <a:solidFill>
                <a:schemeClr val="tx1"/>
              </a:solidFill>
              <a:latin typeface="华文楷体"/>
              <a:ea typeface="华文楷体"/>
              <a:cs typeface="华文楷体"/>
            </a:endParaRPr>
          </a:p>
        </p:txBody>
      </p:sp>
      <p:sp>
        <p:nvSpPr>
          <p:cNvPr id="22" name="Rectangle 21"/>
          <p:cNvSpPr/>
          <p:nvPr/>
        </p:nvSpPr>
        <p:spPr>
          <a:xfrm>
            <a:off x="10571909" y="2691156"/>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撒母耳记上</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扫罗</a:t>
            </a:r>
            <a:endParaRPr lang="en-US" sz="900" b="1" dirty="0">
              <a:solidFill>
                <a:schemeClr val="tx1"/>
              </a:solidFill>
              <a:latin typeface="华文楷体"/>
              <a:ea typeface="华文楷体"/>
              <a:cs typeface="华文楷体"/>
            </a:endParaRPr>
          </a:p>
        </p:txBody>
      </p:sp>
      <p:sp>
        <p:nvSpPr>
          <p:cNvPr id="23" name="Rectangle 22"/>
          <p:cNvSpPr/>
          <p:nvPr/>
        </p:nvSpPr>
        <p:spPr>
          <a:xfrm>
            <a:off x="10541891" y="3039826"/>
            <a:ext cx="762000"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撒母耳记下</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大卫</a:t>
            </a:r>
            <a:endParaRPr lang="en-US" sz="900" b="1" dirty="0">
              <a:solidFill>
                <a:schemeClr val="tx1"/>
              </a:solidFill>
              <a:latin typeface="华文楷体"/>
              <a:ea typeface="华文楷体"/>
              <a:cs typeface="华文楷体"/>
            </a:endParaRPr>
          </a:p>
        </p:txBody>
      </p:sp>
      <p:sp>
        <p:nvSpPr>
          <p:cNvPr id="24" name="Rectangle 23"/>
          <p:cNvSpPr/>
          <p:nvPr/>
        </p:nvSpPr>
        <p:spPr>
          <a:xfrm>
            <a:off x="10618091" y="3407266"/>
            <a:ext cx="7319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列王记上</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所罗门</a:t>
            </a:r>
            <a:endParaRPr lang="en-US" b="1" dirty="0">
              <a:solidFill>
                <a:schemeClr val="tx1"/>
              </a:solidFill>
              <a:latin typeface="华文楷体"/>
              <a:ea typeface="华文楷体"/>
              <a:cs typeface="华文楷体"/>
            </a:endParaRPr>
          </a:p>
        </p:txBody>
      </p:sp>
      <p:sp>
        <p:nvSpPr>
          <p:cNvPr id="25" name="Rectangle 24"/>
          <p:cNvSpPr/>
          <p:nvPr/>
        </p:nvSpPr>
        <p:spPr>
          <a:xfrm>
            <a:off x="10618091" y="3738042"/>
            <a:ext cx="697344"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列王记下</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分裂</a:t>
            </a:r>
            <a:endParaRPr lang="en-US" b="1" dirty="0">
              <a:solidFill>
                <a:schemeClr val="tx1"/>
              </a:solidFill>
              <a:latin typeface="华文楷体"/>
              <a:ea typeface="华文楷体"/>
              <a:cs typeface="华文楷体"/>
            </a:endParaRPr>
          </a:p>
        </p:txBody>
      </p:sp>
      <p:sp>
        <p:nvSpPr>
          <p:cNvPr id="26" name="Rectangle 25"/>
          <p:cNvSpPr/>
          <p:nvPr/>
        </p:nvSpPr>
        <p:spPr>
          <a:xfrm>
            <a:off x="11516325" y="2776879"/>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诗篇</a:t>
            </a:r>
            <a:endParaRPr lang="en-US" b="1" dirty="0">
              <a:solidFill>
                <a:schemeClr val="tx1"/>
              </a:solidFill>
              <a:latin typeface="华文楷体"/>
              <a:ea typeface="华文楷体"/>
              <a:cs typeface="华文楷体"/>
            </a:endParaRPr>
          </a:p>
        </p:txBody>
      </p:sp>
      <p:sp>
        <p:nvSpPr>
          <p:cNvPr id="27" name="Rectangle 26"/>
          <p:cNvSpPr/>
          <p:nvPr/>
        </p:nvSpPr>
        <p:spPr>
          <a:xfrm>
            <a:off x="11542691" y="3180970"/>
            <a:ext cx="828000" cy="531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箴言</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传道书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雅歌</a:t>
            </a:r>
            <a:endParaRPr lang="en-US" b="1" dirty="0">
              <a:solidFill>
                <a:schemeClr val="tx1"/>
              </a:solidFill>
              <a:latin typeface="华文楷体"/>
              <a:ea typeface="华文楷体"/>
              <a:cs typeface="华文楷体"/>
            </a:endParaRPr>
          </a:p>
        </p:txBody>
      </p:sp>
      <p:sp>
        <p:nvSpPr>
          <p:cNvPr id="28" name="Rectangle 27"/>
          <p:cNvSpPr/>
          <p:nvPr/>
        </p:nvSpPr>
        <p:spPr>
          <a:xfrm>
            <a:off x="11597144" y="3804718"/>
            <a:ext cx="773547"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耶利米哀歌</a:t>
            </a:r>
            <a:endParaRPr lang="en-US" sz="900" b="1" dirty="0">
              <a:solidFill>
                <a:schemeClr val="tx1"/>
              </a:solidFill>
              <a:latin typeface="华文楷体"/>
              <a:ea typeface="华文楷体"/>
              <a:cs typeface="华文楷体"/>
            </a:endParaRPr>
          </a:p>
        </p:txBody>
      </p:sp>
      <p:sp>
        <p:nvSpPr>
          <p:cNvPr id="29" name="Rectangle 28"/>
          <p:cNvSpPr/>
          <p:nvPr/>
        </p:nvSpPr>
        <p:spPr>
          <a:xfrm>
            <a:off x="9426594" y="4157913"/>
            <a:ext cx="2934861" cy="310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被掳至巴比伦</a:t>
            </a:r>
            <a:r>
              <a:rPr lang="en-US" altLang="zh-CN" sz="1200" b="1" dirty="0">
                <a:solidFill>
                  <a:schemeClr val="tx1"/>
                </a:solidFill>
                <a:latin typeface="华文楷体"/>
                <a:ea typeface="华文楷体"/>
                <a:cs typeface="华文楷体"/>
              </a:rPr>
              <a:t>70 </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30" name="Rectangle 29"/>
          <p:cNvSpPr/>
          <p:nvPr/>
        </p:nvSpPr>
        <p:spPr>
          <a:xfrm>
            <a:off x="10507253" y="4543629"/>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以斯拉记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圣殿</a:t>
            </a:r>
            <a:endParaRPr lang="en-US" b="1" dirty="0">
              <a:solidFill>
                <a:schemeClr val="tx1"/>
              </a:solidFill>
              <a:latin typeface="华文楷体"/>
              <a:ea typeface="华文楷体"/>
              <a:cs typeface="华文楷体"/>
            </a:endParaRPr>
          </a:p>
        </p:txBody>
      </p:sp>
      <p:sp>
        <p:nvSpPr>
          <p:cNvPr id="31" name="Rectangle 30"/>
          <p:cNvSpPr/>
          <p:nvPr/>
        </p:nvSpPr>
        <p:spPr>
          <a:xfrm>
            <a:off x="9553092" y="4570652"/>
            <a:ext cx="683999" cy="25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以斯帖</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王后</a:t>
            </a:r>
            <a:endParaRPr lang="en-US" b="1" dirty="0">
              <a:solidFill>
                <a:schemeClr val="tx1"/>
              </a:solidFill>
              <a:latin typeface="华文楷体"/>
              <a:ea typeface="华文楷体"/>
              <a:cs typeface="华文楷体"/>
            </a:endParaRPr>
          </a:p>
        </p:txBody>
      </p:sp>
      <p:sp>
        <p:nvSpPr>
          <p:cNvPr id="32" name="Rectangle 31"/>
          <p:cNvSpPr/>
          <p:nvPr/>
        </p:nvSpPr>
        <p:spPr>
          <a:xfrm>
            <a:off x="10521113" y="4892294"/>
            <a:ext cx="780468"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尼希米记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城墙</a:t>
            </a:r>
            <a:endParaRPr lang="en-US" b="1" dirty="0">
              <a:solidFill>
                <a:schemeClr val="tx1"/>
              </a:solidFill>
              <a:latin typeface="华文楷体"/>
              <a:ea typeface="华文楷体"/>
              <a:cs typeface="华文楷体"/>
            </a:endParaRPr>
          </a:p>
        </p:txBody>
      </p:sp>
      <p:sp>
        <p:nvSpPr>
          <p:cNvPr id="33" name="Rectangle 32"/>
          <p:cNvSpPr/>
          <p:nvPr/>
        </p:nvSpPr>
        <p:spPr>
          <a:xfrm rot="16200000">
            <a:off x="10125957" y="4853606"/>
            <a:ext cx="612499" cy="85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重建</a:t>
            </a:r>
            <a:endParaRPr lang="en-US" sz="800" b="1" dirty="0">
              <a:solidFill>
                <a:schemeClr val="tx1"/>
              </a:solidFill>
              <a:latin typeface="华文楷体"/>
              <a:ea typeface="华文楷体"/>
              <a:cs typeface="华文楷体"/>
            </a:endParaRPr>
          </a:p>
        </p:txBody>
      </p:sp>
      <p:sp>
        <p:nvSpPr>
          <p:cNvPr id="34" name="Rectangle 33"/>
          <p:cNvSpPr/>
          <p:nvPr/>
        </p:nvSpPr>
        <p:spPr>
          <a:xfrm>
            <a:off x="12585436" y="4089600"/>
            <a:ext cx="953654" cy="3784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以西结书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但以理书</a:t>
            </a:r>
            <a:endParaRPr lang="en-US" b="1" dirty="0">
              <a:solidFill>
                <a:schemeClr val="tx1"/>
              </a:solidFill>
              <a:latin typeface="华文楷体"/>
              <a:ea typeface="华文楷体"/>
              <a:cs typeface="华文楷体"/>
            </a:endParaRPr>
          </a:p>
        </p:txBody>
      </p:sp>
      <p:sp>
        <p:nvSpPr>
          <p:cNvPr id="35" name="Rectangle 34"/>
          <p:cNvSpPr/>
          <p:nvPr/>
        </p:nvSpPr>
        <p:spPr>
          <a:xfrm>
            <a:off x="12585436" y="4574223"/>
            <a:ext cx="953654" cy="625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哈该书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撒迦利亚书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玛拉基书</a:t>
            </a:r>
            <a:endParaRPr lang="en-US" b="1" dirty="0">
              <a:solidFill>
                <a:schemeClr val="tx1"/>
              </a:solidFill>
              <a:latin typeface="华文楷体"/>
              <a:ea typeface="华文楷体"/>
              <a:cs typeface="华文楷体"/>
            </a:endParaRPr>
          </a:p>
        </p:txBody>
      </p:sp>
      <p:sp>
        <p:nvSpPr>
          <p:cNvPr id="36" name="Rectangle 35"/>
          <p:cNvSpPr/>
          <p:nvPr/>
        </p:nvSpPr>
        <p:spPr>
          <a:xfrm>
            <a:off x="9472779" y="5252172"/>
            <a:ext cx="4087091" cy="28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静默时期</a:t>
            </a:r>
            <a:r>
              <a:rPr lang="en-US" altLang="zh-CN" sz="1200" b="1" dirty="0">
                <a:solidFill>
                  <a:schemeClr val="tx1"/>
                </a:solidFill>
                <a:latin typeface="华文楷体"/>
                <a:ea typeface="华文楷体"/>
                <a:cs typeface="华文楷体"/>
              </a:rPr>
              <a:t>400</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37" name="Rectangle 36"/>
          <p:cNvSpPr/>
          <p:nvPr/>
        </p:nvSpPr>
        <p:spPr>
          <a:xfrm>
            <a:off x="13903924" y="884793"/>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马太福音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君王</a:t>
            </a:r>
            <a:endParaRPr lang="en-US" altLang="zh-CN" sz="900" b="1" dirty="0">
              <a:solidFill>
                <a:schemeClr val="tx1"/>
              </a:solidFill>
              <a:latin typeface="华文楷体"/>
              <a:ea typeface="华文楷体"/>
              <a:cs typeface="华文楷体"/>
            </a:endParaRPr>
          </a:p>
        </p:txBody>
      </p:sp>
      <p:sp>
        <p:nvSpPr>
          <p:cNvPr id="38" name="Rectangle 37"/>
          <p:cNvSpPr/>
          <p:nvPr/>
        </p:nvSpPr>
        <p:spPr>
          <a:xfrm>
            <a:off x="14626674" y="896338"/>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马可福音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仆人</a:t>
            </a:r>
            <a:endParaRPr lang="en-US" sz="900" b="1" dirty="0">
              <a:solidFill>
                <a:schemeClr val="tx1"/>
              </a:solidFill>
              <a:latin typeface="华文楷体"/>
              <a:ea typeface="华文楷体"/>
              <a:cs typeface="华文楷体"/>
            </a:endParaRPr>
          </a:p>
        </p:txBody>
      </p:sp>
      <p:sp>
        <p:nvSpPr>
          <p:cNvPr id="39" name="Rectangle 38"/>
          <p:cNvSpPr/>
          <p:nvPr/>
        </p:nvSpPr>
        <p:spPr>
          <a:xfrm>
            <a:off x="15427924" y="893536"/>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路加福音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人子</a:t>
            </a:r>
            <a:endParaRPr lang="en-US" sz="900" b="1" dirty="0">
              <a:solidFill>
                <a:schemeClr val="tx1"/>
              </a:solidFill>
              <a:latin typeface="华文楷体"/>
              <a:ea typeface="华文楷体"/>
              <a:cs typeface="华文楷体"/>
            </a:endParaRPr>
          </a:p>
        </p:txBody>
      </p:sp>
      <p:sp>
        <p:nvSpPr>
          <p:cNvPr id="40" name="Rectangle 39"/>
          <p:cNvSpPr/>
          <p:nvPr/>
        </p:nvSpPr>
        <p:spPr>
          <a:xfrm>
            <a:off x="16155288" y="888919"/>
            <a:ext cx="676567" cy="311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约翰福音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神性</a:t>
            </a:r>
            <a:endParaRPr lang="en-US" sz="900" b="1" dirty="0">
              <a:solidFill>
                <a:schemeClr val="tx1"/>
              </a:solidFill>
              <a:latin typeface="华文楷体"/>
              <a:ea typeface="华文楷体"/>
              <a:cs typeface="华文楷体"/>
            </a:endParaRPr>
          </a:p>
        </p:txBody>
      </p:sp>
      <p:sp>
        <p:nvSpPr>
          <p:cNvPr id="41" name="Rectangle 40"/>
          <p:cNvSpPr/>
          <p:nvPr/>
        </p:nvSpPr>
        <p:spPr>
          <a:xfrm>
            <a:off x="13783852" y="1385372"/>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保罗书信</a:t>
            </a:r>
            <a:endParaRPr lang="en-US" sz="1200" b="1" dirty="0">
              <a:solidFill>
                <a:schemeClr val="tx1"/>
              </a:solidFill>
              <a:latin typeface="华文楷体"/>
              <a:ea typeface="华文楷体"/>
              <a:cs typeface="华文楷体"/>
            </a:endParaRPr>
          </a:p>
        </p:txBody>
      </p:sp>
      <p:sp>
        <p:nvSpPr>
          <p:cNvPr id="42" name="Rectangle 41"/>
          <p:cNvSpPr/>
          <p:nvPr/>
        </p:nvSpPr>
        <p:spPr>
          <a:xfrm>
            <a:off x="16797215" y="1380753"/>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普通书信</a:t>
            </a:r>
            <a:endParaRPr lang="en-US" sz="1200" b="1" dirty="0">
              <a:solidFill>
                <a:schemeClr val="tx1"/>
              </a:solidFill>
              <a:latin typeface="华文楷体"/>
              <a:ea typeface="华文楷体"/>
              <a:cs typeface="华文楷体"/>
            </a:endParaRPr>
          </a:p>
        </p:txBody>
      </p:sp>
      <p:sp>
        <p:nvSpPr>
          <p:cNvPr id="43" name="Rectangle 42"/>
          <p:cNvSpPr/>
          <p:nvPr/>
        </p:nvSpPr>
        <p:spPr>
          <a:xfrm>
            <a:off x="13860491" y="195109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加拉太书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拘泥法律</a:t>
            </a:r>
            <a:endParaRPr lang="en-US" sz="900" b="1" dirty="0">
              <a:solidFill>
                <a:schemeClr val="tx1"/>
              </a:solidFill>
              <a:latin typeface="华文楷体"/>
              <a:ea typeface="华文楷体"/>
              <a:cs typeface="华文楷体"/>
            </a:endParaRPr>
          </a:p>
        </p:txBody>
      </p:sp>
      <p:sp>
        <p:nvSpPr>
          <p:cNvPr id="44" name="Rectangle 43"/>
          <p:cNvSpPr/>
          <p:nvPr/>
        </p:nvSpPr>
        <p:spPr>
          <a:xfrm>
            <a:off x="13860491" y="228821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帖撒罗尼迦前书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跟进</a:t>
            </a:r>
            <a:endParaRPr lang="en-US" sz="800" b="1" dirty="0">
              <a:solidFill>
                <a:schemeClr val="tx1"/>
              </a:solidFill>
              <a:latin typeface="华文楷体"/>
              <a:ea typeface="华文楷体"/>
              <a:cs typeface="华文楷体"/>
            </a:endParaRPr>
          </a:p>
        </p:txBody>
      </p:sp>
      <p:sp>
        <p:nvSpPr>
          <p:cNvPr id="45" name="Rectangle 44"/>
          <p:cNvSpPr/>
          <p:nvPr/>
        </p:nvSpPr>
        <p:spPr>
          <a:xfrm>
            <a:off x="13860491" y="26421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再来</a:t>
            </a:r>
            <a:endParaRPr lang="en-US" sz="800" b="1" dirty="0">
              <a:solidFill>
                <a:schemeClr val="tx1"/>
              </a:solidFill>
              <a:latin typeface="华文楷体"/>
              <a:ea typeface="华文楷体"/>
              <a:cs typeface="华文楷体"/>
            </a:endParaRPr>
          </a:p>
        </p:txBody>
      </p:sp>
      <p:sp>
        <p:nvSpPr>
          <p:cNvPr id="46" name="Rectangle 45"/>
          <p:cNvSpPr/>
          <p:nvPr/>
        </p:nvSpPr>
        <p:spPr>
          <a:xfrm>
            <a:off x="13860491" y="297930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连接</a:t>
            </a:r>
            <a:endParaRPr lang="en-US" sz="800" b="1" dirty="0">
              <a:solidFill>
                <a:schemeClr val="tx1"/>
              </a:solidFill>
              <a:latin typeface="华文楷体"/>
              <a:ea typeface="华文楷体"/>
              <a:cs typeface="华文楷体"/>
            </a:endParaRPr>
          </a:p>
        </p:txBody>
      </p:sp>
      <p:sp>
        <p:nvSpPr>
          <p:cNvPr id="47" name="Rectangle 46"/>
          <p:cNvSpPr/>
          <p:nvPr/>
        </p:nvSpPr>
        <p:spPr>
          <a:xfrm>
            <a:off x="13860491" y="331411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新的事奉</a:t>
            </a:r>
            <a:endParaRPr lang="en-US" sz="800" b="1" dirty="0">
              <a:solidFill>
                <a:schemeClr val="tx1"/>
              </a:solidFill>
              <a:latin typeface="华文楷体"/>
              <a:ea typeface="华文楷体"/>
              <a:cs typeface="华文楷体"/>
            </a:endParaRPr>
          </a:p>
        </p:txBody>
      </p:sp>
      <p:sp>
        <p:nvSpPr>
          <p:cNvPr id="48" name="Rectangle 47"/>
          <p:cNvSpPr/>
          <p:nvPr/>
        </p:nvSpPr>
        <p:spPr>
          <a:xfrm>
            <a:off x="13860491" y="36396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罗马书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称义</a:t>
            </a:r>
            <a:endParaRPr lang="en-US" sz="900" b="1" dirty="0">
              <a:solidFill>
                <a:schemeClr val="tx1"/>
              </a:solidFill>
              <a:latin typeface="华文楷体"/>
              <a:ea typeface="华文楷体"/>
              <a:cs typeface="华文楷体"/>
            </a:endParaRPr>
          </a:p>
        </p:txBody>
      </p:sp>
      <p:sp>
        <p:nvSpPr>
          <p:cNvPr id="49" name="Rectangle 48"/>
          <p:cNvSpPr/>
          <p:nvPr/>
        </p:nvSpPr>
        <p:spPr>
          <a:xfrm>
            <a:off x="13860491" y="399989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以弗所书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a:t>
            </a:r>
            <a:endParaRPr lang="en-US" sz="900" b="1" dirty="0">
              <a:solidFill>
                <a:schemeClr val="tx1"/>
              </a:solidFill>
              <a:latin typeface="华文楷体"/>
              <a:ea typeface="华文楷体"/>
              <a:cs typeface="华文楷体"/>
            </a:endParaRPr>
          </a:p>
        </p:txBody>
      </p:sp>
      <p:sp>
        <p:nvSpPr>
          <p:cNvPr id="50" name="Rectangle 49"/>
          <p:cNvSpPr/>
          <p:nvPr/>
        </p:nvSpPr>
        <p:spPr>
          <a:xfrm>
            <a:off x="13860491" y="435486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歌罗西书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尊主为大</a:t>
            </a:r>
            <a:endParaRPr lang="en-US" altLang="zh-CN" sz="9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1" name="Rectangle 50"/>
          <p:cNvSpPr/>
          <p:nvPr/>
        </p:nvSpPr>
        <p:spPr>
          <a:xfrm>
            <a:off x="13860491" y="466027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腓立比书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喜乐</a:t>
            </a:r>
            <a:endParaRPr lang="en-US" sz="900" b="1" dirty="0">
              <a:solidFill>
                <a:schemeClr val="tx1"/>
              </a:solidFill>
              <a:latin typeface="华文楷体"/>
              <a:ea typeface="华文楷体"/>
              <a:cs typeface="华文楷体"/>
            </a:endParaRPr>
          </a:p>
        </p:txBody>
      </p:sp>
      <p:sp>
        <p:nvSpPr>
          <p:cNvPr id="52" name="Rectangle 51"/>
          <p:cNvSpPr/>
          <p:nvPr/>
        </p:nvSpPr>
        <p:spPr>
          <a:xfrm>
            <a:off x="13860491" y="50027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腓利门书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宽恕</a:t>
            </a:r>
            <a:endParaRPr lang="en-US" sz="900" b="1" dirty="0">
              <a:solidFill>
                <a:schemeClr val="tx1"/>
              </a:solidFill>
              <a:latin typeface="华文楷体"/>
              <a:ea typeface="华文楷体"/>
              <a:cs typeface="华文楷体"/>
            </a:endParaRPr>
          </a:p>
        </p:txBody>
      </p:sp>
      <p:sp>
        <p:nvSpPr>
          <p:cNvPr id="53" name="Rectangle 52"/>
          <p:cNvSpPr/>
          <p:nvPr/>
        </p:nvSpPr>
        <p:spPr>
          <a:xfrm>
            <a:off x="13860491" y="533593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4" name="Rectangle 53"/>
          <p:cNvSpPr/>
          <p:nvPr/>
        </p:nvSpPr>
        <p:spPr>
          <a:xfrm>
            <a:off x="13894691" y="5726460"/>
            <a:ext cx="641939"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提多书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教会纪律</a:t>
            </a:r>
            <a:endParaRPr lang="en-US" altLang="zh-CN" sz="8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5" name="Rectangle 54"/>
          <p:cNvSpPr/>
          <p:nvPr/>
        </p:nvSpPr>
        <p:spPr>
          <a:xfrm>
            <a:off x="13860491" y="601450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6" name="Rectangle 55"/>
          <p:cNvSpPr/>
          <p:nvPr/>
        </p:nvSpPr>
        <p:spPr>
          <a:xfrm>
            <a:off x="16146491" y="6000344"/>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启示录</a:t>
            </a:r>
          </a:p>
          <a:p>
            <a:pPr algn="ctr"/>
            <a:r>
              <a:rPr lang="zh-CN" altLang="en-US" b="1" dirty="0">
                <a:solidFill>
                  <a:schemeClr val="tx1"/>
                </a:solidFill>
                <a:latin typeface="华文楷体"/>
                <a:ea typeface="华文楷体"/>
                <a:cs typeface="华文楷体"/>
              </a:rPr>
              <a:t>患难</a:t>
            </a:r>
            <a:endParaRPr lang="en-US" altLang="zh-CN" b="1" dirty="0">
              <a:solidFill>
                <a:schemeClr val="tx1"/>
              </a:solidFill>
              <a:latin typeface="华文楷体"/>
              <a:ea typeface="华文楷体"/>
              <a:cs typeface="华文楷体"/>
            </a:endParaRPr>
          </a:p>
        </p:txBody>
      </p:sp>
      <p:sp>
        <p:nvSpPr>
          <p:cNvPr id="57" name="Rectangle 56"/>
          <p:cNvSpPr/>
          <p:nvPr/>
        </p:nvSpPr>
        <p:spPr>
          <a:xfrm>
            <a:off x="15728962" y="5573910"/>
            <a:ext cx="1389219"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预言书</a:t>
            </a:r>
            <a:endParaRPr lang="en-US" sz="1400" b="1" dirty="0">
              <a:solidFill>
                <a:schemeClr val="tx1"/>
              </a:solidFill>
              <a:latin typeface="华文楷体"/>
              <a:ea typeface="华文楷体"/>
              <a:cs typeface="华文楷体"/>
            </a:endParaRPr>
          </a:p>
        </p:txBody>
      </p:sp>
      <p:sp>
        <p:nvSpPr>
          <p:cNvPr id="58" name="Rectangle 57"/>
          <p:cNvSpPr/>
          <p:nvPr/>
        </p:nvSpPr>
        <p:spPr>
          <a:xfrm>
            <a:off x="15390678" y="2831527"/>
            <a:ext cx="676567" cy="739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使徒行传</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教会根基</a:t>
            </a:r>
            <a:endParaRPr lang="en-US" sz="900" b="1" dirty="0">
              <a:solidFill>
                <a:schemeClr val="tx1"/>
              </a:solidFill>
              <a:latin typeface="华文楷体"/>
              <a:ea typeface="华文楷体"/>
              <a:cs typeface="华文楷体"/>
            </a:endParaRPr>
          </a:p>
        </p:txBody>
      </p:sp>
      <p:sp>
        <p:nvSpPr>
          <p:cNvPr id="59" name="Rectangle 58"/>
          <p:cNvSpPr/>
          <p:nvPr/>
        </p:nvSpPr>
        <p:spPr>
          <a:xfrm>
            <a:off x="14339743" y="537343"/>
            <a:ext cx="2062621"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60" name="Rectangle 59"/>
          <p:cNvSpPr/>
          <p:nvPr/>
        </p:nvSpPr>
        <p:spPr>
          <a:xfrm>
            <a:off x="17137091" y="199035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雅各书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61" name="Rectangle 60"/>
          <p:cNvSpPr/>
          <p:nvPr/>
        </p:nvSpPr>
        <p:spPr>
          <a:xfrm>
            <a:off x="17137091" y="240828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彼得前书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受苦</a:t>
            </a:r>
            <a:endParaRPr lang="en-US" b="1" dirty="0">
              <a:solidFill>
                <a:schemeClr val="tx1"/>
              </a:solidFill>
              <a:latin typeface="华文楷体"/>
              <a:ea typeface="华文楷体"/>
              <a:cs typeface="华文楷体"/>
            </a:endParaRPr>
          </a:p>
        </p:txBody>
      </p:sp>
      <p:sp>
        <p:nvSpPr>
          <p:cNvPr id="62" name="Rectangle 61"/>
          <p:cNvSpPr/>
          <p:nvPr/>
        </p:nvSpPr>
        <p:spPr>
          <a:xfrm>
            <a:off x="17137091" y="275463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彼得后书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b="1" dirty="0">
              <a:solidFill>
                <a:schemeClr val="tx1"/>
              </a:solidFill>
              <a:latin typeface="华文楷体"/>
              <a:ea typeface="华文楷体"/>
              <a:cs typeface="华文楷体"/>
            </a:endParaRPr>
          </a:p>
        </p:txBody>
      </p:sp>
      <p:sp>
        <p:nvSpPr>
          <p:cNvPr id="63" name="Rectangle 62"/>
          <p:cNvSpPr/>
          <p:nvPr/>
        </p:nvSpPr>
        <p:spPr>
          <a:xfrm>
            <a:off x="17137091" y="317257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希伯来书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忍耐</a:t>
            </a:r>
            <a:endParaRPr lang="en-US" b="1" dirty="0">
              <a:solidFill>
                <a:schemeClr val="tx1"/>
              </a:solidFill>
              <a:latin typeface="华文楷体"/>
              <a:ea typeface="华文楷体"/>
              <a:cs typeface="华文楷体"/>
            </a:endParaRPr>
          </a:p>
        </p:txBody>
      </p:sp>
      <p:sp>
        <p:nvSpPr>
          <p:cNvPr id="64" name="Rectangle 63"/>
          <p:cNvSpPr/>
          <p:nvPr/>
        </p:nvSpPr>
        <p:spPr>
          <a:xfrm>
            <a:off x="17137091" y="359286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犹大书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65" name="Rectangle 64"/>
          <p:cNvSpPr/>
          <p:nvPr/>
        </p:nvSpPr>
        <p:spPr>
          <a:xfrm>
            <a:off x="17137091" y="400844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约翰一书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爱</a:t>
            </a:r>
            <a:endParaRPr lang="en-US" b="1" dirty="0">
              <a:solidFill>
                <a:schemeClr val="tx1"/>
              </a:solidFill>
              <a:latin typeface="华文楷体"/>
              <a:ea typeface="华文楷体"/>
              <a:cs typeface="华文楷体"/>
            </a:endParaRPr>
          </a:p>
        </p:txBody>
      </p:sp>
      <p:sp>
        <p:nvSpPr>
          <p:cNvPr id="66" name="Rectangle 65"/>
          <p:cNvSpPr/>
          <p:nvPr/>
        </p:nvSpPr>
        <p:spPr>
          <a:xfrm>
            <a:off x="17137091" y="434856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约翰二书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7" name="Rectangle 66"/>
          <p:cNvSpPr/>
          <p:nvPr/>
        </p:nvSpPr>
        <p:spPr>
          <a:xfrm>
            <a:off x="17137091" y="467487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约翰三书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8" name="Rectangle 67"/>
          <p:cNvSpPr/>
          <p:nvPr/>
        </p:nvSpPr>
        <p:spPr>
          <a:xfrm>
            <a:off x="9765971" y="5650260"/>
            <a:ext cx="32102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chemeClr val="tx1"/>
              </a:solidFill>
              <a:latin typeface="华文楷体"/>
              <a:ea typeface="华文楷体"/>
              <a:cs typeface="华文楷体"/>
            </a:endParaRPr>
          </a:p>
        </p:txBody>
      </p:sp>
      <p:sp>
        <p:nvSpPr>
          <p:cNvPr id="69" name="Rectangle 68"/>
          <p:cNvSpPr/>
          <p:nvPr/>
        </p:nvSpPr>
        <p:spPr>
          <a:xfrm>
            <a:off x="10788894" y="6031260"/>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所罗门</a:t>
            </a:r>
            <a:endParaRPr lang="en-US" sz="800" b="1" dirty="0">
              <a:solidFill>
                <a:schemeClr val="tx1"/>
              </a:solidFill>
              <a:latin typeface="华文楷体"/>
              <a:ea typeface="华文楷体"/>
              <a:cs typeface="华文楷体"/>
            </a:endParaRPr>
          </a:p>
        </p:txBody>
      </p:sp>
      <p:sp>
        <p:nvSpPr>
          <p:cNvPr id="70" name="Rectangle 69"/>
          <p:cNvSpPr/>
          <p:nvPr/>
        </p:nvSpPr>
        <p:spPr>
          <a:xfrm>
            <a:off x="11467834" y="5753866"/>
            <a:ext cx="99753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北国</a:t>
            </a:r>
            <a:endParaRPr lang="en-US" sz="900" b="1" dirty="0">
              <a:solidFill>
                <a:schemeClr val="tx1"/>
              </a:solidFill>
              <a:latin typeface="华文楷体"/>
              <a:ea typeface="华文楷体"/>
              <a:cs typeface="华文楷体"/>
            </a:endParaRPr>
          </a:p>
        </p:txBody>
      </p:sp>
      <p:sp>
        <p:nvSpPr>
          <p:cNvPr id="71" name="Rectangle 70"/>
          <p:cNvSpPr/>
          <p:nvPr/>
        </p:nvSpPr>
        <p:spPr>
          <a:xfrm>
            <a:off x="11368541" y="6495084"/>
            <a:ext cx="123075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南国</a:t>
            </a:r>
            <a:endParaRPr lang="en-US" sz="900" b="1" dirty="0">
              <a:solidFill>
                <a:schemeClr val="tx1"/>
              </a:solidFill>
              <a:latin typeface="华文楷体"/>
              <a:ea typeface="华文楷体"/>
              <a:cs typeface="华文楷体"/>
            </a:endParaRPr>
          </a:p>
        </p:txBody>
      </p:sp>
      <p:sp>
        <p:nvSpPr>
          <p:cNvPr id="72" name="Rectangle 71"/>
          <p:cNvSpPr/>
          <p:nvPr/>
        </p:nvSpPr>
        <p:spPr>
          <a:xfrm>
            <a:off x="11700983" y="5915152"/>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以色列</a:t>
            </a:r>
            <a:endParaRPr lang="en-US" sz="900" b="1" dirty="0">
              <a:solidFill>
                <a:schemeClr val="tx1"/>
              </a:solidFill>
              <a:latin typeface="华文楷体"/>
              <a:ea typeface="华文楷体"/>
              <a:cs typeface="华文楷体"/>
            </a:endParaRPr>
          </a:p>
        </p:txBody>
      </p:sp>
      <p:sp>
        <p:nvSpPr>
          <p:cNvPr id="73" name="Rectangle 72"/>
          <p:cNvSpPr/>
          <p:nvPr/>
        </p:nvSpPr>
        <p:spPr>
          <a:xfrm>
            <a:off x="11680200" y="6321608"/>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犹大</a:t>
            </a:r>
            <a:endParaRPr lang="en-US" sz="900" b="1" dirty="0">
              <a:solidFill>
                <a:schemeClr val="tx1"/>
              </a:solidFill>
              <a:latin typeface="华文楷体"/>
              <a:ea typeface="华文楷体"/>
              <a:cs typeface="华文楷体"/>
            </a:endParaRPr>
          </a:p>
        </p:txBody>
      </p:sp>
      <p:sp>
        <p:nvSpPr>
          <p:cNvPr id="74" name="Rectangle 73"/>
          <p:cNvSpPr/>
          <p:nvPr/>
        </p:nvSpPr>
        <p:spPr>
          <a:xfrm>
            <a:off x="12673182" y="5838707"/>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亚述</a:t>
            </a:r>
            <a:endParaRPr lang="en-US" b="1" dirty="0">
              <a:solidFill>
                <a:schemeClr val="tx1"/>
              </a:solidFill>
              <a:latin typeface="华文楷体"/>
              <a:ea typeface="华文楷体"/>
              <a:cs typeface="华文楷体"/>
            </a:endParaRPr>
          </a:p>
        </p:txBody>
      </p:sp>
      <p:sp>
        <p:nvSpPr>
          <p:cNvPr id="75" name="Rectangle 74"/>
          <p:cNvSpPr/>
          <p:nvPr/>
        </p:nvSpPr>
        <p:spPr>
          <a:xfrm>
            <a:off x="13056491" y="6412260"/>
            <a:ext cx="558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巴比伦</a:t>
            </a:r>
            <a:endParaRPr lang="en-US" sz="900" b="1" dirty="0">
              <a:solidFill>
                <a:schemeClr val="tx1"/>
              </a:solidFill>
              <a:latin typeface="华文楷体"/>
              <a:ea typeface="华文楷体"/>
              <a:cs typeface="华文楷体"/>
            </a:endParaRPr>
          </a:p>
        </p:txBody>
      </p:sp>
      <p:sp>
        <p:nvSpPr>
          <p:cNvPr id="76" name="Rectangle 75"/>
          <p:cNvSpPr/>
          <p:nvPr/>
        </p:nvSpPr>
        <p:spPr>
          <a:xfrm rot="16200000">
            <a:off x="9894191" y="3326160"/>
            <a:ext cx="1143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王国</a:t>
            </a:r>
            <a:endParaRPr lang="en-US" sz="700" b="1" dirty="0">
              <a:solidFill>
                <a:schemeClr val="tx1"/>
              </a:solidFill>
              <a:latin typeface="华文楷体"/>
              <a:ea typeface="华文楷体"/>
              <a:cs typeface="华文楷体"/>
            </a:endParaRPr>
          </a:p>
        </p:txBody>
      </p:sp>
      <p:sp>
        <p:nvSpPr>
          <p:cNvPr id="77" name="Rectangle 76"/>
          <p:cNvSpPr/>
          <p:nvPr/>
        </p:nvSpPr>
        <p:spPr>
          <a:xfrm rot="16200000">
            <a:off x="9398833" y="6151803"/>
            <a:ext cx="565315"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1043</a:t>
            </a:r>
            <a:endParaRPr lang="en-US" sz="700" b="1" dirty="0">
              <a:solidFill>
                <a:schemeClr val="tx1"/>
              </a:solidFill>
              <a:latin typeface="华文楷体"/>
              <a:ea typeface="华文楷体"/>
              <a:cs typeface="华文楷体"/>
            </a:endParaRPr>
          </a:p>
        </p:txBody>
      </p:sp>
      <p:sp>
        <p:nvSpPr>
          <p:cNvPr id="78" name="Rectangle 77"/>
          <p:cNvSpPr/>
          <p:nvPr/>
        </p:nvSpPr>
        <p:spPr>
          <a:xfrm rot="16200000">
            <a:off x="11343792" y="6070167"/>
            <a:ext cx="528872" cy="1533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931 </a:t>
            </a:r>
            <a:endParaRPr lang="en-US" sz="700" b="1" dirty="0">
              <a:solidFill>
                <a:schemeClr val="tx1"/>
              </a:solidFill>
              <a:latin typeface="华文楷体"/>
              <a:ea typeface="华文楷体"/>
              <a:cs typeface="华文楷体"/>
            </a:endParaRPr>
          </a:p>
        </p:txBody>
      </p:sp>
      <p:sp>
        <p:nvSpPr>
          <p:cNvPr id="79" name="Rectangle 78"/>
          <p:cNvSpPr/>
          <p:nvPr/>
        </p:nvSpPr>
        <p:spPr>
          <a:xfrm rot="16200000">
            <a:off x="12357066" y="5865113"/>
            <a:ext cx="528851"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722</a:t>
            </a:r>
            <a:endParaRPr lang="en-US" sz="700" b="1" dirty="0">
              <a:solidFill>
                <a:schemeClr val="tx1"/>
              </a:solidFill>
              <a:latin typeface="华文楷体"/>
              <a:ea typeface="华文楷体"/>
              <a:cs typeface="华文楷体"/>
            </a:endParaRPr>
          </a:p>
        </p:txBody>
      </p:sp>
      <p:sp>
        <p:nvSpPr>
          <p:cNvPr id="80" name="Rectangle 79"/>
          <p:cNvSpPr/>
          <p:nvPr/>
        </p:nvSpPr>
        <p:spPr>
          <a:xfrm rot="16200000">
            <a:off x="12747304" y="6347122"/>
            <a:ext cx="602925" cy="136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主前</a:t>
            </a:r>
            <a:r>
              <a:rPr lang="en-US" altLang="zh-CN" sz="800" b="1" dirty="0">
                <a:solidFill>
                  <a:schemeClr val="tx1"/>
                </a:solidFill>
                <a:latin typeface="华文楷体"/>
                <a:ea typeface="华文楷体"/>
                <a:cs typeface="华文楷体"/>
              </a:rPr>
              <a:t>586</a:t>
            </a:r>
            <a:endParaRPr lang="en-US" sz="800" b="1" dirty="0">
              <a:solidFill>
                <a:schemeClr val="tx1"/>
              </a:solidFill>
              <a:latin typeface="华文楷体"/>
              <a:ea typeface="华文楷体"/>
              <a:cs typeface="华文楷体"/>
            </a:endParaRPr>
          </a:p>
        </p:txBody>
      </p:sp>
      <p:sp>
        <p:nvSpPr>
          <p:cNvPr id="81" name="Rectangle 80"/>
          <p:cNvSpPr/>
          <p:nvPr/>
        </p:nvSpPr>
        <p:spPr>
          <a:xfrm>
            <a:off x="10237091" y="6031260"/>
            <a:ext cx="4571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大卫</a:t>
            </a:r>
            <a:endParaRPr lang="en-US" sz="800" b="1" dirty="0">
              <a:solidFill>
                <a:schemeClr val="tx1"/>
              </a:solidFill>
              <a:latin typeface="华文楷体"/>
              <a:ea typeface="华文楷体"/>
              <a:cs typeface="华文楷体"/>
            </a:endParaRPr>
          </a:p>
        </p:txBody>
      </p:sp>
      <p:sp>
        <p:nvSpPr>
          <p:cNvPr id="82" name="Rectangle 81"/>
          <p:cNvSpPr/>
          <p:nvPr/>
        </p:nvSpPr>
        <p:spPr>
          <a:xfrm>
            <a:off x="9779891" y="6031260"/>
            <a:ext cx="3809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扫罗</a:t>
            </a:r>
            <a:endParaRPr lang="en-US" sz="800" b="1" dirty="0">
              <a:solidFill>
                <a:schemeClr val="tx1"/>
              </a:solidFill>
              <a:latin typeface="华文楷体"/>
              <a:ea typeface="华文楷体"/>
              <a:cs typeface="华文楷体"/>
            </a:endParaRPr>
          </a:p>
        </p:txBody>
      </p:sp>
    </p:spTree>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lnSpc>
                <a:spcPct val="120000"/>
              </a:lnSpc>
            </a:pPr>
            <a:r>
              <a:rPr lang="en-US" b="1" dirty="0" err="1">
                <a:solidFill>
                  <a:schemeClr val="bg1"/>
                </a:solidFill>
                <a:latin typeface="Pyidaungsu" panose="020B0502040204020203" pitchFamily="34" charset="0"/>
                <a:ea typeface="ＭＳ Ｐゴシック" charset="0"/>
                <a:cs typeface="Pyidaungsu" panose="020B0502040204020203" pitchFamily="34" charset="0"/>
              </a:rPr>
              <a:t>သင</a:t>
            </a:r>
            <a:r>
              <a:rPr lang="en-US" b="1" dirty="0">
                <a:solidFill>
                  <a:schemeClr val="bg1"/>
                </a:solidFill>
                <a:latin typeface="Pyidaungsu" panose="020B0502040204020203" pitchFamily="34" charset="0"/>
                <a:ea typeface="ＭＳ Ｐゴシック" charset="0"/>
                <a:cs typeface="Pyidaungsu" panose="020B0502040204020203" pitchFamily="34" charset="0"/>
              </a:rPr>
              <a:t>် </a:t>
            </a:r>
            <a:r>
              <a:rPr lang="en-US" b="1" dirty="0" err="1">
                <a:solidFill>
                  <a:schemeClr val="bg1"/>
                </a:solidFill>
                <a:latin typeface="Pyidaungsu" panose="020B0502040204020203" pitchFamily="34" charset="0"/>
                <a:ea typeface="ＭＳ Ｐゴシック" charset="0"/>
                <a:cs typeface="Pyidaungsu" panose="020B0502040204020203" pitchFamily="34" charset="0"/>
              </a:rPr>
              <a:t>ဒီဓမ္မဟောင်းကျမ်းတွေကို</a:t>
            </a:r>
            <a:r>
              <a:rPr lang="en-US" b="1" dirty="0">
                <a:solidFill>
                  <a:schemeClr val="bg1"/>
                </a:solidFill>
                <a:latin typeface="Pyidaungsu" panose="020B0502040204020203" pitchFamily="34" charset="0"/>
                <a:ea typeface="ＭＳ Ｐゴシック" charset="0"/>
                <a:cs typeface="Pyidaungsu" panose="020B0502040204020203" pitchFamily="34" charset="0"/>
              </a:rPr>
              <a:t> </a:t>
            </a:r>
            <a:r>
              <a:rPr lang="en-US" b="1" dirty="0" err="1">
                <a:solidFill>
                  <a:schemeClr val="bg1"/>
                </a:solidFill>
                <a:latin typeface="Pyidaungsu" panose="020B0502040204020203" pitchFamily="34" charset="0"/>
                <a:ea typeface="ＭＳ Ｐゴシック" charset="0"/>
                <a:cs typeface="Pyidaungsu" panose="020B0502040204020203" pitchFamily="34" charset="0"/>
              </a:rPr>
              <a:t>ဘယ်လိုမှတ်မိနိုင်မလဲ</a:t>
            </a:r>
            <a:r>
              <a:rPr lang="en-US" b="1" dirty="0">
                <a:solidFill>
                  <a:schemeClr val="bg1"/>
                </a:solidFill>
                <a:latin typeface="Zawgyi-One"/>
                <a:ea typeface="ＭＳ Ｐゴシック" charset="0"/>
                <a:cs typeface="Zawgyi-One"/>
              </a:rPr>
              <a:t>။</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18229"/>
            <a:ext cx="9144000" cy="474467"/>
          </a:xfrm>
        </p:spPr>
        <p:txBody>
          <a:bodyPr/>
          <a:lstStyle/>
          <a:p>
            <a:pPr eaLnBrk="1" hangingPunct="1"/>
            <a:r>
              <a:rPr kumimoji="1" lang="en-US" altLang="zh-CN" sz="2800" b="1" dirty="0" err="1">
                <a:solidFill>
                  <a:schemeClr val="bg1"/>
                </a:solidFill>
                <a:latin typeface="Pyidaungsu" panose="020B0502040204020203" pitchFamily="34" charset="0"/>
                <a:cs typeface="Pyidaungsu" panose="020B0502040204020203" pitchFamily="34" charset="0"/>
              </a:rPr>
              <a:t>ယနေ့ခေတ</a:t>
            </a:r>
            <a:r>
              <a:rPr kumimoji="1" lang="en-US" altLang="zh-CN" sz="2800" b="1" dirty="0">
                <a:solidFill>
                  <a:schemeClr val="bg1"/>
                </a:solidFill>
                <a:latin typeface="Pyidaungsu" panose="020B0502040204020203" pitchFamily="34" charset="0"/>
                <a:cs typeface="Pyidaungsu" panose="020B0502040204020203" pitchFamily="34" charset="0"/>
              </a:rPr>
              <a:t>် </a:t>
            </a:r>
            <a:r>
              <a:rPr kumimoji="1" lang="en-US" altLang="zh-CN" sz="2800" b="1" dirty="0" err="1">
                <a:solidFill>
                  <a:schemeClr val="bg1"/>
                </a:solidFill>
                <a:latin typeface="Pyidaungsu" panose="020B0502040204020203" pitchFamily="34" charset="0"/>
                <a:cs typeface="Pyidaungsu" panose="020B0502040204020203" pitchFamily="34" charset="0"/>
              </a:rPr>
              <a:t>အရှေ့အလယ်ပိုင်း</a:t>
            </a:r>
            <a:r>
              <a:rPr kumimoji="1" lang="en-US" altLang="zh-CN" sz="2800" b="1" dirty="0">
                <a:solidFill>
                  <a:schemeClr val="bg1"/>
                </a:solidFill>
                <a:latin typeface="Pyidaungsu" panose="020B0502040204020203" pitchFamily="34" charset="0"/>
                <a:cs typeface="Pyidaungsu" panose="020B0502040204020203" pitchFamily="34" charset="0"/>
              </a:rPr>
              <a:t> </a:t>
            </a:r>
            <a:r>
              <a:rPr kumimoji="1" lang="en-US" altLang="zh-CN" sz="2800" b="1" dirty="0" err="1">
                <a:solidFill>
                  <a:schemeClr val="bg1"/>
                </a:solidFill>
                <a:latin typeface="Pyidaungsu" panose="020B0502040204020203" pitchFamily="34" charset="0"/>
                <a:cs typeface="Pyidaungsu" panose="020B0502040204020203" pitchFamily="34" charset="0"/>
              </a:rPr>
              <a:t>နိုင်ငံများ</a:t>
            </a:r>
            <a:endParaRPr kumimoji="1" lang="en-US" altLang="zh-CN" sz="1800" b="1" dirty="0">
              <a:solidFill>
                <a:schemeClr val="bg1"/>
              </a:solidFill>
              <a:latin typeface="Pyidaungsu" panose="020B0502040204020203" pitchFamily="34" charset="0"/>
              <a:cs typeface="Pyidaungsu" panose="020B0502040204020203" pitchFamily="34" charset="0"/>
            </a:endParaRPr>
          </a:p>
        </p:txBody>
      </p:sp>
      <p:sp>
        <p:nvSpPr>
          <p:cNvPr id="219138" name="Text Box 5"/>
          <p:cNvSpPr txBox="1">
            <a:spLocks noChangeArrowheads="1"/>
          </p:cNvSpPr>
          <p:nvPr/>
        </p:nvSpPr>
        <p:spPr bwMode="auto">
          <a:xfrm>
            <a:off x="8509000" y="87313"/>
            <a:ext cx="4411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b="1" dirty="0">
                <a:solidFill>
                  <a:srgbClr val="FFFFFF"/>
                </a:solidFill>
                <a:cs typeface="Arial" charset="0"/>
              </a:rPr>
              <a:t>27</a:t>
            </a:r>
          </a:p>
        </p:txBody>
      </p:sp>
      <p:sp>
        <p:nvSpPr>
          <p:cNvPr id="7" name="Text Box 9"/>
          <p:cNvSpPr txBox="1">
            <a:spLocks noChangeArrowheads="1"/>
          </p:cNvSpPr>
          <p:nvPr/>
        </p:nvSpPr>
        <p:spPr bwMode="auto">
          <a:xfrm>
            <a:off x="992856" y="2803575"/>
            <a:ext cx="1988045"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လက်ဗနွန</a:t>
            </a:r>
            <a:r>
              <a:rPr lang="en-US"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15" name="Text Box 9"/>
          <p:cNvSpPr txBox="1">
            <a:spLocks noChangeArrowheads="1"/>
          </p:cNvSpPr>
          <p:nvPr/>
        </p:nvSpPr>
        <p:spPr bwMode="auto">
          <a:xfrm>
            <a:off x="2790370" y="1463351"/>
            <a:ext cx="2108269"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ဆီးရီးယား</a:t>
            </a:r>
            <a:endParaRPr lang="en-US"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endParaRPr>
          </a:p>
        </p:txBody>
      </p:sp>
      <p:sp>
        <p:nvSpPr>
          <p:cNvPr id="16" name="Text Box 9"/>
          <p:cNvSpPr txBox="1">
            <a:spLocks noChangeArrowheads="1"/>
          </p:cNvSpPr>
          <p:nvPr/>
        </p:nvSpPr>
        <p:spPr bwMode="auto">
          <a:xfrm>
            <a:off x="5016905" y="2989406"/>
            <a:ext cx="1552028" cy="707886"/>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000"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အီရတ</a:t>
            </a:r>
            <a:r>
              <a:rPr lang="en-US" sz="4000"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9" name="Text Box 9"/>
          <p:cNvSpPr txBox="1">
            <a:spLocks noChangeArrowheads="1"/>
          </p:cNvSpPr>
          <p:nvPr/>
        </p:nvSpPr>
        <p:spPr bwMode="auto">
          <a:xfrm>
            <a:off x="961570" y="4600762"/>
            <a:ext cx="1662635"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အစ္စရေး</a:t>
            </a:r>
            <a:endParaRPr lang="en-US"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endParaRPr>
          </a:p>
        </p:txBody>
      </p:sp>
      <p:sp>
        <p:nvSpPr>
          <p:cNvPr id="10" name="Text Box 9"/>
          <p:cNvSpPr txBox="1">
            <a:spLocks noChangeArrowheads="1"/>
          </p:cNvSpPr>
          <p:nvPr/>
        </p:nvSpPr>
        <p:spPr bwMode="auto">
          <a:xfrm>
            <a:off x="199570" y="5585592"/>
            <a:ext cx="1337226"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အီဂျစ</a:t>
            </a:r>
            <a:r>
              <a:rPr lang="en-US"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14" name="Text Box 9"/>
          <p:cNvSpPr txBox="1">
            <a:spLocks noChangeArrowheads="1"/>
          </p:cNvSpPr>
          <p:nvPr/>
        </p:nvSpPr>
        <p:spPr bwMode="auto">
          <a:xfrm>
            <a:off x="7092325" y="5387134"/>
            <a:ext cx="1446230"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ကူဝိတ</a:t>
            </a:r>
            <a:r>
              <a:rPr lang="en-US"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18" name="Text Box 9"/>
          <p:cNvSpPr txBox="1">
            <a:spLocks noChangeArrowheads="1"/>
          </p:cNvSpPr>
          <p:nvPr/>
        </p:nvSpPr>
        <p:spPr bwMode="auto">
          <a:xfrm>
            <a:off x="107504" y="2046961"/>
            <a:ext cx="2270173"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ဆိုင်းပရပ်စ</a:t>
            </a:r>
            <a:r>
              <a:rPr lang="en-US"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19" name="Text Box 9"/>
          <p:cNvSpPr txBox="1">
            <a:spLocks noChangeArrowheads="1"/>
          </p:cNvSpPr>
          <p:nvPr/>
        </p:nvSpPr>
        <p:spPr bwMode="auto">
          <a:xfrm rot="20271759">
            <a:off x="2490398" y="3743904"/>
            <a:ext cx="1778051" cy="707886"/>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000"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ဂျော်ဒန</a:t>
            </a:r>
            <a:r>
              <a:rPr lang="en-US" sz="4000"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endParaRPr lang="en-US" sz="4000" b="1" dirty="0">
              <a:solidFill>
                <a:srgbClr val="FFFFFF"/>
              </a:solidFill>
              <a:effectLst>
                <a:glow rad="203200">
                  <a:srgbClr val="000514">
                    <a:alpha val="88000"/>
                  </a:srgbClr>
                </a:glow>
              </a:effectLst>
              <a:latin typeface="Zawgyi-One"/>
              <a:cs typeface="Zawgyi-One"/>
            </a:endParaRPr>
          </a:p>
        </p:txBody>
      </p:sp>
      <p:sp>
        <p:nvSpPr>
          <p:cNvPr id="21" name="Text Box 9"/>
          <p:cNvSpPr txBox="1">
            <a:spLocks noChangeArrowheads="1"/>
          </p:cNvSpPr>
          <p:nvPr/>
        </p:nvSpPr>
        <p:spPr bwMode="auto">
          <a:xfrm>
            <a:off x="7596336" y="2412393"/>
            <a:ext cx="1321196" cy="707886"/>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000"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အီရန</a:t>
            </a:r>
            <a:r>
              <a:rPr lang="en-US" sz="4000"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22" name="Text Box 9"/>
          <p:cNvSpPr txBox="1">
            <a:spLocks noChangeArrowheads="1"/>
          </p:cNvSpPr>
          <p:nvPr/>
        </p:nvSpPr>
        <p:spPr bwMode="auto">
          <a:xfrm>
            <a:off x="3131840" y="5266199"/>
            <a:ext cx="3600400" cy="1200329"/>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en-US"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ဆော်ဒီအာရေးဘီးယား</a:t>
            </a:r>
            <a:endParaRPr lang="en-US"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endParaRPr>
          </a:p>
        </p:txBody>
      </p:sp>
      <p:sp>
        <p:nvSpPr>
          <p:cNvPr id="25" name="Text Box 52"/>
          <p:cNvSpPr txBox="1">
            <a:spLocks noChangeArrowheads="1"/>
          </p:cNvSpPr>
          <p:nvPr/>
        </p:nvSpPr>
        <p:spPr bwMode="auto">
          <a:xfrm>
            <a:off x="755576" y="764704"/>
            <a:ext cx="7632700" cy="276999"/>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200" b="1">
                <a:solidFill>
                  <a:srgbClr val="FFFFFF"/>
                </a:solidFill>
                <a:cs typeface="Arial" charset="0"/>
              </a:rPr>
              <a:t>Terry Hall, </a:t>
            </a:r>
            <a:r>
              <a:rPr lang="en-US" sz="1200" b="1" i="1">
                <a:solidFill>
                  <a:srgbClr val="FFFFFF"/>
                </a:solidFill>
                <a:cs typeface="Arial" charset="0"/>
              </a:rPr>
              <a:t>Bible Panorama, </a:t>
            </a:r>
            <a:r>
              <a:rPr lang="en-US" sz="1200" b="1">
                <a:solidFill>
                  <a:srgbClr val="FFFFFF"/>
                </a:solidFill>
                <a:cs typeface="Arial" charset="0"/>
              </a:rPr>
              <a:t>49</a:t>
            </a:r>
          </a:p>
        </p:txBody>
      </p:sp>
      <p:sp>
        <p:nvSpPr>
          <p:cNvPr id="27" name="Right Arrow 26"/>
          <p:cNvSpPr/>
          <p:nvPr/>
        </p:nvSpPr>
        <p:spPr bwMode="auto">
          <a:xfrm rot="16200000">
            <a:off x="7793752" y="838186"/>
            <a:ext cx="640888"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pitchFamily="-105" charset="0"/>
            </a:endParaRPr>
          </a:p>
        </p:txBody>
      </p:sp>
      <p:sp>
        <p:nvSpPr>
          <p:cNvPr id="28" name="Text Box 9"/>
          <p:cNvSpPr txBox="1">
            <a:spLocks noChangeArrowheads="1"/>
          </p:cNvSpPr>
          <p:nvPr/>
        </p:nvSpPr>
        <p:spPr bwMode="auto">
          <a:xfrm>
            <a:off x="61144" y="3502749"/>
            <a:ext cx="1918568" cy="307777"/>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1400"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မြေထဲပင်လယ</a:t>
            </a:r>
            <a:r>
              <a:rPr lang="en-US" sz="1400"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29" name="Right Arrow 28"/>
          <p:cNvSpPr/>
          <p:nvPr/>
        </p:nvSpPr>
        <p:spPr bwMode="auto">
          <a:xfrm rot="16200000">
            <a:off x="565343" y="838187"/>
            <a:ext cx="640888"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pitchFamily="-105" charset="0"/>
            </a:endParaRPr>
          </a:p>
        </p:txBody>
      </p:sp>
      <p:sp>
        <p:nvSpPr>
          <p:cNvPr id="20" name="Text Box 9"/>
          <p:cNvSpPr txBox="1">
            <a:spLocks noChangeArrowheads="1"/>
          </p:cNvSpPr>
          <p:nvPr/>
        </p:nvSpPr>
        <p:spPr bwMode="auto">
          <a:xfrm>
            <a:off x="107504" y="1107610"/>
            <a:ext cx="1457450"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တူရကီ</a:t>
            </a:r>
            <a:endParaRPr lang="en-US"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endParaRPr>
          </a:p>
        </p:txBody>
      </p:sp>
      <p:sp>
        <p:nvSpPr>
          <p:cNvPr id="26" name="Text Box 9"/>
          <p:cNvSpPr txBox="1">
            <a:spLocks noChangeArrowheads="1"/>
          </p:cNvSpPr>
          <p:nvPr/>
        </p:nvSpPr>
        <p:spPr bwMode="auto">
          <a:xfrm>
            <a:off x="7145480" y="1107610"/>
            <a:ext cx="1156086"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ရုရှား</a:t>
            </a:r>
            <a:endParaRPr lang="en-US"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3256038542"/>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chemeClr val="bg2"/>
            </a:solidFill>
          </a:ln>
        </p:spPr>
        <p:txBody>
          <a:bodyPr/>
          <a:lstStyle/>
          <a:p>
            <a:pPr eaLnBrk="1" hangingPunct="1">
              <a:defRPr/>
            </a:pPr>
            <a:r>
              <a:rPr lang="en-US" dirty="0" err="1">
                <a:solidFill>
                  <a:srgbClr val="FFFFFF"/>
                </a:solidFill>
                <a:latin typeface="Pyidaungsu" panose="020B0502040204020203" pitchFamily="34" charset="0"/>
                <a:ea typeface="ＭＳ Ｐゴシック" charset="0"/>
                <a:cs typeface="Pyidaungsu" panose="020B0502040204020203" pitchFamily="34" charset="0"/>
              </a:rPr>
              <a:t>ရှေးဟောင်း</a:t>
            </a:r>
            <a:r>
              <a:rPr lang="en-US" dirty="0">
                <a:solidFill>
                  <a:srgbClr val="FFFFFF"/>
                </a:solidFill>
                <a:latin typeface="Pyidaungsu" panose="020B0502040204020203" pitchFamily="34" charset="0"/>
                <a:ea typeface="ＭＳ Ｐゴシック" charset="0"/>
                <a:cs typeface="Pyidaungsu" panose="020B0502040204020203" pitchFamily="34" charset="0"/>
              </a:rPr>
              <a:t> </a:t>
            </a:r>
            <a:r>
              <a:rPr lang="en-US" dirty="0" err="1">
                <a:solidFill>
                  <a:srgbClr val="FFFFFF"/>
                </a:solidFill>
                <a:latin typeface="Pyidaungsu" panose="020B0502040204020203" pitchFamily="34" charset="0"/>
                <a:ea typeface="ＭＳ Ｐゴシック" charset="0"/>
                <a:cs typeface="Pyidaungsu" panose="020B0502040204020203" pitchFamily="34" charset="0"/>
              </a:rPr>
              <a:t>အရှေ့တိုင်း</a:t>
            </a:r>
            <a:endParaRPr lang="en-US" dirty="0">
              <a:solidFill>
                <a:srgbClr val="FFFFFF"/>
              </a:solidFill>
              <a:latin typeface="Pyidaungsu" panose="020B0502040204020203" pitchFamily="34" charset="0"/>
              <a:ea typeface="ＭＳ Ｐゴシック" charset="0"/>
              <a:cs typeface="Pyidaungsu" panose="020B0502040204020203" pitchFamily="34" charset="0"/>
            </a:endParaRP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en-US" sz="3600"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Fertile Crescent</a:t>
            </a: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pPr>
            <a:r>
              <a:rPr lang="en-US" sz="2400" b="1">
                <a:solidFill>
                  <a:srgbClr val="FFFFFF"/>
                </a:solidFill>
                <a:cs typeface="Arial" charset="0"/>
              </a:rPr>
              <a:t>28</a:t>
            </a:r>
          </a:p>
        </p:txBody>
      </p:sp>
      <p:sp>
        <p:nvSpPr>
          <p:cNvPr id="9223" name="Text Box 7"/>
          <p:cNvSpPr txBox="1">
            <a:spLocks noChangeArrowheads="1"/>
          </p:cNvSpPr>
          <p:nvPr/>
        </p:nvSpPr>
        <p:spPr bwMode="auto">
          <a:xfrm>
            <a:off x="1192213" y="5181600"/>
            <a:ext cx="162256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အီဂျစ</a:t>
            </a:r>
            <a:r>
              <a:rPr lang="en-US" sz="4800"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9224" name="Text Box 8"/>
          <p:cNvSpPr txBox="1">
            <a:spLocks noChangeArrowheads="1"/>
          </p:cNvSpPr>
          <p:nvPr/>
        </p:nvSpPr>
        <p:spPr bwMode="auto">
          <a:xfrm>
            <a:off x="2590800" y="4419600"/>
            <a:ext cx="2061783"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အစ္စရေး</a:t>
            </a:r>
            <a:endParaRPr lang="en-US" sz="4800"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endParaRPr>
          </a:p>
        </p:txBody>
      </p:sp>
      <p:sp>
        <p:nvSpPr>
          <p:cNvPr id="9225" name="Text Box 9"/>
          <p:cNvSpPr txBox="1">
            <a:spLocks noChangeArrowheads="1"/>
          </p:cNvSpPr>
          <p:nvPr/>
        </p:nvSpPr>
        <p:spPr bwMode="auto">
          <a:xfrm>
            <a:off x="5105400" y="3962400"/>
            <a:ext cx="1808508"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အီရတ</a:t>
            </a:r>
            <a:r>
              <a:rPr lang="en-US" sz="4800"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1788687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6218"/>
            <a:ext cx="9145162" cy="830494"/>
          </a:xfrm>
        </p:spPr>
        <p:style>
          <a:lnRef idx="2">
            <a:schemeClr val="dk1">
              <a:shade val="50000"/>
            </a:schemeClr>
          </a:lnRef>
          <a:fillRef idx="1">
            <a:schemeClr val="dk1"/>
          </a:fillRef>
          <a:effectRef idx="0">
            <a:schemeClr val="dk1"/>
          </a:effectRef>
          <a:fontRef idx="minor">
            <a:schemeClr val="lt1"/>
          </a:fontRef>
        </p:style>
        <p:txBody>
          <a:bodyPr/>
          <a:lstStyle/>
          <a:p>
            <a:pPr eaLnBrk="1" hangingPunct="1"/>
            <a:r>
              <a:rPr kumimoji="1" lang="en-US" altLang="zh-CN" sz="2800" b="1" dirty="0" err="1">
                <a:solidFill>
                  <a:schemeClr val="bg1"/>
                </a:solidFill>
                <a:latin typeface="Pyidaungsu" panose="020B0502040204020203" pitchFamily="34" charset="0"/>
                <a:cs typeface="Pyidaungsu" panose="020B0502040204020203" pitchFamily="34" charset="0"/>
              </a:rPr>
              <a:t>ဓမ္မဟောင်းကျမ်းမ</a:t>
            </a:r>
            <a:r>
              <a:rPr kumimoji="1" lang="en-US" altLang="zh-CN" sz="2800" b="1" dirty="0">
                <a:solidFill>
                  <a:schemeClr val="bg1"/>
                </a:solidFill>
                <a:latin typeface="Pyidaungsu" panose="020B0502040204020203" pitchFamily="34" charset="0"/>
                <a:cs typeface="Pyidaungsu" panose="020B0502040204020203" pitchFamily="34" charset="0"/>
              </a:rPr>
              <a:t>ှ </a:t>
            </a:r>
            <a:r>
              <a:rPr kumimoji="1" lang="en-US" altLang="zh-CN" sz="2800" b="1" dirty="0" err="1">
                <a:solidFill>
                  <a:schemeClr val="bg1"/>
                </a:solidFill>
                <a:latin typeface="Pyidaungsu" panose="020B0502040204020203" pitchFamily="34" charset="0"/>
                <a:cs typeface="Pyidaungsu" panose="020B0502040204020203" pitchFamily="34" charset="0"/>
              </a:rPr>
              <a:t>ကုန်သွယ်ရေးလမ်းကြောင်းများ</a:t>
            </a:r>
            <a:endParaRPr kumimoji="1" lang="en-US" altLang="zh-CN" sz="1800" b="1" dirty="0">
              <a:solidFill>
                <a:schemeClr val="bg1"/>
              </a:solidFill>
              <a:latin typeface="Pyidaungsu" panose="020B0502040204020203" pitchFamily="34" charset="0"/>
              <a:cs typeface="Pyidaungsu" panose="020B0502040204020203" pitchFamily="34"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9"/>
          <p:cNvSpPr txBox="1">
            <a:spLocks noChangeArrowheads="1"/>
          </p:cNvSpPr>
          <p:nvPr/>
        </p:nvSpPr>
        <p:spPr bwMode="auto">
          <a:xfrm rot="3030063">
            <a:off x="4401345" y="2188066"/>
            <a:ext cx="1173719" cy="369332"/>
          </a:xfrm>
          <a:prstGeom prst="rect">
            <a:avLst/>
          </a:prstGeom>
          <a:noFill/>
          <a:ln w="9525">
            <a:noFill/>
            <a:miter lim="800000"/>
            <a:headEnd/>
            <a:tailEnd/>
          </a:ln>
          <a:effectLst/>
        </p:spPr>
        <p:txBody>
          <a:bodyPr wrap="none" anchor="ctr">
            <a:spAutoFit/>
          </a:bodyPr>
          <a:lstStyle>
            <a:defPPr>
              <a:defRPr lang="en-US"/>
            </a:defPPr>
            <a:lvl1pPr algn="ctr">
              <a:defRPr sz="1800" b="1" i="1">
                <a:solidFill>
                  <a:srgbClr val="FFFFFF"/>
                </a:solidFill>
                <a:effectLst>
                  <a:glow rad="228600">
                    <a:schemeClr val="tx1">
                      <a:alpha val="75000"/>
                    </a:schemeClr>
                  </a:glow>
                </a:effectLst>
                <a:latin typeface="Zawgyi-One"/>
                <a:ea typeface="华文楷体"/>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r>
              <a:rPr lang="en-US" dirty="0" err="1">
                <a:latin typeface="Pyidaungsu" panose="020B0502040204020203" pitchFamily="34" charset="0"/>
                <a:cs typeface="Pyidaungsu" panose="020B0502040204020203" pitchFamily="34" charset="0"/>
              </a:rPr>
              <a:t>ဥဖရတ်မြစ</a:t>
            </a:r>
            <a:r>
              <a:rPr lang="en-US" dirty="0">
                <a:latin typeface="Pyidaungsu" panose="020B0502040204020203" pitchFamily="34" charset="0"/>
                <a:cs typeface="Pyidaungsu" panose="020B0502040204020203" pitchFamily="34" charset="0"/>
              </a:rPr>
              <a:t>်</a:t>
            </a:r>
          </a:p>
        </p:txBody>
      </p:sp>
      <p:sp>
        <p:nvSpPr>
          <p:cNvPr id="6" name="Text Box 9"/>
          <p:cNvSpPr txBox="1">
            <a:spLocks noChangeArrowheads="1"/>
          </p:cNvSpPr>
          <p:nvPr/>
        </p:nvSpPr>
        <p:spPr bwMode="auto">
          <a:xfrm rot="3030063">
            <a:off x="5415476" y="1714852"/>
            <a:ext cx="1614545" cy="369332"/>
          </a:xfrm>
          <a:prstGeom prst="rect">
            <a:avLst/>
          </a:prstGeom>
          <a:noFill/>
          <a:ln w="9525">
            <a:noFill/>
            <a:miter lim="800000"/>
            <a:headEnd/>
            <a:tailEnd/>
          </a:ln>
          <a:effectLst/>
        </p:spPr>
        <p:txBody>
          <a:bodyPr wrap="none" anchor="ctr">
            <a:spAutoFit/>
          </a:bodyPr>
          <a:lstStyle>
            <a:defPPr>
              <a:defRPr lang="en-US"/>
            </a:defPPr>
            <a:lvl1pPr algn="ctr">
              <a:defRPr sz="1800" b="1" i="1">
                <a:solidFill>
                  <a:srgbClr val="FFFFFF"/>
                </a:solidFill>
                <a:effectLst>
                  <a:glow rad="228600">
                    <a:schemeClr val="tx1">
                      <a:alpha val="75000"/>
                    </a:schemeClr>
                  </a:glow>
                </a:effectLst>
                <a:latin typeface="Zawgyi-One"/>
                <a:ea typeface="华文楷体"/>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r>
              <a:rPr lang="en-US" dirty="0" err="1">
                <a:latin typeface="Pyidaungsu" panose="020B0502040204020203" pitchFamily="34" charset="0"/>
                <a:cs typeface="Pyidaungsu" panose="020B0502040204020203" pitchFamily="34" charset="0"/>
              </a:rPr>
              <a:t>ဟိဒကောလမြစ</a:t>
            </a:r>
            <a:r>
              <a:rPr lang="en-US" dirty="0">
                <a:latin typeface="Pyidaungsu" panose="020B0502040204020203" pitchFamily="34" charset="0"/>
                <a:cs typeface="Pyidaungsu" panose="020B0502040204020203" pitchFamily="34" charset="0"/>
              </a:rPr>
              <a:t>်</a:t>
            </a:r>
          </a:p>
        </p:txBody>
      </p:sp>
      <p:sp>
        <p:nvSpPr>
          <p:cNvPr id="7" name="Text Box 9"/>
          <p:cNvSpPr txBox="1">
            <a:spLocks noChangeArrowheads="1"/>
          </p:cNvSpPr>
          <p:nvPr/>
        </p:nvSpPr>
        <p:spPr bwMode="auto">
          <a:xfrm>
            <a:off x="7737232" y="5056147"/>
            <a:ext cx="1369285" cy="646331"/>
          </a:xfrm>
          <a:prstGeom prst="rect">
            <a:avLst/>
          </a:prstGeom>
          <a:noFill/>
          <a:ln w="9525">
            <a:noFill/>
            <a:miter lim="800000"/>
            <a:headEnd/>
            <a:tailEnd/>
          </a:ln>
          <a:effectLst/>
        </p:spPr>
        <p:txBody>
          <a:bodyPr wrap="none" anchor="ctr">
            <a:spAutoFit/>
          </a:bodyPr>
          <a:lstStyle>
            <a:defPPr>
              <a:defRPr lang="en-US"/>
            </a:defPPr>
            <a:lvl1pPr algn="ctr">
              <a:defRPr sz="1800" b="1" i="1">
                <a:solidFill>
                  <a:srgbClr val="FFFFFF"/>
                </a:solidFill>
                <a:effectLst>
                  <a:glow rad="228600">
                    <a:schemeClr val="tx1">
                      <a:alpha val="75000"/>
                    </a:schemeClr>
                  </a:glow>
                </a:effectLst>
                <a:latin typeface="Zawgyi-One"/>
                <a:ea typeface="华文楷体"/>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r>
              <a:rPr lang="en-US" dirty="0" err="1">
                <a:latin typeface="Pyidaungsu" panose="020B0502040204020203" pitchFamily="34" charset="0"/>
                <a:cs typeface="Pyidaungsu" panose="020B0502040204020203" pitchFamily="34" charset="0"/>
              </a:rPr>
              <a:t>ပါရှန</a:t>
            </a:r>
            <a:r>
              <a:rPr lang="en-US" dirty="0">
                <a:latin typeface="Pyidaungsu" panose="020B0502040204020203" pitchFamily="34" charset="0"/>
                <a:cs typeface="Pyidaungsu" panose="020B0502040204020203" pitchFamily="34" charset="0"/>
              </a:rPr>
              <a:t>် </a:t>
            </a:r>
          </a:p>
          <a:p>
            <a:r>
              <a:rPr lang="en-US" dirty="0" err="1">
                <a:latin typeface="Pyidaungsu" panose="020B0502040204020203" pitchFamily="34" charset="0"/>
                <a:cs typeface="Pyidaungsu" panose="020B0502040204020203" pitchFamily="34" charset="0"/>
              </a:rPr>
              <a:t>ပင်လယ်ကွေ</a:t>
            </a:r>
            <a:r>
              <a:rPr lang="en-US" dirty="0">
                <a:latin typeface="Pyidaungsu" panose="020B0502040204020203" pitchFamily="34" charset="0"/>
                <a:cs typeface="Pyidaungsu" panose="020B0502040204020203" pitchFamily="34" charset="0"/>
              </a:rPr>
              <a:t>့</a:t>
            </a:r>
          </a:p>
        </p:txBody>
      </p:sp>
      <p:sp>
        <p:nvSpPr>
          <p:cNvPr id="8" name="Text Box 9"/>
          <p:cNvSpPr txBox="1">
            <a:spLocks noChangeArrowheads="1"/>
          </p:cNvSpPr>
          <p:nvPr/>
        </p:nvSpPr>
        <p:spPr bwMode="auto">
          <a:xfrm>
            <a:off x="238418" y="2847419"/>
            <a:ext cx="150554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sz="1800" b="1" i="1" dirty="0" err="1">
                <a:solidFill>
                  <a:srgbClr val="FFFFFF"/>
                </a:solidFill>
                <a:effectLst>
                  <a:glow rad="228600">
                    <a:schemeClr val="tx1">
                      <a:alpha val="75000"/>
                    </a:schemeClr>
                  </a:glow>
                </a:effectLst>
                <a:latin typeface="Pyidaungsu" panose="020B0502040204020203" pitchFamily="34" charset="0"/>
                <a:ea typeface="华文楷体"/>
                <a:cs typeface="Pyidaungsu" panose="020B0502040204020203" pitchFamily="34" charset="0"/>
              </a:rPr>
              <a:t>မြေထဲပင်လယ</a:t>
            </a:r>
            <a:r>
              <a:rPr lang="en-US" sz="1800" b="1" i="1" dirty="0">
                <a:solidFill>
                  <a:srgbClr val="FFFFFF"/>
                </a:solidFill>
                <a:effectLst>
                  <a:glow rad="228600">
                    <a:schemeClr val="tx1">
                      <a:alpha val="75000"/>
                    </a:schemeClr>
                  </a:glow>
                </a:effectLst>
                <a:latin typeface="Pyidaungsu" panose="020B0502040204020203" pitchFamily="34" charset="0"/>
                <a:ea typeface="华文楷体"/>
                <a:cs typeface="Pyidaungsu" panose="020B0502040204020203" pitchFamily="34" charset="0"/>
              </a:rPr>
              <a:t>်</a:t>
            </a:r>
          </a:p>
        </p:txBody>
      </p:sp>
      <p:sp>
        <p:nvSpPr>
          <p:cNvPr id="9" name="Rectangle 2"/>
          <p:cNvSpPr txBox="1">
            <a:spLocks noChangeArrowheads="1"/>
          </p:cNvSpPr>
          <p:nvPr/>
        </p:nvSpPr>
        <p:spPr bwMode="auto">
          <a:xfrm>
            <a:off x="2771800" y="6165304"/>
            <a:ext cx="6480720" cy="54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eaLnBrk="1" hangingPunct="1">
              <a:buFont typeface="+mj-lt"/>
              <a:buAutoNum type="arabicPeriod"/>
            </a:pPr>
            <a:r>
              <a:rPr kumimoji="1" lang="en-US" altLang="zh-CN" sz="2000" b="1" dirty="0" err="1">
                <a:solidFill>
                  <a:schemeClr val="bg1"/>
                </a:solidFill>
                <a:latin typeface="Pyidaungsu" panose="020B0502040204020203" pitchFamily="34" charset="0"/>
                <a:cs typeface="Pyidaungsu" panose="020B0502040204020203" pitchFamily="34" charset="0"/>
              </a:rPr>
              <a:t>ရေအစုအဝေး</a:t>
            </a:r>
            <a:r>
              <a:rPr kumimoji="1" lang="en-US" altLang="zh-CN" sz="2000" b="1" dirty="0">
                <a:solidFill>
                  <a:schemeClr val="bg1"/>
                </a:solidFill>
                <a:latin typeface="Pyidaungsu" panose="020B0502040204020203" pitchFamily="34" charset="0"/>
                <a:cs typeface="Pyidaungsu" panose="020B0502040204020203" pitchFamily="34" charset="0"/>
              </a:rPr>
              <a:t> ၉ </a:t>
            </a:r>
            <a:r>
              <a:rPr kumimoji="1" lang="en-US" altLang="zh-CN" sz="2000" b="1" dirty="0" err="1">
                <a:solidFill>
                  <a:schemeClr val="bg1"/>
                </a:solidFill>
                <a:latin typeface="Pyidaungsu" panose="020B0502040204020203" pitchFamily="34" charset="0"/>
                <a:cs typeface="Pyidaungsu" panose="020B0502040204020203" pitchFamily="34" charset="0"/>
              </a:rPr>
              <a:t>ခု</a:t>
            </a:r>
            <a:r>
              <a:rPr kumimoji="1" lang="en-US" altLang="zh-CN" sz="2000" b="1" dirty="0">
                <a:solidFill>
                  <a:schemeClr val="bg1"/>
                </a:solidFill>
                <a:latin typeface="Pyidaungsu" panose="020B0502040204020203" pitchFamily="34" charset="0"/>
                <a:cs typeface="Pyidaungsu" panose="020B0502040204020203" pitchFamily="34" charset="0"/>
              </a:rPr>
              <a:t>၏ </a:t>
            </a:r>
            <a:r>
              <a:rPr kumimoji="1" lang="en-US" altLang="zh-CN" sz="2000" b="1" dirty="0" err="1">
                <a:solidFill>
                  <a:schemeClr val="bg1"/>
                </a:solidFill>
                <a:latin typeface="Pyidaungsu" panose="020B0502040204020203" pitchFamily="34" charset="0"/>
                <a:cs typeface="Pyidaungsu" panose="020B0502040204020203" pitchFamily="34" charset="0"/>
              </a:rPr>
              <a:t>တစ်ခုချင်းစီကို</a:t>
            </a:r>
            <a:r>
              <a:rPr kumimoji="1" lang="en-US" altLang="zh-CN" sz="2000" b="1" dirty="0">
                <a:solidFill>
                  <a:schemeClr val="bg1"/>
                </a:solidFill>
                <a:latin typeface="Pyidaungsu" panose="020B0502040204020203" pitchFamily="34" charset="0"/>
                <a:cs typeface="Pyidaungsu" panose="020B0502040204020203" pitchFamily="34" charset="0"/>
              </a:rPr>
              <a:t> </a:t>
            </a:r>
            <a:r>
              <a:rPr kumimoji="1" lang="en-US" altLang="zh-CN" sz="2000" b="1" dirty="0" err="1">
                <a:solidFill>
                  <a:schemeClr val="bg1"/>
                </a:solidFill>
                <a:latin typeface="Pyidaungsu" panose="020B0502040204020203" pitchFamily="34" charset="0"/>
                <a:cs typeface="Pyidaungsu" panose="020B0502040204020203" pitchFamily="34" charset="0"/>
              </a:rPr>
              <a:t>အမည်တပ်ပ</a:t>
            </a:r>
            <a:r>
              <a:rPr kumimoji="1" lang="en-US" altLang="zh-CN" sz="2000" b="1" dirty="0">
                <a:solidFill>
                  <a:schemeClr val="bg1"/>
                </a:solidFill>
                <a:latin typeface="Pyidaungsu" panose="020B0502040204020203" pitchFamily="34" charset="0"/>
                <a:cs typeface="Pyidaungsu" panose="020B0502040204020203" pitchFamily="34" charset="0"/>
              </a:rPr>
              <a:t>ါ။</a:t>
            </a:r>
          </a:p>
          <a:p>
            <a:pPr marL="457200" indent="-457200" algn="l" eaLnBrk="1" hangingPunct="1">
              <a:buFont typeface="+mj-lt"/>
              <a:buAutoNum type="arabicPeriod"/>
            </a:pPr>
            <a:r>
              <a:rPr kumimoji="1" lang="en-US" altLang="zh-CN" sz="2000" b="1" dirty="0" err="1">
                <a:solidFill>
                  <a:schemeClr val="bg1"/>
                </a:solidFill>
                <a:latin typeface="Pyidaungsu" panose="020B0502040204020203" pitchFamily="34" charset="0"/>
                <a:cs typeface="Pyidaungsu" panose="020B0502040204020203" pitchFamily="34" charset="0"/>
              </a:rPr>
              <a:t>တစ်ခုချင်းစီကို</a:t>
            </a:r>
            <a:r>
              <a:rPr kumimoji="1" lang="en-US" altLang="zh-CN" sz="2000" b="1" dirty="0">
                <a:solidFill>
                  <a:schemeClr val="bg1"/>
                </a:solidFill>
                <a:latin typeface="Pyidaungsu" panose="020B0502040204020203" pitchFamily="34" charset="0"/>
                <a:cs typeface="Pyidaungsu" panose="020B0502040204020203" pitchFamily="34" charset="0"/>
              </a:rPr>
              <a:t> </a:t>
            </a:r>
            <a:r>
              <a:rPr kumimoji="1" lang="en-US" altLang="zh-CN" sz="2000" b="1" dirty="0" err="1">
                <a:solidFill>
                  <a:schemeClr val="bg1"/>
                </a:solidFill>
                <a:latin typeface="Pyidaungsu" panose="020B0502040204020203" pitchFamily="34" charset="0"/>
                <a:cs typeface="Pyidaungsu" panose="020B0502040204020203" pitchFamily="34" charset="0"/>
              </a:rPr>
              <a:t>အမည</a:t>
            </a:r>
            <a:r>
              <a:rPr kumimoji="1" lang="en-US" altLang="zh-CN" sz="2000" b="1" dirty="0">
                <a:solidFill>
                  <a:schemeClr val="bg1"/>
                </a:solidFill>
                <a:latin typeface="Pyidaungsu" panose="020B0502040204020203" pitchFamily="34" charset="0"/>
                <a:cs typeface="Pyidaungsu" panose="020B0502040204020203" pitchFamily="34" charset="0"/>
              </a:rPr>
              <a:t>် </a:t>
            </a:r>
            <a:r>
              <a:rPr kumimoji="1" lang="en-US" altLang="zh-CN" sz="2000" b="1" dirty="0" err="1">
                <a:solidFill>
                  <a:schemeClr val="bg1"/>
                </a:solidFill>
                <a:latin typeface="Pyidaungsu" panose="020B0502040204020203" pitchFamily="34" charset="0"/>
                <a:cs typeface="Pyidaungsu" panose="020B0502040204020203" pitchFamily="34" charset="0"/>
              </a:rPr>
              <a:t>အဘယ်သို့တပ်ကြောင်း</a:t>
            </a:r>
            <a:r>
              <a:rPr kumimoji="1" lang="en-US" altLang="zh-CN" sz="2000" b="1" dirty="0">
                <a:solidFill>
                  <a:schemeClr val="bg1"/>
                </a:solidFill>
                <a:latin typeface="Pyidaungsu" panose="020B0502040204020203" pitchFamily="34" charset="0"/>
                <a:cs typeface="Pyidaungsu" panose="020B0502040204020203" pitchFamily="34" charset="0"/>
              </a:rPr>
              <a:t> </a:t>
            </a:r>
            <a:r>
              <a:rPr kumimoji="1" lang="en-US" altLang="zh-CN" sz="2000" b="1" dirty="0" err="1">
                <a:solidFill>
                  <a:schemeClr val="bg1"/>
                </a:solidFill>
                <a:latin typeface="Pyidaungsu" panose="020B0502040204020203" pitchFamily="34" charset="0"/>
                <a:cs typeface="Pyidaungsu" panose="020B0502040204020203" pitchFamily="34" charset="0"/>
              </a:rPr>
              <a:t>ပြောပြပ</a:t>
            </a:r>
            <a:r>
              <a:rPr kumimoji="1" lang="en-US" altLang="zh-CN" sz="2000" b="1" dirty="0">
                <a:solidFill>
                  <a:schemeClr val="bg1"/>
                </a:solidFill>
                <a:latin typeface="Pyidaungsu" panose="020B0502040204020203" pitchFamily="34" charset="0"/>
                <a:cs typeface="Pyidaungsu" panose="020B0502040204020203" pitchFamily="34" charset="0"/>
              </a:rPr>
              <a:t>ါ။</a:t>
            </a:r>
            <a:endParaRPr kumimoji="1" lang="en-US" altLang="zh-CN" sz="1400" b="1" dirty="0">
              <a:solidFill>
                <a:schemeClr val="bg1"/>
              </a:solidFill>
              <a:latin typeface="Pyidaungsu" panose="020B0502040204020203" pitchFamily="34" charset="0"/>
              <a:cs typeface="Pyidaungsu" panose="020B0502040204020203" pitchFamily="34" charset="0"/>
            </a:endParaRPr>
          </a:p>
        </p:txBody>
      </p:sp>
      <p:sp>
        <p:nvSpPr>
          <p:cNvPr id="10" name="Text Box 9"/>
          <p:cNvSpPr txBox="1">
            <a:spLocks noChangeArrowheads="1"/>
          </p:cNvSpPr>
          <p:nvPr/>
        </p:nvSpPr>
        <p:spPr bwMode="auto">
          <a:xfrm>
            <a:off x="475532" y="6231795"/>
            <a:ext cx="191911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သင</a:t>
            </a:r>
            <a:r>
              <a:rPr lang="en-US" sz="1800" b="1" i="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r>
              <a:rPr lang="en-US" sz="1800" b="1" i="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ရဲ့အဖွဲ့ထဲမှာ</a:t>
            </a:r>
            <a:r>
              <a:rPr lang="en-US" sz="1800" b="1" i="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11" name="Text Box 9"/>
          <p:cNvSpPr txBox="1">
            <a:spLocks noChangeArrowheads="1"/>
          </p:cNvSpPr>
          <p:nvPr/>
        </p:nvSpPr>
        <p:spPr bwMode="auto">
          <a:xfrm>
            <a:off x="2771800" y="3573016"/>
            <a:ext cx="136127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ဆားပင်လယ</a:t>
            </a:r>
            <a:r>
              <a:rPr lang="en-US" sz="1800" b="1" i="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12" name="Text Box 9"/>
          <p:cNvSpPr txBox="1">
            <a:spLocks noChangeArrowheads="1"/>
          </p:cNvSpPr>
          <p:nvPr/>
        </p:nvSpPr>
        <p:spPr bwMode="auto">
          <a:xfrm>
            <a:off x="2771800" y="3176972"/>
            <a:ext cx="126829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ယော်ဒန်မြစ</a:t>
            </a:r>
            <a:r>
              <a:rPr lang="en-US" sz="1800" b="1" i="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13" name="Text Box 9"/>
          <p:cNvSpPr txBox="1">
            <a:spLocks noChangeArrowheads="1"/>
          </p:cNvSpPr>
          <p:nvPr/>
        </p:nvSpPr>
        <p:spPr bwMode="auto">
          <a:xfrm>
            <a:off x="2771800" y="2780928"/>
            <a:ext cx="144783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ဂင</a:t>
            </a:r>
            <a:r>
              <a:rPr lang="en-US" sz="1800" b="1" i="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r>
              <a:rPr lang="en-US" sz="1800" b="1" i="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နသရက်အိုင</a:t>
            </a:r>
            <a:r>
              <a:rPr lang="en-US" sz="1800" b="1" i="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14" name="Text Box 9"/>
          <p:cNvSpPr txBox="1">
            <a:spLocks noChangeArrowheads="1"/>
          </p:cNvSpPr>
          <p:nvPr/>
        </p:nvSpPr>
        <p:spPr bwMode="auto">
          <a:xfrm>
            <a:off x="360456" y="4648743"/>
            <a:ext cx="85311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နိုင်းမြစ</a:t>
            </a:r>
            <a:r>
              <a:rPr lang="en-US" sz="1800" b="1" i="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15" name="Text Box 9"/>
          <p:cNvSpPr txBox="1">
            <a:spLocks noChangeArrowheads="1"/>
          </p:cNvSpPr>
          <p:nvPr/>
        </p:nvSpPr>
        <p:spPr bwMode="auto">
          <a:xfrm>
            <a:off x="1644457" y="5809191"/>
            <a:ext cx="121860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ဧဒုံပင်လယ</a:t>
            </a:r>
            <a:r>
              <a:rPr lang="en-US" sz="1800" b="1" i="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8</a:t>
            </a:r>
            <a:endParaRPr kumimoji="0" lang="en-US" sz="2000" b="1" i="0" u="none" strike="noStrike" cap="none" normalizeH="0" baseline="0">
              <a:ln>
                <a:noFill/>
              </a:ln>
              <a:solidFill>
                <a:srgbClr val="FFFFFF"/>
              </a:solidFill>
              <a:effectLst/>
              <a:latin typeface="Arial"/>
              <a:cs typeface="Arial"/>
            </a:endParaRP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3</a:t>
            </a:r>
            <a:endParaRPr kumimoji="0" lang="en-US" sz="2000" b="1" i="0" u="none" strike="noStrike" cap="none" normalizeH="0" baseline="0">
              <a:ln>
                <a:noFill/>
              </a:ln>
              <a:solidFill>
                <a:srgbClr val="FFFFFF"/>
              </a:solidFill>
              <a:effectLst/>
              <a:latin typeface="Arial"/>
              <a:cs typeface="Arial"/>
            </a:endParaRP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4</a:t>
            </a:r>
            <a:endParaRPr kumimoji="0" lang="en-US" sz="2000" b="1" i="0" u="none" strike="noStrike" cap="none" normalizeH="0" baseline="0">
              <a:ln>
                <a:noFill/>
              </a:ln>
              <a:solidFill>
                <a:srgbClr val="FFFFFF"/>
              </a:solidFill>
              <a:effectLst/>
              <a:latin typeface="Arial"/>
              <a:cs typeface="Arial"/>
            </a:endParaRP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5</a:t>
            </a:r>
            <a:endParaRPr kumimoji="0" lang="en-US" sz="2000" b="1" i="0" u="none" strike="noStrike" cap="none" normalizeH="0" baseline="0">
              <a:ln>
                <a:noFill/>
              </a:ln>
              <a:solidFill>
                <a:srgbClr val="FFFFFF"/>
              </a:solidFill>
              <a:effectLst/>
              <a:latin typeface="Arial"/>
              <a:cs typeface="Arial"/>
            </a:endParaRP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6</a:t>
            </a:r>
            <a:endParaRPr kumimoji="0" lang="en-US" sz="2000" b="1" i="0" u="none" strike="noStrike" cap="none" normalizeH="0" baseline="0">
              <a:ln>
                <a:noFill/>
              </a:ln>
              <a:solidFill>
                <a:srgbClr val="FFFFFF"/>
              </a:solidFill>
              <a:effectLst/>
              <a:latin typeface="Arial"/>
              <a:cs typeface="Arial"/>
            </a:endParaRP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7</a:t>
            </a:r>
            <a:endParaRPr kumimoji="0" lang="en-US" sz="2000" b="1" i="0" u="none" strike="noStrike" cap="none" normalizeH="0" baseline="0">
              <a:ln>
                <a:noFill/>
              </a:ln>
              <a:solidFill>
                <a:srgbClr val="FFFFFF"/>
              </a:solidFill>
              <a:effectLst/>
              <a:latin typeface="Arial"/>
              <a:cs typeface="Arial"/>
            </a:endParaRPr>
          </a:p>
        </p:txBody>
      </p:sp>
      <p:sp>
        <p:nvSpPr>
          <p:cNvPr id="24" name="Oval 23"/>
          <p:cNvSpPr/>
          <p:nvPr/>
        </p:nvSpPr>
        <p:spPr bwMode="auto">
          <a:xfrm>
            <a:off x="812409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9</a:t>
            </a:r>
            <a:endParaRPr kumimoji="0" lang="en-US" sz="2000" b="1" i="0" u="none" strike="noStrike" cap="none" normalizeH="0" baseline="0">
              <a:ln>
                <a:noFill/>
              </a:ln>
              <a:solidFill>
                <a:srgbClr val="FFFFFF"/>
              </a:solidFill>
              <a:effectLst/>
              <a:latin typeface="Arial"/>
              <a:cs typeface="Arial"/>
            </a:endParaRPr>
          </a:p>
        </p:txBody>
      </p:sp>
      <p:sp>
        <p:nvSpPr>
          <p:cNvPr id="25" name="Rectangle 2"/>
          <p:cNvSpPr txBox="1">
            <a:spLocks noChangeArrowheads="1"/>
          </p:cNvSpPr>
          <p:nvPr/>
        </p:nvSpPr>
        <p:spPr bwMode="auto">
          <a:xfrm>
            <a:off x="107504" y="1052736"/>
            <a:ext cx="3672408" cy="54133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r>
              <a:rPr kumimoji="1" lang="en-US" altLang="zh-CN" sz="2800" b="1" dirty="0">
                <a:solidFill>
                  <a:schemeClr val="bg1"/>
                </a:solidFill>
                <a:latin typeface="Zawgyi-One"/>
                <a:cs typeface="Zawgyi-One"/>
              </a:rPr>
              <a:t> </a:t>
            </a:r>
            <a:r>
              <a:rPr kumimoji="1" lang="en-US" altLang="zh-CN" sz="2800" b="1" dirty="0" err="1">
                <a:solidFill>
                  <a:schemeClr val="bg1"/>
                </a:solidFill>
                <a:latin typeface="Pyidaungsu" panose="020B0502040204020203" pitchFamily="34" charset="0"/>
                <a:cs typeface="Pyidaungsu" panose="020B0502040204020203" pitchFamily="34" charset="0"/>
              </a:rPr>
              <a:t>ရေအစုအဝေး</a:t>
            </a:r>
            <a:endParaRPr kumimoji="1" lang="en-US" altLang="zh-CN" sz="1800" b="1" dirty="0">
              <a:solidFill>
                <a:schemeClr val="bg1"/>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25945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88640"/>
            <a:ext cx="9144000" cy="541338"/>
          </a:xfrm>
        </p:spPr>
        <p:txBody>
          <a:bodyPr/>
          <a:lstStyle/>
          <a:p>
            <a:pPr fontAlgn="t">
              <a:spcBef>
                <a:spcPct val="50000"/>
              </a:spcBef>
              <a:defRPr/>
            </a:pPr>
            <a:r>
              <a:rPr lang="en-US" sz="3200" b="1" dirty="0" err="1">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မေသောပေါဘာမိပြည</a:t>
            </a:r>
            <a:r>
              <a:rPr lang="en-US" sz="3200" b="1" dirty="0">
                <a:solidFill>
                  <a:srgbClr val="FFFFFF"/>
                </a:solidFill>
                <a:effectLst>
                  <a:glow rad="203200">
                    <a:srgbClr val="000514">
                      <a:alpha val="88000"/>
                    </a:srgbClr>
                  </a:glow>
                </a:effectLst>
                <a:latin typeface="Pyidaungsu" panose="020B0502040204020203" pitchFamily="34" charset="0"/>
                <a:cs typeface="Pyidaungsu" panose="020B0502040204020203" pitchFamily="34" charset="0"/>
              </a:rPr>
              <a:t>်</a:t>
            </a:r>
          </a:p>
        </p:txBody>
      </p:sp>
      <p:sp>
        <p:nvSpPr>
          <p:cNvPr id="219138" name="Text Box 5"/>
          <p:cNvSpPr txBox="1">
            <a:spLocks noChangeArrowheads="1"/>
          </p:cNvSpPr>
          <p:nvPr/>
        </p:nvSpPr>
        <p:spPr bwMode="auto">
          <a:xfrm>
            <a:off x="8509000" y="87313"/>
            <a:ext cx="470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solidFill>
                  <a:srgbClr val="FFFFFF"/>
                </a:solidFill>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64" y="754269"/>
            <a:ext cx="9144000" cy="6131115"/>
          </a:xfrm>
          <a:prstGeom prst="rect">
            <a:avLst/>
          </a:prstGeom>
        </p:spPr>
      </p:pic>
      <p:sp>
        <p:nvSpPr>
          <p:cNvPr id="10" name="Text Box 9"/>
          <p:cNvSpPr txBox="1">
            <a:spLocks noChangeArrowheads="1"/>
          </p:cNvSpPr>
          <p:nvPr/>
        </p:nvSpPr>
        <p:spPr bwMode="auto">
          <a:xfrm rot="1618024">
            <a:off x="3418827" y="1449287"/>
            <a:ext cx="2916183" cy="461665"/>
          </a:xfrm>
          <a:prstGeom prst="rect">
            <a:avLst/>
          </a:prstGeom>
          <a:noFill/>
          <a:ln w="9525">
            <a:noFill/>
            <a:miter lim="800000"/>
            <a:headEnd/>
            <a:tailEnd/>
          </a:ln>
          <a:effectLst/>
        </p:spPr>
        <p:txBody>
          <a:bodyPr wrap="none">
            <a:spAutoFit/>
          </a:bodyPr>
          <a:lstStyle>
            <a:defPPr>
              <a:defRPr lang="en-US"/>
            </a:defPPr>
            <a:lvl1pPr fontAlgn="t">
              <a:spcBef>
                <a:spcPct val="50000"/>
              </a:spcBef>
              <a:defRPr sz="3600" b="1">
                <a:solidFill>
                  <a:srgbClr val="FFFFFF"/>
                </a:solidFill>
                <a:effectLst>
                  <a:glow rad="2032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r>
              <a:rPr lang="en-US" sz="2400" dirty="0" err="1">
                <a:latin typeface="Pyidaungsu" panose="020B0502040204020203" pitchFamily="34" charset="0"/>
                <a:cs typeface="Pyidaungsu" panose="020B0502040204020203" pitchFamily="34" charset="0"/>
              </a:rPr>
              <a:t>မေသောပေါဘာမိပြည</a:t>
            </a:r>
            <a:r>
              <a:rPr lang="en-US" sz="2400" dirty="0">
                <a:latin typeface="Pyidaungsu" panose="020B0502040204020203" pitchFamily="34" charset="0"/>
                <a:cs typeface="Pyidaungsu" panose="020B0502040204020203" pitchFamily="34" charset="0"/>
              </a:rPr>
              <a:t>်</a:t>
            </a:r>
          </a:p>
        </p:txBody>
      </p:sp>
      <p:sp>
        <p:nvSpPr>
          <p:cNvPr id="15" name="TextBox 14"/>
          <p:cNvSpPr txBox="1"/>
          <p:nvPr/>
        </p:nvSpPr>
        <p:spPr>
          <a:xfrm>
            <a:off x="6228184" y="900008"/>
            <a:ext cx="2600392" cy="584775"/>
          </a:xfrm>
          <a:prstGeom prst="rect">
            <a:avLst/>
          </a:prstGeom>
          <a:noFill/>
          <a:ln w="9525">
            <a:noFill/>
            <a:miter lim="800000"/>
            <a:headEnd/>
            <a:tailEnd/>
          </a:ln>
          <a:effectLst/>
        </p:spPr>
        <p:txBody>
          <a:bodyPr wrap="none">
            <a:spAutoFit/>
          </a:bodyPr>
          <a:lstStyle>
            <a:defPPr>
              <a:defRPr lang="en-US"/>
            </a:defPPr>
            <a:lvl1pPr fontAlgn="t">
              <a:spcBef>
                <a:spcPct val="50000"/>
              </a:spcBef>
              <a:defRPr sz="3600" b="1">
                <a:solidFill>
                  <a:srgbClr val="FFFFFF"/>
                </a:solidFill>
                <a:effectLst>
                  <a:glow rad="2032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r>
              <a:rPr lang="en-US" sz="3200" dirty="0" err="1">
                <a:latin typeface="Pyidaungsu" panose="020B0502040204020203" pitchFamily="34" charset="0"/>
                <a:cs typeface="Pyidaungsu" panose="020B0502040204020203" pitchFamily="34" charset="0"/>
              </a:rPr>
              <a:t>ဟိဒကေလမြစ</a:t>
            </a:r>
            <a:r>
              <a:rPr lang="en-US" sz="3200" dirty="0">
                <a:latin typeface="Pyidaungsu" panose="020B0502040204020203" pitchFamily="34" charset="0"/>
                <a:cs typeface="Pyidaungsu" panose="020B0502040204020203" pitchFamily="34" charset="0"/>
              </a:rPr>
              <a:t>်</a:t>
            </a:r>
          </a:p>
        </p:txBody>
      </p:sp>
      <p:sp>
        <p:nvSpPr>
          <p:cNvPr id="16" name="TextBox 15"/>
          <p:cNvSpPr txBox="1"/>
          <p:nvPr/>
        </p:nvSpPr>
        <p:spPr>
          <a:xfrm>
            <a:off x="6250304" y="1548080"/>
            <a:ext cx="1930337" cy="584775"/>
          </a:xfrm>
          <a:prstGeom prst="rect">
            <a:avLst/>
          </a:prstGeom>
          <a:noFill/>
          <a:ln w="9525">
            <a:noFill/>
            <a:miter lim="800000"/>
            <a:headEnd/>
            <a:tailEnd/>
          </a:ln>
          <a:effectLst/>
        </p:spPr>
        <p:txBody>
          <a:bodyPr wrap="none">
            <a:spAutoFit/>
          </a:bodyPr>
          <a:lstStyle>
            <a:defPPr>
              <a:defRPr lang="en-US"/>
            </a:defPPr>
            <a:lvl1pPr fontAlgn="t">
              <a:spcBef>
                <a:spcPct val="50000"/>
              </a:spcBef>
              <a:defRPr sz="3600" b="1">
                <a:solidFill>
                  <a:srgbClr val="FFFFFF"/>
                </a:solidFill>
                <a:effectLst>
                  <a:glow rad="2032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r>
              <a:rPr lang="en-US" sz="3200" dirty="0" err="1">
                <a:latin typeface="Pyidaungsu" panose="020B0502040204020203" pitchFamily="34" charset="0"/>
                <a:cs typeface="Pyidaungsu" panose="020B0502040204020203" pitchFamily="34" charset="0"/>
              </a:rPr>
              <a:t>နိနေဝေမြို</a:t>
            </a:r>
            <a:r>
              <a:rPr lang="en-US" sz="3200" dirty="0">
                <a:latin typeface="Pyidaungsu" panose="020B0502040204020203" pitchFamily="34" charset="0"/>
                <a:cs typeface="Pyidaungsu" panose="020B0502040204020203" pitchFamily="34" charset="0"/>
              </a:rPr>
              <a:t>့</a:t>
            </a:r>
          </a:p>
        </p:txBody>
      </p:sp>
      <p:sp>
        <p:nvSpPr>
          <p:cNvPr id="17" name="TextBox 16"/>
          <p:cNvSpPr txBox="1"/>
          <p:nvPr/>
        </p:nvSpPr>
        <p:spPr>
          <a:xfrm>
            <a:off x="6272628" y="2268160"/>
            <a:ext cx="2026517" cy="584775"/>
          </a:xfrm>
          <a:prstGeom prst="rect">
            <a:avLst/>
          </a:prstGeom>
          <a:noFill/>
          <a:ln w="9525">
            <a:noFill/>
            <a:miter lim="800000"/>
            <a:headEnd/>
            <a:tailEnd/>
          </a:ln>
          <a:effectLst/>
        </p:spPr>
        <p:txBody>
          <a:bodyPr wrap="none">
            <a:spAutoFit/>
          </a:bodyPr>
          <a:lstStyle>
            <a:defPPr>
              <a:defRPr lang="en-US"/>
            </a:defPPr>
            <a:lvl1pPr fontAlgn="t">
              <a:spcBef>
                <a:spcPct val="50000"/>
              </a:spcBef>
              <a:defRPr sz="3600" b="1">
                <a:solidFill>
                  <a:srgbClr val="FFFFFF"/>
                </a:solidFill>
                <a:effectLst>
                  <a:glow rad="2032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r>
              <a:rPr lang="en-US" sz="3200" dirty="0" err="1">
                <a:latin typeface="Pyidaungsu" panose="020B0502040204020203" pitchFamily="34" charset="0"/>
                <a:cs typeface="Pyidaungsu" panose="020B0502040204020203" pitchFamily="34" charset="0"/>
              </a:rPr>
              <a:t>ဥဖရတ်မြစ</a:t>
            </a:r>
            <a:r>
              <a:rPr lang="en-US" sz="3200" dirty="0">
                <a:latin typeface="Pyidaungsu" panose="020B0502040204020203" pitchFamily="34" charset="0"/>
                <a:cs typeface="Pyidaungsu" panose="020B0502040204020203" pitchFamily="34" charset="0"/>
              </a:rPr>
              <a:t>်</a:t>
            </a:r>
          </a:p>
        </p:txBody>
      </p:sp>
      <p:sp>
        <p:nvSpPr>
          <p:cNvPr id="19" name="TextBox 18"/>
          <p:cNvSpPr txBox="1"/>
          <p:nvPr/>
        </p:nvSpPr>
        <p:spPr>
          <a:xfrm>
            <a:off x="6272628" y="3132256"/>
            <a:ext cx="1582484" cy="584775"/>
          </a:xfrm>
          <a:prstGeom prst="rect">
            <a:avLst/>
          </a:prstGeom>
          <a:noFill/>
          <a:ln w="9525">
            <a:noFill/>
            <a:miter lim="800000"/>
            <a:headEnd/>
            <a:tailEnd/>
          </a:ln>
          <a:effectLst/>
        </p:spPr>
        <p:txBody>
          <a:bodyPr wrap="none">
            <a:spAutoFit/>
          </a:bodyPr>
          <a:lstStyle>
            <a:defPPr>
              <a:defRPr lang="en-US"/>
            </a:defPPr>
            <a:lvl1pPr fontAlgn="t">
              <a:spcBef>
                <a:spcPct val="50000"/>
              </a:spcBef>
              <a:defRPr sz="3600" b="1">
                <a:solidFill>
                  <a:srgbClr val="FFFFFF"/>
                </a:solidFill>
                <a:effectLst>
                  <a:glow rad="2032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r>
              <a:rPr lang="en-US" sz="3200" dirty="0" err="1">
                <a:latin typeface="Pyidaungsu" panose="020B0502040204020203" pitchFamily="34" charset="0"/>
                <a:cs typeface="Pyidaungsu" panose="020B0502040204020203" pitchFamily="34" charset="0"/>
              </a:rPr>
              <a:t>ဗာဗုလုန</a:t>
            </a:r>
            <a:r>
              <a:rPr lang="en-US" sz="3200" dirty="0">
                <a:latin typeface="Pyidaungsu" panose="020B0502040204020203" pitchFamily="34" charset="0"/>
                <a:cs typeface="Pyidaungsu" panose="020B0502040204020203" pitchFamily="34" charset="0"/>
              </a:rPr>
              <a:t>်</a:t>
            </a:r>
          </a:p>
        </p:txBody>
      </p:sp>
    </p:spTree>
    <p:extLst>
      <p:ext uri="{BB962C8B-B14F-4D97-AF65-F5344CB8AC3E}">
        <p14:creationId xmlns:p14="http://schemas.microsoft.com/office/powerpoint/2010/main" val="9431277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sz="3200" b="1" dirty="0" err="1">
                <a:solidFill>
                  <a:srgbClr val="FFFFFF"/>
                </a:solidFill>
                <a:latin typeface="Pyidaungsu" panose="020B0502040204020203" pitchFamily="34" charset="0"/>
                <a:ea typeface="华文楷体"/>
                <a:cs typeface="Pyidaungsu" panose="020B0502040204020203" pitchFamily="34" charset="0"/>
              </a:rPr>
              <a:t>ရှေးဟောင်း</a:t>
            </a:r>
            <a:r>
              <a:rPr lang="en-US" sz="3200" b="1" dirty="0">
                <a:solidFill>
                  <a:srgbClr val="FFFFFF"/>
                </a:solidFill>
                <a:latin typeface="Pyidaungsu" panose="020B0502040204020203" pitchFamily="34" charset="0"/>
                <a:ea typeface="华文楷体"/>
                <a:cs typeface="Pyidaungsu" panose="020B0502040204020203" pitchFamily="34" charset="0"/>
              </a:rPr>
              <a:t> </a:t>
            </a:r>
            <a:r>
              <a:rPr lang="en-US" sz="3200" b="1" dirty="0" err="1">
                <a:solidFill>
                  <a:srgbClr val="FFFFFF"/>
                </a:solidFill>
                <a:latin typeface="Pyidaungsu" panose="020B0502040204020203" pitchFamily="34" charset="0"/>
                <a:ea typeface="华文楷体"/>
                <a:cs typeface="Pyidaungsu" panose="020B0502040204020203" pitchFamily="34" charset="0"/>
              </a:rPr>
              <a:t>အရှေ့တိုင်း</a:t>
            </a:r>
            <a:endParaRPr lang="en-US" sz="3200" b="1" dirty="0">
              <a:solidFill>
                <a:srgbClr val="FFFFFF"/>
              </a:solidFill>
              <a:latin typeface="Pyidaungsu" panose="020B0502040204020203" pitchFamily="34" charset="0"/>
              <a:ea typeface="华文楷体"/>
              <a:cs typeface="Pyidaungsu" panose="020B0502040204020203" pitchFamily="34" charset="0"/>
            </a:endParaRPr>
          </a:p>
        </p:txBody>
      </p:sp>
      <p:sp>
        <p:nvSpPr>
          <p:cNvPr id="219138" name="Text Box 5"/>
          <p:cNvSpPr txBox="1">
            <a:spLocks noChangeArrowheads="1"/>
          </p:cNvSpPr>
          <p:nvPr/>
        </p:nvSpPr>
        <p:spPr bwMode="auto">
          <a:xfrm>
            <a:off x="8509000" y="87313"/>
            <a:ext cx="4699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000" b="1">
                <a:solidFill>
                  <a:srgbClr val="FFFFFF"/>
                </a:solidFill>
                <a:cs typeface="Arial" charset="0"/>
              </a:rPr>
              <a:t>27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a:noFill/>
          <a:ln w="9525">
            <a:noFill/>
            <a:miter lim="800000"/>
            <a:headEnd/>
            <a:tailEnd/>
          </a:ln>
          <a:effectLst/>
        </p:spPr>
      </p:pic>
      <p:sp>
        <p:nvSpPr>
          <p:cNvPr id="6" name="Text Box 9"/>
          <p:cNvSpPr txBox="1">
            <a:spLocks noChangeArrowheads="1"/>
          </p:cNvSpPr>
          <p:nvPr/>
        </p:nvSpPr>
        <p:spPr bwMode="auto">
          <a:xfrm rot="3030063">
            <a:off x="4577850" y="1748565"/>
            <a:ext cx="1172116"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ea typeface="+mn-ea"/>
              </a:rPr>
              <a:t>ဥဖရတ</a:t>
            </a:r>
            <a:r>
              <a:rPr lang="en-US" dirty="0">
                <a:ea typeface="+mn-ea"/>
              </a:rPr>
              <a:t>္ျ</a:t>
            </a:r>
            <a:r>
              <a:rPr lang="en-US" dirty="0" err="1">
                <a:ea typeface="+mn-ea"/>
              </a:rPr>
              <a:t>မစ</a:t>
            </a:r>
            <a:r>
              <a:rPr lang="en-US" dirty="0">
                <a:ea typeface="+mn-ea"/>
              </a:rPr>
              <a:t>္</a:t>
            </a:r>
          </a:p>
        </p:txBody>
      </p:sp>
      <p:sp>
        <p:nvSpPr>
          <p:cNvPr id="7" name="Text Box 9"/>
          <p:cNvSpPr txBox="1">
            <a:spLocks noChangeArrowheads="1"/>
          </p:cNvSpPr>
          <p:nvPr/>
        </p:nvSpPr>
        <p:spPr bwMode="auto">
          <a:xfrm rot="3030063">
            <a:off x="5665562" y="1098903"/>
            <a:ext cx="1505540"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ဟိဒကေလမြစ</a:t>
            </a:r>
            <a:r>
              <a:rPr lang="en-US" dirty="0">
                <a:latin typeface="Pyidaungsu" panose="020B0502040204020203" pitchFamily="34" charset="0"/>
                <a:ea typeface="+mn-ea"/>
                <a:cs typeface="Pyidaungsu" panose="020B0502040204020203" pitchFamily="34" charset="0"/>
              </a:rPr>
              <a:t>်</a:t>
            </a:r>
          </a:p>
        </p:txBody>
      </p:sp>
      <p:sp>
        <p:nvSpPr>
          <p:cNvPr id="8" name="Text Box 9"/>
          <p:cNvSpPr txBox="1">
            <a:spLocks noChangeArrowheads="1"/>
          </p:cNvSpPr>
          <p:nvPr/>
        </p:nvSpPr>
        <p:spPr bwMode="auto">
          <a:xfrm>
            <a:off x="5660134" y="3412452"/>
            <a:ext cx="958917"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algn="r" defTabSz="457200" eaLnBrk="1" hangingPunct="1">
              <a:spcAft>
                <a:spcPts val="0"/>
              </a:spcAft>
            </a:pPr>
            <a:r>
              <a:rPr lang="en-US" dirty="0" err="1">
                <a:latin typeface="Pyidaungsu" panose="020B0502040204020203" pitchFamily="34" charset="0"/>
                <a:ea typeface="+mn-ea"/>
                <a:cs typeface="Pyidaungsu" panose="020B0502040204020203" pitchFamily="34" charset="0"/>
              </a:rPr>
              <a:t>ဗာဗုလုန</a:t>
            </a:r>
            <a:r>
              <a:rPr lang="en-US" dirty="0">
                <a:latin typeface="Pyidaungsu" panose="020B0502040204020203" pitchFamily="34" charset="0"/>
                <a:ea typeface="+mn-ea"/>
                <a:cs typeface="Pyidaungsu" panose="020B0502040204020203" pitchFamily="34" charset="0"/>
              </a:rPr>
              <a:t>်</a:t>
            </a:r>
          </a:p>
        </p:txBody>
      </p:sp>
      <p:sp>
        <p:nvSpPr>
          <p:cNvPr id="9" name="Text Box 9"/>
          <p:cNvSpPr txBox="1">
            <a:spLocks noChangeArrowheads="1"/>
          </p:cNvSpPr>
          <p:nvPr/>
        </p:nvSpPr>
        <p:spPr bwMode="auto">
          <a:xfrm>
            <a:off x="6331997" y="1835532"/>
            <a:ext cx="873958" cy="369332"/>
          </a:xfrm>
          <a:prstGeom prst="rect">
            <a:avLst/>
          </a:prstGeom>
          <a:noFill/>
          <a:ln w="9525">
            <a:noFill/>
            <a:miter lim="800000"/>
            <a:headEnd/>
            <a:tailEnd/>
          </a:ln>
          <a:effectLst/>
        </p:spPr>
        <p:txBody>
          <a:bodyPr wrap="none">
            <a:spAutoFit/>
          </a:bodyPr>
          <a:lstStyle>
            <a:defPPr>
              <a:defRPr lang="en-US"/>
            </a:defPPr>
            <a:lvl1pPr algn="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နိနေဝေ</a:t>
            </a:r>
            <a:endParaRPr lang="en-US" dirty="0">
              <a:latin typeface="Pyidaungsu" panose="020B0502040204020203" pitchFamily="34" charset="0"/>
              <a:ea typeface="+mn-ea"/>
              <a:cs typeface="Pyidaungsu" panose="020B0502040204020203" pitchFamily="34" charset="0"/>
            </a:endParaRPr>
          </a:p>
        </p:txBody>
      </p:sp>
      <p:sp>
        <p:nvSpPr>
          <p:cNvPr id="10" name="Text Box 9"/>
          <p:cNvSpPr txBox="1">
            <a:spLocks noChangeArrowheads="1"/>
          </p:cNvSpPr>
          <p:nvPr/>
        </p:nvSpPr>
        <p:spPr bwMode="auto">
          <a:xfrm rot="3096803">
            <a:off x="5159491" y="2090602"/>
            <a:ext cx="2157963" cy="369332"/>
          </a:xfrm>
          <a:prstGeom prst="rect">
            <a:avLst/>
          </a:prstGeom>
          <a:noFill/>
          <a:ln w="9525">
            <a:noFill/>
            <a:miter lim="800000"/>
            <a:headEnd/>
            <a:tailEnd/>
          </a:ln>
          <a:effectLst/>
        </p:spPr>
        <p:txBody>
          <a:bodyPr wrap="none">
            <a:spAutoFit/>
          </a:bodyPr>
          <a:lstStyle>
            <a:defPPr>
              <a:defRPr lang="en-US"/>
            </a:defPPr>
            <a:lvl1pPr algn="ct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မေသောပေါဘာမိပြည</a:t>
            </a:r>
            <a:r>
              <a:rPr lang="en-US" dirty="0">
                <a:latin typeface="Pyidaungsu" panose="020B0502040204020203" pitchFamily="34" charset="0"/>
                <a:ea typeface="+mn-ea"/>
                <a:cs typeface="Pyidaungsu" panose="020B0502040204020203" pitchFamily="34" charset="0"/>
              </a:rPr>
              <a:t>်</a:t>
            </a: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100" b="1">
                <a:solidFill>
                  <a:prstClr val="white"/>
                </a:solidFill>
                <a:cs typeface="Arial" charset="0"/>
              </a:rPr>
              <a:t>Alfred Hoerth </a:t>
            </a:r>
            <a:r>
              <a:rPr lang="en-US" sz="1100" b="1" i="1">
                <a:solidFill>
                  <a:prstClr val="white"/>
                </a:solidFill>
                <a:cs typeface="Arial" charset="0"/>
              </a:rPr>
              <a:t>et. al., Peoples of the Old Testament World</a:t>
            </a:r>
            <a:r>
              <a:rPr lang="en-US" sz="1100" b="1">
                <a:solidFill>
                  <a:prstClr val="white"/>
                </a:solidFill>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9"/>
          <p:cNvSpPr txBox="1">
            <a:spLocks noChangeArrowheads="1"/>
          </p:cNvSpPr>
          <p:nvPr/>
        </p:nvSpPr>
        <p:spPr bwMode="auto">
          <a:xfrm>
            <a:off x="7742474" y="2297778"/>
            <a:ext cx="928459"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ပါရှားလူ</a:t>
            </a:r>
            <a:endParaRPr lang="en-US" dirty="0">
              <a:latin typeface="Pyidaungsu" panose="020B0502040204020203" pitchFamily="34" charset="0"/>
              <a:ea typeface="+mn-ea"/>
              <a:cs typeface="Pyidaungsu" panose="020B0502040204020203" pitchFamily="34" charset="0"/>
            </a:endParaRPr>
          </a:p>
        </p:txBody>
      </p:sp>
      <p:sp>
        <p:nvSpPr>
          <p:cNvPr id="18" name="Text Box 9"/>
          <p:cNvSpPr txBox="1">
            <a:spLocks noChangeArrowheads="1"/>
          </p:cNvSpPr>
          <p:nvPr/>
        </p:nvSpPr>
        <p:spPr bwMode="auto">
          <a:xfrm>
            <a:off x="5508104" y="3012341"/>
            <a:ext cx="1200970"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ဗာဗုလုန်လူ</a:t>
            </a:r>
            <a:endParaRPr lang="en-US" dirty="0">
              <a:latin typeface="Pyidaungsu" panose="020B0502040204020203" pitchFamily="34" charset="0"/>
              <a:ea typeface="+mn-ea"/>
              <a:cs typeface="Pyidaungsu" panose="020B0502040204020203" pitchFamily="34" charset="0"/>
            </a:endParaRP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grpSp>
      <p:sp>
        <p:nvSpPr>
          <p:cNvPr id="37" name="Text Box 9"/>
          <p:cNvSpPr txBox="1">
            <a:spLocks noChangeArrowheads="1"/>
          </p:cNvSpPr>
          <p:nvPr/>
        </p:nvSpPr>
        <p:spPr bwMode="auto">
          <a:xfrm>
            <a:off x="6951469" y="4149080"/>
            <a:ext cx="463589" cy="369332"/>
          </a:xfrm>
          <a:prstGeom prst="rect">
            <a:avLst/>
          </a:prstGeom>
          <a:noFill/>
          <a:ln w="9525">
            <a:noFill/>
            <a:miter lim="800000"/>
            <a:headEnd/>
            <a:tailEnd/>
          </a:ln>
          <a:effectLst/>
        </p:spPr>
        <p:txBody>
          <a:bodyPr wrap="none">
            <a:spAutoFit/>
          </a:bodyPr>
          <a:lstStyle>
            <a:defPPr>
              <a:defRPr lang="en-US"/>
            </a:defPPr>
            <a:lvl1pPr algn="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altLang="zh-CN" dirty="0" err="1">
                <a:latin typeface="Pyidaungsu" panose="020B0502040204020203" pitchFamily="34" charset="0"/>
                <a:ea typeface="宋体"/>
                <a:cs typeface="Pyidaungsu" panose="020B0502040204020203" pitchFamily="34" charset="0"/>
              </a:rPr>
              <a:t>ဥရု</a:t>
            </a:r>
            <a:endParaRPr lang="en-US" altLang="zh-CN" dirty="0">
              <a:latin typeface="Pyidaungsu" panose="020B0502040204020203" pitchFamily="34" charset="0"/>
              <a:ea typeface="宋体"/>
              <a:cs typeface="Pyidaungsu" panose="020B0502040204020203" pitchFamily="34" charset="0"/>
            </a:endParaRP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grpSp>
      <p:sp>
        <p:nvSpPr>
          <p:cNvPr id="41" name="Text Box 9"/>
          <p:cNvSpPr txBox="1">
            <a:spLocks noChangeArrowheads="1"/>
          </p:cNvSpPr>
          <p:nvPr/>
        </p:nvSpPr>
        <p:spPr bwMode="auto">
          <a:xfrm>
            <a:off x="7962072" y="4124399"/>
            <a:ext cx="825867"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ဧလံလူ</a:t>
            </a:r>
            <a:endParaRPr lang="en-US" dirty="0">
              <a:latin typeface="Pyidaungsu" panose="020B0502040204020203" pitchFamily="34" charset="0"/>
              <a:ea typeface="+mn-ea"/>
              <a:cs typeface="Pyidaungsu" panose="020B0502040204020203" pitchFamily="34" charset="0"/>
            </a:endParaRPr>
          </a:p>
        </p:txBody>
      </p:sp>
      <p:sp>
        <p:nvSpPr>
          <p:cNvPr id="42" name="Text Box 9"/>
          <p:cNvSpPr txBox="1">
            <a:spLocks noChangeArrowheads="1"/>
          </p:cNvSpPr>
          <p:nvPr/>
        </p:nvSpPr>
        <p:spPr bwMode="auto">
          <a:xfrm>
            <a:off x="6707678" y="4556447"/>
            <a:ext cx="1005403" cy="369332"/>
          </a:xfrm>
          <a:prstGeom prst="rect">
            <a:avLst/>
          </a:prstGeom>
          <a:noFill/>
          <a:ln w="9525">
            <a:noFill/>
            <a:miter lim="800000"/>
            <a:headEnd/>
            <a:tailEnd/>
          </a:ln>
          <a:effectLst/>
        </p:spPr>
        <p:txBody>
          <a:bodyPr wrap="none">
            <a:spAutoFit/>
          </a:bodyPr>
          <a:lstStyle>
            <a:defPPr>
              <a:defRPr lang="en-US"/>
            </a:defPPr>
            <a:lvl1pPr algn="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ခါလဒဲလူ</a:t>
            </a:r>
            <a:endParaRPr lang="en-US" dirty="0">
              <a:latin typeface="Pyidaungsu" panose="020B0502040204020203" pitchFamily="34" charset="0"/>
              <a:ea typeface="+mn-ea"/>
              <a:cs typeface="Pyidaungsu" panose="020B0502040204020203" pitchFamily="34" charset="0"/>
            </a:endParaRPr>
          </a:p>
        </p:txBody>
      </p:sp>
      <p:sp>
        <p:nvSpPr>
          <p:cNvPr id="43" name="Text Box 9"/>
          <p:cNvSpPr txBox="1">
            <a:spLocks noChangeArrowheads="1"/>
          </p:cNvSpPr>
          <p:nvPr/>
        </p:nvSpPr>
        <p:spPr bwMode="auto">
          <a:xfrm>
            <a:off x="6630211" y="3732421"/>
            <a:ext cx="1191353" cy="369332"/>
          </a:xfrm>
          <a:prstGeom prst="rect">
            <a:avLst/>
          </a:prstGeom>
          <a:noFill/>
          <a:ln w="9525">
            <a:noFill/>
            <a:miter lim="800000"/>
            <a:headEnd/>
            <a:tailEnd/>
          </a:ln>
          <a:effectLst/>
        </p:spPr>
        <p:txBody>
          <a:bodyPr wrap="none">
            <a:spAutoFit/>
          </a:bodyPr>
          <a:lstStyle>
            <a:defPPr>
              <a:defRPr lang="en-US"/>
            </a:defPPr>
            <a:lvl1pPr algn="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စူမီးရီးယန်း</a:t>
            </a:r>
            <a:endParaRPr lang="en-US" dirty="0">
              <a:latin typeface="Pyidaungsu" panose="020B0502040204020203" pitchFamily="34" charset="0"/>
              <a:ea typeface="+mn-ea"/>
              <a:cs typeface="Pyidaungsu" panose="020B0502040204020203" pitchFamily="34" charset="0"/>
            </a:endParaRPr>
          </a:p>
        </p:txBody>
      </p:sp>
      <p:sp>
        <p:nvSpPr>
          <p:cNvPr id="44" name="Text Box 9"/>
          <p:cNvSpPr txBox="1">
            <a:spLocks noChangeArrowheads="1"/>
          </p:cNvSpPr>
          <p:nvPr/>
        </p:nvSpPr>
        <p:spPr bwMode="auto">
          <a:xfrm>
            <a:off x="4767456" y="2555612"/>
            <a:ext cx="958917"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ဗာဗုလုန</a:t>
            </a:r>
            <a:r>
              <a:rPr lang="en-US" dirty="0">
                <a:latin typeface="Pyidaungsu" panose="020B0502040204020203" pitchFamily="34" charset="0"/>
                <a:ea typeface="+mn-ea"/>
                <a:cs typeface="Pyidaungsu" panose="020B0502040204020203" pitchFamily="34" charset="0"/>
              </a:rPr>
              <a:t>်</a:t>
            </a: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grpSp>
      <p:sp>
        <p:nvSpPr>
          <p:cNvPr id="48" name="Text Box 9"/>
          <p:cNvSpPr txBox="1">
            <a:spLocks noChangeArrowheads="1"/>
          </p:cNvSpPr>
          <p:nvPr/>
        </p:nvSpPr>
        <p:spPr bwMode="auto">
          <a:xfrm>
            <a:off x="4946979" y="1052736"/>
            <a:ext cx="1045479"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အာရှုရိလူ</a:t>
            </a:r>
            <a:endParaRPr lang="en-US" dirty="0">
              <a:latin typeface="Pyidaungsu" panose="020B0502040204020203" pitchFamily="34" charset="0"/>
              <a:ea typeface="+mn-ea"/>
              <a:cs typeface="Pyidaungsu" panose="020B0502040204020203" pitchFamily="34" charset="0"/>
            </a:endParaRPr>
          </a:p>
        </p:txBody>
      </p:sp>
      <p:sp>
        <p:nvSpPr>
          <p:cNvPr id="49" name="Text Box 9"/>
          <p:cNvSpPr txBox="1">
            <a:spLocks noChangeArrowheads="1"/>
          </p:cNvSpPr>
          <p:nvPr/>
        </p:nvSpPr>
        <p:spPr bwMode="auto">
          <a:xfrm>
            <a:off x="3778446" y="1259469"/>
            <a:ext cx="649538" cy="369332"/>
          </a:xfrm>
          <a:prstGeom prst="rect">
            <a:avLst/>
          </a:prstGeom>
          <a:noFill/>
          <a:ln w="9525">
            <a:noFill/>
            <a:miter lim="800000"/>
            <a:headEnd/>
            <a:tailEnd/>
          </a:ln>
          <a:effectLst/>
        </p:spPr>
        <p:txBody>
          <a:bodyPr wrap="none">
            <a:spAutoFit/>
          </a:bodyPr>
          <a:lstStyle>
            <a:defPPr>
              <a:defRPr lang="en-US"/>
            </a:defPPr>
            <a:lvl1pPr algn="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ခါရန</a:t>
            </a:r>
            <a:r>
              <a:rPr lang="en-US" dirty="0">
                <a:latin typeface="Pyidaungsu" panose="020B0502040204020203" pitchFamily="34" charset="0"/>
                <a:ea typeface="+mn-ea"/>
                <a:cs typeface="Pyidaungsu" panose="020B0502040204020203" pitchFamily="34" charset="0"/>
              </a:rPr>
              <a:t>်</a:t>
            </a: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grpSp>
      <p:sp>
        <p:nvSpPr>
          <p:cNvPr id="53" name="Text Box 9"/>
          <p:cNvSpPr txBox="1">
            <a:spLocks noChangeArrowheads="1"/>
          </p:cNvSpPr>
          <p:nvPr/>
        </p:nvSpPr>
        <p:spPr bwMode="auto">
          <a:xfrm>
            <a:off x="4788024" y="4365104"/>
            <a:ext cx="1019263" cy="784830"/>
          </a:xfrm>
          <a:prstGeom prst="rect">
            <a:avLst/>
          </a:prstGeom>
          <a:noFill/>
          <a:ln w="9525">
            <a:noFill/>
            <a:miter lim="800000"/>
            <a:headEnd/>
            <a:tailEnd/>
          </a:ln>
          <a:effectLst/>
        </p:spPr>
        <p:txBody>
          <a:bodyPr wrap="none">
            <a:spAutoFit/>
          </a:bodyPr>
          <a:lstStyle>
            <a:defPPr>
              <a:defRPr lang="en-US"/>
            </a:defPPr>
            <a:lvl1pPr algn="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algn="ctr" defTabSz="457200" eaLnBrk="1" hangingPunct="1">
              <a:spcAft>
                <a:spcPts val="0"/>
              </a:spcAft>
            </a:pPr>
            <a:r>
              <a:rPr lang="en-US" dirty="0" err="1">
                <a:ea typeface="+mn-ea"/>
              </a:rPr>
              <a:t>အာေရျဗ</a:t>
            </a:r>
            <a:endParaRPr lang="en-US" dirty="0">
              <a:ea typeface="+mn-ea"/>
            </a:endParaRPr>
          </a:p>
          <a:p>
            <a:pPr algn="ctr" defTabSz="457200" eaLnBrk="1" hangingPunct="1">
              <a:spcAft>
                <a:spcPts val="0"/>
              </a:spcAft>
            </a:pPr>
            <a:r>
              <a:rPr lang="en-US" dirty="0" err="1">
                <a:ea typeface="+mn-ea"/>
              </a:rPr>
              <a:t>ကႏာၱရ</a:t>
            </a:r>
            <a:endParaRPr lang="en-US" dirty="0">
              <a:ea typeface="+mn-ea"/>
            </a:endParaRPr>
          </a:p>
        </p:txBody>
      </p:sp>
      <p:sp>
        <p:nvSpPr>
          <p:cNvPr id="54" name="Text Box 9"/>
          <p:cNvSpPr txBox="1">
            <a:spLocks noChangeArrowheads="1"/>
          </p:cNvSpPr>
          <p:nvPr/>
        </p:nvSpPr>
        <p:spPr bwMode="auto">
          <a:xfrm>
            <a:off x="7860408" y="4799911"/>
            <a:ext cx="1369286" cy="784830"/>
          </a:xfrm>
          <a:prstGeom prst="rect">
            <a:avLst/>
          </a:prstGeom>
          <a:noFill/>
          <a:ln w="9525">
            <a:noFill/>
            <a:miter lim="800000"/>
            <a:headEnd/>
            <a:tailEnd/>
          </a:ln>
          <a:effectLst/>
        </p:spPr>
        <p:txBody>
          <a:bodyPr wrap="none">
            <a:spAutoFit/>
          </a:bodyPr>
          <a:lstStyle>
            <a:defPPr>
              <a:defRPr lang="en-US"/>
            </a:defPPr>
            <a:lvl1pPr algn="ct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ပါရှန</a:t>
            </a:r>
            <a:r>
              <a:rPr lang="en-US" dirty="0">
                <a:latin typeface="Pyidaungsu" panose="020B0502040204020203" pitchFamily="34" charset="0"/>
                <a:ea typeface="+mn-ea"/>
                <a:cs typeface="Pyidaungsu" panose="020B0502040204020203" pitchFamily="34" charset="0"/>
              </a:rPr>
              <a:t>်</a:t>
            </a:r>
          </a:p>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ပင်လယ်ကွေ</a:t>
            </a:r>
            <a:r>
              <a:rPr lang="en-US" dirty="0">
                <a:latin typeface="Pyidaungsu" panose="020B0502040204020203" pitchFamily="34" charset="0"/>
                <a:ea typeface="+mn-ea"/>
                <a:cs typeface="Pyidaungsu" panose="020B0502040204020203" pitchFamily="34" charset="0"/>
              </a:rPr>
              <a:t>့</a:t>
            </a:r>
          </a:p>
        </p:txBody>
      </p:sp>
      <p:sp>
        <p:nvSpPr>
          <p:cNvPr id="55" name="Text Box 9"/>
          <p:cNvSpPr txBox="1">
            <a:spLocks noChangeArrowheads="1"/>
          </p:cNvSpPr>
          <p:nvPr/>
        </p:nvSpPr>
        <p:spPr bwMode="auto">
          <a:xfrm>
            <a:off x="5379257" y="5524490"/>
            <a:ext cx="2242922" cy="784830"/>
          </a:xfrm>
          <a:prstGeom prst="rect">
            <a:avLst/>
          </a:prstGeom>
          <a:noFill/>
          <a:ln w="9525">
            <a:noFill/>
            <a:miter lim="800000"/>
            <a:headEnd/>
            <a:tailEnd/>
          </a:ln>
          <a:effectLst/>
        </p:spPr>
        <p:txBody>
          <a:bodyPr wrap="none">
            <a:spAutoFit/>
          </a:bodyPr>
          <a:lstStyle>
            <a:defPPr>
              <a:defRPr lang="en-US"/>
            </a:defPPr>
            <a:lvl1pPr algn="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algn="ctr" defTabSz="457200" eaLnBrk="1" hangingPunct="1">
              <a:spcAft>
                <a:spcPts val="0"/>
              </a:spcAft>
            </a:pPr>
            <a:r>
              <a:rPr lang="en-US" dirty="0" err="1">
                <a:latin typeface="Pyidaungsu" panose="020B0502040204020203" pitchFamily="34" charset="0"/>
                <a:ea typeface="+mn-ea"/>
                <a:cs typeface="Pyidaungsu" panose="020B0502040204020203" pitchFamily="34" charset="0"/>
              </a:rPr>
              <a:t>မြေဩစာကောင်းသော</a:t>
            </a:r>
            <a:r>
              <a:rPr lang="en-US" dirty="0">
                <a:latin typeface="Pyidaungsu" panose="020B0502040204020203" pitchFamily="34" charset="0"/>
                <a:ea typeface="+mn-ea"/>
                <a:cs typeface="Pyidaungsu" panose="020B0502040204020203" pitchFamily="34" charset="0"/>
              </a:rPr>
              <a:t> </a:t>
            </a:r>
          </a:p>
          <a:p>
            <a:pPr algn="ctr" defTabSz="457200" eaLnBrk="1" hangingPunct="1">
              <a:spcAft>
                <a:spcPts val="0"/>
              </a:spcAft>
            </a:pPr>
            <a:r>
              <a:rPr lang="en-US" dirty="0" err="1">
                <a:latin typeface="Pyidaungsu" panose="020B0502040204020203" pitchFamily="34" charset="0"/>
                <a:ea typeface="+mn-ea"/>
                <a:cs typeface="Pyidaungsu" panose="020B0502040204020203" pitchFamily="34" charset="0"/>
              </a:rPr>
              <a:t>လခြမ်းကွေးနေရာ</a:t>
            </a:r>
            <a:endParaRPr lang="en-US" dirty="0">
              <a:latin typeface="Pyidaungsu" panose="020B0502040204020203" pitchFamily="34" charset="0"/>
              <a:ea typeface="+mn-ea"/>
              <a:cs typeface="Pyidaungsu" panose="020B0502040204020203" pitchFamily="34" charset="0"/>
            </a:endParaRPr>
          </a:p>
        </p:txBody>
      </p:sp>
      <p:sp>
        <p:nvSpPr>
          <p:cNvPr id="56" name="Text Box 9"/>
          <p:cNvSpPr txBox="1">
            <a:spLocks noChangeArrowheads="1"/>
          </p:cNvSpPr>
          <p:nvPr/>
        </p:nvSpPr>
        <p:spPr bwMode="auto">
          <a:xfrm rot="17082764">
            <a:off x="2919509" y="2139634"/>
            <a:ext cx="851515"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ဖိုနီးရှား</a:t>
            </a:r>
            <a:endParaRPr lang="en-US" dirty="0">
              <a:latin typeface="Pyidaungsu" panose="020B0502040204020203" pitchFamily="34" charset="0"/>
              <a:ea typeface="+mn-ea"/>
              <a:cs typeface="Pyidaungsu" panose="020B0502040204020203" pitchFamily="34" charset="0"/>
            </a:endParaRPr>
          </a:p>
        </p:txBody>
      </p:sp>
      <p:sp>
        <p:nvSpPr>
          <p:cNvPr id="57" name="Text Box 9"/>
          <p:cNvSpPr txBox="1">
            <a:spLocks noChangeArrowheads="1"/>
          </p:cNvSpPr>
          <p:nvPr/>
        </p:nvSpPr>
        <p:spPr bwMode="auto">
          <a:xfrm>
            <a:off x="840409" y="2699628"/>
            <a:ext cx="1505540" cy="369332"/>
          </a:xfrm>
          <a:prstGeom prst="rect">
            <a:avLst/>
          </a:prstGeom>
          <a:noFill/>
          <a:ln w="9525">
            <a:noFill/>
            <a:miter lim="800000"/>
            <a:headEnd/>
            <a:tailEnd/>
          </a:ln>
          <a:effectLst/>
        </p:spPr>
        <p:txBody>
          <a:bodyPr wrap="none">
            <a:spAutoFit/>
          </a:bodyPr>
          <a:lstStyle>
            <a:defPPr>
              <a:defRPr lang="en-US"/>
            </a:defPPr>
            <a:lvl1pPr algn="ct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မြေထဲပင်လယ</a:t>
            </a:r>
            <a:r>
              <a:rPr lang="en-US" dirty="0">
                <a:latin typeface="Pyidaungsu" panose="020B0502040204020203" pitchFamily="34" charset="0"/>
                <a:ea typeface="+mn-ea"/>
                <a:cs typeface="Pyidaungsu" panose="020B0502040204020203" pitchFamily="34" charset="0"/>
              </a:rPr>
              <a:t>်</a:t>
            </a:r>
          </a:p>
        </p:txBody>
      </p:sp>
      <p:sp>
        <p:nvSpPr>
          <p:cNvPr id="58" name="Text Box 9"/>
          <p:cNvSpPr txBox="1">
            <a:spLocks noChangeArrowheads="1"/>
          </p:cNvSpPr>
          <p:nvPr/>
        </p:nvSpPr>
        <p:spPr bwMode="auto">
          <a:xfrm>
            <a:off x="1306569" y="6309320"/>
            <a:ext cx="814647"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ကုရုလူ</a:t>
            </a:r>
            <a:endParaRPr lang="en-US" dirty="0">
              <a:latin typeface="Pyidaungsu" panose="020B0502040204020203" pitchFamily="34" charset="0"/>
              <a:ea typeface="+mn-ea"/>
              <a:cs typeface="Pyidaungsu" panose="020B0502040204020203" pitchFamily="34" charset="0"/>
            </a:endParaRPr>
          </a:p>
        </p:txBody>
      </p:sp>
      <p:sp>
        <p:nvSpPr>
          <p:cNvPr id="59" name="Text Box 9"/>
          <p:cNvSpPr txBox="1">
            <a:spLocks noChangeArrowheads="1"/>
          </p:cNvSpPr>
          <p:nvPr/>
        </p:nvSpPr>
        <p:spPr bwMode="auto">
          <a:xfrm>
            <a:off x="751267" y="4941168"/>
            <a:ext cx="1080745"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2032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effectLst>
                  <a:glow rad="101600">
                    <a:srgbClr val="000514">
                      <a:alpha val="88000"/>
                    </a:srgbClr>
                  </a:glow>
                </a:effectLst>
                <a:latin typeface="Pyidaungsu" panose="020B0502040204020203" pitchFamily="34" charset="0"/>
                <a:ea typeface="+mn-ea"/>
                <a:cs typeface="Pyidaungsu" panose="020B0502040204020203" pitchFamily="34" charset="0"/>
              </a:rPr>
              <a:t>အဲဂုတ္တုလူ</a:t>
            </a:r>
            <a:endParaRPr lang="en-US" dirty="0">
              <a:effectLst>
                <a:glow rad="101600">
                  <a:srgbClr val="000514">
                    <a:alpha val="88000"/>
                  </a:srgbClr>
                </a:glow>
              </a:effectLst>
              <a:latin typeface="Pyidaungsu" panose="020B0502040204020203" pitchFamily="34" charset="0"/>
              <a:ea typeface="+mn-ea"/>
              <a:cs typeface="Pyidaungsu" panose="020B0502040204020203" pitchFamily="34" charset="0"/>
            </a:endParaRPr>
          </a:p>
        </p:txBody>
      </p:sp>
      <p:sp>
        <p:nvSpPr>
          <p:cNvPr id="60" name="Text Box 9"/>
          <p:cNvSpPr txBox="1">
            <a:spLocks noChangeArrowheads="1"/>
          </p:cNvSpPr>
          <p:nvPr/>
        </p:nvSpPr>
        <p:spPr bwMode="auto">
          <a:xfrm>
            <a:off x="3750548" y="6381328"/>
            <a:ext cx="1042273"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အာရပ်လူ</a:t>
            </a:r>
            <a:endParaRPr lang="en-US" dirty="0">
              <a:latin typeface="Pyidaungsu" panose="020B0502040204020203" pitchFamily="34" charset="0"/>
              <a:ea typeface="+mn-ea"/>
              <a:cs typeface="Pyidaungsu" panose="020B0502040204020203" pitchFamily="34" charset="0"/>
            </a:endParaRPr>
          </a:p>
        </p:txBody>
      </p:sp>
      <p:sp>
        <p:nvSpPr>
          <p:cNvPr id="61" name="Text Box 9"/>
          <p:cNvSpPr txBox="1">
            <a:spLocks noChangeArrowheads="1"/>
          </p:cNvSpPr>
          <p:nvPr/>
        </p:nvSpPr>
        <p:spPr bwMode="auto">
          <a:xfrm>
            <a:off x="3158003" y="5013176"/>
            <a:ext cx="885179"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မိဒြန်လူ</a:t>
            </a:r>
            <a:endParaRPr lang="en-US" dirty="0">
              <a:latin typeface="Pyidaungsu" panose="020B0502040204020203" pitchFamily="34" charset="0"/>
              <a:ea typeface="+mn-ea"/>
              <a:cs typeface="Pyidaungsu" panose="020B0502040204020203" pitchFamily="34" charset="0"/>
            </a:endParaRPr>
          </a:p>
        </p:txBody>
      </p:sp>
      <p:sp>
        <p:nvSpPr>
          <p:cNvPr id="62" name="Text Box 9"/>
          <p:cNvSpPr txBox="1">
            <a:spLocks noChangeArrowheads="1"/>
          </p:cNvSpPr>
          <p:nvPr/>
        </p:nvSpPr>
        <p:spPr bwMode="auto">
          <a:xfrm>
            <a:off x="3436917" y="4437112"/>
            <a:ext cx="697627"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ဧဒုံလူ</a:t>
            </a:r>
            <a:endParaRPr lang="en-US" dirty="0">
              <a:latin typeface="Pyidaungsu" panose="020B0502040204020203" pitchFamily="34" charset="0"/>
              <a:ea typeface="+mn-ea"/>
              <a:cs typeface="Pyidaungsu" panose="020B0502040204020203" pitchFamily="34" charset="0"/>
            </a:endParaRPr>
          </a:p>
        </p:txBody>
      </p:sp>
      <p:sp>
        <p:nvSpPr>
          <p:cNvPr id="63" name="Text Box 9"/>
          <p:cNvSpPr txBox="1">
            <a:spLocks noChangeArrowheads="1"/>
          </p:cNvSpPr>
          <p:nvPr/>
        </p:nvSpPr>
        <p:spPr bwMode="auto">
          <a:xfrm>
            <a:off x="3329345" y="4149080"/>
            <a:ext cx="1047082"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မောဘလူ</a:t>
            </a:r>
            <a:endParaRPr lang="en-US" dirty="0">
              <a:latin typeface="Pyidaungsu" panose="020B0502040204020203" pitchFamily="34" charset="0"/>
              <a:ea typeface="+mn-ea"/>
              <a:cs typeface="Pyidaungsu" panose="020B0502040204020203" pitchFamily="34" charset="0"/>
            </a:endParaRPr>
          </a:p>
        </p:txBody>
      </p:sp>
      <p:sp>
        <p:nvSpPr>
          <p:cNvPr id="64" name="Text Box 9"/>
          <p:cNvSpPr txBox="1">
            <a:spLocks noChangeArrowheads="1"/>
          </p:cNvSpPr>
          <p:nvPr/>
        </p:nvSpPr>
        <p:spPr bwMode="auto">
          <a:xfrm>
            <a:off x="3405819" y="3851756"/>
            <a:ext cx="1284326"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အာမောရိလူ</a:t>
            </a:r>
            <a:endParaRPr lang="en-US" dirty="0">
              <a:latin typeface="Pyidaungsu" panose="020B0502040204020203" pitchFamily="34" charset="0"/>
              <a:ea typeface="+mn-ea"/>
              <a:cs typeface="Pyidaungsu" panose="020B0502040204020203" pitchFamily="34" charset="0"/>
            </a:endParaRPr>
          </a:p>
        </p:txBody>
      </p:sp>
      <p:sp>
        <p:nvSpPr>
          <p:cNvPr id="65" name="Text Box 9"/>
          <p:cNvSpPr txBox="1">
            <a:spLocks noChangeArrowheads="1"/>
          </p:cNvSpPr>
          <p:nvPr/>
        </p:nvSpPr>
        <p:spPr bwMode="auto">
          <a:xfrm>
            <a:off x="2987824" y="2996952"/>
            <a:ext cx="888385"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ခါနနိလူ</a:t>
            </a:r>
            <a:endParaRPr lang="en-US" dirty="0">
              <a:latin typeface="Pyidaungsu" panose="020B0502040204020203" pitchFamily="34" charset="0"/>
              <a:ea typeface="+mn-ea"/>
              <a:cs typeface="Pyidaungsu" panose="020B0502040204020203" pitchFamily="34" charset="0"/>
            </a:endParaRPr>
          </a:p>
        </p:txBody>
      </p:sp>
      <p:sp>
        <p:nvSpPr>
          <p:cNvPr id="66" name="Text Box 9"/>
          <p:cNvSpPr txBox="1">
            <a:spLocks noChangeArrowheads="1"/>
          </p:cNvSpPr>
          <p:nvPr/>
        </p:nvSpPr>
        <p:spPr bwMode="auto">
          <a:xfrm>
            <a:off x="2635360" y="3347700"/>
            <a:ext cx="1757212"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အာမ္မုန်အမျိုးသား</a:t>
            </a:r>
            <a:endParaRPr lang="en-US" dirty="0">
              <a:latin typeface="Pyidaungsu" panose="020B0502040204020203" pitchFamily="34" charset="0"/>
              <a:ea typeface="+mn-ea"/>
              <a:cs typeface="Pyidaungsu" panose="020B0502040204020203" pitchFamily="34" charset="0"/>
            </a:endParaRPr>
          </a:p>
        </p:txBody>
      </p:sp>
      <p:sp>
        <p:nvSpPr>
          <p:cNvPr id="67" name="Text Box 9"/>
          <p:cNvSpPr txBox="1">
            <a:spLocks noChangeArrowheads="1"/>
          </p:cNvSpPr>
          <p:nvPr/>
        </p:nvSpPr>
        <p:spPr bwMode="auto">
          <a:xfrm>
            <a:off x="2026674" y="3995772"/>
            <a:ext cx="1055097"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ဖိလိတ္တိလူ</a:t>
            </a:r>
            <a:endParaRPr lang="en-US" dirty="0">
              <a:latin typeface="Pyidaungsu" panose="020B0502040204020203" pitchFamily="34" charset="0"/>
              <a:ea typeface="+mn-ea"/>
              <a:cs typeface="Pyidaungsu" panose="020B0502040204020203" pitchFamily="34" charset="0"/>
            </a:endParaRPr>
          </a:p>
        </p:txBody>
      </p:sp>
      <p:sp>
        <p:nvSpPr>
          <p:cNvPr id="68" name="Text Box 9"/>
          <p:cNvSpPr txBox="1">
            <a:spLocks noChangeArrowheads="1"/>
          </p:cNvSpPr>
          <p:nvPr/>
        </p:nvSpPr>
        <p:spPr bwMode="auto">
          <a:xfrm>
            <a:off x="3796412" y="2276873"/>
            <a:ext cx="1317990"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ဒမာသက်မြို</a:t>
            </a:r>
            <a:r>
              <a:rPr lang="en-US" dirty="0">
                <a:latin typeface="Pyidaungsu" panose="020B0502040204020203" pitchFamily="34" charset="0"/>
                <a:ea typeface="+mn-ea"/>
                <a:cs typeface="Pyidaungsu" panose="020B0502040204020203" pitchFamily="34" charset="0"/>
              </a:rPr>
              <a:t>့</a:t>
            </a: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grpSp>
      <p:sp>
        <p:nvSpPr>
          <p:cNvPr id="72" name="Text Box 9"/>
          <p:cNvSpPr txBox="1">
            <a:spLocks noChangeArrowheads="1"/>
          </p:cNvSpPr>
          <p:nvPr/>
        </p:nvSpPr>
        <p:spPr bwMode="auto">
          <a:xfrm>
            <a:off x="1738764" y="3645025"/>
            <a:ext cx="1228221"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ယေရုရှလင</a:t>
            </a:r>
            <a:r>
              <a:rPr lang="en-US" dirty="0">
                <a:latin typeface="Pyidaungsu" panose="020B0502040204020203" pitchFamily="34" charset="0"/>
                <a:ea typeface="+mn-ea"/>
                <a:cs typeface="Pyidaungsu" panose="020B0502040204020203" pitchFamily="34" charset="0"/>
              </a:rPr>
              <a:t>်</a:t>
            </a: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cs typeface="Times New Roman" charset="0"/>
              </a:endParaRPr>
            </a:p>
          </p:txBody>
        </p:sp>
      </p:grpSp>
      <p:sp>
        <p:nvSpPr>
          <p:cNvPr id="76" name="Text Box 9"/>
          <p:cNvSpPr txBox="1">
            <a:spLocks noChangeArrowheads="1"/>
          </p:cNvSpPr>
          <p:nvPr/>
        </p:nvSpPr>
        <p:spPr bwMode="auto">
          <a:xfrm>
            <a:off x="3889431" y="2627620"/>
            <a:ext cx="715260"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ရှုရိလူ</a:t>
            </a:r>
            <a:endParaRPr lang="en-US" dirty="0">
              <a:latin typeface="Pyidaungsu" panose="020B0502040204020203" pitchFamily="34" charset="0"/>
              <a:ea typeface="+mn-ea"/>
              <a:cs typeface="Pyidaungsu" panose="020B0502040204020203" pitchFamily="34" charset="0"/>
            </a:endParaRPr>
          </a:p>
        </p:txBody>
      </p:sp>
      <p:sp>
        <p:nvSpPr>
          <p:cNvPr id="77" name="Text Box 9"/>
          <p:cNvSpPr txBox="1">
            <a:spLocks noChangeArrowheads="1"/>
          </p:cNvSpPr>
          <p:nvPr/>
        </p:nvSpPr>
        <p:spPr bwMode="auto">
          <a:xfrm>
            <a:off x="1538288" y="955874"/>
            <a:ext cx="915635" cy="369332"/>
          </a:xfrm>
          <a:prstGeom prst="rect">
            <a:avLst/>
          </a:prstGeom>
          <a:noFill/>
          <a:ln w="9525">
            <a:noFill/>
            <a:miter lim="800000"/>
            <a:headEnd/>
            <a:tailEnd/>
          </a:ln>
          <a:effectLst/>
        </p:spPr>
        <p:txBody>
          <a:bodyPr wrap="none">
            <a:spAutoFit/>
          </a:bodyPr>
          <a:lstStyle>
            <a:defPPr>
              <a:defRPr lang="en-US"/>
            </a:defPPr>
            <a:lvl1pPr fontAlgn="t">
              <a:spcBef>
                <a:spcPct val="50000"/>
              </a:spcBef>
              <a:defRPr sz="1800" b="1">
                <a:solidFill>
                  <a:srgbClr val="FFFFFF"/>
                </a:solidFill>
                <a:effectLst>
                  <a:glow rad="101600">
                    <a:srgbClr val="000514">
                      <a:alpha val="88000"/>
                    </a:srgbClr>
                  </a:glow>
                </a:effectLst>
                <a:latin typeface="Zawgyi-One"/>
                <a:cs typeface="Zawgyi-One"/>
              </a:defRPr>
            </a:lvl1pPr>
            <a:lvl2pPr marL="37931725" indent="-37474525">
              <a:defRPr sz="3600">
                <a:latin typeface="Garamond" charset="0"/>
              </a:defRPr>
            </a:lvl2pPr>
            <a:lvl3pPr>
              <a:defRPr sz="3600">
                <a:latin typeface="Garamond" charset="0"/>
              </a:defRPr>
            </a:lvl3pPr>
            <a:lvl4pPr>
              <a:defRPr sz="3600">
                <a:latin typeface="Garamond" charset="0"/>
              </a:defRPr>
            </a:lvl4pPr>
            <a:lvl5pPr>
              <a:defRPr sz="3600">
                <a:latin typeface="Garamond" charset="0"/>
              </a:defRPr>
            </a:lvl5pPr>
            <a:lvl6pPr marL="457200" eaLnBrk="0" fontAlgn="t" hangingPunct="0">
              <a:spcBef>
                <a:spcPct val="50000"/>
              </a:spcBef>
              <a:spcAft>
                <a:spcPct val="0"/>
              </a:spcAft>
              <a:defRPr sz="3600">
                <a:latin typeface="Garamond" charset="0"/>
              </a:defRPr>
            </a:lvl6pPr>
            <a:lvl7pPr marL="914400" eaLnBrk="0" fontAlgn="t" hangingPunct="0">
              <a:spcBef>
                <a:spcPct val="50000"/>
              </a:spcBef>
              <a:spcAft>
                <a:spcPct val="0"/>
              </a:spcAft>
              <a:defRPr sz="3600">
                <a:latin typeface="Garamond" charset="0"/>
              </a:defRPr>
            </a:lvl7pPr>
            <a:lvl8pPr marL="1371600" eaLnBrk="0" fontAlgn="t" hangingPunct="0">
              <a:spcBef>
                <a:spcPct val="50000"/>
              </a:spcBef>
              <a:spcAft>
                <a:spcPct val="0"/>
              </a:spcAft>
              <a:defRPr sz="3600">
                <a:latin typeface="Garamond" charset="0"/>
              </a:defRPr>
            </a:lvl8pPr>
            <a:lvl9pPr marL="1828800" eaLnBrk="0" fontAlgn="t" hangingPunct="0">
              <a:spcBef>
                <a:spcPct val="50000"/>
              </a:spcBef>
              <a:spcAft>
                <a:spcPct val="0"/>
              </a:spcAft>
              <a:defRPr sz="3600">
                <a:latin typeface="Garamond" charset="0"/>
              </a:defRPr>
            </a:lvl9pPr>
          </a:lstStyle>
          <a:p>
            <a:pPr defTabSz="457200" eaLnBrk="1" hangingPunct="1">
              <a:spcAft>
                <a:spcPts val="0"/>
              </a:spcAft>
            </a:pPr>
            <a:r>
              <a:rPr lang="en-US" dirty="0" err="1">
                <a:latin typeface="Pyidaungsu" panose="020B0502040204020203" pitchFamily="34" charset="0"/>
                <a:ea typeface="+mn-ea"/>
                <a:cs typeface="Pyidaungsu" panose="020B0502040204020203" pitchFamily="34" charset="0"/>
              </a:rPr>
              <a:t>ဟိတ္တိလူ</a:t>
            </a:r>
            <a:endParaRPr lang="en-US" dirty="0">
              <a:latin typeface="Pyidaungsu" panose="020B0502040204020203" pitchFamily="34" charset="0"/>
              <a:ea typeface="+mn-ea"/>
              <a:cs typeface="Pyidaungsu" panose="020B0502040204020203" pitchFamily="34" charset="0"/>
            </a:endParaRPr>
          </a:p>
        </p:txBody>
      </p:sp>
      <p:sp>
        <p:nvSpPr>
          <p:cNvPr id="78" name="Text Box 52"/>
          <p:cNvSpPr txBox="1">
            <a:spLocks noChangeArrowheads="1"/>
          </p:cNvSpPr>
          <p:nvPr/>
        </p:nvSpPr>
        <p:spPr bwMode="auto">
          <a:xfrm>
            <a:off x="107503" y="44624"/>
            <a:ext cx="2527857"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my-MM" sz="1600" b="1" dirty="0">
                <a:solidFill>
                  <a:prstClr val="white"/>
                </a:solidFill>
                <a:latin typeface="Pyidaungsu" panose="020B0502040204020203" pitchFamily="34" charset="0"/>
                <a:cs typeface="Pyidaungsu" panose="020B0502040204020203" pitchFamily="34" charset="0"/>
              </a:rPr>
              <a:t>အဖွဲ့ငယ်: </a:t>
            </a:r>
          </a:p>
          <a:p>
            <a:pPr algn="ctr" defTabSz="457200" eaLnBrk="1" fontAlgn="auto" hangingPunct="1">
              <a:spcBef>
                <a:spcPts val="0"/>
              </a:spcBef>
              <a:spcAft>
                <a:spcPts val="0"/>
              </a:spcAft>
            </a:pPr>
            <a:r>
              <a:rPr lang="my-MM" sz="1600" b="1" dirty="0">
                <a:solidFill>
                  <a:prstClr val="white"/>
                </a:solidFill>
                <a:latin typeface="Pyidaungsu" panose="020B0502040204020203" pitchFamily="34" charset="0"/>
                <a:cs typeface="Pyidaungsu" panose="020B0502040204020203" pitchFamily="34" charset="0"/>
              </a:rPr>
              <a:t>မြို့ ၇ မြို့ကိုအမည်တပ်ပါ။</a:t>
            </a:r>
            <a:endParaRPr lang="en-US" sz="1600" b="1" dirty="0">
              <a:solidFill>
                <a:prstClr val="white"/>
              </a:solidFill>
              <a:latin typeface="Pyidaungsu" panose="020B0502040204020203" pitchFamily="34" charset="0"/>
              <a:cs typeface="Pyidaungsu" panose="020B0502040204020203" pitchFamily="34" charset="0"/>
            </a:endParaRP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r>
              <a:rPr lang="en-US" sz="2000" b="1">
                <a:solidFill>
                  <a:srgbClr val="FFFFFF"/>
                </a:solidFill>
                <a:latin typeface="Arial"/>
                <a:ea typeface="+mn-ea"/>
                <a:cs typeface="Arial"/>
              </a:rPr>
              <a:t>1</a:t>
            </a:r>
          </a:p>
        </p:txBody>
      </p:sp>
      <p:sp>
        <p:nvSpPr>
          <p:cNvPr id="80" name="Oval 79"/>
          <p:cNvSpPr/>
          <p:nvPr/>
        </p:nvSpPr>
        <p:spPr bwMode="auto">
          <a:xfrm>
            <a:off x="35083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r>
              <a:rPr lang="en-US" sz="2000" b="1">
                <a:solidFill>
                  <a:srgbClr val="FFFFFF"/>
                </a:solidFill>
                <a:latin typeface="Arial"/>
                <a:ea typeface="+mn-ea"/>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r>
              <a:rPr lang="en-US" sz="2000" b="1">
                <a:solidFill>
                  <a:srgbClr val="FFFFFF"/>
                </a:solidFill>
                <a:latin typeface="Arial"/>
                <a:ea typeface="+mn-ea"/>
                <a:cs typeface="Arial"/>
              </a:rPr>
              <a:t>3</a:t>
            </a: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r>
              <a:rPr lang="en-US" sz="2000" b="1">
                <a:solidFill>
                  <a:srgbClr val="FFFFFF"/>
                </a:solidFill>
                <a:latin typeface="Arial"/>
                <a:ea typeface="+mn-ea"/>
                <a:cs typeface="Arial"/>
              </a:rPr>
              <a:t>4</a:t>
            </a:r>
          </a:p>
        </p:txBody>
      </p:sp>
      <p:sp>
        <p:nvSpPr>
          <p:cNvPr id="83" name="Oval 82"/>
          <p:cNvSpPr/>
          <p:nvPr/>
        </p:nvSpPr>
        <p:spPr bwMode="auto">
          <a:xfrm>
            <a:off x="6156176" y="16195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r>
              <a:rPr lang="en-US" sz="2000" b="1">
                <a:solidFill>
                  <a:srgbClr val="FFFFFF"/>
                </a:solidFill>
                <a:latin typeface="Arial"/>
                <a:ea typeface="+mn-ea"/>
                <a:cs typeface="Arial"/>
              </a:rPr>
              <a:t>5</a:t>
            </a: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r>
              <a:rPr lang="en-US" sz="2000" b="1">
                <a:solidFill>
                  <a:srgbClr val="FFFFFF"/>
                </a:solidFill>
                <a:latin typeface="Arial"/>
                <a:ea typeface="+mn-ea"/>
                <a:cs typeface="Arial"/>
              </a:rPr>
              <a:t>6</a:t>
            </a: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r>
              <a:rPr lang="en-US" sz="2000" b="1">
                <a:solidFill>
                  <a:srgbClr val="FFFFFF"/>
                </a:solidFill>
                <a:latin typeface="Arial"/>
                <a:ea typeface="+mn-ea"/>
                <a:cs typeface="Arial"/>
              </a:rPr>
              <a:t>7</a:t>
            </a:r>
          </a:p>
        </p:txBody>
      </p:sp>
    </p:spTree>
    <p:extLst>
      <p:ext uri="{BB962C8B-B14F-4D97-AF65-F5344CB8AC3E}">
        <p14:creationId xmlns:p14="http://schemas.microsoft.com/office/powerpoint/2010/main" val="45075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1186" name="Picture 1" descr="OTS 29 Map ANE OT v SE Asia.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1035050"/>
            <a:ext cx="10325100" cy="846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1187" name="Picture 1" descr="rev 21 SE Asia Ma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8" name="Rectangle 2"/>
          <p:cNvSpPr>
            <a:spLocks noGrp="1" noChangeArrowheads="1"/>
          </p:cNvSpPr>
          <p:nvPr>
            <p:ph type="ctrTitle"/>
          </p:nvPr>
        </p:nvSpPr>
        <p:spPr>
          <a:xfrm>
            <a:off x="0" y="115888"/>
            <a:ext cx="8532440" cy="541337"/>
          </a:xfrm>
          <a:solidFill>
            <a:srgbClr val="000090"/>
          </a:solidFill>
        </p:spPr>
        <p:txBody>
          <a:bodyPr/>
          <a:lstStyle/>
          <a:p>
            <a:pPr eaLnBrk="1" hangingPunct="1"/>
            <a:r>
              <a:rPr kumimoji="1" lang="en-US" altLang="zh-CN" sz="2000" b="1" dirty="0" err="1">
                <a:solidFill>
                  <a:schemeClr val="bg1"/>
                </a:solidFill>
                <a:latin typeface="Pyidaungsu" panose="020B0502040204020203" pitchFamily="34" charset="0"/>
                <a:cs typeface="Pyidaungsu" panose="020B0502040204020203" pitchFamily="34" charset="0"/>
              </a:rPr>
              <a:t>အရှေ့အလယ်ပိုင်းနှင</a:t>
            </a:r>
            <a:r>
              <a:rPr kumimoji="1" lang="en-US" altLang="zh-CN" sz="2000" b="1" dirty="0">
                <a:solidFill>
                  <a:schemeClr val="bg1"/>
                </a:solidFill>
                <a:latin typeface="Pyidaungsu" panose="020B0502040204020203" pitchFamily="34" charset="0"/>
                <a:cs typeface="Pyidaungsu" panose="020B0502040204020203" pitchFamily="34" charset="0"/>
              </a:rPr>
              <a:t>့် </a:t>
            </a:r>
            <a:r>
              <a:rPr kumimoji="1" lang="en-US" altLang="zh-CN" sz="2000" b="1" dirty="0" err="1">
                <a:solidFill>
                  <a:schemeClr val="bg1"/>
                </a:solidFill>
                <a:latin typeface="Pyidaungsu" panose="020B0502040204020203" pitchFamily="34" charset="0"/>
                <a:cs typeface="Pyidaungsu" panose="020B0502040204020203" pitchFamily="34" charset="0"/>
              </a:rPr>
              <a:t>အရှေ့တောင်အာရှတို</a:t>
            </a:r>
            <a:r>
              <a:rPr kumimoji="1" lang="en-US" altLang="zh-CN" sz="2000" b="1" dirty="0">
                <a:solidFill>
                  <a:schemeClr val="bg1"/>
                </a:solidFill>
                <a:latin typeface="Pyidaungsu" panose="020B0502040204020203" pitchFamily="34" charset="0"/>
                <a:cs typeface="Pyidaungsu" panose="020B0502040204020203" pitchFamily="34" charset="0"/>
              </a:rPr>
              <a:t>့၏ </a:t>
            </a:r>
            <a:r>
              <a:rPr kumimoji="1" lang="en-US" altLang="zh-CN" sz="2000" b="1" dirty="0" err="1">
                <a:solidFill>
                  <a:schemeClr val="bg1"/>
                </a:solidFill>
                <a:latin typeface="Pyidaungsu" panose="020B0502040204020203" pitchFamily="34" charset="0"/>
                <a:cs typeface="Pyidaungsu" panose="020B0502040204020203" pitchFamily="34" charset="0"/>
              </a:rPr>
              <a:t>အရွယ်အစားခြားနားချက</a:t>
            </a:r>
            <a:r>
              <a:rPr kumimoji="1" lang="en-US" altLang="zh-CN" sz="2000" b="1" dirty="0">
                <a:solidFill>
                  <a:schemeClr val="bg1"/>
                </a:solidFill>
                <a:latin typeface="Pyidaungsu" panose="020B0502040204020203" pitchFamily="34" charset="0"/>
                <a:cs typeface="Pyidaungsu" panose="020B0502040204020203" pitchFamily="34" charset="0"/>
              </a:rPr>
              <a:t>်</a:t>
            </a:r>
          </a:p>
        </p:txBody>
      </p:sp>
      <p:sp>
        <p:nvSpPr>
          <p:cNvPr id="221189"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29</a:t>
            </a:r>
          </a:p>
        </p:txBody>
      </p:sp>
      <p:pic>
        <p:nvPicPr>
          <p:cNvPr id="22119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39975" y="2882900"/>
            <a:ext cx="3671888" cy="2490788"/>
          </a:xfrm>
          <a:prstGeom prst="rect">
            <a:avLst/>
          </a:prstGeom>
          <a:noFill/>
          <a:ln w="762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28584" y="2924944"/>
            <a:ext cx="3671888" cy="2490788"/>
          </a:xfrm>
          <a:prstGeom prst="rect">
            <a:avLst/>
          </a:prstGeom>
          <a:noFill/>
          <a:ln w="762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0304771" y="3220931"/>
            <a:ext cx="756000" cy="202055"/>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err="1">
                <a:solidFill>
                  <a:schemeClr val="tx1"/>
                </a:solidFill>
                <a:latin typeface="Zawgyi-One"/>
                <a:ea typeface="华文楷体"/>
                <a:cs typeface="Zawgyi-One"/>
              </a:rPr>
              <a:t>တူရကီ</a:t>
            </a:r>
            <a:endParaRPr lang="en-US" sz="1200" b="1" dirty="0">
              <a:solidFill>
                <a:schemeClr val="tx1"/>
              </a:solidFill>
              <a:latin typeface="Zawgyi-One"/>
              <a:ea typeface="华文楷体"/>
              <a:cs typeface="Zawgyi-One"/>
            </a:endParaRPr>
          </a:p>
        </p:txBody>
      </p:sp>
      <p:sp>
        <p:nvSpPr>
          <p:cNvPr id="9" name="Rectangle 8"/>
          <p:cNvSpPr/>
          <p:nvPr/>
        </p:nvSpPr>
        <p:spPr>
          <a:xfrm>
            <a:off x="10965172" y="4005064"/>
            <a:ext cx="807628" cy="193776"/>
          </a:xfrm>
          <a:prstGeom prst="rect">
            <a:avLst/>
          </a:prstGeom>
          <a:solidFill>
            <a:srgbClr val="B2E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err="1">
                <a:solidFill>
                  <a:schemeClr val="tx1"/>
                </a:solidFill>
                <a:latin typeface="Zawgyi-One"/>
                <a:ea typeface="华文楷体"/>
                <a:cs typeface="Zawgyi-One"/>
              </a:rPr>
              <a:t>စီးရီးယား</a:t>
            </a:r>
            <a:endParaRPr lang="en-US" sz="1200" b="1" dirty="0">
              <a:solidFill>
                <a:schemeClr val="tx1"/>
              </a:solidFill>
              <a:latin typeface="Zawgyi-One"/>
              <a:ea typeface="华文楷体"/>
              <a:cs typeface="Zawgyi-One"/>
            </a:endParaRPr>
          </a:p>
        </p:txBody>
      </p:sp>
      <p:sp>
        <p:nvSpPr>
          <p:cNvPr id="10" name="Rectangle 9"/>
          <p:cNvSpPr/>
          <p:nvPr/>
        </p:nvSpPr>
        <p:spPr>
          <a:xfrm>
            <a:off x="12029660" y="4622550"/>
            <a:ext cx="647999" cy="202055"/>
          </a:xfrm>
          <a:prstGeom prst="rect">
            <a:avLst/>
          </a:prstGeom>
          <a:solidFill>
            <a:srgbClr val="FFF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err="1">
                <a:solidFill>
                  <a:schemeClr val="tx1"/>
                </a:solidFill>
                <a:latin typeface="Zawgyi-One"/>
                <a:ea typeface="华文楷体"/>
                <a:cs typeface="Zawgyi-One"/>
              </a:rPr>
              <a:t>အီရတ</a:t>
            </a:r>
            <a:r>
              <a:rPr lang="en-US" sz="1200" b="1" dirty="0">
                <a:solidFill>
                  <a:schemeClr val="tx1"/>
                </a:solidFill>
                <a:latin typeface="Zawgyi-One"/>
                <a:ea typeface="华文楷体"/>
                <a:cs typeface="Zawgyi-One"/>
              </a:rPr>
              <a:t>္</a:t>
            </a:r>
          </a:p>
        </p:txBody>
      </p:sp>
      <p:sp>
        <p:nvSpPr>
          <p:cNvPr id="11" name="Rectangle 10"/>
          <p:cNvSpPr/>
          <p:nvPr/>
        </p:nvSpPr>
        <p:spPr>
          <a:xfrm>
            <a:off x="11772800" y="4387005"/>
            <a:ext cx="720080" cy="194123"/>
          </a:xfrm>
          <a:prstGeom prst="rect">
            <a:avLst/>
          </a:prstGeom>
          <a:solidFill>
            <a:srgbClr val="FFF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err="1">
                <a:solidFill>
                  <a:schemeClr val="tx1"/>
                </a:solidFill>
                <a:latin typeface="Zawgyi-One"/>
                <a:ea typeface="华文楷体"/>
                <a:cs typeface="Zawgyi-One"/>
              </a:rPr>
              <a:t>ဘဒ္ဂဒက</a:t>
            </a:r>
            <a:r>
              <a:rPr lang="en-US" sz="1050" b="1" dirty="0">
                <a:solidFill>
                  <a:schemeClr val="tx1"/>
                </a:solidFill>
                <a:latin typeface="Zawgyi-One"/>
                <a:ea typeface="华文楷体"/>
                <a:cs typeface="Zawgyi-One"/>
              </a:rPr>
              <a:t>္</a:t>
            </a:r>
          </a:p>
        </p:txBody>
      </p:sp>
      <p:sp>
        <p:nvSpPr>
          <p:cNvPr id="12" name="Rectangle 11"/>
          <p:cNvSpPr/>
          <p:nvPr/>
        </p:nvSpPr>
        <p:spPr>
          <a:xfrm>
            <a:off x="10740497" y="4897333"/>
            <a:ext cx="816279" cy="187852"/>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err="1">
                <a:solidFill>
                  <a:schemeClr val="tx1"/>
                </a:solidFill>
                <a:latin typeface="Zawgyi-One"/>
                <a:ea typeface="华文楷体"/>
                <a:cs typeface="Zawgyi-One"/>
              </a:rPr>
              <a:t>ေဂ်ာ္ဒန</a:t>
            </a:r>
            <a:r>
              <a:rPr lang="en-US" sz="1600" b="1" dirty="0">
                <a:solidFill>
                  <a:schemeClr val="tx1"/>
                </a:solidFill>
                <a:latin typeface="Zawgyi-One"/>
                <a:ea typeface="华文楷体"/>
                <a:cs typeface="Zawgyi-One"/>
              </a:rPr>
              <a:t>္</a:t>
            </a:r>
          </a:p>
        </p:txBody>
      </p:sp>
      <p:sp>
        <p:nvSpPr>
          <p:cNvPr id="13" name="Rectangle 12"/>
          <p:cNvSpPr/>
          <p:nvPr/>
        </p:nvSpPr>
        <p:spPr>
          <a:xfrm>
            <a:off x="9900592" y="5013176"/>
            <a:ext cx="721723" cy="175693"/>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err="1">
                <a:solidFill>
                  <a:schemeClr val="tx1"/>
                </a:solidFill>
                <a:latin typeface="Zawgyi-One"/>
                <a:ea typeface="华文楷体"/>
                <a:cs typeface="Zawgyi-One"/>
              </a:rPr>
              <a:t>အစၥေရး</a:t>
            </a:r>
            <a:endParaRPr lang="en-US" sz="1100" b="1" dirty="0">
              <a:solidFill>
                <a:schemeClr val="tx1"/>
              </a:solidFill>
              <a:latin typeface="Zawgyi-One"/>
              <a:ea typeface="华文楷体"/>
              <a:cs typeface="Zawgyi-One"/>
            </a:endParaRPr>
          </a:p>
        </p:txBody>
      </p:sp>
      <p:sp>
        <p:nvSpPr>
          <p:cNvPr id="14" name="Rectangle 13"/>
          <p:cNvSpPr/>
          <p:nvPr/>
        </p:nvSpPr>
        <p:spPr>
          <a:xfrm>
            <a:off x="9826941" y="4365104"/>
            <a:ext cx="865739" cy="116183"/>
          </a:xfrm>
          <a:prstGeom prst="rect">
            <a:avLst/>
          </a:prstGeom>
          <a:solidFill>
            <a:srgbClr val="8A9B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err="1">
                <a:solidFill>
                  <a:schemeClr val="tx1"/>
                </a:solidFill>
                <a:latin typeface="Zawgyi-One"/>
                <a:ea typeface="华文楷体"/>
                <a:cs typeface="Zawgyi-One"/>
              </a:rPr>
              <a:t>လတ္ဘ</a:t>
            </a:r>
            <a:r>
              <a:rPr lang="en-US" sz="1050" b="1" dirty="0">
                <a:solidFill>
                  <a:schemeClr val="tx1"/>
                </a:solidFill>
                <a:latin typeface="Zawgyi-One"/>
                <a:ea typeface="华文楷体"/>
                <a:cs typeface="Zawgyi-One"/>
              </a:rPr>
              <a:t>ႏြ</a:t>
            </a:r>
            <a:r>
              <a:rPr lang="en-US" sz="1050" b="1" dirty="0" err="1">
                <a:solidFill>
                  <a:schemeClr val="tx1"/>
                </a:solidFill>
                <a:latin typeface="Zawgyi-One"/>
                <a:ea typeface="华文楷体"/>
                <a:cs typeface="Zawgyi-One"/>
              </a:rPr>
              <a:t>န</a:t>
            </a:r>
            <a:r>
              <a:rPr lang="en-US" sz="1050" b="1" dirty="0">
                <a:solidFill>
                  <a:schemeClr val="tx1"/>
                </a:solidFill>
                <a:latin typeface="Zawgyi-One"/>
                <a:ea typeface="华文楷体"/>
                <a:cs typeface="Zawgyi-One"/>
              </a:rPr>
              <a:t>္</a:t>
            </a:r>
          </a:p>
        </p:txBody>
      </p:sp>
      <p:sp>
        <p:nvSpPr>
          <p:cNvPr id="15" name="Rectangle 14"/>
          <p:cNvSpPr/>
          <p:nvPr/>
        </p:nvSpPr>
        <p:spPr>
          <a:xfrm>
            <a:off x="9926771" y="4149185"/>
            <a:ext cx="683999" cy="202055"/>
          </a:xfrm>
          <a:prstGeom prst="rect">
            <a:avLst/>
          </a:prstGeom>
          <a:solidFill>
            <a:srgbClr val="8A9B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err="1">
                <a:solidFill>
                  <a:schemeClr val="tx1"/>
                </a:solidFill>
                <a:latin typeface="Zawgyi-One"/>
                <a:ea typeface="华文楷体"/>
                <a:cs typeface="Zawgyi-One"/>
              </a:rPr>
              <a:t>ေဘ႐ုုတ</a:t>
            </a:r>
            <a:r>
              <a:rPr lang="en-US" sz="1050" b="1" dirty="0">
                <a:solidFill>
                  <a:schemeClr val="tx1"/>
                </a:solidFill>
                <a:latin typeface="Zawgyi-One"/>
                <a:ea typeface="华文楷体"/>
                <a:cs typeface="Zawgyi-One"/>
              </a:rPr>
              <a:t>္</a:t>
            </a:r>
          </a:p>
        </p:txBody>
      </p:sp>
      <p:sp>
        <p:nvSpPr>
          <p:cNvPr id="16" name="Rectangle 15"/>
          <p:cNvSpPr/>
          <p:nvPr/>
        </p:nvSpPr>
        <p:spPr>
          <a:xfrm>
            <a:off x="10930537" y="4365104"/>
            <a:ext cx="842263" cy="223955"/>
          </a:xfrm>
          <a:prstGeom prst="rect">
            <a:avLst/>
          </a:prstGeom>
          <a:solidFill>
            <a:srgbClr val="B2E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err="1">
                <a:solidFill>
                  <a:schemeClr val="tx1"/>
                </a:solidFill>
                <a:latin typeface="Zawgyi-One"/>
                <a:ea typeface="华文楷体"/>
                <a:cs typeface="Zawgyi-One"/>
              </a:rPr>
              <a:t>ဒမာသတ</a:t>
            </a:r>
            <a:r>
              <a:rPr lang="en-US" sz="1100" b="1" dirty="0">
                <a:solidFill>
                  <a:schemeClr val="tx1"/>
                </a:solidFill>
                <a:latin typeface="Zawgyi-One"/>
                <a:ea typeface="华文楷体"/>
                <a:cs typeface="Zawgyi-One"/>
              </a:rPr>
              <a:t>္ျ</a:t>
            </a:r>
            <a:r>
              <a:rPr lang="en-US" sz="1100" b="1" dirty="0" err="1">
                <a:solidFill>
                  <a:schemeClr val="tx1"/>
                </a:solidFill>
                <a:latin typeface="Zawgyi-One"/>
                <a:ea typeface="华文楷体"/>
                <a:cs typeface="Zawgyi-One"/>
              </a:rPr>
              <a:t>မိ</a:t>
            </a:r>
            <a:r>
              <a:rPr lang="en-US" sz="1100" b="1" dirty="0">
                <a:solidFill>
                  <a:schemeClr val="tx1"/>
                </a:solidFill>
                <a:latin typeface="Zawgyi-One"/>
                <a:ea typeface="华文楷体"/>
                <a:cs typeface="Zawgyi-One"/>
              </a:rPr>
              <a:t>ဳ႕</a:t>
            </a:r>
          </a:p>
        </p:txBody>
      </p:sp>
      <p:sp>
        <p:nvSpPr>
          <p:cNvPr id="17" name="Rectangle 16"/>
          <p:cNvSpPr/>
          <p:nvPr/>
        </p:nvSpPr>
        <p:spPr>
          <a:xfrm>
            <a:off x="10893505" y="4691838"/>
            <a:ext cx="611999" cy="143996"/>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err="1">
                <a:solidFill>
                  <a:schemeClr val="tx1"/>
                </a:solidFill>
                <a:latin typeface="Zawgyi-One"/>
                <a:ea typeface="华文楷体"/>
                <a:cs typeface="Zawgyi-One"/>
              </a:rPr>
              <a:t>အာမန</a:t>
            </a:r>
            <a:r>
              <a:rPr lang="en-US" sz="1050" b="1" dirty="0">
                <a:solidFill>
                  <a:schemeClr val="tx1"/>
                </a:solidFill>
                <a:latin typeface="Zawgyi-One"/>
                <a:ea typeface="华文楷体"/>
                <a:cs typeface="Zawgyi-One"/>
              </a:rPr>
              <a:t>္</a:t>
            </a:r>
          </a:p>
        </p:txBody>
      </p:sp>
      <p:sp>
        <p:nvSpPr>
          <p:cNvPr id="18" name="Rectangle 17"/>
          <p:cNvSpPr/>
          <p:nvPr/>
        </p:nvSpPr>
        <p:spPr>
          <a:xfrm>
            <a:off x="10244315" y="3030751"/>
            <a:ext cx="756000" cy="1440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chemeClr val="tx1"/>
                </a:solidFill>
                <a:latin typeface="Zawgyi-One"/>
                <a:ea typeface="华文楷体"/>
                <a:cs typeface="Zawgyi-One"/>
              </a:rPr>
              <a:t>အင္ကာရာ</a:t>
            </a:r>
            <a:endParaRPr lang="en-US" b="1" dirty="0">
              <a:solidFill>
                <a:schemeClr val="tx1"/>
              </a:solidFill>
              <a:latin typeface="Zawgyi-One"/>
              <a:ea typeface="华文楷体"/>
              <a:cs typeface="Zawgyi-One"/>
            </a:endParaRPr>
          </a:p>
        </p:txBody>
      </p:sp>
      <p:sp>
        <p:nvSpPr>
          <p:cNvPr id="19" name="Rectangle 18"/>
          <p:cNvSpPr/>
          <p:nvPr/>
        </p:nvSpPr>
        <p:spPr>
          <a:xfrm>
            <a:off x="11728580" y="2996116"/>
            <a:ext cx="756000" cy="1440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chemeClr val="tx1"/>
                </a:solidFill>
                <a:latin typeface="Zawgyi-One"/>
                <a:ea typeface="华文楷体"/>
                <a:cs typeface="Zawgyi-One"/>
              </a:rPr>
              <a:t>ရီရဲဗန</a:t>
            </a:r>
            <a:r>
              <a:rPr lang="en-US" b="1" dirty="0">
                <a:solidFill>
                  <a:schemeClr val="tx1"/>
                </a:solidFill>
                <a:latin typeface="Zawgyi-One"/>
                <a:ea typeface="华文楷体"/>
                <a:cs typeface="Zawgyi-One"/>
              </a:rPr>
              <a:t>္</a:t>
            </a:r>
          </a:p>
        </p:txBody>
      </p:sp>
      <p:sp>
        <p:nvSpPr>
          <p:cNvPr id="20" name="Rectangle 19"/>
          <p:cNvSpPr/>
          <p:nvPr/>
        </p:nvSpPr>
        <p:spPr>
          <a:xfrm>
            <a:off x="12533905" y="5187132"/>
            <a:ext cx="647999" cy="202055"/>
          </a:xfrm>
          <a:prstGeom prst="rect">
            <a:avLst/>
          </a:prstGeom>
          <a:solidFill>
            <a:srgbClr val="FFF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err="1">
                <a:solidFill>
                  <a:schemeClr val="tx1"/>
                </a:solidFill>
                <a:latin typeface="Zawgyi-One"/>
                <a:ea typeface="华文楷体"/>
                <a:cs typeface="Zawgyi-One"/>
              </a:rPr>
              <a:t>ကူဝိတ</a:t>
            </a:r>
            <a:r>
              <a:rPr lang="en-US" sz="1200" b="1" dirty="0">
                <a:solidFill>
                  <a:schemeClr val="tx1"/>
                </a:solidFill>
                <a:latin typeface="Zawgyi-One"/>
                <a:ea typeface="华文楷体"/>
                <a:cs typeface="Zawgyi-One"/>
              </a:rPr>
              <a:t>္</a:t>
            </a:r>
          </a:p>
        </p:txBody>
      </p:sp>
      <p:sp>
        <p:nvSpPr>
          <p:cNvPr id="21" name="Rectangle 20"/>
          <p:cNvSpPr/>
          <p:nvPr/>
        </p:nvSpPr>
        <p:spPr>
          <a:xfrm>
            <a:off x="12564888" y="2964632"/>
            <a:ext cx="917538" cy="248343"/>
          </a:xfrm>
          <a:prstGeom prst="rect">
            <a:avLst/>
          </a:prstGeom>
          <a:solidFill>
            <a:srgbClr val="FFF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err="1">
                <a:solidFill>
                  <a:schemeClr val="tx1"/>
                </a:solidFill>
                <a:latin typeface="Zawgyi-One"/>
                <a:ea typeface="华文楷体"/>
                <a:cs typeface="Zawgyi-One"/>
              </a:rPr>
              <a:t>အဇာဘိုုင္ဂ်န</a:t>
            </a:r>
            <a:r>
              <a:rPr lang="en-US" sz="1050" b="1" dirty="0">
                <a:solidFill>
                  <a:schemeClr val="tx1"/>
                </a:solidFill>
                <a:latin typeface="Zawgyi-One"/>
                <a:ea typeface="华文楷体"/>
                <a:cs typeface="Zawgyi-One"/>
              </a:rPr>
              <a:t>္</a:t>
            </a:r>
          </a:p>
        </p:txBody>
      </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827584" y="228600"/>
            <a:ext cx="7478216" cy="762000"/>
          </a:xfrm>
          <a:solidFill>
            <a:srgbClr val="FF0000"/>
          </a:solidFill>
          <a:ln>
            <a:solidFill>
              <a:schemeClr val="bg2"/>
            </a:solidFill>
          </a:ln>
        </p:spPr>
        <p:txBody>
          <a:bodyPr/>
          <a:lstStyle/>
          <a:p>
            <a:pPr eaLnBrk="1" hangingPunct="1">
              <a:defRPr/>
            </a:pPr>
            <a:r>
              <a:rPr lang="en-US" sz="3200" dirty="0" err="1">
                <a:solidFill>
                  <a:srgbClr val="FFFFFF"/>
                </a:solidFill>
                <a:latin typeface="Pyidaungsu" panose="020B0502040204020203" pitchFamily="34" charset="0"/>
                <a:ea typeface="ＭＳ Ｐゴシック" charset="0"/>
                <a:cs typeface="Pyidaungsu" panose="020B0502040204020203" pitchFamily="34" charset="0"/>
              </a:rPr>
              <a:t>ဣသရေလ၏မဟာဗျူဟာကျတည်နေရာ</a:t>
            </a:r>
            <a:endParaRPr lang="en-US" sz="3200" dirty="0">
              <a:solidFill>
                <a:srgbClr val="FFFFFF"/>
              </a:solidFill>
              <a:latin typeface="Pyidaungsu" panose="020B0502040204020203" pitchFamily="34" charset="0"/>
              <a:ea typeface="ＭＳ Ｐゴシック" charset="0"/>
              <a:cs typeface="Pyidaungsu" panose="020B0502040204020203" pitchFamily="34" charset="0"/>
            </a:endParaRPr>
          </a:p>
        </p:txBody>
      </p:sp>
      <p:sp>
        <p:nvSpPr>
          <p:cNvPr id="223235" name="Oval 4"/>
          <p:cNvSpPr>
            <a:spLocks noChangeArrowheads="1"/>
          </p:cNvSpPr>
          <p:nvPr/>
        </p:nvSpPr>
        <p:spPr bwMode="auto">
          <a:xfrm>
            <a:off x="5373092" y="3145761"/>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0000"/>
              </a:solidFill>
              <a:latin typeface="Garamond" charset="0"/>
            </a:endParaRPr>
          </a:p>
        </p:txBody>
      </p:sp>
      <p:sp>
        <p:nvSpPr>
          <p:cNvPr id="191493" name="AutoShape 5"/>
          <p:cNvSpPr>
            <a:spLocks noChangeArrowheads="1"/>
          </p:cNvSpPr>
          <p:nvPr/>
        </p:nvSpPr>
        <p:spPr bwMode="auto">
          <a:xfrm rot="6298269">
            <a:off x="4761905" y="1362999"/>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5" name="AutoShape 7"/>
          <p:cNvSpPr>
            <a:spLocks noChangeArrowheads="1"/>
          </p:cNvSpPr>
          <p:nvPr/>
        </p:nvSpPr>
        <p:spPr bwMode="auto">
          <a:xfrm rot="17525952" flipV="1">
            <a:off x="4197391" y="4169698"/>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eaLnBrk="1" hangingPunct="1">
              <a:spcBef>
                <a:spcPct val="20000"/>
              </a:spcBef>
              <a:buClr>
                <a:srgbClr val="FFCC00"/>
              </a:buClr>
              <a:buSzPct val="70000"/>
              <a:buFont typeface="Wingdings" charset="0"/>
              <a:buNone/>
              <a:defRPr/>
            </a:pPr>
            <a:endParaRPr lang="en-US" sz="2800" dirty="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endParaRPr lang="en-US" sz="2800" dirty="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r>
              <a:rPr lang="my-MM" sz="20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ဘုရားသခင်သည်သူ၏</a:t>
            </a:r>
          </a:p>
          <a:p>
            <a:pPr marL="169863" eaLnBrk="1" hangingPunct="1">
              <a:spcBef>
                <a:spcPct val="20000"/>
              </a:spcBef>
              <a:buClr>
                <a:srgbClr val="FFCC00"/>
              </a:buClr>
              <a:buSzPct val="70000"/>
              <a:buFont typeface="Wingdings" charset="0"/>
              <a:buNone/>
              <a:defRPr/>
            </a:pPr>
            <a:r>
              <a:rPr lang="my-MM" sz="20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ရည်ရွယ်ချက်အတွက်</a:t>
            </a:r>
          </a:p>
          <a:p>
            <a:pPr marL="169863" eaLnBrk="1" hangingPunct="1">
              <a:spcBef>
                <a:spcPct val="20000"/>
              </a:spcBef>
              <a:buClr>
                <a:srgbClr val="FFCC00"/>
              </a:buClr>
              <a:buSzPct val="70000"/>
              <a:buFont typeface="Wingdings" charset="0"/>
              <a:buNone/>
              <a:defRPr/>
            </a:pPr>
            <a:r>
              <a:rPr lang="my-MM" sz="20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မဟာဗျူဟာကျရာ</a:t>
            </a:r>
          </a:p>
          <a:p>
            <a:pPr marL="169863" eaLnBrk="1" hangingPunct="1">
              <a:spcBef>
                <a:spcPct val="20000"/>
              </a:spcBef>
              <a:buClr>
                <a:srgbClr val="FFCC00"/>
              </a:buClr>
              <a:buSzPct val="70000"/>
              <a:buFont typeface="Wingdings" charset="0"/>
              <a:buNone/>
              <a:defRPr/>
            </a:pPr>
            <a:r>
              <a:rPr lang="my-MM" sz="20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အရပ်၌သင့်အားမည်သို့ထားခဲ့သနည်း။</a:t>
            </a:r>
            <a:endParaRPr lang="en-US" sz="20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91497" name="WordArt 9"/>
          <p:cNvSpPr>
            <a:spLocks noChangeArrowheads="1" noChangeShapeType="1" noTextEdit="1"/>
          </p:cNvSpPr>
          <p:nvPr/>
        </p:nvSpPr>
        <p:spPr bwMode="auto">
          <a:xfrm>
            <a:off x="-22225" y="1772816"/>
            <a:ext cx="3375025" cy="16764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dirty="0" err="1">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Pyidaungsu" panose="020B0502040204020203" pitchFamily="34" charset="0"/>
                <a:ea typeface="Impact"/>
                <a:cs typeface="Pyidaungsu" panose="020B0502040204020203" pitchFamily="34" charset="0"/>
              </a:rPr>
              <a:t>စဉ်းစားရန်မေးခွန်း</a:t>
            </a:r>
            <a:endParaRPr lang="en-US"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Pyidaungsu" panose="020B0502040204020203" pitchFamily="34" charset="0"/>
              <a:ea typeface="Impact"/>
              <a:cs typeface="Pyidaungsu" panose="020B0502040204020203" pitchFamily="34" charset="0"/>
            </a:endParaRPr>
          </a:p>
        </p:txBody>
      </p:sp>
      <p:sp>
        <p:nvSpPr>
          <p:cNvPr id="191498" name="Rectangle 10"/>
          <p:cNvSpPr>
            <a:spLocks noChangeArrowheads="1"/>
          </p:cNvSpPr>
          <p:nvPr/>
        </p:nvSpPr>
        <p:spPr bwMode="auto">
          <a:xfrm>
            <a:off x="6372200" y="2770584"/>
            <a:ext cx="2771800" cy="4114800"/>
          </a:xfrm>
          <a:prstGeom prst="rect">
            <a:avLst/>
          </a:prstGeom>
          <a:solidFill>
            <a:schemeClr val="bg1"/>
          </a:solidFill>
          <a:ln w="9525">
            <a:noFill/>
            <a:miter lim="800000"/>
            <a:headEnd/>
            <a:tailEnd/>
          </a:ln>
          <a:effectLst/>
        </p:spPr>
        <p:txBody>
          <a:bodyPr/>
          <a:lstStyle/>
          <a:p>
            <a:pPr marL="169863" algn="ctr" eaLnBrk="1" hangingPunct="1">
              <a:spcBef>
                <a:spcPct val="20000"/>
              </a:spcBef>
              <a:buClr>
                <a:srgbClr val="FFCC00"/>
              </a:buClr>
              <a:buSzPct val="70000"/>
              <a:buFont typeface="Wingdings" charset="0"/>
              <a:buNone/>
              <a:defRPr/>
            </a:pPr>
            <a:endParaRPr lang="en-US" sz="2400" b="1" dirty="0">
              <a:solidFill>
                <a:srgbClr val="FFFFFF"/>
              </a:solidFill>
              <a:effectLst>
                <a:outerShdw blurRad="38100" dist="38100" dir="2700000" algn="tl">
                  <a:srgbClr val="000000"/>
                </a:outerShdw>
              </a:effectLst>
              <a:latin typeface="Zawgyi-One"/>
              <a:cs typeface="Zawgyi-One"/>
            </a:endParaRPr>
          </a:p>
          <a:p>
            <a:pPr marL="169863" algn="ctr" eaLnBrk="1" hangingPunct="1">
              <a:spcBef>
                <a:spcPct val="20000"/>
              </a:spcBef>
              <a:buClr>
                <a:srgbClr val="FFCC00"/>
              </a:buClr>
              <a:buSzPct val="70000"/>
              <a:buFont typeface="Wingdings" charset="0"/>
              <a:buNone/>
              <a:defRPr/>
            </a:pPr>
            <a:r>
              <a:rPr lang="my-MM" sz="2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တဖန်အရှင်ထာဝရဘုရားမိန့်တော်မူသည်မှကား၊ဤပုံသည်ယေရုရှလင်မြို့ဖြစ်၏။ပတ်လည်၌ရှိသောတိုင်းပြည်များတို့အလယ်မှာထိုမြို့ကိုငါထား၍၊</a:t>
            </a:r>
          </a:p>
          <a:p>
            <a:pPr marL="169863" algn="ctr" eaLnBrk="1" hangingPunct="1">
              <a:spcBef>
                <a:spcPct val="20000"/>
              </a:spcBef>
              <a:buClr>
                <a:srgbClr val="FFCC00"/>
              </a:buClr>
              <a:buSzPct val="70000"/>
              <a:buFont typeface="Wingdings" charset="0"/>
              <a:buNone/>
              <a:defRPr/>
            </a:pPr>
            <a:r>
              <a:rPr lang="my-MM" sz="2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ယေဇ ၅:၅</a:t>
            </a:r>
            <a:endParaRPr lang="en-US" sz="2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91494" name="AutoShape 6"/>
          <p:cNvSpPr>
            <a:spLocks noChangeArrowheads="1"/>
          </p:cNvSpPr>
          <p:nvPr/>
        </p:nvSpPr>
        <p:spPr bwMode="auto">
          <a:xfrm rot="7220944" flipV="1">
            <a:off x="6166842" y="1697961"/>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2" name="TextBox 1"/>
          <p:cNvSpPr txBox="1"/>
          <p:nvPr/>
        </p:nvSpPr>
        <p:spPr>
          <a:xfrm>
            <a:off x="8604448" y="-27384"/>
            <a:ext cx="527007" cy="461665"/>
          </a:xfrm>
          <a:prstGeom prst="rect">
            <a:avLst/>
          </a:prstGeom>
          <a:solidFill>
            <a:schemeClr val="bg2"/>
          </a:solidFill>
        </p:spPr>
        <p:txBody>
          <a:bodyPr wrap="none" rtlCol="0">
            <a:spAutoFit/>
          </a:bodyPr>
          <a:lstStyle/>
          <a:p>
            <a:r>
              <a:rPr lang="en-US" sz="2400" b="1" dirty="0"/>
              <a:t>28</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6512" y="76200"/>
            <a:ext cx="9296400" cy="6858000"/>
          </a:xfrm>
          <a:noFill/>
          <a:extLst>
            <a:ext uri="{909E8E84-426E-40dd-AFC4-6F175D3DCCD1}">
              <a14:hiddenFill xmlns:a14="http://schemas.microsoft.com/office/drawing/2010/main" xmlns="">
                <a:solidFill>
                  <a:srgbClr val="FFFFFF"/>
                </a:solidFill>
              </a14:hiddenFill>
            </a:ext>
          </a:extLst>
        </p:spPr>
      </p:pic>
      <p:sp>
        <p:nvSpPr>
          <p:cNvPr id="99331" name="Text Box 3"/>
          <p:cNvSpPr txBox="1">
            <a:spLocks noChangeArrowheads="1"/>
          </p:cNvSpPr>
          <p:nvPr/>
        </p:nvSpPr>
        <p:spPr bwMode="auto">
          <a:xfrm>
            <a:off x="5791200" y="2482850"/>
            <a:ext cx="2819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200" b="1">
                <a:effectLst>
                  <a:glow rad="266700">
                    <a:schemeClr val="bg2"/>
                  </a:glow>
                </a:effectLst>
                <a:cs typeface="Arial" charset="0"/>
              </a:rPr>
              <a:t>G</a:t>
            </a:r>
          </a:p>
        </p:txBody>
      </p:sp>
      <p:sp>
        <p:nvSpPr>
          <p:cNvPr id="99332" name="Text Box 4"/>
          <p:cNvSpPr txBox="1">
            <a:spLocks noChangeArrowheads="1"/>
          </p:cNvSpPr>
          <p:nvPr/>
        </p:nvSpPr>
        <p:spPr bwMode="auto">
          <a:xfrm>
            <a:off x="5715000" y="3778250"/>
            <a:ext cx="289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200" b="1">
                <a:effectLst>
                  <a:glow rad="266700">
                    <a:schemeClr val="bg2"/>
                  </a:glow>
                </a:effectLst>
                <a:cs typeface="Arial" charset="0"/>
              </a:rPr>
              <a:t>A</a:t>
            </a:r>
          </a:p>
        </p:txBody>
      </p:sp>
      <p:sp>
        <p:nvSpPr>
          <p:cNvPr id="99333" name="Text Box 5"/>
          <p:cNvSpPr txBox="1">
            <a:spLocks noChangeArrowheads="1"/>
          </p:cNvSpPr>
          <p:nvPr/>
        </p:nvSpPr>
        <p:spPr bwMode="auto">
          <a:xfrm>
            <a:off x="5796136" y="2482850"/>
            <a:ext cx="1778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200" b="1" dirty="0" err="1">
                <a:effectLst>
                  <a:glow rad="266700">
                    <a:schemeClr val="bg2"/>
                  </a:glow>
                </a:effectLst>
                <a:latin typeface="Pyidaungsu" panose="020B0502040204020203" pitchFamily="34" charset="0"/>
                <a:cs typeface="Pyidaungsu" panose="020B0502040204020203" pitchFamily="34" charset="0"/>
              </a:rPr>
              <a:t>ဂိလဒ</a:t>
            </a:r>
            <a:r>
              <a:rPr lang="en-US" sz="3200" b="1" dirty="0">
                <a:effectLst>
                  <a:glow rad="266700">
                    <a:schemeClr val="bg2"/>
                  </a:glow>
                </a:effectLst>
                <a:latin typeface="Pyidaungsu" panose="020B0502040204020203" pitchFamily="34" charset="0"/>
                <a:cs typeface="Pyidaungsu" panose="020B0502040204020203" pitchFamily="34" charset="0"/>
              </a:rPr>
              <a:t>်</a:t>
            </a:r>
          </a:p>
        </p:txBody>
      </p:sp>
      <p:sp>
        <p:nvSpPr>
          <p:cNvPr id="99334" name="Text Box 6"/>
          <p:cNvSpPr txBox="1">
            <a:spLocks noChangeArrowheads="1"/>
          </p:cNvSpPr>
          <p:nvPr/>
        </p:nvSpPr>
        <p:spPr bwMode="auto">
          <a:xfrm>
            <a:off x="5715000" y="3778250"/>
            <a:ext cx="2133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200" b="1" dirty="0" err="1">
                <a:effectLst>
                  <a:glow rad="266700">
                    <a:schemeClr val="bg2"/>
                  </a:glow>
                </a:effectLst>
                <a:latin typeface="Pyidaungsu" panose="020B0502040204020203" pitchFamily="34" charset="0"/>
                <a:cs typeface="Pyidaungsu" panose="020B0502040204020203" pitchFamily="34" charset="0"/>
              </a:rPr>
              <a:t>အာမုန</a:t>
            </a:r>
            <a:r>
              <a:rPr lang="en-US" sz="3200" b="1" dirty="0">
                <a:effectLst>
                  <a:glow rad="266700">
                    <a:schemeClr val="bg2"/>
                  </a:glow>
                </a:effectLst>
                <a:latin typeface="Pyidaungsu" panose="020B0502040204020203" pitchFamily="34" charset="0"/>
                <a:cs typeface="Pyidaungsu" panose="020B0502040204020203" pitchFamily="34" charset="0"/>
              </a:rPr>
              <a:t>်</a:t>
            </a:r>
          </a:p>
        </p:txBody>
      </p:sp>
      <p:sp>
        <p:nvSpPr>
          <p:cNvPr id="99335" name="Rectangle 7"/>
          <p:cNvSpPr>
            <a:spLocks noGrp="1" noChangeArrowheads="1"/>
          </p:cNvSpPr>
          <p:nvPr>
            <p:ph type="title"/>
          </p:nvPr>
        </p:nvSpPr>
        <p:spPr>
          <a:xfrm>
            <a:off x="-108520" y="44624"/>
            <a:ext cx="4104456" cy="1752600"/>
          </a:xfrm>
          <a:solidFill>
            <a:srgbClr val="008000"/>
          </a:solidFill>
          <a:ln>
            <a:solidFill>
              <a:schemeClr val="bg2"/>
            </a:solidFill>
          </a:ln>
        </p:spPr>
        <p:txBody>
          <a:bodyPr/>
          <a:lstStyle/>
          <a:p>
            <a:pPr eaLnBrk="1" hangingPunct="1">
              <a:defRPr/>
            </a:pPr>
            <a:r>
              <a:rPr lang="en-US" sz="4000" b="0" dirty="0" err="1">
                <a:latin typeface="Pyidaungsu" panose="020B0502040204020203" pitchFamily="34" charset="0"/>
                <a:ea typeface="ＭＳ Ｐゴシック" charset="0"/>
                <a:cs typeface="Pyidaungsu" panose="020B0502040204020203" pitchFamily="34" charset="0"/>
              </a:rPr>
              <a:t>ဣသရေလ</a:t>
            </a:r>
            <a:r>
              <a:rPr lang="en-US" sz="4000" b="0" dirty="0">
                <a:latin typeface="Pyidaungsu" panose="020B0502040204020203" pitchFamily="34" charset="0"/>
                <a:ea typeface="ＭＳ Ｐゴシック" charset="0"/>
                <a:cs typeface="Pyidaungsu" panose="020B0502040204020203" pitchFamily="34" charset="0"/>
              </a:rPr>
              <a:t>၏</a:t>
            </a:r>
            <a:br>
              <a:rPr lang="en-US" sz="4000" b="0" dirty="0">
                <a:latin typeface="Pyidaungsu" panose="020B0502040204020203" pitchFamily="34" charset="0"/>
                <a:ea typeface="ＭＳ Ｐゴシック" charset="0"/>
                <a:cs typeface="Pyidaungsu" panose="020B0502040204020203" pitchFamily="34" charset="0"/>
              </a:rPr>
            </a:br>
            <a:r>
              <a:rPr lang="en-US" sz="4000" b="0" dirty="0" err="1">
                <a:latin typeface="Pyidaungsu" panose="020B0502040204020203" pitchFamily="34" charset="0"/>
                <a:ea typeface="ＭＳ Ｐゴシック" charset="0"/>
                <a:cs typeface="Pyidaungsu" panose="020B0502040204020203" pitchFamily="34" charset="0"/>
              </a:rPr>
              <a:t>နယ်မြေ</a:t>
            </a:r>
            <a:r>
              <a:rPr lang="en-US" sz="4000" b="0" dirty="0">
                <a:latin typeface="Pyidaungsu" panose="020B0502040204020203" pitchFamily="34" charset="0"/>
                <a:ea typeface="ＭＳ Ｐゴシック" charset="0"/>
                <a:cs typeface="Pyidaungsu" panose="020B0502040204020203" pitchFamily="34" charset="0"/>
              </a:rPr>
              <a:t>(</a:t>
            </a:r>
            <a:r>
              <a:rPr lang="en-US" sz="4000" b="0" dirty="0" err="1">
                <a:latin typeface="Pyidaungsu" panose="020B0502040204020203" pitchFamily="34" charset="0"/>
                <a:ea typeface="ＭＳ Ｐゴシック" charset="0"/>
                <a:cs typeface="Pyidaungsu" panose="020B0502040204020203" pitchFamily="34" charset="0"/>
              </a:rPr>
              <a:t>ဓဟ</a:t>
            </a:r>
            <a:r>
              <a:rPr lang="en-US" sz="4000" b="0" dirty="0">
                <a:latin typeface="Pyidaungsu" panose="020B0502040204020203" pitchFamily="34" charset="0"/>
                <a:ea typeface="ＭＳ Ｐゴシック" charset="0"/>
                <a:cs typeface="Pyidaungsu" panose="020B0502040204020203" pitchFamily="34" charset="0"/>
              </a:rPr>
              <a:t>)</a:t>
            </a:r>
          </a:p>
        </p:txBody>
      </p:sp>
      <p:sp>
        <p:nvSpPr>
          <p:cNvPr id="99336" name="Text Box 8"/>
          <p:cNvSpPr txBox="1">
            <a:spLocks noChangeArrowheads="1"/>
          </p:cNvSpPr>
          <p:nvPr/>
        </p:nvSpPr>
        <p:spPr bwMode="auto">
          <a:xfrm>
            <a:off x="3276600" y="4419600"/>
            <a:ext cx="2133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200" b="1" dirty="0" err="1">
                <a:effectLst>
                  <a:glow rad="266700">
                    <a:schemeClr val="bg2"/>
                  </a:glow>
                </a:effectLst>
                <a:latin typeface="Pyidaungsu" panose="020B0502040204020203" pitchFamily="34" charset="0"/>
                <a:cs typeface="Pyidaungsu" panose="020B0502040204020203" pitchFamily="34" charset="0"/>
              </a:rPr>
              <a:t>ယုဒ</a:t>
            </a:r>
            <a:endParaRPr lang="en-US" sz="3200" b="1" dirty="0">
              <a:effectLst>
                <a:glow rad="266700">
                  <a:schemeClr val="bg2"/>
                </a:glow>
              </a:effectLst>
              <a:latin typeface="Pyidaungsu" panose="020B0502040204020203" pitchFamily="34" charset="0"/>
              <a:cs typeface="Pyidaungsu" panose="020B0502040204020203" pitchFamily="34" charset="0"/>
            </a:endParaRPr>
          </a:p>
        </p:txBody>
      </p:sp>
      <p:sp>
        <p:nvSpPr>
          <p:cNvPr id="99337" name="Text Box 9"/>
          <p:cNvSpPr txBox="1">
            <a:spLocks noChangeArrowheads="1"/>
          </p:cNvSpPr>
          <p:nvPr/>
        </p:nvSpPr>
        <p:spPr bwMode="auto">
          <a:xfrm>
            <a:off x="3563888" y="2362200"/>
            <a:ext cx="25321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200" b="1" dirty="0" err="1">
                <a:effectLst>
                  <a:glow rad="266700">
                    <a:schemeClr val="bg2"/>
                  </a:glow>
                </a:effectLst>
                <a:latin typeface="Pyidaungsu" panose="020B0502040204020203" pitchFamily="34" charset="0"/>
                <a:cs typeface="Pyidaungsu" panose="020B0502040204020203" pitchFamily="34" charset="0"/>
              </a:rPr>
              <a:t>ဣသရေလ</a:t>
            </a:r>
            <a:endParaRPr lang="en-US" sz="3200" b="1" dirty="0">
              <a:effectLst>
                <a:glow rad="266700">
                  <a:schemeClr val="bg2"/>
                </a:glow>
              </a:effectLst>
              <a:latin typeface="Pyidaungsu" panose="020B0502040204020203" pitchFamily="34" charset="0"/>
              <a:cs typeface="Pyidaungsu" panose="020B0502040204020203" pitchFamily="34" charset="0"/>
            </a:endParaRPr>
          </a:p>
        </p:txBody>
      </p:sp>
      <p:sp>
        <p:nvSpPr>
          <p:cNvPr id="99338" name="Text Box 10"/>
          <p:cNvSpPr txBox="1">
            <a:spLocks noChangeArrowheads="1"/>
          </p:cNvSpPr>
          <p:nvPr/>
        </p:nvSpPr>
        <p:spPr bwMode="auto">
          <a:xfrm>
            <a:off x="4267200" y="1066800"/>
            <a:ext cx="2133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200" b="1" dirty="0" err="1">
                <a:effectLst>
                  <a:glow rad="266700">
                    <a:schemeClr val="bg2"/>
                  </a:glow>
                </a:effectLst>
                <a:latin typeface="Pyidaungsu" panose="020B0502040204020203" pitchFamily="34" charset="0"/>
                <a:cs typeface="Pyidaungsu" panose="020B0502040204020203" pitchFamily="34" charset="0"/>
              </a:rPr>
              <a:t>ဂါလိလဲ</a:t>
            </a:r>
            <a:endParaRPr lang="en-US" sz="3200" b="1" dirty="0">
              <a:effectLst>
                <a:glow rad="266700">
                  <a:schemeClr val="bg2"/>
                </a:glow>
              </a:effectLst>
              <a:latin typeface="Pyidaungsu" panose="020B0502040204020203" pitchFamily="34" charset="0"/>
              <a:cs typeface="Pyidaungsu" panose="020B0502040204020203" pitchFamily="34" charset="0"/>
            </a:endParaRPr>
          </a:p>
        </p:txBody>
      </p:sp>
      <p:sp>
        <p:nvSpPr>
          <p:cNvPr id="99339" name="Text Box 11"/>
          <p:cNvSpPr txBox="1">
            <a:spLocks noChangeArrowheads="1"/>
          </p:cNvSpPr>
          <p:nvPr/>
        </p:nvSpPr>
        <p:spPr bwMode="auto">
          <a:xfrm>
            <a:off x="6096000" y="533400"/>
            <a:ext cx="2133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200" b="1" dirty="0" err="1">
                <a:effectLst>
                  <a:glow rad="266700">
                    <a:schemeClr val="bg2"/>
                  </a:glow>
                </a:effectLst>
                <a:latin typeface="Pyidaungsu" panose="020B0502040204020203" pitchFamily="34" charset="0"/>
                <a:cs typeface="Pyidaungsu" panose="020B0502040204020203" pitchFamily="34" charset="0"/>
              </a:rPr>
              <a:t>ဗာရှန</a:t>
            </a:r>
            <a:r>
              <a:rPr lang="en-US" sz="3200" b="1" dirty="0">
                <a:effectLst>
                  <a:glow rad="266700">
                    <a:schemeClr val="bg2"/>
                  </a:glow>
                </a:effectLst>
                <a:latin typeface="Pyidaungsu" panose="020B0502040204020203" pitchFamily="34" charset="0"/>
                <a:cs typeface="Pyidaungsu" panose="020B0502040204020203" pitchFamily="34" charset="0"/>
              </a:rPr>
              <a:t>်</a:t>
            </a:r>
          </a:p>
        </p:txBody>
      </p:sp>
      <p:sp>
        <p:nvSpPr>
          <p:cNvPr id="99340" name="Text Box 12"/>
          <p:cNvSpPr txBox="1">
            <a:spLocks noChangeArrowheads="1"/>
          </p:cNvSpPr>
          <p:nvPr/>
        </p:nvSpPr>
        <p:spPr bwMode="auto">
          <a:xfrm>
            <a:off x="5715000" y="5181600"/>
            <a:ext cx="16891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200" b="1" dirty="0" err="1">
                <a:effectLst>
                  <a:glow rad="266700">
                    <a:schemeClr val="bg2"/>
                  </a:glow>
                </a:effectLst>
                <a:latin typeface="Pyidaungsu" panose="020B0502040204020203" pitchFamily="34" charset="0"/>
                <a:cs typeface="Pyidaungsu" panose="020B0502040204020203" pitchFamily="34" charset="0"/>
              </a:rPr>
              <a:t>မောဘ</a:t>
            </a:r>
            <a:endParaRPr lang="en-US" sz="3200" b="1" dirty="0">
              <a:effectLst>
                <a:glow rad="266700">
                  <a:schemeClr val="bg2"/>
                </a:glow>
              </a:effectLst>
              <a:latin typeface="Pyidaungsu" panose="020B0502040204020203" pitchFamily="34" charset="0"/>
              <a:cs typeface="Pyidaungsu" panose="020B0502040204020203" pitchFamily="34" charset="0"/>
            </a:endParaRPr>
          </a:p>
        </p:txBody>
      </p:sp>
      <p:sp>
        <p:nvSpPr>
          <p:cNvPr id="99341" name="Text Box 13"/>
          <p:cNvSpPr txBox="1">
            <a:spLocks noChangeArrowheads="1"/>
          </p:cNvSpPr>
          <p:nvPr/>
        </p:nvSpPr>
        <p:spPr bwMode="auto">
          <a:xfrm>
            <a:off x="5715000" y="6165304"/>
            <a:ext cx="16891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200" b="1" dirty="0" err="1">
                <a:effectLst>
                  <a:glow rad="266700">
                    <a:schemeClr val="bg2"/>
                  </a:glow>
                </a:effectLst>
                <a:latin typeface="Pyidaungsu" panose="020B0502040204020203" pitchFamily="34" charset="0"/>
                <a:cs typeface="Pyidaungsu" panose="020B0502040204020203" pitchFamily="34" charset="0"/>
              </a:rPr>
              <a:t>ဧဒုံ</a:t>
            </a:r>
            <a:endParaRPr lang="en-US" sz="3200" b="1" dirty="0">
              <a:effectLst>
                <a:glow rad="266700">
                  <a:schemeClr val="bg2"/>
                </a:glow>
              </a:effectLst>
              <a:latin typeface="Pyidaungsu" panose="020B0502040204020203" pitchFamily="34" charset="0"/>
              <a:cs typeface="Pyidaungsu" panose="020B0502040204020203" pitchFamily="34" charset="0"/>
            </a:endParaRPr>
          </a:p>
        </p:txBody>
      </p:sp>
      <p:sp>
        <p:nvSpPr>
          <p:cNvPr id="99345" name="Text Box 17"/>
          <p:cNvSpPr txBox="1">
            <a:spLocks noChangeArrowheads="1"/>
          </p:cNvSpPr>
          <p:nvPr/>
        </p:nvSpPr>
        <p:spPr bwMode="auto">
          <a:xfrm>
            <a:off x="8243888" y="76200"/>
            <a:ext cx="900112" cy="1015663"/>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000" b="1" dirty="0">
                <a:solidFill>
                  <a:srgbClr val="FFFFFF"/>
                </a:solidFill>
                <a:effectLst>
                  <a:outerShdw blurRad="38100" dist="38100" dir="2700000" algn="tl">
                    <a:srgbClr val="000000"/>
                  </a:outerShdw>
                </a:effectLst>
                <a:latin typeface="Arial"/>
                <a:cs typeface="Arial"/>
              </a:rPr>
              <a:t>19</a:t>
            </a:r>
            <a:br>
              <a:rPr lang="en-US" sz="2000" b="1" dirty="0">
                <a:solidFill>
                  <a:srgbClr val="FFFFFF"/>
                </a:solidFill>
                <a:effectLst>
                  <a:outerShdw blurRad="38100" dist="38100" dir="2700000" algn="tl">
                    <a:srgbClr val="000000"/>
                  </a:outerShdw>
                </a:effectLst>
                <a:latin typeface="Arial"/>
                <a:cs typeface="Arial"/>
              </a:rPr>
            </a:br>
            <a:r>
              <a:rPr lang="en-US" sz="2000" b="1" dirty="0">
                <a:solidFill>
                  <a:srgbClr val="FFFFFF"/>
                </a:solidFill>
                <a:effectLst>
                  <a:outerShdw blurRad="38100" dist="38100" dir="2700000" algn="tl">
                    <a:srgbClr val="000000"/>
                  </a:outerShdw>
                </a:effectLst>
                <a:latin typeface="Arial"/>
                <a:cs typeface="Arial"/>
              </a:rPr>
              <a:t>27</a:t>
            </a:r>
            <a:br>
              <a:rPr lang="en-US" sz="2000" b="1" dirty="0">
                <a:solidFill>
                  <a:srgbClr val="FFFFFF"/>
                </a:solidFill>
                <a:effectLst>
                  <a:outerShdw blurRad="38100" dist="38100" dir="2700000" algn="tl">
                    <a:srgbClr val="000000"/>
                  </a:outerShdw>
                </a:effectLst>
                <a:latin typeface="Arial"/>
                <a:cs typeface="Arial"/>
              </a:rPr>
            </a:br>
            <a:r>
              <a:rPr lang="en-US" sz="2000" b="1" dirty="0">
                <a:solidFill>
                  <a:srgbClr val="FFFFFF"/>
                </a:solidFill>
                <a:effectLst>
                  <a:outerShdw blurRad="38100" dist="38100" dir="2700000" algn="tl">
                    <a:srgbClr val="000000"/>
                  </a:outerShdw>
                </a:effectLst>
                <a:latin typeface="Arial"/>
                <a:cs typeface="Arial"/>
              </a:rPr>
              <a:t>171</a:t>
            </a:r>
          </a:p>
        </p:txBody>
      </p:sp>
    </p:spTree>
    <p:extLst>
      <p:ext uri="{BB962C8B-B14F-4D97-AF65-F5344CB8AC3E}">
        <p14:creationId xmlns:p14="http://schemas.microsoft.com/office/powerpoint/2010/main" val="3253322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99333"/>
                                        </p:tgtEl>
                                        <p:attrNameLst>
                                          <p:attrName>style.visibility</p:attrName>
                                        </p:attrNameLst>
                                      </p:cBhvr>
                                      <p:to>
                                        <p:strVal val="visible"/>
                                      </p:to>
                                    </p:set>
                                    <p:anim calcmode="lin" valueType="num">
                                      <p:cBhvr>
                                        <p:cTn id="52" dur="1000" fill="hold"/>
                                        <p:tgtEl>
                                          <p:spTgt spid="99333"/>
                                        </p:tgtEl>
                                        <p:attrNameLst>
                                          <p:attrName>ppt_w</p:attrName>
                                        </p:attrNameLst>
                                      </p:cBhvr>
                                      <p:tavLst>
                                        <p:tav tm="0">
                                          <p:val>
                                            <p:fltVal val="0"/>
                                          </p:val>
                                        </p:tav>
                                        <p:tav tm="100000">
                                          <p:val>
                                            <p:strVal val="#ppt_w"/>
                                          </p:val>
                                        </p:tav>
                                      </p:tavLst>
                                    </p:anim>
                                    <p:anim calcmode="lin" valueType="num">
                                      <p:cBhvr>
                                        <p:cTn id="53" dur="1000" fill="hold"/>
                                        <p:tgtEl>
                                          <p:spTgt spid="99333"/>
                                        </p:tgtEl>
                                        <p:attrNameLst>
                                          <p:attrName>ppt_h</p:attrName>
                                        </p:attrNameLst>
                                      </p:cBhvr>
                                      <p:tavLst>
                                        <p:tav tm="0">
                                          <p:val>
                                            <p:fltVal val="0"/>
                                          </p:val>
                                        </p:tav>
                                        <p:tav tm="100000">
                                          <p:val>
                                            <p:strVal val="#ppt_h"/>
                                          </p:val>
                                        </p:tav>
                                      </p:tavLst>
                                    </p:anim>
                                    <p:anim calcmode="lin" valueType="num">
                                      <p:cBhvr>
                                        <p:cTn id="54"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nodeType="clickEffect">
                                  <p:stCondLst>
                                    <p:cond delay="0"/>
                                  </p:stCondLst>
                                  <p:childTnLst>
                                    <p:set>
                                      <p:cBhvr>
                                        <p:cTn id="59" dur="1" fill="hold">
                                          <p:stCondLst>
                                            <p:cond delay="0"/>
                                          </p:stCondLst>
                                        </p:cTn>
                                        <p:tgtEl>
                                          <p:spTgt spid="99334"/>
                                        </p:tgtEl>
                                        <p:attrNameLst>
                                          <p:attrName>style.visibility</p:attrName>
                                        </p:attrNameLst>
                                      </p:cBhvr>
                                      <p:to>
                                        <p:strVal val="visible"/>
                                      </p:to>
                                    </p:set>
                                    <p:anim calcmode="lin" valueType="num">
                                      <p:cBhvr>
                                        <p:cTn id="60" dur="1000" fill="hold"/>
                                        <p:tgtEl>
                                          <p:spTgt spid="99334"/>
                                        </p:tgtEl>
                                        <p:attrNameLst>
                                          <p:attrName>ppt_w</p:attrName>
                                        </p:attrNameLst>
                                      </p:cBhvr>
                                      <p:tavLst>
                                        <p:tav tm="0">
                                          <p:val>
                                            <p:fltVal val="0"/>
                                          </p:val>
                                        </p:tav>
                                        <p:tav tm="100000">
                                          <p:val>
                                            <p:strVal val="#ppt_w"/>
                                          </p:val>
                                        </p:tav>
                                      </p:tavLst>
                                    </p:anim>
                                    <p:anim calcmode="lin" valueType="num">
                                      <p:cBhvr>
                                        <p:cTn id="61" dur="1000" fill="hold"/>
                                        <p:tgtEl>
                                          <p:spTgt spid="99334"/>
                                        </p:tgtEl>
                                        <p:attrNameLst>
                                          <p:attrName>ppt_h</p:attrName>
                                        </p:attrNameLst>
                                      </p:cBhvr>
                                      <p:tavLst>
                                        <p:tav tm="0">
                                          <p:val>
                                            <p:fltVal val="0"/>
                                          </p:val>
                                        </p:tav>
                                        <p:tav tm="100000">
                                          <p:val>
                                            <p:strVal val="#ppt_h"/>
                                          </p:val>
                                        </p:tav>
                                      </p:tavLst>
                                    </p:anim>
                                    <p:anim calcmode="lin" valueType="num">
                                      <p:cBhvr>
                                        <p:cTn id="62"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nodeType="clickEffect">
                                  <p:stCondLst>
                                    <p:cond delay="0"/>
                                  </p:stCondLst>
                                  <p:childTnLst>
                                    <p:set>
                                      <p:cBhvr>
                                        <p:cTn id="67" dur="1" fill="hold">
                                          <p:stCondLst>
                                            <p:cond delay="0"/>
                                          </p:stCondLst>
                                        </p:cTn>
                                        <p:tgtEl>
                                          <p:spTgt spid="99340"/>
                                        </p:tgtEl>
                                        <p:attrNameLst>
                                          <p:attrName>style.visibility</p:attrName>
                                        </p:attrNameLst>
                                      </p:cBhvr>
                                      <p:to>
                                        <p:strVal val="visible"/>
                                      </p:to>
                                    </p:set>
                                    <p:anim calcmode="lin" valueType="num">
                                      <p:cBhvr>
                                        <p:cTn id="68" dur="1000" fill="hold"/>
                                        <p:tgtEl>
                                          <p:spTgt spid="99340"/>
                                        </p:tgtEl>
                                        <p:attrNameLst>
                                          <p:attrName>ppt_w</p:attrName>
                                        </p:attrNameLst>
                                      </p:cBhvr>
                                      <p:tavLst>
                                        <p:tav tm="0">
                                          <p:val>
                                            <p:fltVal val="0"/>
                                          </p:val>
                                        </p:tav>
                                        <p:tav tm="100000">
                                          <p:val>
                                            <p:strVal val="#ppt_w"/>
                                          </p:val>
                                        </p:tav>
                                      </p:tavLst>
                                    </p:anim>
                                    <p:anim calcmode="lin" valueType="num">
                                      <p:cBhvr>
                                        <p:cTn id="69" dur="1000" fill="hold"/>
                                        <p:tgtEl>
                                          <p:spTgt spid="99340"/>
                                        </p:tgtEl>
                                        <p:attrNameLst>
                                          <p:attrName>ppt_h</p:attrName>
                                        </p:attrNameLst>
                                      </p:cBhvr>
                                      <p:tavLst>
                                        <p:tav tm="0">
                                          <p:val>
                                            <p:fltVal val="0"/>
                                          </p:val>
                                        </p:tav>
                                        <p:tav tm="100000">
                                          <p:val>
                                            <p:strVal val="#ppt_h"/>
                                          </p:val>
                                        </p:tav>
                                      </p:tavLst>
                                    </p:anim>
                                    <p:anim calcmode="lin" valueType="num">
                                      <p:cBhvr>
                                        <p:cTn id="70"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nodeType="clickEffect">
                                  <p:stCondLst>
                                    <p:cond delay="0"/>
                                  </p:stCondLst>
                                  <p:childTnLst>
                                    <p:set>
                                      <p:cBhvr>
                                        <p:cTn id="75" dur="1" fill="hold">
                                          <p:stCondLst>
                                            <p:cond delay="0"/>
                                          </p:stCondLst>
                                        </p:cTn>
                                        <p:tgtEl>
                                          <p:spTgt spid="99341"/>
                                        </p:tgtEl>
                                        <p:attrNameLst>
                                          <p:attrName>style.visibility</p:attrName>
                                        </p:attrNameLst>
                                      </p:cBhvr>
                                      <p:to>
                                        <p:strVal val="visible"/>
                                      </p:to>
                                    </p:set>
                                    <p:anim calcmode="lin" valueType="num">
                                      <p:cBhvr>
                                        <p:cTn id="76" dur="1000" fill="hold"/>
                                        <p:tgtEl>
                                          <p:spTgt spid="99341"/>
                                        </p:tgtEl>
                                        <p:attrNameLst>
                                          <p:attrName>ppt_w</p:attrName>
                                        </p:attrNameLst>
                                      </p:cBhvr>
                                      <p:tavLst>
                                        <p:tav tm="0">
                                          <p:val>
                                            <p:fltVal val="0"/>
                                          </p:val>
                                        </p:tav>
                                        <p:tav tm="100000">
                                          <p:val>
                                            <p:strVal val="#ppt_w"/>
                                          </p:val>
                                        </p:tav>
                                      </p:tavLst>
                                    </p:anim>
                                    <p:anim calcmode="lin" valueType="num">
                                      <p:cBhvr>
                                        <p:cTn id="77" dur="1000" fill="hold"/>
                                        <p:tgtEl>
                                          <p:spTgt spid="99341"/>
                                        </p:tgtEl>
                                        <p:attrNameLst>
                                          <p:attrName>ppt_h</p:attrName>
                                        </p:attrNameLst>
                                      </p:cBhvr>
                                      <p:tavLst>
                                        <p:tav tm="0">
                                          <p:val>
                                            <p:fltVal val="0"/>
                                          </p:val>
                                        </p:tav>
                                        <p:tav tm="100000">
                                          <p:val>
                                            <p:strVal val="#ppt_h"/>
                                          </p:val>
                                        </p:tav>
                                      </p:tavLst>
                                    </p:anim>
                                    <p:anim calcmode="lin" valueType="num">
                                      <p:cBhvr>
                                        <p:cTn id="78"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329" name="Object 2"/>
          <p:cNvGraphicFramePr>
            <a:graphicFrameLocks noChangeAspect="1"/>
          </p:cNvGraphicFramePr>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7330" name="Rectangle 3"/>
          <p:cNvSpPr>
            <a:spLocks noGrp="1" noChangeArrowheads="1"/>
          </p:cNvSpPr>
          <p:nvPr>
            <p:ph type="ctrTitle"/>
          </p:nvPr>
        </p:nvSpPr>
        <p:spPr>
          <a:xfrm>
            <a:off x="4038600" y="0"/>
            <a:ext cx="5105400" cy="1628800"/>
          </a:xfrm>
          <a:solidFill>
            <a:schemeClr val="tx2"/>
          </a:solidFill>
        </p:spPr>
        <p:txBody>
          <a:bodyPr/>
          <a:lstStyle/>
          <a:p>
            <a:pPr eaLnBrk="1" hangingPunct="1"/>
            <a:r>
              <a:rPr lang="en-US" dirty="0" err="1">
                <a:solidFill>
                  <a:schemeClr val="bg1"/>
                </a:solidFill>
                <a:latin typeface="Pyidaungsu" panose="020B0502040204020203" pitchFamily="34" charset="0"/>
                <a:ea typeface="ＭＳ Ｐゴシック" charset="0"/>
                <a:cs typeface="Pyidaungsu" panose="020B0502040204020203" pitchFamily="34" charset="0"/>
              </a:rPr>
              <a:t>ဣသရေလ</a:t>
            </a:r>
            <a:r>
              <a:rPr lang="en-US" dirty="0">
                <a:solidFill>
                  <a:schemeClr val="bg1"/>
                </a:solidFill>
                <a:latin typeface="Pyidaungsu" panose="020B0502040204020203" pitchFamily="34" charset="0"/>
                <a:ea typeface="ＭＳ Ｐゴシック" charset="0"/>
                <a:cs typeface="Pyidaungsu" panose="020B0502040204020203" pitchFamily="34" charset="0"/>
              </a:rPr>
              <a:t>၏ </a:t>
            </a:r>
            <a:r>
              <a:rPr lang="en-US" dirty="0" err="1">
                <a:solidFill>
                  <a:schemeClr val="bg1"/>
                </a:solidFill>
                <a:latin typeface="Pyidaungsu" panose="020B0502040204020203" pitchFamily="34" charset="0"/>
                <a:ea typeface="ＭＳ Ｐゴシック" charset="0"/>
                <a:cs typeface="Pyidaungsu" panose="020B0502040204020203" pitchFamily="34" charset="0"/>
              </a:rPr>
              <a:t>မြေမျက်နှာသွင်ပြင</a:t>
            </a:r>
            <a:r>
              <a:rPr lang="en-US" dirty="0">
                <a:solidFill>
                  <a:schemeClr val="bg1"/>
                </a:solidFill>
                <a:latin typeface="Pyidaungsu" panose="020B0502040204020203" pitchFamily="34" charset="0"/>
                <a:ea typeface="ＭＳ Ｐゴシック" charset="0"/>
                <a:cs typeface="Pyidaungsu" panose="020B0502040204020203" pitchFamily="34" charset="0"/>
              </a:rPr>
              <a:t>်</a:t>
            </a:r>
            <a:endParaRPr lang="en-US" dirty="0">
              <a:latin typeface="Pyidaungsu" panose="020B0502040204020203" pitchFamily="34" charset="0"/>
              <a:ea typeface="ＭＳ Ｐゴシック" charset="0"/>
              <a:cs typeface="Pyidaungsu" panose="020B0502040204020203" pitchFamily="34" charset="0"/>
            </a:endParaRPr>
          </a:p>
        </p:txBody>
      </p:sp>
      <p:sp>
        <p:nvSpPr>
          <p:cNvPr id="292868" name="Text Box 4"/>
          <p:cNvSpPr txBox="1">
            <a:spLocks noChangeArrowheads="1"/>
          </p:cNvSpPr>
          <p:nvPr/>
        </p:nvSpPr>
        <p:spPr bwMode="auto">
          <a:xfrm>
            <a:off x="0" y="6467475"/>
            <a:ext cx="7515225" cy="40005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GB" sz="2000" b="1">
                <a:solidFill>
                  <a:srgbClr val="000000"/>
                </a:solidFill>
                <a:latin typeface="Arial"/>
                <a:cs typeface="Arial"/>
              </a:rPr>
              <a:t>http://www.studylight.org/se/maps/browse.cgi?st=51&amp;pn=11</a:t>
            </a:r>
            <a:endParaRPr lang="en-US" sz="2000" b="1">
              <a:solidFill>
                <a:srgbClr val="000000"/>
              </a:solidFill>
              <a:latin typeface="Arial"/>
              <a:cs typeface="Arial"/>
            </a:endParaRPr>
          </a:p>
        </p:txBody>
      </p:sp>
    </p:spTree>
    <p:extLst>
      <p:ext uri="{BB962C8B-B14F-4D97-AF65-F5344CB8AC3E}">
        <p14:creationId xmlns:p14="http://schemas.microsoft.com/office/powerpoint/2010/main" val="767038732"/>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11560"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4053118854"/>
              </p:ext>
            </p:extLst>
          </p:nvPr>
        </p:nvGraphicFramePr>
        <p:xfrm>
          <a:off x="2987824" y="3573016"/>
          <a:ext cx="4032448" cy="360040"/>
        </p:xfrm>
        <a:graphic>
          <a:graphicData uri="http://schemas.openxmlformats.org/drawingml/2006/table">
            <a:tbl>
              <a:tblPr bandRow="1">
                <a:tableStyleId>{C083E6E3-FA7D-4D7B-A595-EF9225AFEA82}</a:tableStyleId>
              </a:tblPr>
              <a:tblGrid>
                <a:gridCol w="1466342">
                  <a:extLst>
                    <a:ext uri="{9D8B030D-6E8A-4147-A177-3AD203B41FA5}">
                      <a16:colId xmlns:a16="http://schemas.microsoft.com/office/drawing/2014/main" val="20000"/>
                    </a:ext>
                  </a:extLst>
                </a:gridCol>
                <a:gridCol w="2566106">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err="1">
                          <a:solidFill>
                            <a:srgbClr val="FFFFFF"/>
                          </a:solidFill>
                          <a:latin typeface="Pyidaungsu" panose="020B0502040204020203" pitchFamily="34" charset="0"/>
                          <a:ea typeface="华文楷体"/>
                          <a:cs typeface="Pyidaungsu" panose="020B0502040204020203" pitchFamily="34" charset="0"/>
                        </a:rPr>
                        <a:t>ဣသရေလ</a:t>
                      </a:r>
                      <a:endParaRPr lang="en-US" sz="1000" b="1"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en-US" sz="1000" b="1" spc="-150" dirty="0">
                          <a:solidFill>
                            <a:srgbClr val="FFFFFF"/>
                          </a:solidFill>
                          <a:latin typeface="Arial"/>
                          <a:ea typeface="华文楷体"/>
                          <a:cs typeface="Arial"/>
                        </a:rPr>
                        <a:t>Times of Gentiles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03648"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aphicFrame>
        <p:nvGraphicFramePr>
          <p:cNvPr id="56" name="Table 55"/>
          <p:cNvGraphicFramePr>
            <a:graphicFrameLocks noGrp="1"/>
          </p:cNvGraphicFramePr>
          <p:nvPr>
            <p:extLst>
              <p:ext uri="{D42A27DB-BD31-4B8C-83A1-F6EECF244321}">
                <p14:modId xmlns:p14="http://schemas.microsoft.com/office/powerpoint/2010/main" val="2212225777"/>
              </p:ext>
            </p:extLst>
          </p:nvPr>
        </p:nvGraphicFramePr>
        <p:xfrm>
          <a:off x="2483768" y="4149080"/>
          <a:ext cx="5400600" cy="864096"/>
        </p:xfrm>
        <a:graphic>
          <a:graphicData uri="http://schemas.openxmlformats.org/drawingml/2006/table">
            <a:tbl>
              <a:tblPr bandRow="1">
                <a:tableStyleId>{C083E6E3-FA7D-4D7B-A595-EF9225AFEA82}</a:tableStyleId>
              </a:tblPr>
              <a:tblGrid>
                <a:gridCol w="5400600">
                  <a:extLst>
                    <a:ext uri="{9D8B030D-6E8A-4147-A177-3AD203B41FA5}">
                      <a16:colId xmlns:a16="http://schemas.microsoft.com/office/drawing/2014/main" val="20000"/>
                    </a:ext>
                  </a:extLst>
                </a:gridCol>
              </a:tblGrid>
              <a:tr h="864096">
                <a:tc>
                  <a:txBody>
                    <a:bodyPr/>
                    <a:lstStyle/>
                    <a:p>
                      <a:pPr algn="l"/>
                      <a:endParaRPr lang="en-US" sz="1000" b="1" spc="-150" dirty="0">
                        <a:solidFill>
                          <a:srgbClr val="FFFFFF"/>
                        </a:solidFill>
                        <a:latin typeface="Arial"/>
                        <a:ea typeface="华文楷体"/>
                        <a:cs typeface="Arial"/>
                      </a:endParaRPr>
                    </a:p>
                    <a:p>
                      <a:pPr algn="l"/>
                      <a:endParaRPr lang="en-US" sz="1000" b="1" spc="-150" dirty="0">
                        <a:solidFill>
                          <a:srgbClr val="FFFFFF"/>
                        </a:solidFill>
                        <a:latin typeface="Arial"/>
                        <a:ea typeface="华文楷体"/>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my-MM" sz="1000" b="1" spc="-150" dirty="0">
                          <a:solidFill>
                            <a:srgbClr val="FFFFFF"/>
                          </a:solidFill>
                          <a:latin typeface="Zawgyi-One"/>
                          <a:ea typeface="华文楷体"/>
                          <a:cs typeface="Zawgyi-One"/>
                        </a:rPr>
                        <a:t> </a:t>
                      </a:r>
                      <a:r>
                        <a:rPr lang="my-MM" sz="1000" b="1" spc="-150" dirty="0">
                          <a:solidFill>
                            <a:srgbClr val="FFFFFF"/>
                          </a:solidFill>
                          <a:latin typeface="Pyidaungsu" panose="020B0502040204020203" pitchFamily="34" charset="0"/>
                          <a:ea typeface="华文楷体"/>
                          <a:cs typeface="Pyidaungsu" panose="020B0502040204020203" pitchFamily="34" charset="0"/>
                        </a:rPr>
                        <a:t>အာဗြံဟံနှင့်ဖွဲ့သောပဋိညာဉ်</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723271508"/>
              </p:ext>
            </p:extLst>
          </p:nvPr>
        </p:nvGraphicFramePr>
        <p:xfrm>
          <a:off x="827584" y="2924944"/>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my-MM" altLang="zh-CN" sz="1000" b="1" kern="1200" spc="-150" dirty="0">
                          <a:solidFill>
                            <a:schemeClr val="bg1"/>
                          </a:solidFill>
                          <a:latin typeface="Pyidaungsu" panose="020B0502040204020203" pitchFamily="34" charset="0"/>
                          <a:ea typeface="华文楷体"/>
                          <a:cs typeface="Pyidaungsu" panose="020B0502040204020203" pitchFamily="34" charset="0"/>
                        </a:rPr>
                        <a:t>ဧဒင်</a:t>
                      </a:r>
                      <a:endParaRPr lang="en-US" altLang="zh-CN" sz="1000" b="1" kern="1200" spc="-150" dirty="0">
                        <a:solidFill>
                          <a:schemeClr val="bg1"/>
                        </a:solidFill>
                        <a:latin typeface="Pyidaungsu" panose="020B0502040204020203" pitchFamily="34" charset="0"/>
                        <a:ea typeface="华文楷体"/>
                        <a:cs typeface="Pyidaungsu" panose="020B0502040204020203"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1050" b="1" kern="1200" spc="-150" dirty="0" err="1">
                          <a:solidFill>
                            <a:srgbClr val="FFFFFF"/>
                          </a:solidFill>
                          <a:latin typeface="Pyidaungsu" panose="020B0502040204020203" pitchFamily="34" charset="0"/>
                          <a:cs typeface="Pyidaungsu" panose="020B0502040204020203" pitchFamily="34" charset="0"/>
                        </a:rPr>
                        <a:t>ကောင်းမကောင်းသိသောစိတ</a:t>
                      </a:r>
                      <a:r>
                        <a:rPr lang="en-US" sz="1050" b="1" kern="1200" spc="-150" dirty="0">
                          <a:solidFill>
                            <a:srgbClr val="FFFFFF"/>
                          </a:solidFill>
                          <a:latin typeface="Pyidaungsu" panose="020B0502040204020203" pitchFamily="34" charset="0"/>
                          <a:cs typeface="Pyidaungsu" panose="020B0502040204020203" pitchFamily="34" charset="0"/>
                        </a:rPr>
                        <a:t>်</a:t>
                      </a:r>
                      <a:endParaRPr lang="en-US" sz="1000" spc="-150" dirty="0">
                        <a:solidFill>
                          <a:srgbClr val="FFFFFF"/>
                        </a:solidFill>
                        <a:latin typeface="Pyidaungsu" panose="020B0502040204020203" pitchFamily="34" charset="0"/>
                        <a:cs typeface="Pyidaungsu" panose="020B0502040204020203"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3099485406"/>
              </p:ext>
            </p:extLst>
          </p:nvPr>
        </p:nvGraphicFramePr>
        <p:xfrm>
          <a:off x="2222475" y="2924944"/>
          <a:ext cx="5733901" cy="576064"/>
        </p:xfrm>
        <a:graphic>
          <a:graphicData uri="http://schemas.openxmlformats.org/drawingml/2006/table">
            <a:tbl>
              <a:tblPr bandRow="1">
                <a:tableStyleId>{C083E6E3-FA7D-4D7B-A595-EF9225AFEA82}</a:tableStyleId>
              </a:tblPr>
              <a:tblGrid>
                <a:gridCol w="743746">
                  <a:extLst>
                    <a:ext uri="{9D8B030D-6E8A-4147-A177-3AD203B41FA5}">
                      <a16:colId xmlns:a16="http://schemas.microsoft.com/office/drawing/2014/main" val="20000"/>
                    </a:ext>
                  </a:extLst>
                </a:gridCol>
                <a:gridCol w="784167">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en-US" sz="1000" b="1" spc="-150" dirty="0" err="1">
                          <a:solidFill>
                            <a:srgbClr val="FFFFFF"/>
                          </a:solidFill>
                          <a:latin typeface="Pyidaungsu" panose="020B0502040204020203" pitchFamily="34" charset="0"/>
                          <a:ea typeface="华文楷体"/>
                          <a:cs typeface="Pyidaungsu" panose="020B0502040204020203" pitchFamily="34" charset="0"/>
                        </a:rPr>
                        <a:t>လူသားအစိုးရ</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410611835"/>
              </p:ext>
            </p:extLst>
          </p:nvPr>
        </p:nvGraphicFramePr>
        <p:xfrm>
          <a:off x="3072147" y="2964020"/>
          <a:ext cx="4968551" cy="701040"/>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မျိုးနွယ်စုခေါင်းဆောင</a:t>
                      </a:r>
                      <a:r>
                        <a:rPr lang="en-US" sz="1000" b="1" spc="-150" dirty="0">
                          <a:solidFill>
                            <a:srgbClr val="FFFFFF"/>
                          </a:solidFill>
                          <a:latin typeface="Pyidaungsu" panose="020B0502040204020203" pitchFamily="34" charset="0"/>
                          <a:ea typeface="华文楷体"/>
                          <a:cs typeface="Pyidaungsu" panose="020B0502040204020203" pitchFamily="34" charset="0"/>
                        </a:rPr>
                        <a:t>်</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တရားသူကြီးများ</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ဘုရင်များ</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ပရောဖက်များ</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1000" b="1" spc="0" dirty="0" err="1">
                          <a:solidFill>
                            <a:srgbClr val="FFFFFF"/>
                          </a:solidFill>
                          <a:latin typeface="Pyidaungsu" panose="020B0502040204020203" pitchFamily="34" charset="0"/>
                          <a:ea typeface="华文楷体"/>
                          <a:cs typeface="Pyidaungsu" panose="020B0502040204020203" pitchFamily="34" charset="0"/>
                        </a:rPr>
                        <a:t>ခရစ်တော</a:t>
                      </a:r>
                      <a:r>
                        <a:rPr lang="en-US" sz="1000" b="1" spc="0" dirty="0">
                          <a:solidFill>
                            <a:srgbClr val="FFFFFF"/>
                          </a:solidFill>
                          <a:latin typeface="Pyidaungsu" panose="020B0502040204020203" pitchFamily="34" charset="0"/>
                          <a:ea typeface="华文楷体"/>
                          <a:cs typeface="Pyidaungsu" panose="020B0502040204020203" pitchFamily="34" charset="0"/>
                        </a:rPr>
                        <a:t>်</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err="1">
                          <a:solidFill>
                            <a:srgbClr val="FFFFFF"/>
                          </a:solidFill>
                          <a:latin typeface="Pyidaungsu" panose="020B0502040204020203" pitchFamily="34" charset="0"/>
                          <a:ea typeface="华文楷体"/>
                          <a:cs typeface="Pyidaungsu" panose="020B0502040204020203" pitchFamily="34" charset="0"/>
                        </a:rPr>
                        <a:t>ကျေးဇူးတော</a:t>
                      </a:r>
                      <a:r>
                        <a:rPr lang="en-US" sz="1000" b="1" dirty="0">
                          <a:solidFill>
                            <a:srgbClr val="FFFFFF"/>
                          </a:solidFill>
                          <a:latin typeface="Pyidaungsu" panose="020B0502040204020203" pitchFamily="34" charset="0"/>
                          <a:ea typeface="华文楷体"/>
                          <a:cs typeface="Pyidaungsu" panose="020B0502040204020203" pitchFamily="34" charset="0"/>
                        </a:rPr>
                        <a:t>်</a:t>
                      </a: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4217616168"/>
              </p:ext>
            </p:extLst>
          </p:nvPr>
        </p:nvGraphicFramePr>
        <p:xfrm>
          <a:off x="6958343" y="2924944"/>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ထောင်စုနှစ</a:t>
                      </a:r>
                      <a:r>
                        <a:rPr lang="en-US" sz="1000" b="1" spc="-150" dirty="0">
                          <a:solidFill>
                            <a:srgbClr val="FFFFFF"/>
                          </a:solidFill>
                          <a:latin typeface="Pyidaungsu" panose="020B0502040204020203" pitchFamily="34" charset="0"/>
                          <a:ea typeface="华文楷体"/>
                          <a:cs typeface="Pyidaungsu" panose="020B0502040204020203"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23528" y="116632"/>
            <a:ext cx="8208912" cy="576063"/>
          </a:xfrm>
          <a:solidFill>
            <a:srgbClr val="000090"/>
          </a:solidFill>
        </p:spPr>
        <p:txBody>
          <a:bodyPr>
            <a:normAutofit/>
          </a:bodyPr>
          <a:lstStyle/>
          <a:p>
            <a:pPr eaLnBrk="1" hangingPunct="1"/>
            <a:r>
              <a:rPr kumimoji="1" lang="en-US" altLang="zh-CN" sz="2800" b="1" dirty="0" err="1">
                <a:solidFill>
                  <a:schemeClr val="bg1"/>
                </a:solidFill>
                <a:latin typeface="Pyidaungsu" panose="020B0502040204020203" pitchFamily="34" charset="0"/>
                <a:cs typeface="Pyidaungsu" panose="020B0502040204020203" pitchFamily="34" charset="0"/>
              </a:rPr>
              <a:t>ဘုရားသခင</a:t>
            </a:r>
            <a:r>
              <a:rPr kumimoji="1" lang="en-US" altLang="zh-CN" sz="2800" b="1" dirty="0">
                <a:solidFill>
                  <a:schemeClr val="bg1"/>
                </a:solidFill>
                <a:latin typeface="Pyidaungsu" panose="020B0502040204020203" pitchFamily="34" charset="0"/>
                <a:cs typeface="Pyidaungsu" panose="020B0502040204020203" pitchFamily="34" charset="0"/>
              </a:rPr>
              <a:t>်၏ </a:t>
            </a:r>
            <a:r>
              <a:rPr kumimoji="1" lang="en-US" altLang="zh-CN" sz="2800" b="1" dirty="0" err="1">
                <a:solidFill>
                  <a:schemeClr val="bg1"/>
                </a:solidFill>
                <a:latin typeface="Pyidaungsu" panose="020B0502040204020203" pitchFamily="34" charset="0"/>
                <a:cs typeface="Pyidaungsu" panose="020B0502040204020203" pitchFamily="34" charset="0"/>
              </a:rPr>
              <a:t>နိုင်ငံတော</a:t>
            </a:r>
            <a:r>
              <a:rPr kumimoji="1" lang="en-US" altLang="zh-CN" sz="2800" b="1" dirty="0">
                <a:solidFill>
                  <a:schemeClr val="bg1"/>
                </a:solidFill>
                <a:latin typeface="Pyidaungsu" panose="020B0502040204020203" pitchFamily="34" charset="0"/>
                <a:cs typeface="Pyidaungsu" panose="020B0502040204020203" pitchFamily="34" charset="0"/>
              </a:rPr>
              <a:t>်</a:t>
            </a:r>
            <a:endParaRPr kumimoji="1" lang="en-US" altLang="zh-CN" sz="3200" b="1" dirty="0">
              <a:solidFill>
                <a:schemeClr val="bg1"/>
              </a:solidFill>
              <a:latin typeface="Pyidaungsu" panose="020B0502040204020203" pitchFamily="34" charset="0"/>
              <a:ea typeface="华文楷体"/>
              <a:cs typeface="Pyidaungsu" panose="020B0502040204020203" pitchFamily="34" charset="0"/>
            </a:endParaRPr>
          </a:p>
        </p:txBody>
      </p:sp>
      <p:sp>
        <p:nvSpPr>
          <p:cNvPr id="238595" name="Text Box 5"/>
          <p:cNvSpPr txBox="1">
            <a:spLocks noChangeArrowheads="1"/>
          </p:cNvSpPr>
          <p:nvPr/>
        </p:nvSpPr>
        <p:spPr bwMode="auto">
          <a:xfrm>
            <a:off x="8604448" y="20537"/>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dirty="0">
                <a:solidFill>
                  <a:srgbClr val="000090"/>
                </a:solidFill>
                <a:latin typeface="Arial"/>
                <a:cs typeface="Arial"/>
              </a:rPr>
              <a:t>34</a:t>
            </a:r>
          </a:p>
        </p:txBody>
      </p:sp>
      <p:sp>
        <p:nvSpPr>
          <p:cNvPr id="238597" name="Text Box 52"/>
          <p:cNvSpPr txBox="1">
            <a:spLocks noChangeArrowheads="1"/>
          </p:cNvSpPr>
          <p:nvPr/>
        </p:nvSpPr>
        <p:spPr bwMode="auto">
          <a:xfrm>
            <a:off x="3059113" y="6477000"/>
            <a:ext cx="5834062" cy="338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1600" b="1">
                <a:solidFill>
                  <a:srgbClr val="000090"/>
                </a:solidFill>
                <a:latin typeface="Arial"/>
                <a:cs typeface="Arial"/>
              </a:rPr>
              <a:t>J. Dwight Pentecost, </a:t>
            </a:r>
            <a:r>
              <a:rPr lang="en-US" sz="1600" b="1" i="1">
                <a:solidFill>
                  <a:srgbClr val="000090"/>
                </a:solidFill>
                <a:latin typeface="Arial"/>
                <a:cs typeface="Arial"/>
              </a:rPr>
              <a:t>Thy Kingdom Come</a:t>
            </a:r>
            <a:r>
              <a:rPr lang="en-US" sz="1600" b="1">
                <a:solidFill>
                  <a:srgbClr val="000090"/>
                </a:solidFill>
                <a:latin typeface="Arial"/>
                <a:cs typeface="Arial"/>
              </a:rPr>
              <a:t>, 323</a:t>
            </a:r>
          </a:p>
        </p:txBody>
      </p:sp>
      <p:sp>
        <p:nvSpPr>
          <p:cNvPr id="6" name="Rectangle 5"/>
          <p:cNvSpPr/>
          <p:nvPr/>
        </p:nvSpPr>
        <p:spPr>
          <a:xfrm>
            <a:off x="683568"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srgbClr val="000000"/>
                </a:solidFill>
                <a:latin typeface="Pyidaungsu" panose="020B0502040204020203" pitchFamily="34" charset="0"/>
                <a:ea typeface="华文楷体"/>
                <a:cs typeface="Pyidaungsu" panose="020B0502040204020203" pitchFamily="34" charset="0"/>
              </a:rPr>
              <a:t>ထာဝရနိုင်ငံတော</a:t>
            </a:r>
            <a:r>
              <a:rPr lang="en-US" sz="2400" b="1" dirty="0">
                <a:solidFill>
                  <a:srgbClr val="000000"/>
                </a:solidFill>
                <a:latin typeface="Pyidaungsu" panose="020B0502040204020203" pitchFamily="34" charset="0"/>
                <a:ea typeface="华文楷体"/>
                <a:cs typeface="Pyidaungsu" panose="020B0502040204020203" pitchFamily="34" charset="0"/>
              </a:rPr>
              <a:t>်</a:t>
            </a:r>
          </a:p>
        </p:txBody>
      </p:sp>
      <p:sp>
        <p:nvSpPr>
          <p:cNvPr id="7" name="Rectangle 6"/>
          <p:cNvSpPr/>
          <p:nvPr/>
        </p:nvSpPr>
        <p:spPr>
          <a:xfrm>
            <a:off x="2348435"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err="1">
                <a:solidFill>
                  <a:srgbClr val="000000"/>
                </a:solidFill>
                <a:latin typeface="Pyidaungsu" panose="020B0502040204020203" pitchFamily="34" charset="0"/>
                <a:ea typeface="华文楷体"/>
                <a:cs typeface="Pyidaungsu" panose="020B0502040204020203" pitchFamily="34" charset="0"/>
              </a:rPr>
              <a:t>စာတန</a:t>
            </a:r>
            <a:r>
              <a:rPr lang="en-US" sz="1800" dirty="0">
                <a:solidFill>
                  <a:srgbClr val="000000"/>
                </a:solidFill>
                <a:latin typeface="Pyidaungsu" panose="020B0502040204020203" pitchFamily="34" charset="0"/>
                <a:ea typeface="华文楷体"/>
                <a:cs typeface="Pyidaungsu" panose="020B0502040204020203" pitchFamily="34" charset="0"/>
              </a:rPr>
              <a:t>်၏ </a:t>
            </a:r>
            <a:r>
              <a:rPr lang="en-US" sz="1800" dirty="0" err="1">
                <a:solidFill>
                  <a:srgbClr val="000000"/>
                </a:solidFill>
                <a:latin typeface="Pyidaungsu" panose="020B0502040204020203" pitchFamily="34" charset="0"/>
                <a:ea typeface="华文楷体"/>
                <a:cs typeface="Pyidaungsu" panose="020B0502040204020203" pitchFamily="34" charset="0"/>
              </a:rPr>
              <a:t>မှားယွင်းသော</a:t>
            </a:r>
            <a:r>
              <a:rPr lang="en-US" sz="1800" dirty="0">
                <a:solidFill>
                  <a:srgbClr val="000000"/>
                </a:solidFill>
                <a:latin typeface="Pyidaungsu" panose="020B0502040204020203" pitchFamily="34" charset="0"/>
                <a:ea typeface="华文楷体"/>
                <a:cs typeface="Pyidaungsu" panose="020B0502040204020203" pitchFamily="34" charset="0"/>
              </a:rPr>
              <a:t> </a:t>
            </a:r>
            <a:r>
              <a:rPr lang="en-US" sz="1800" dirty="0" err="1">
                <a:solidFill>
                  <a:srgbClr val="000000"/>
                </a:solidFill>
                <a:latin typeface="Pyidaungsu" panose="020B0502040204020203" pitchFamily="34" charset="0"/>
                <a:ea typeface="华文楷体"/>
                <a:cs typeface="Pyidaungsu" panose="020B0502040204020203" pitchFamily="34" charset="0"/>
              </a:rPr>
              <a:t>နိုင်ငံတော</a:t>
            </a:r>
            <a:r>
              <a:rPr lang="en-US" sz="1800" dirty="0">
                <a:solidFill>
                  <a:srgbClr val="000000"/>
                </a:solidFill>
                <a:latin typeface="Pyidaungsu" panose="020B0502040204020203" pitchFamily="34" charset="0"/>
                <a:ea typeface="华文楷体"/>
                <a:cs typeface="Pyidaungsu" panose="020B0502040204020203" pitchFamily="34" charset="0"/>
              </a:rPr>
              <a:t>်</a:t>
            </a:r>
          </a:p>
        </p:txBody>
      </p:sp>
      <p:sp>
        <p:nvSpPr>
          <p:cNvPr id="8" name="Rectangle 7"/>
          <p:cNvSpPr/>
          <p:nvPr/>
        </p:nvSpPr>
        <p:spPr>
          <a:xfrm>
            <a:off x="2704036"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err="1">
                <a:solidFill>
                  <a:srgbClr val="000000"/>
                </a:solidFill>
                <a:latin typeface="Pyidaungsu" panose="020B0502040204020203" pitchFamily="34" charset="0"/>
                <a:ea typeface="华文楷体"/>
                <a:cs typeface="Pyidaungsu" panose="020B0502040204020203" pitchFamily="34" charset="0"/>
              </a:rPr>
              <a:t>ကယ်တင်ခြင်းဆိုင်ရာလမ်းကြောင်း</a:t>
            </a:r>
            <a:endParaRPr lang="en-US" sz="1800" dirty="0">
              <a:solidFill>
                <a:srgbClr val="000000"/>
              </a:solidFill>
              <a:latin typeface="Pyidaungsu" panose="020B0502040204020203" pitchFamily="34" charset="0"/>
              <a:ea typeface="华文楷体"/>
              <a:cs typeface="Pyidaungsu" panose="020B0502040204020203" pitchFamily="34" charset="0"/>
            </a:endParaRPr>
          </a:p>
        </p:txBody>
      </p:sp>
      <p:sp>
        <p:nvSpPr>
          <p:cNvPr id="9" name="Rectangle 8"/>
          <p:cNvSpPr/>
          <p:nvPr/>
        </p:nvSpPr>
        <p:spPr>
          <a:xfrm>
            <a:off x="1835695" y="2580981"/>
            <a:ext cx="4762607" cy="3651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err="1">
                <a:solidFill>
                  <a:srgbClr val="000000"/>
                </a:solidFill>
                <a:latin typeface="Pyidaungsu" panose="020B0502040204020203" pitchFamily="34" charset="0"/>
                <a:ea typeface="华文楷体"/>
                <a:cs typeface="Pyidaungsu" panose="020B0502040204020203" pitchFamily="34" charset="0"/>
              </a:rPr>
              <a:t>မြေကြီးပေ</a:t>
            </a:r>
            <a:r>
              <a:rPr lang="en-US" sz="1600" b="1" dirty="0">
                <a:solidFill>
                  <a:srgbClr val="000000"/>
                </a:solidFill>
                <a:latin typeface="Pyidaungsu" panose="020B0502040204020203" pitchFamily="34" charset="0"/>
                <a:ea typeface="华文楷体"/>
                <a:cs typeface="Pyidaungsu" panose="020B0502040204020203" pitchFamily="34" charset="0"/>
              </a:rPr>
              <a:t>ါ်၌ </a:t>
            </a:r>
            <a:r>
              <a:rPr lang="en-US" sz="1600" b="1" dirty="0" err="1">
                <a:solidFill>
                  <a:srgbClr val="000000"/>
                </a:solidFill>
                <a:latin typeface="Pyidaungsu" panose="020B0502040204020203" pitchFamily="34" charset="0"/>
                <a:ea typeface="华文楷体"/>
                <a:cs typeface="Pyidaungsu" panose="020B0502040204020203" pitchFamily="34" charset="0"/>
              </a:rPr>
              <a:t>ဘုရားသခင</a:t>
            </a:r>
            <a:r>
              <a:rPr lang="en-US" sz="1600" b="1" dirty="0">
                <a:solidFill>
                  <a:srgbClr val="000000"/>
                </a:solidFill>
                <a:latin typeface="Pyidaungsu" panose="020B0502040204020203" pitchFamily="34" charset="0"/>
                <a:ea typeface="华文楷体"/>
                <a:cs typeface="Pyidaungsu" panose="020B0502040204020203" pitchFamily="34" charset="0"/>
              </a:rPr>
              <a:t>် </a:t>
            </a:r>
            <a:r>
              <a:rPr lang="en-US" sz="1600" b="1" dirty="0" err="1">
                <a:solidFill>
                  <a:srgbClr val="000000"/>
                </a:solidFill>
                <a:latin typeface="Pyidaungsu" panose="020B0502040204020203" pitchFamily="34" charset="0"/>
                <a:ea typeface="华文楷体"/>
                <a:cs typeface="Pyidaungsu" panose="020B0502040204020203" pitchFamily="34" charset="0"/>
              </a:rPr>
              <a:t>အုပ်စိုးသောနိုင်ငံတော</a:t>
            </a:r>
            <a:r>
              <a:rPr lang="en-US" sz="1600" b="1" dirty="0">
                <a:solidFill>
                  <a:srgbClr val="000000"/>
                </a:solidFill>
                <a:latin typeface="Pyidaungsu" panose="020B0502040204020203" pitchFamily="34" charset="0"/>
                <a:ea typeface="华文楷体"/>
                <a:cs typeface="Pyidaungsu" panose="020B0502040204020203" pitchFamily="34" charset="0"/>
              </a:rPr>
              <a:t>်</a:t>
            </a:r>
          </a:p>
        </p:txBody>
      </p:sp>
      <p:sp>
        <p:nvSpPr>
          <p:cNvPr id="24" name="Rectangle 23"/>
          <p:cNvSpPr/>
          <p:nvPr/>
        </p:nvSpPr>
        <p:spPr>
          <a:xfrm>
            <a:off x="251520"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my-MM" sz="1800" dirty="0">
                <a:solidFill>
                  <a:srgbClr val="000000"/>
                </a:solidFill>
                <a:latin typeface="Pyidaungsu" panose="020B0502040204020203" pitchFamily="34" charset="0"/>
                <a:ea typeface="华文楷体"/>
                <a:cs typeface="Pyidaungsu" panose="020B0502040204020203" pitchFamily="34" charset="0"/>
              </a:rPr>
              <a:t>ပဋိညာဉ်များ</a:t>
            </a:r>
            <a:endParaRPr lang="en-US" sz="1800" dirty="0">
              <a:solidFill>
                <a:srgbClr val="000000"/>
              </a:solidFill>
              <a:latin typeface="Pyidaungsu" panose="020B0502040204020203" pitchFamily="34" charset="0"/>
              <a:ea typeface="华文楷体"/>
              <a:cs typeface="Pyidaungsu" panose="020B0502040204020203" pitchFamily="34" charset="0"/>
            </a:endParaRPr>
          </a:p>
        </p:txBody>
      </p:sp>
      <p:sp>
        <p:nvSpPr>
          <p:cNvPr id="37" name="Rectangle 36"/>
          <p:cNvSpPr/>
          <p:nvPr/>
        </p:nvSpPr>
        <p:spPr>
          <a:xfrm>
            <a:off x="755576" y="5149662"/>
            <a:ext cx="475252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my-MM" altLang="zh-CN" sz="1800" dirty="0">
                <a:solidFill>
                  <a:srgbClr val="000000"/>
                </a:solidFill>
                <a:latin typeface="Pyidaungsu" panose="020B0502040204020203" pitchFamily="34" charset="0"/>
                <a:ea typeface="华文楷体"/>
                <a:cs typeface="Pyidaungsu" panose="020B0502040204020203" pitchFamily="34" charset="0"/>
              </a:rPr>
              <a:t>ခေတ်ကာလအပိုင်းအခြား (နာခံမှုကိုစစ်ဆေးခြင်း)</a:t>
            </a:r>
            <a:endParaRPr lang="en-US" sz="1800" dirty="0">
              <a:solidFill>
                <a:srgbClr val="000000"/>
              </a:solidFill>
              <a:latin typeface="Pyidaungsu" panose="020B0502040204020203" pitchFamily="34" charset="0"/>
              <a:ea typeface="华文楷体"/>
              <a:cs typeface="Pyidaungsu" panose="020B0502040204020203" pitchFamily="34" charset="0"/>
            </a:endParaRPr>
          </a:p>
        </p:txBody>
      </p:sp>
      <p:graphicFrame>
        <p:nvGraphicFramePr>
          <p:cNvPr id="46" name="Table 45"/>
          <p:cNvGraphicFramePr>
            <a:graphicFrameLocks noGrp="1"/>
          </p:cNvGraphicFramePr>
          <p:nvPr>
            <p:extLst>
              <p:ext uri="{D42A27DB-BD31-4B8C-83A1-F6EECF244321}">
                <p14:modId xmlns:p14="http://schemas.microsoft.com/office/powerpoint/2010/main" val="546747482"/>
              </p:ext>
            </p:extLst>
          </p:nvPr>
        </p:nvGraphicFramePr>
        <p:xfrm>
          <a:off x="827584"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150" dirty="0" err="1">
                          <a:solidFill>
                            <a:schemeClr val="bg1"/>
                          </a:solidFill>
                          <a:latin typeface="Pyidaungsu" panose="020B0502040204020203" pitchFamily="34" charset="0"/>
                          <a:ea typeface="华文楷体"/>
                          <a:cs typeface="Pyidaungsu" panose="020B0502040204020203" pitchFamily="34" charset="0"/>
                        </a:rPr>
                        <a:t>အပြစ်ကင်း</a:t>
                      </a:r>
                      <a:endParaRPr lang="en-US" altLang="zh-CN" sz="1000" b="1" kern="1200" spc="-150" dirty="0">
                        <a:solidFill>
                          <a:schemeClr val="bg1"/>
                        </a:solidFill>
                        <a:latin typeface="Pyidaungsu" panose="020B0502040204020203" pitchFamily="34" charset="0"/>
                        <a:ea typeface="华文楷体"/>
                        <a:cs typeface="Pyidaungsu" panose="020B0502040204020203"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kern="1200" spc="-150" dirty="0" err="1">
                          <a:solidFill>
                            <a:srgbClr val="FFFFFF"/>
                          </a:solidFill>
                          <a:latin typeface="Pyidaungsu" panose="020B0502040204020203" pitchFamily="34" charset="0"/>
                          <a:cs typeface="Pyidaungsu" panose="020B0502040204020203" pitchFamily="34" charset="0"/>
                        </a:rPr>
                        <a:t>ကောင်းမကောင်း</a:t>
                      </a:r>
                      <a:r>
                        <a:rPr lang="en-US" sz="1000" b="1" kern="1200" spc="-150" baseline="0" dirty="0">
                          <a:solidFill>
                            <a:srgbClr val="FFFFFF"/>
                          </a:solidFill>
                          <a:latin typeface="Pyidaungsu" panose="020B0502040204020203" pitchFamily="34" charset="0"/>
                          <a:cs typeface="Pyidaungsu" panose="020B0502040204020203" pitchFamily="34" charset="0"/>
                        </a:rPr>
                        <a:t> </a:t>
                      </a:r>
                      <a:r>
                        <a:rPr lang="en-US" sz="1000" b="1" kern="1200" spc="-150" baseline="0" dirty="0" err="1">
                          <a:solidFill>
                            <a:srgbClr val="FFFFFF"/>
                          </a:solidFill>
                          <a:latin typeface="Pyidaungsu" panose="020B0502040204020203" pitchFamily="34" charset="0"/>
                          <a:cs typeface="Pyidaungsu" panose="020B0502040204020203" pitchFamily="34" charset="0"/>
                        </a:rPr>
                        <a:t>သိသောစိတ</a:t>
                      </a:r>
                      <a:r>
                        <a:rPr lang="en-US" sz="1000" b="1" kern="1200" spc="-150" baseline="0" dirty="0">
                          <a:solidFill>
                            <a:srgbClr val="FFFFFF"/>
                          </a:solidFill>
                          <a:latin typeface="Pyidaungsu" panose="020B0502040204020203" pitchFamily="34" charset="0"/>
                          <a:cs typeface="Pyidaungsu" panose="020B0502040204020203" pitchFamily="34" charset="0"/>
                        </a:rPr>
                        <a:t>်</a:t>
                      </a:r>
                      <a:endParaRPr lang="en-US" sz="1000" spc="-150" dirty="0">
                        <a:solidFill>
                          <a:srgbClr val="FFFFFF"/>
                        </a:solidFill>
                        <a:latin typeface="Pyidaungsu" panose="020B0502040204020203" pitchFamily="34" charset="0"/>
                        <a:cs typeface="Pyidaungsu" panose="020B0502040204020203"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1064880890"/>
              </p:ext>
            </p:extLst>
          </p:nvPr>
        </p:nvGraphicFramePr>
        <p:xfrm>
          <a:off x="2222475" y="5517232"/>
          <a:ext cx="5733901" cy="576064"/>
        </p:xfrm>
        <a:graphic>
          <a:graphicData uri="http://schemas.openxmlformats.org/drawingml/2006/table">
            <a:tbl>
              <a:tblPr bandRow="1">
                <a:tableStyleId>{C083E6E3-FA7D-4D7B-A595-EF9225AFEA82}</a:tableStyleId>
              </a:tblPr>
              <a:tblGrid>
                <a:gridCol w="743746">
                  <a:extLst>
                    <a:ext uri="{9D8B030D-6E8A-4147-A177-3AD203B41FA5}">
                      <a16:colId xmlns:a16="http://schemas.microsoft.com/office/drawing/2014/main" val="20000"/>
                    </a:ext>
                  </a:extLst>
                </a:gridCol>
                <a:gridCol w="784167">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en-US" sz="1000" b="1" spc="-150" dirty="0" err="1">
                          <a:solidFill>
                            <a:srgbClr val="FFFFFF"/>
                          </a:solidFill>
                          <a:latin typeface="Pyidaungsu" panose="020B0502040204020203" pitchFamily="34" charset="0"/>
                          <a:ea typeface="华文楷体"/>
                          <a:cs typeface="Pyidaungsu" panose="020B0502040204020203" pitchFamily="34" charset="0"/>
                        </a:rPr>
                        <a:t>လူသားအစိုးရ</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209648929"/>
              </p:ext>
            </p:extLst>
          </p:nvPr>
        </p:nvGraphicFramePr>
        <p:xfrm>
          <a:off x="2987825" y="5517232"/>
          <a:ext cx="4968551" cy="701040"/>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2626233">
                  <a:extLst>
                    <a:ext uri="{9D8B030D-6E8A-4147-A177-3AD203B41FA5}">
                      <a16:colId xmlns:a16="http://schemas.microsoft.com/office/drawing/2014/main" val="20001"/>
                    </a:ext>
                  </a:extLst>
                </a:gridCol>
                <a:gridCol w="567834">
                  <a:extLst>
                    <a:ext uri="{9D8B030D-6E8A-4147-A177-3AD203B41FA5}">
                      <a16:colId xmlns:a16="http://schemas.microsoft.com/office/drawing/2014/main" val="20002"/>
                    </a:ext>
                  </a:extLst>
                </a:gridCol>
                <a:gridCol w="993712">
                  <a:extLst>
                    <a:ext uri="{9D8B030D-6E8A-4147-A177-3AD203B41FA5}">
                      <a16:colId xmlns:a16="http://schemas.microsoft.com/office/drawing/2014/main" val="20003"/>
                    </a:ext>
                  </a:extLst>
                </a:gridCol>
              </a:tblGrid>
              <a:tr h="432048">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ကတိတော</a:t>
                      </a:r>
                      <a:r>
                        <a:rPr lang="en-US" sz="1000" b="1" spc="-150" dirty="0">
                          <a:solidFill>
                            <a:srgbClr val="FFFFFF"/>
                          </a:solidFill>
                          <a:latin typeface="Pyidaungsu" panose="020B0502040204020203" pitchFamily="34" charset="0"/>
                          <a:ea typeface="华文楷体"/>
                          <a:cs typeface="Pyidaungsu" panose="020B0502040204020203" pitchFamily="34" charset="0"/>
                        </a:rPr>
                        <a:t>်</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150" dirty="0" err="1">
                          <a:solidFill>
                            <a:srgbClr val="FFFFFF"/>
                          </a:solidFill>
                          <a:latin typeface="Pyidaungsu" panose="020B0502040204020203" pitchFamily="34" charset="0"/>
                          <a:ea typeface="华文楷体"/>
                          <a:cs typeface="Pyidaungsu" panose="020B0502040204020203" pitchFamily="34" charset="0"/>
                        </a:rPr>
                        <a:t>ပညတ်တရား</a:t>
                      </a:r>
                      <a:r>
                        <a:rPr lang="en-US" sz="1000" b="1" spc="-150" dirty="0">
                          <a:solidFill>
                            <a:srgbClr val="FFFFFF"/>
                          </a:solidFill>
                          <a:latin typeface="Pyidaungsu" panose="020B0502040204020203" pitchFamily="34" charset="0"/>
                          <a:ea typeface="华文楷体"/>
                          <a:cs typeface="Pyidaungsu" panose="020B0502040204020203" pitchFamily="34" charset="0"/>
                        </a:rPr>
                        <a:t> (</a:t>
                      </a:r>
                      <a:r>
                        <a:rPr lang="en-US" sz="1000" b="1" spc="-150" dirty="0" err="1">
                          <a:solidFill>
                            <a:srgbClr val="FFFFFF"/>
                          </a:solidFill>
                          <a:latin typeface="Pyidaungsu" panose="020B0502040204020203" pitchFamily="34" charset="0"/>
                          <a:ea typeface="华文楷体"/>
                          <a:cs typeface="Pyidaungsu" panose="020B0502040204020203" pitchFamily="34" charset="0"/>
                        </a:rPr>
                        <a:t>ဂလာ</a:t>
                      </a:r>
                      <a:r>
                        <a:rPr lang="en-US" sz="1000" b="1" spc="-150" dirty="0">
                          <a:solidFill>
                            <a:srgbClr val="FFFFFF"/>
                          </a:solidFill>
                          <a:latin typeface="Pyidaungsu" panose="020B0502040204020203" pitchFamily="34" charset="0"/>
                          <a:ea typeface="华文楷体"/>
                          <a:cs typeface="Pyidaungsu" panose="020B0502040204020203" pitchFamily="34" charset="0"/>
                        </a:rPr>
                        <a:t>. ၃:၁၉ )</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err="1">
                          <a:solidFill>
                            <a:srgbClr val="FFFFFF"/>
                          </a:solidFill>
                          <a:latin typeface="Pyidaungsu" panose="020B0502040204020203" pitchFamily="34" charset="0"/>
                          <a:ea typeface="华文楷体"/>
                          <a:cs typeface="Pyidaungsu" panose="020B0502040204020203" pitchFamily="34" charset="0"/>
                        </a:rPr>
                        <a:t>ကျေးဇူးတော</a:t>
                      </a:r>
                      <a:r>
                        <a:rPr lang="en-US" sz="1000" b="1" dirty="0">
                          <a:solidFill>
                            <a:srgbClr val="FFFFFF"/>
                          </a:solidFill>
                          <a:latin typeface="Pyidaungsu" panose="020B0502040204020203" pitchFamily="34" charset="0"/>
                          <a:ea typeface="华文楷体"/>
                          <a:cs typeface="Pyidaungsu" panose="020B0502040204020203" pitchFamily="34" charset="0"/>
                        </a:rPr>
                        <a:t>်</a:t>
                      </a: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extLst>
              <p:ext uri="{D42A27DB-BD31-4B8C-83A1-F6EECF244321}">
                <p14:modId xmlns:p14="http://schemas.microsoft.com/office/powerpoint/2010/main" val="2500921902"/>
              </p:ext>
            </p:extLst>
          </p:nvPr>
        </p:nvGraphicFramePr>
        <p:xfrm>
          <a:off x="6958343"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150" dirty="0" err="1">
                          <a:solidFill>
                            <a:srgbClr val="FFFFFF"/>
                          </a:solidFill>
                          <a:latin typeface="Pyidaungsu" panose="020B0502040204020203" pitchFamily="34" charset="0"/>
                          <a:ea typeface="华文楷体"/>
                          <a:cs typeface="Pyidaungsu" panose="020B0502040204020203" pitchFamily="34" charset="0"/>
                        </a:rPr>
                        <a:t>ထောင်စုနှစ</a:t>
                      </a:r>
                      <a:r>
                        <a:rPr lang="en-US" sz="1000" b="1" spc="-150" dirty="0">
                          <a:solidFill>
                            <a:srgbClr val="FFFFFF"/>
                          </a:solidFill>
                          <a:latin typeface="Pyidaungsu" panose="020B0502040204020203" pitchFamily="34" charset="0"/>
                          <a:ea typeface="华文楷体"/>
                          <a:cs typeface="Pyidaungsu" panose="020B0502040204020203"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2868444201"/>
              </p:ext>
            </p:extLst>
          </p:nvPr>
        </p:nvGraphicFramePr>
        <p:xfrm>
          <a:off x="6286691" y="4769336"/>
          <a:ext cx="1381653" cy="243840"/>
        </p:xfrm>
        <a:graphic>
          <a:graphicData uri="http://schemas.openxmlformats.org/drawingml/2006/table">
            <a:tbl>
              <a:tblPr bandRow="1">
                <a:tableStyleId>{C083E6E3-FA7D-4D7B-A595-EF9225AFEA82}</a:tableStyleId>
              </a:tblPr>
              <a:tblGrid>
                <a:gridCol w="1381653">
                  <a:extLst>
                    <a:ext uri="{9D8B030D-6E8A-4147-A177-3AD203B41FA5}">
                      <a16:colId xmlns:a16="http://schemas.microsoft.com/office/drawing/2014/main" val="20000"/>
                    </a:ext>
                  </a:extLst>
                </a:gridCol>
              </a:tblGrid>
              <a:tr h="192360">
                <a:tc>
                  <a:txBody>
                    <a:bodyPr/>
                    <a:lstStyle/>
                    <a:p>
                      <a:pPr algn="ctr"/>
                      <a:r>
                        <a:rPr lang="my-MM" sz="1000" dirty="0">
                          <a:solidFill>
                            <a:srgbClr val="F2F2F2"/>
                          </a:solidFill>
                          <a:latin typeface="Pyidaungsu" panose="020B0502040204020203" pitchFamily="34" charset="0"/>
                          <a:ea typeface="华文楷体"/>
                          <a:cs typeface="Pyidaungsu" panose="020B0502040204020203" pitchFamily="34" charset="0"/>
                        </a:rPr>
                        <a:t> ပဋိညာဉ်သစ်</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3459350239"/>
              </p:ext>
            </p:extLst>
          </p:nvPr>
        </p:nvGraphicFramePr>
        <p:xfrm>
          <a:off x="4211960" y="4437112"/>
          <a:ext cx="3528392" cy="396240"/>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31191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b="1" spc="-150" dirty="0">
                        <a:solidFill>
                          <a:srgbClr val="FFFFFF"/>
                        </a:solidFill>
                        <a:latin typeface="Arial"/>
                        <a:ea typeface="华文楷体"/>
                        <a:cs typeface="Arial"/>
                      </a:endParaRPr>
                    </a:p>
                    <a:p>
                      <a:pPr algn="ctr"/>
                      <a:r>
                        <a:rPr lang="my-MM" sz="1000" dirty="0">
                          <a:solidFill>
                            <a:srgbClr val="F2F2F2"/>
                          </a:solidFill>
                          <a:latin typeface="Pyidaungsu" panose="020B0502040204020203" pitchFamily="34" charset="0"/>
                          <a:ea typeface="华文楷体"/>
                          <a:cs typeface="Pyidaungsu" panose="020B0502040204020203" pitchFamily="34" charset="0"/>
                        </a:rPr>
                        <a:t>ဒါဝိဒ်နှင့်ဖွဲ့သောပဋိညာဉ်</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extLst>
              <p:ext uri="{D42A27DB-BD31-4B8C-83A1-F6EECF244321}">
                <p14:modId xmlns:p14="http://schemas.microsoft.com/office/powerpoint/2010/main" val="2798175654"/>
              </p:ext>
            </p:extLst>
          </p:nvPr>
        </p:nvGraphicFramePr>
        <p:xfrm>
          <a:off x="3347864" y="4149080"/>
          <a:ext cx="4392488" cy="288032"/>
        </p:xfrm>
        <a:graphic>
          <a:graphicData uri="http://schemas.openxmlformats.org/drawingml/2006/table">
            <a:tbl>
              <a:tblPr bandRow="1">
                <a:tableStyleId>{C083E6E3-FA7D-4D7B-A595-EF9225AFEA82}</a:tableStyleId>
              </a:tblPr>
              <a:tblGrid>
                <a:gridCol w="4392488">
                  <a:extLst>
                    <a:ext uri="{9D8B030D-6E8A-4147-A177-3AD203B41FA5}">
                      <a16:colId xmlns:a16="http://schemas.microsoft.com/office/drawing/2014/main" val="20000"/>
                    </a:ext>
                  </a:extLst>
                </a:gridCol>
              </a:tblGrid>
              <a:tr h="288032">
                <a:tc>
                  <a:txBody>
                    <a:bodyPr/>
                    <a:lstStyle/>
                    <a:p>
                      <a:pPr algn="ctr"/>
                      <a:r>
                        <a:rPr lang="en-US" sz="1000" dirty="0" err="1">
                          <a:solidFill>
                            <a:srgbClr val="F2F2F2"/>
                          </a:solidFill>
                          <a:latin typeface="Pyidaungsu" panose="020B0502040204020203" pitchFamily="34" charset="0"/>
                          <a:ea typeface="华文楷体"/>
                          <a:cs typeface="Pyidaungsu" panose="020B0502040204020203" pitchFamily="34" charset="0"/>
                        </a:rPr>
                        <a:t>နယ်မြေပဋိညာဥ</a:t>
                      </a:r>
                      <a:r>
                        <a:rPr lang="en-US" sz="1000" dirty="0">
                          <a:solidFill>
                            <a:srgbClr val="F2F2F2"/>
                          </a:solidFill>
                          <a:latin typeface="Pyidaungsu" panose="020B0502040204020203" pitchFamily="34" charset="0"/>
                          <a:ea typeface="华文楷体"/>
                          <a:cs typeface="Pyidaungsu" panose="020B0502040204020203" pitchFamily="34" charset="0"/>
                        </a:rPr>
                        <a:t>်</a:t>
                      </a:r>
                      <a:endParaRPr lang="en-US" sz="1000" b="1" spc="-150" dirty="0">
                        <a:solidFill>
                          <a:srgbClr val="FFFFFF"/>
                        </a:solidFill>
                        <a:latin typeface="Pyidaungsu" panose="020B0502040204020203" pitchFamily="34" charset="0"/>
                        <a:ea typeface="华文楷体"/>
                        <a:cs typeface="Pyidaungsu"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251520"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cxnSp>
        <p:nvCxnSpPr>
          <p:cNvPr id="61" name="Straight Connector 60"/>
          <p:cNvCxnSpPr/>
          <p:nvPr/>
        </p:nvCxnSpPr>
        <p:spPr bwMode="auto">
          <a:xfrm>
            <a:off x="755576"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838751"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cxnSp>
        <p:nvCxnSpPr>
          <p:cNvPr id="238601" name="Straight Arrow Connector 238600"/>
          <p:cNvCxnSpPr/>
          <p:nvPr/>
        </p:nvCxnSpPr>
        <p:spPr bwMode="auto">
          <a:xfrm flipV="1">
            <a:off x="7596336"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7956376"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84" y="2857624"/>
            <a:ext cx="1003424" cy="1003424"/>
          </a:xfrm>
          <a:prstGeom prst="rect">
            <a:avLst/>
          </a:prstGeom>
        </p:spPr>
      </p:pic>
      <p:grpSp>
        <p:nvGrpSpPr>
          <p:cNvPr id="74" name="Group 73"/>
          <p:cNvGrpSpPr/>
          <p:nvPr/>
        </p:nvGrpSpPr>
        <p:grpSpPr>
          <a:xfrm>
            <a:off x="6084168"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spTree>
    <p:extLst>
      <p:ext uri="{BB962C8B-B14F-4D97-AF65-F5344CB8AC3E}">
        <p14:creationId xmlns:p14="http://schemas.microsoft.com/office/powerpoint/2010/main" val="418737137"/>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79712" y="1484784"/>
            <a:ext cx="5326063"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Text Box 5"/>
          <p:cNvSpPr txBox="1">
            <a:spLocks noChangeArrowheads="1"/>
          </p:cNvSpPr>
          <p:nvPr/>
        </p:nvSpPr>
        <p:spPr bwMode="auto">
          <a:xfrm>
            <a:off x="4716016" y="260648"/>
            <a:ext cx="493204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en-US" sz="3200" b="1" i="1" dirty="0" err="1">
                <a:solidFill>
                  <a:srgbClr val="FFFF00"/>
                </a:solidFill>
                <a:latin typeface="Pyidaungsu" panose="020B0502040204020203" pitchFamily="34" charset="0"/>
                <a:ea typeface="+mn-ea"/>
                <a:cs typeface="Pyidaungsu" panose="020B0502040204020203" pitchFamily="34" charset="0"/>
              </a:rPr>
              <a:t>ကမ္ဘာဦး</a:t>
            </a:r>
            <a:r>
              <a:rPr lang="en-US" sz="3200" b="1" i="1" dirty="0">
                <a:solidFill>
                  <a:srgbClr val="FFFF00"/>
                </a:solidFill>
                <a:latin typeface="Pyidaungsu" panose="020B0502040204020203" pitchFamily="34" charset="0"/>
                <a:ea typeface="+mn-ea"/>
                <a:cs typeface="Pyidaungsu" panose="020B0502040204020203" pitchFamily="34" charset="0"/>
              </a:rPr>
              <a:t> - </a:t>
            </a:r>
            <a:r>
              <a:rPr lang="en-US" sz="3200" b="1" i="1" dirty="0" err="1">
                <a:solidFill>
                  <a:srgbClr val="FFFF00"/>
                </a:solidFill>
                <a:latin typeface="Pyidaungsu" panose="020B0502040204020203" pitchFamily="34" charset="0"/>
                <a:ea typeface="+mn-ea"/>
                <a:cs typeface="Pyidaungsu" panose="020B0502040204020203" pitchFamily="34" charset="0"/>
              </a:rPr>
              <a:t>မာလခိ</a:t>
            </a:r>
            <a:r>
              <a:rPr lang="en-US" sz="3200" b="1" i="1" dirty="0">
                <a:solidFill>
                  <a:srgbClr val="FFFF00"/>
                </a:solidFill>
                <a:latin typeface="Zawgyi-One"/>
                <a:ea typeface="+mn-ea"/>
                <a:cs typeface="Zawgyi-One"/>
              </a:rPr>
              <a:t>					</a:t>
            </a:r>
            <a:endParaRPr lang="en-US" sz="3200" b="1" i="1" dirty="0">
              <a:solidFill>
                <a:srgbClr val="FFFF00"/>
              </a:solidFill>
              <a:latin typeface="Arial"/>
              <a:ea typeface="+mn-ea"/>
              <a:cs typeface="Arial"/>
            </a:endParaRPr>
          </a:p>
        </p:txBody>
      </p:sp>
      <p:sp>
        <p:nvSpPr>
          <p:cNvPr id="40966" name="Text Box 6"/>
          <p:cNvSpPr txBox="1">
            <a:spLocks noChangeArrowheads="1"/>
          </p:cNvSpPr>
          <p:nvPr/>
        </p:nvSpPr>
        <p:spPr bwMode="auto">
          <a:xfrm>
            <a:off x="152400" y="115888"/>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800" b="1" dirty="0" err="1">
                <a:solidFill>
                  <a:srgbClr val="FFFF00"/>
                </a:solidFill>
                <a:latin typeface="Pyidaungsu" panose="020B0502040204020203" pitchFamily="34" charset="0"/>
                <a:ea typeface="+mn-ea"/>
                <a:cs typeface="Pyidaungsu" panose="020B0502040204020203" pitchFamily="34" charset="0"/>
              </a:rPr>
              <a:t>ဓမ္မဟောင်းကျမ်း</a:t>
            </a:r>
            <a:endParaRPr lang="en-US" sz="4800" b="1" dirty="0">
              <a:solidFill>
                <a:srgbClr val="FFFF00"/>
              </a:solidFill>
              <a:latin typeface="Pyidaungsu" panose="020B0502040204020203" pitchFamily="34" charset="0"/>
              <a:ea typeface="+mn-ea"/>
              <a:cs typeface="Pyidaungsu" panose="020B0502040204020203" pitchFamily="34" charset="0"/>
            </a:endParaRPr>
          </a:p>
        </p:txBody>
      </p:sp>
      <p:sp>
        <p:nvSpPr>
          <p:cNvPr id="40967" name="Text Box 7"/>
          <p:cNvSpPr txBox="1">
            <a:spLocks noChangeArrowheads="1"/>
          </p:cNvSpPr>
          <p:nvPr/>
        </p:nvSpPr>
        <p:spPr bwMode="auto">
          <a:xfrm>
            <a:off x="-396552" y="3212976"/>
            <a:ext cx="2952328"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2400" b="1" dirty="0" err="1">
                <a:solidFill>
                  <a:srgbClr val="FFFF00"/>
                </a:solidFill>
                <a:latin typeface="Pyidaungsu" panose="020B0502040204020203" pitchFamily="34" charset="0"/>
                <a:cs typeface="Pyidaungsu" panose="020B0502040204020203" pitchFamily="34" charset="0"/>
              </a:rPr>
              <a:t>ရာဇဝင်ကျမ်း</a:t>
            </a:r>
            <a:endParaRPr lang="en-US" sz="2400" b="1" dirty="0">
              <a:solidFill>
                <a:srgbClr val="FFFF00"/>
              </a:solidFill>
              <a:latin typeface="Pyidaungsu" panose="020B0502040204020203" pitchFamily="34" charset="0"/>
              <a:cs typeface="Pyidaungsu" panose="020B0502040204020203" pitchFamily="34" charset="0"/>
            </a:endParaRPr>
          </a:p>
          <a:p>
            <a:pPr algn="ctr" eaLnBrk="1" hangingPunct="1">
              <a:spcBef>
                <a:spcPct val="50000"/>
              </a:spcBef>
              <a:defRPr/>
            </a:pPr>
            <a:r>
              <a:rPr lang="en-US" sz="2400" b="1" dirty="0">
                <a:solidFill>
                  <a:srgbClr val="FFFF00"/>
                </a:solidFill>
                <a:latin typeface="Pyidaungsu" panose="020B0502040204020203" pitchFamily="34" charset="0"/>
                <a:cs typeface="Pyidaungsu" panose="020B0502040204020203" pitchFamily="34" charset="0"/>
              </a:rPr>
              <a:t>(၁၂)</a:t>
            </a:r>
          </a:p>
        </p:txBody>
      </p:sp>
      <p:sp>
        <p:nvSpPr>
          <p:cNvPr id="40968" name="Text Box 8"/>
          <p:cNvSpPr txBox="1">
            <a:spLocks noChangeArrowheads="1"/>
          </p:cNvSpPr>
          <p:nvPr/>
        </p:nvSpPr>
        <p:spPr bwMode="auto">
          <a:xfrm>
            <a:off x="251520" y="6165304"/>
            <a:ext cx="766834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20000"/>
              </a:spcBef>
              <a:defRPr/>
            </a:pPr>
            <a:r>
              <a:rPr lang="en-US" sz="2400" b="1" i="1" dirty="0" err="1">
                <a:solidFill>
                  <a:srgbClr val="FFFF00"/>
                </a:solidFill>
                <a:latin typeface="Pyidaungsu" panose="020B0502040204020203" pitchFamily="34" charset="0"/>
                <a:cs typeface="Pyidaungsu" panose="020B0502040204020203" pitchFamily="34" charset="0"/>
              </a:rPr>
              <a:t>အဓိက</a:t>
            </a:r>
            <a:r>
              <a:rPr lang="en-US" sz="2400" b="1" i="1" dirty="0">
                <a:solidFill>
                  <a:srgbClr val="FFFF00"/>
                </a:solidFill>
                <a:latin typeface="Pyidaungsu" panose="020B0502040204020203" pitchFamily="34" charset="0"/>
                <a:cs typeface="Pyidaungsu" panose="020B0502040204020203" pitchFamily="34" charset="0"/>
              </a:rPr>
              <a:t>  (၅)  </a:t>
            </a:r>
            <a:r>
              <a:rPr lang="en-US" sz="2400" b="1" i="1" dirty="0" err="1">
                <a:solidFill>
                  <a:srgbClr val="FFFF00"/>
                </a:solidFill>
                <a:latin typeface="Pyidaungsu" panose="020B0502040204020203" pitchFamily="34" charset="0"/>
                <a:cs typeface="Pyidaungsu" panose="020B0502040204020203" pitchFamily="34" charset="0"/>
              </a:rPr>
              <a:t>သာမည</a:t>
            </a:r>
            <a:r>
              <a:rPr lang="en-US" sz="2400" b="1" i="1" dirty="0">
                <a:solidFill>
                  <a:srgbClr val="FFFF00"/>
                </a:solidFill>
                <a:latin typeface="Pyidaungsu" panose="020B0502040204020203" pitchFamily="34" charset="0"/>
                <a:cs typeface="Pyidaungsu" panose="020B0502040204020203" pitchFamily="34" charset="0"/>
              </a:rPr>
              <a:t>  (၁၂)</a:t>
            </a:r>
            <a:endParaRPr lang="en-US" sz="2400" dirty="0">
              <a:solidFill>
                <a:srgbClr val="FFFF00"/>
              </a:solidFill>
              <a:latin typeface="Pyidaungsu" panose="020B0502040204020203" pitchFamily="34" charset="0"/>
              <a:cs typeface="Pyidaungsu" panose="020B0502040204020203" pitchFamily="34" charset="0"/>
            </a:endParaRPr>
          </a:p>
        </p:txBody>
      </p:sp>
      <p:sp>
        <p:nvSpPr>
          <p:cNvPr id="40969" name="Text Box 9"/>
          <p:cNvSpPr txBox="1">
            <a:spLocks noChangeArrowheads="1"/>
          </p:cNvSpPr>
          <p:nvPr/>
        </p:nvSpPr>
        <p:spPr bwMode="auto">
          <a:xfrm>
            <a:off x="7222232" y="2924944"/>
            <a:ext cx="195828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2400" b="1" dirty="0" err="1">
                <a:solidFill>
                  <a:srgbClr val="FFFF00"/>
                </a:solidFill>
                <a:latin typeface="Pyidaungsu" panose="020B0502040204020203" pitchFamily="34" charset="0"/>
                <a:cs typeface="Pyidaungsu" panose="020B0502040204020203" pitchFamily="34" charset="0"/>
              </a:rPr>
              <a:t>ကဗျာလင</a:t>
            </a:r>
            <a:r>
              <a:rPr lang="en-US" sz="2400" b="1" dirty="0">
                <a:solidFill>
                  <a:srgbClr val="FFFF00"/>
                </a:solidFill>
                <a:latin typeface="Pyidaungsu" panose="020B0502040204020203" pitchFamily="34" charset="0"/>
                <a:cs typeface="Pyidaungsu" panose="020B0502040204020203" pitchFamily="34" charset="0"/>
              </a:rPr>
              <a:t>်္</a:t>
            </a:r>
            <a:r>
              <a:rPr lang="en-US" sz="2400" b="1" dirty="0" err="1">
                <a:solidFill>
                  <a:srgbClr val="FFFF00"/>
                </a:solidFill>
                <a:latin typeface="Pyidaungsu" panose="020B0502040204020203" pitchFamily="34" charset="0"/>
                <a:cs typeface="Pyidaungsu" panose="020B0502040204020203" pitchFamily="34" charset="0"/>
              </a:rPr>
              <a:t>ကာကျမ်း</a:t>
            </a:r>
            <a:r>
              <a:rPr lang="en-US" sz="2400" b="1" dirty="0">
                <a:solidFill>
                  <a:srgbClr val="FFFF00"/>
                </a:solidFill>
                <a:latin typeface="Pyidaungsu" panose="020B0502040204020203" pitchFamily="34" charset="0"/>
                <a:cs typeface="Pyidaungsu" panose="020B0502040204020203" pitchFamily="34" charset="0"/>
              </a:rPr>
              <a:t> (၅)</a:t>
            </a:r>
            <a:endParaRPr lang="en-US" sz="2400" b="1" i="1" dirty="0">
              <a:solidFill>
                <a:srgbClr val="FFFF00"/>
              </a:solidFill>
              <a:latin typeface="Pyidaungsu" panose="020B0502040204020203" pitchFamily="34" charset="0"/>
              <a:cs typeface="Pyidaungsu" panose="020B0502040204020203" pitchFamily="34" charset="0"/>
            </a:endParaRPr>
          </a:p>
        </p:txBody>
      </p:sp>
      <p:sp>
        <p:nvSpPr>
          <p:cNvPr id="40970" name="Text Box 10"/>
          <p:cNvSpPr txBox="1">
            <a:spLocks noChangeArrowheads="1"/>
          </p:cNvSpPr>
          <p:nvPr/>
        </p:nvSpPr>
        <p:spPr bwMode="auto">
          <a:xfrm>
            <a:off x="-252536" y="5005625"/>
            <a:ext cx="25146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2400" b="1" dirty="0" err="1">
                <a:solidFill>
                  <a:srgbClr val="FFFF00"/>
                </a:solidFill>
                <a:latin typeface="Pyidaungsu" panose="020B0502040204020203" pitchFamily="34" charset="0"/>
                <a:cs typeface="Pyidaungsu" panose="020B0502040204020203" pitchFamily="34" charset="0"/>
              </a:rPr>
              <a:t>အနာဂတ္တိကျမ်း</a:t>
            </a:r>
            <a:endParaRPr lang="en-US" sz="2400" b="1" dirty="0">
              <a:solidFill>
                <a:srgbClr val="FFFF00"/>
              </a:solidFill>
              <a:latin typeface="Pyidaungsu" panose="020B0502040204020203" pitchFamily="34" charset="0"/>
              <a:cs typeface="Pyidaungsu" panose="020B0502040204020203" pitchFamily="34" charset="0"/>
            </a:endParaRPr>
          </a:p>
          <a:p>
            <a:pPr algn="ctr" eaLnBrk="1" hangingPunct="1">
              <a:spcBef>
                <a:spcPct val="50000"/>
              </a:spcBef>
              <a:defRPr/>
            </a:pPr>
            <a:r>
              <a:rPr lang="en-US" sz="2400" b="1" dirty="0">
                <a:solidFill>
                  <a:srgbClr val="FFFF00"/>
                </a:solidFill>
                <a:latin typeface="Pyidaungsu" panose="020B0502040204020203" pitchFamily="34" charset="0"/>
                <a:cs typeface="Pyidaungsu" panose="020B0502040204020203" pitchFamily="34" charset="0"/>
              </a:rPr>
              <a:t>(၁၇)</a:t>
            </a:r>
          </a:p>
        </p:txBody>
      </p:sp>
      <p:sp>
        <p:nvSpPr>
          <p:cNvPr id="40971" name="Text Box 11"/>
          <p:cNvSpPr txBox="1">
            <a:spLocks noChangeArrowheads="1"/>
          </p:cNvSpPr>
          <p:nvPr/>
        </p:nvSpPr>
        <p:spPr bwMode="auto">
          <a:xfrm>
            <a:off x="-396552" y="1340768"/>
            <a:ext cx="2736304"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2400" b="1" dirty="0" err="1">
                <a:solidFill>
                  <a:srgbClr val="FFFF00"/>
                </a:solidFill>
                <a:latin typeface="Pyidaungsu" panose="020B0502040204020203" pitchFamily="34" charset="0"/>
                <a:cs typeface="Pyidaungsu" panose="020B0502040204020203" pitchFamily="34" charset="0"/>
              </a:rPr>
              <a:t>ပညတ္တိကျမ်း</a:t>
            </a:r>
            <a:r>
              <a:rPr lang="en-US" sz="2400" b="1" dirty="0">
                <a:solidFill>
                  <a:srgbClr val="FFFF00"/>
                </a:solidFill>
                <a:latin typeface="Pyidaungsu" panose="020B0502040204020203" pitchFamily="34" charset="0"/>
                <a:cs typeface="Pyidaungsu" panose="020B0502040204020203" pitchFamily="34" charset="0"/>
              </a:rPr>
              <a:t> </a:t>
            </a:r>
          </a:p>
          <a:p>
            <a:pPr algn="ctr" eaLnBrk="1" hangingPunct="1">
              <a:spcBef>
                <a:spcPct val="50000"/>
              </a:spcBef>
              <a:defRPr/>
            </a:pPr>
            <a:r>
              <a:rPr lang="en-US" sz="2400" b="1" dirty="0">
                <a:solidFill>
                  <a:srgbClr val="FFFF00"/>
                </a:solidFill>
                <a:latin typeface="Pyidaungsu" panose="020B0502040204020203" pitchFamily="34" charset="0"/>
                <a:cs typeface="Pyidaungsu" panose="020B0502040204020203" pitchFamily="34" charset="0"/>
              </a:rPr>
              <a:t>(၅)</a:t>
            </a:r>
            <a:endParaRPr lang="en-US" sz="2400" b="1" i="1" dirty="0">
              <a:solidFill>
                <a:srgbClr val="FFFF00"/>
              </a:solidFill>
              <a:latin typeface="Pyidaungsu" panose="020B0502040204020203" pitchFamily="34" charset="0"/>
              <a:cs typeface="Pyidaungsu" panose="020B0502040204020203" pitchFamily="34" charset="0"/>
            </a:endParaRPr>
          </a:p>
        </p:txBody>
      </p:sp>
      <p:sp>
        <p:nvSpPr>
          <p:cNvPr id="186379" name="Rectangle 12"/>
          <p:cNvSpPr>
            <a:spLocks noGrp="1" noChangeArrowheads="1"/>
          </p:cNvSpPr>
          <p:nvPr>
            <p:ph type="title" idx="4294967295"/>
          </p:nvPr>
        </p:nvSpPr>
        <p:spPr>
          <a:xfrm>
            <a:off x="990600" y="6187008"/>
            <a:ext cx="7772400" cy="914400"/>
          </a:xfrm>
        </p:spPr>
        <p:txBody>
          <a:bodyPr/>
          <a:lstStyle/>
          <a:p>
            <a:pPr eaLnBrk="1" hangingPunct="1"/>
            <a:r>
              <a:rPr lang="en-US" sz="4000" dirty="0">
                <a:latin typeface="Arial" charset="0"/>
                <a:ea typeface="ＭＳ Ｐゴシック" charset="0"/>
                <a:cs typeface="Arial" charset="0"/>
              </a:rPr>
              <a:t>OT Bookshelf</a:t>
            </a:r>
          </a:p>
        </p:txBody>
      </p:sp>
    </p:spTree>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6" name="Picture 1" descr="OTS 44 Family Tree Adam to Jesu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439738"/>
            <a:ext cx="9144001" cy="651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7" name="Rectangle 2"/>
          <p:cNvSpPr>
            <a:spLocks noGrp="1" noChangeArrowheads="1"/>
          </p:cNvSpPr>
          <p:nvPr>
            <p:ph type="ctrTitle"/>
          </p:nvPr>
        </p:nvSpPr>
        <p:spPr>
          <a:xfrm>
            <a:off x="539750" y="7938"/>
            <a:ext cx="7777163" cy="541337"/>
          </a:xfrm>
          <a:solidFill>
            <a:srgbClr val="000090"/>
          </a:solidFill>
        </p:spPr>
        <p:txBody>
          <a:bodyPr/>
          <a:lstStyle/>
          <a:p>
            <a:pPr eaLnBrk="1" hangingPunct="1"/>
            <a:r>
              <a:rPr kumimoji="1" lang="en-US" altLang="zh-CN" sz="3200" b="1">
                <a:solidFill>
                  <a:schemeClr val="bg1"/>
                </a:solidFill>
                <a:latin typeface="Arial" charset="0"/>
              </a:rPr>
              <a:t>Family Tree from Adam to Jesus</a:t>
            </a:r>
            <a:endParaRPr kumimoji="1" lang="en-US" altLang="zh-CN" sz="2000" b="1">
              <a:solidFill>
                <a:schemeClr val="bg1"/>
              </a:solidFill>
              <a:latin typeface="Arial" charset="0"/>
            </a:endParaRPr>
          </a:p>
        </p:txBody>
      </p:sp>
      <p:sp>
        <p:nvSpPr>
          <p:cNvPr id="23142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44</a:t>
            </a:r>
          </a:p>
        </p:txBody>
      </p:sp>
      <p:sp>
        <p:nvSpPr>
          <p:cNvPr id="231429" name="Text Box 52"/>
          <p:cNvSpPr txBox="1">
            <a:spLocks noChangeArrowheads="1"/>
          </p:cNvSpPr>
          <p:nvPr/>
        </p:nvSpPr>
        <p:spPr bwMode="auto">
          <a:xfrm>
            <a:off x="468313" y="5661025"/>
            <a:ext cx="3635375" cy="5857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000090"/>
                </a:solidFill>
                <a:cs typeface="Arial" charset="0"/>
              </a:rPr>
              <a:t>John R. Cross, </a:t>
            </a:r>
            <a:r>
              <a:rPr lang="en-US" sz="1600" b="1" i="1">
                <a:solidFill>
                  <a:srgbClr val="000090"/>
                </a:solidFill>
                <a:cs typeface="Arial" charset="0"/>
              </a:rPr>
              <a:t>The Stranger on the Road to Emmaus</a:t>
            </a:r>
            <a:r>
              <a:rPr lang="en-US" sz="1600" b="1">
                <a:solidFill>
                  <a:srgbClr val="000090"/>
                </a:solidFill>
                <a:cs typeface="Arial" charset="0"/>
              </a:rPr>
              <a:t>, 174-75</a:t>
            </a: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39" name="Text Box 3"/>
          <p:cNvSpPr txBox="1">
            <a:spLocks noChangeArrowheads="1"/>
          </p:cNvSpPr>
          <p:nvPr/>
        </p:nvSpPr>
        <p:spPr bwMode="auto">
          <a:xfrm>
            <a:off x="761999" y="2879725"/>
            <a:ext cx="279109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အရှည်ဆုံး</a:t>
            </a:r>
            <a:endParaRPr lang="en-US" sz="4000" b="1" dirty="0">
              <a:solidFill>
                <a:schemeClr val="bg1"/>
              </a:solidFill>
              <a:latin typeface="Pyidaungsu" panose="020B0502040204020203" pitchFamily="34" charset="0"/>
              <a:ea typeface="+mn-ea"/>
              <a:cs typeface="Pyidaungsu" panose="020B0502040204020203" pitchFamily="34" charset="0"/>
            </a:endParaRPr>
          </a:p>
        </p:txBody>
      </p:sp>
      <p:sp>
        <p:nvSpPr>
          <p:cNvPr id="65541"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အတိုဆုံး</a:t>
            </a:r>
            <a:endParaRPr lang="en-US" sz="4000" b="1" dirty="0">
              <a:solidFill>
                <a:schemeClr val="bg1"/>
              </a:solidFill>
              <a:latin typeface="Pyidaungsu" panose="020B0502040204020203" pitchFamily="34" charset="0"/>
              <a:ea typeface="+mn-ea"/>
              <a:cs typeface="Pyidaungsu" panose="020B0502040204020203" pitchFamily="34" charset="0"/>
            </a:endParaRPr>
          </a:p>
        </p:txBody>
      </p:sp>
      <p:sp>
        <p:nvSpPr>
          <p:cNvPr id="65542" name="Text Box 6"/>
          <p:cNvSpPr txBox="1">
            <a:spLocks noChangeArrowheads="1"/>
          </p:cNvSpPr>
          <p:nvPr/>
        </p:nvSpPr>
        <p:spPr bwMode="auto">
          <a:xfrm>
            <a:off x="3200400" y="1676400"/>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အခန်းကြီး</a:t>
            </a:r>
            <a:endParaRPr lang="en-US" sz="4000" b="1" dirty="0">
              <a:solidFill>
                <a:schemeClr val="bg1"/>
              </a:solidFill>
              <a:latin typeface="Pyidaungsu" panose="020B0502040204020203" pitchFamily="34" charset="0"/>
              <a:ea typeface="+mn-ea"/>
              <a:cs typeface="Pyidaungsu" panose="020B0502040204020203" pitchFamily="34" charset="0"/>
            </a:endParaRPr>
          </a:p>
        </p:txBody>
      </p:sp>
      <p:sp>
        <p:nvSpPr>
          <p:cNvPr id="65543"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အခန်းငယ</a:t>
            </a:r>
            <a:r>
              <a:rPr lang="en-US" sz="4000" b="1" dirty="0">
                <a:solidFill>
                  <a:schemeClr val="bg1"/>
                </a:solidFill>
                <a:latin typeface="Pyidaungsu" panose="020B0502040204020203" pitchFamily="34" charset="0"/>
                <a:ea typeface="+mn-ea"/>
                <a:cs typeface="Pyidaungsu" panose="020B0502040204020203" pitchFamily="34" charset="0"/>
              </a:rPr>
              <a:t>်</a:t>
            </a:r>
          </a:p>
        </p:txBody>
      </p:sp>
      <p:sp>
        <p:nvSpPr>
          <p:cNvPr id="65544" name="Text Box 8"/>
          <p:cNvSpPr txBox="1">
            <a:spLocks noChangeArrowheads="1"/>
          </p:cNvSpPr>
          <p:nvPr/>
        </p:nvSpPr>
        <p:spPr bwMode="auto">
          <a:xfrm>
            <a:off x="32004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ဆာလံ</a:t>
            </a:r>
            <a:r>
              <a:rPr lang="en-US" sz="4000" b="1" dirty="0">
                <a:solidFill>
                  <a:schemeClr val="bg1"/>
                </a:solidFill>
                <a:latin typeface="Pyidaungsu" panose="020B0502040204020203" pitchFamily="34" charset="0"/>
                <a:ea typeface="+mn-ea"/>
                <a:cs typeface="Pyidaungsu" panose="020B0502040204020203" pitchFamily="34" charset="0"/>
              </a:rPr>
              <a:t> ၁၁၉</a:t>
            </a:r>
          </a:p>
        </p:txBody>
      </p:sp>
      <p:sp>
        <p:nvSpPr>
          <p:cNvPr id="65545" name="Text Box 9"/>
          <p:cNvSpPr txBox="1">
            <a:spLocks noChangeArrowheads="1"/>
          </p:cNvSpPr>
          <p:nvPr/>
        </p:nvSpPr>
        <p:spPr bwMode="auto">
          <a:xfrm>
            <a:off x="59436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ဧသ</a:t>
            </a:r>
            <a:r>
              <a:rPr lang="en-US" sz="4000" b="1" dirty="0">
                <a:solidFill>
                  <a:schemeClr val="bg1"/>
                </a:solidFill>
                <a:latin typeface="Pyidaungsu" panose="020B0502040204020203" pitchFamily="34" charset="0"/>
                <a:ea typeface="+mn-ea"/>
                <a:cs typeface="Pyidaungsu" panose="020B0502040204020203" pitchFamily="34" charset="0"/>
              </a:rPr>
              <a:t> ၈း၉</a:t>
            </a:r>
          </a:p>
        </p:txBody>
      </p:sp>
      <p:sp>
        <p:nvSpPr>
          <p:cNvPr id="65548" name="Text Box 12"/>
          <p:cNvSpPr txBox="1">
            <a:spLocks noChangeArrowheads="1"/>
          </p:cNvSpPr>
          <p:nvPr/>
        </p:nvSpPr>
        <p:spPr bwMode="auto">
          <a:xfrm>
            <a:off x="6156176" y="6019800"/>
            <a:ext cx="2911624"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ဘာဖြစ်မလဲ</a:t>
            </a:r>
            <a:endParaRPr lang="en-US" sz="4000" b="1" dirty="0">
              <a:solidFill>
                <a:schemeClr val="bg1"/>
              </a:solidFill>
              <a:latin typeface="Pyidaungsu" panose="020B0502040204020203" pitchFamily="34" charset="0"/>
              <a:ea typeface="+mn-ea"/>
              <a:cs typeface="Pyidaungsu" panose="020B0502040204020203" pitchFamily="34" charset="0"/>
            </a:endParaRPr>
          </a:p>
        </p:txBody>
      </p:sp>
      <p:sp>
        <p:nvSpPr>
          <p:cNvPr id="65549" name="Rectangle 13"/>
          <p:cNvSpPr>
            <a:spLocks noGrp="1" noChangeArrowheads="1"/>
          </p:cNvSpPr>
          <p:nvPr>
            <p:ph type="title" idx="4294967295"/>
          </p:nvPr>
        </p:nvSpPr>
        <p:spPr>
          <a:xfrm>
            <a:off x="685800" y="609600"/>
            <a:ext cx="7772400" cy="707886"/>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သမ္မာကျမ်းစာ</a:t>
            </a:r>
            <a:r>
              <a:rPr lang="en-US" sz="4000" b="1" dirty="0">
                <a:solidFill>
                  <a:schemeClr val="bg1"/>
                </a:solidFill>
                <a:latin typeface="Pyidaungsu" panose="020B0502040204020203" pitchFamily="34" charset="0"/>
                <a:cs typeface="Pyidaungsu" panose="020B0502040204020203" pitchFamily="34" charset="0"/>
              </a:rPr>
              <a:t>၏  အ​</a:t>
            </a:r>
            <a:r>
              <a:rPr lang="en-US" sz="4000" b="1" dirty="0" err="1">
                <a:solidFill>
                  <a:schemeClr val="bg1"/>
                </a:solidFill>
                <a:latin typeface="Pyidaungsu" panose="020B0502040204020203" pitchFamily="34" charset="0"/>
                <a:cs typeface="Pyidaungsu" panose="020B0502040204020203" pitchFamily="34" charset="0"/>
              </a:rPr>
              <a:t>ဖြစ်မှန်များ</a:t>
            </a:r>
            <a:endParaRPr lang="en-US" sz="4000" b="1" dirty="0">
              <a:solidFill>
                <a:schemeClr val="bg1"/>
              </a:solidFill>
              <a:latin typeface="Pyidaungsu" panose="020B0502040204020203" pitchFamily="34" charset="0"/>
              <a:cs typeface="Pyidaungsu" panose="020B0502040204020203"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5544"/>
                                        </p:tgtEl>
                                        <p:attrNameLst>
                                          <p:attrName>style.visibility</p:attrName>
                                        </p:attrNameLst>
                                      </p:cBhvr>
                                      <p:to>
                                        <p:strVal val="visible"/>
                                      </p:to>
                                    </p:set>
                                    <p:anim to="" calcmode="lin" valueType="num">
                                      <p:cBhvr>
                                        <p:cTn id="7" dur="1" fill="hold"/>
                                        <p:tgtEl>
                                          <p:spTgt spid="655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to="" calcmode="lin" valueType="num">
                                      <p:cBhvr>
                                        <p:cTn id="12" dur="1" fill="hold"/>
                                        <p:tgtEl>
                                          <p:spTgt spid="655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655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a:xfrm>
            <a:off x="685800" y="188913"/>
            <a:ext cx="7772400" cy="1143000"/>
          </a:xfrm>
        </p:spPr>
        <p:txBody>
          <a:bodyPr/>
          <a:lstStyle/>
          <a:p>
            <a:pPr eaLnBrk="1" hangingPunct="1"/>
            <a:r>
              <a:rPr lang="en-US" b="1" dirty="0" err="1">
                <a:solidFill>
                  <a:schemeClr val="bg1"/>
                </a:solidFill>
                <a:latin typeface="Pyidaungsu" panose="020B0502040204020203" pitchFamily="34" charset="0"/>
                <a:ea typeface="ＭＳ Ｐゴシック" charset="0"/>
                <a:cs typeface="Pyidaungsu" panose="020B0502040204020203" pitchFamily="34" charset="0"/>
              </a:rPr>
              <a:t>အရှည်ဆုံး</a:t>
            </a:r>
            <a:r>
              <a:rPr lang="en-US" b="1" dirty="0">
                <a:solidFill>
                  <a:schemeClr val="bg1"/>
                </a:solidFill>
                <a:latin typeface="Pyidaungsu" panose="020B0502040204020203" pitchFamily="34" charset="0"/>
                <a:ea typeface="ＭＳ Ｐゴシック" charset="0"/>
                <a:cs typeface="Pyidaungsu" panose="020B0502040204020203" pitchFamily="34" charset="0"/>
              </a:rPr>
              <a:t> </a:t>
            </a:r>
            <a:r>
              <a:rPr lang="en-US" b="1" dirty="0" err="1">
                <a:solidFill>
                  <a:schemeClr val="bg1"/>
                </a:solidFill>
                <a:latin typeface="Pyidaungsu" panose="020B0502040204020203" pitchFamily="34" charset="0"/>
                <a:ea typeface="ＭＳ Ｐゴシック" charset="0"/>
                <a:cs typeface="Pyidaungsu" panose="020B0502040204020203" pitchFamily="34" charset="0"/>
              </a:rPr>
              <a:t>အခန်းငယ</a:t>
            </a:r>
            <a:r>
              <a:rPr lang="en-US" b="1" dirty="0">
                <a:solidFill>
                  <a:schemeClr val="bg1"/>
                </a:solidFill>
                <a:latin typeface="Pyidaungsu" panose="020B0502040204020203" pitchFamily="34" charset="0"/>
                <a:ea typeface="ＭＳ Ｐゴシック" charset="0"/>
                <a:cs typeface="Pyidaungsu" panose="020B0502040204020203" pitchFamily="34" charset="0"/>
              </a:rPr>
              <a:t>်</a:t>
            </a:r>
          </a:p>
        </p:txBody>
      </p:sp>
      <p:sp>
        <p:nvSpPr>
          <p:cNvPr id="235522" name="Rectangle 3"/>
          <p:cNvSpPr>
            <a:spLocks noGrp="1" noChangeArrowheads="1"/>
          </p:cNvSpPr>
          <p:nvPr>
            <p:ph type="body" idx="1"/>
          </p:nvPr>
        </p:nvSpPr>
        <p:spPr>
          <a:xfrm>
            <a:off x="685800" y="1560513"/>
            <a:ext cx="8350696" cy="4114800"/>
          </a:xfrm>
        </p:spPr>
        <p:txBody>
          <a:bodyPr/>
          <a:lstStyle/>
          <a:p>
            <a:pPr algn="just" eaLnBrk="1" hangingPunct="1">
              <a:lnSpc>
                <a:spcPct val="90000"/>
              </a:lnSpc>
            </a:pPr>
            <a:endParaRPr lang="my-MM" sz="2800" b="1" dirty="0">
              <a:solidFill>
                <a:schemeClr val="bg1"/>
              </a:solidFill>
              <a:latin typeface="Pyidaungsu" panose="020B0502040204020203" pitchFamily="34" charset="0"/>
              <a:ea typeface="ＭＳ Ｐゴシック" charset="0"/>
              <a:cs typeface="Pyidaungsu" panose="020B0502040204020203" pitchFamily="34" charset="0"/>
            </a:endParaRPr>
          </a:p>
          <a:p>
            <a:pPr algn="just" eaLnBrk="1" hangingPunct="1">
              <a:lnSpc>
                <a:spcPct val="90000"/>
              </a:lnSpc>
            </a:pPr>
            <a:r>
              <a:rPr lang="my-MM" sz="2800" b="1" dirty="0">
                <a:solidFill>
                  <a:schemeClr val="bg1"/>
                </a:solidFill>
                <a:latin typeface="Pyidaungsu" panose="020B0502040204020203" pitchFamily="34" charset="0"/>
                <a:ea typeface="ＭＳ Ｐゴシック" charset="0"/>
                <a:cs typeface="Pyidaungsu" panose="020B0502040204020203" pitchFamily="34" charset="0"/>
              </a:rPr>
              <a:t>ထိုအခါ</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 </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သိဝန်အမည်ရှိသော တတိယလ နှစ်ဆယ့်သုံးရက်နေ့တွင်၊ စာရေးတော်ကြီးတို့ကို</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 </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ခေါ်၍၊ အိန္ဒိယပြည်မှ</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 </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  ကုရှပြည်တိုင်အောင်</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 </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တိုင်းပြည်</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 </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တစ်ရာနှစ်ဆယ်ခုနှစ်ပြည်တို့၌</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 </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ရှိသော ယုဒလူ၊ ကိုယ်စားတော်မင်း၊ အပြည်ပြည်အုပ်သော</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 </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မြို့ဝန်၊ </a:t>
            </a:r>
            <a:r>
              <a:rPr lang="en-US" sz="2800" b="1" dirty="0" err="1">
                <a:solidFill>
                  <a:schemeClr val="bg1"/>
                </a:solidFill>
                <a:latin typeface="Pyidaungsu" panose="020B0502040204020203" pitchFamily="34" charset="0"/>
                <a:ea typeface="ＭＳ Ｐゴシック" charset="0"/>
                <a:cs typeface="Pyidaungsu" panose="020B0502040204020203" pitchFamily="34" charset="0"/>
              </a:rPr>
              <a:t>မြို</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သူကြီးတို့ကို မော်ဒကဲမှာထားသမျှအတိုင်း၊ ယုဒဘာသာစကားမှစ၍</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 </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လူအမျိုးမျိုးပြောသော</a:t>
            </a:r>
            <a:r>
              <a:rPr lang="en-US" sz="2800" b="1" dirty="0">
                <a:solidFill>
                  <a:schemeClr val="bg1"/>
                </a:solidFill>
                <a:latin typeface="Pyidaungsu" panose="020B0502040204020203" pitchFamily="34" charset="0"/>
                <a:ea typeface="ＭＳ Ｐゴシック" charset="0"/>
                <a:cs typeface="Pyidaungsu" panose="020B0502040204020203" pitchFamily="34" charset="0"/>
              </a:rPr>
              <a:t> </a:t>
            </a:r>
            <a:r>
              <a:rPr lang="my-MM" sz="2800" b="1" dirty="0">
                <a:solidFill>
                  <a:schemeClr val="bg1"/>
                </a:solidFill>
                <a:latin typeface="Pyidaungsu" panose="020B0502040204020203" pitchFamily="34" charset="0"/>
                <a:ea typeface="ＭＳ Ｐゴシック" charset="0"/>
                <a:cs typeface="Pyidaungsu" panose="020B0502040204020203" pitchFamily="34" charset="0"/>
              </a:rPr>
              <a:t>စကားအသီးသီးအားဖြင့်၊</a:t>
            </a:r>
            <a:endParaRPr lang="en-US" sz="2800" b="1" dirty="0">
              <a:solidFill>
                <a:schemeClr val="bg1"/>
              </a:solidFill>
              <a:latin typeface="Pyidaungsu" panose="020B0502040204020203" pitchFamily="34" charset="0"/>
              <a:ea typeface="ＭＳ Ｐゴシック" charset="0"/>
              <a:cs typeface="Pyidaungsu" panose="020B0502040204020203" pitchFamily="34" charset="0"/>
            </a:endParaRPr>
          </a:p>
        </p:txBody>
      </p:sp>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128003" name="Text Box 3"/>
          <p:cNvSpPr txBox="1">
            <a:spLocks noChangeArrowheads="1"/>
          </p:cNvSpPr>
          <p:nvPr/>
        </p:nvSpPr>
        <p:spPr bwMode="auto">
          <a:xfrm>
            <a:off x="7620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အရှည်ဆုံး</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128005"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အတိုဆုံး</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128006" name="Text Box 6"/>
          <p:cNvSpPr txBox="1">
            <a:spLocks noChangeArrowheads="1"/>
          </p:cNvSpPr>
          <p:nvPr/>
        </p:nvSpPr>
        <p:spPr bwMode="auto">
          <a:xfrm>
            <a:off x="3200400" y="1676400"/>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အခန်းကြီး</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128007"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အခန်းငယ</a:t>
            </a:r>
            <a:r>
              <a:rPr lang="en-US" sz="4000" b="1" dirty="0">
                <a:solidFill>
                  <a:schemeClr val="bg1"/>
                </a:solidFill>
                <a:latin typeface="Pyidaungsu" panose="020B0502040204020203" pitchFamily="34" charset="0"/>
                <a:cs typeface="Pyidaungsu" panose="020B0502040204020203" pitchFamily="34" charset="0"/>
              </a:rPr>
              <a:t>်</a:t>
            </a:r>
          </a:p>
        </p:txBody>
      </p:sp>
      <p:sp>
        <p:nvSpPr>
          <p:cNvPr id="128008" name="Text Box 8"/>
          <p:cNvSpPr txBox="1">
            <a:spLocks noChangeArrowheads="1"/>
          </p:cNvSpPr>
          <p:nvPr/>
        </p:nvSpPr>
        <p:spPr bwMode="auto">
          <a:xfrm>
            <a:off x="32004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ဆာလံ</a:t>
            </a:r>
            <a:r>
              <a:rPr lang="en-US" sz="4000" b="1" dirty="0">
                <a:solidFill>
                  <a:schemeClr val="bg1"/>
                </a:solidFill>
                <a:latin typeface="Pyidaungsu" panose="020B0502040204020203" pitchFamily="34" charset="0"/>
                <a:cs typeface="Pyidaungsu" panose="020B0502040204020203" pitchFamily="34" charset="0"/>
              </a:rPr>
              <a:t> ၁၁၉</a:t>
            </a:r>
          </a:p>
        </p:txBody>
      </p:sp>
      <p:sp>
        <p:nvSpPr>
          <p:cNvPr id="128009" name="Text Box 9"/>
          <p:cNvSpPr txBox="1">
            <a:spLocks noChangeArrowheads="1"/>
          </p:cNvSpPr>
          <p:nvPr/>
        </p:nvSpPr>
        <p:spPr bwMode="auto">
          <a:xfrm>
            <a:off x="59436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ဧသ</a:t>
            </a:r>
            <a:r>
              <a:rPr lang="en-US" sz="4000" b="1" dirty="0">
                <a:solidFill>
                  <a:schemeClr val="bg1"/>
                </a:solidFill>
                <a:latin typeface="Pyidaungsu" panose="020B0502040204020203" pitchFamily="34" charset="0"/>
                <a:cs typeface="Pyidaungsu" panose="020B0502040204020203" pitchFamily="34" charset="0"/>
              </a:rPr>
              <a:t> ၈း၉</a:t>
            </a:r>
          </a:p>
        </p:txBody>
      </p:sp>
      <p:sp>
        <p:nvSpPr>
          <p:cNvPr id="128010" name="Text Box 10"/>
          <p:cNvSpPr txBox="1">
            <a:spLocks noChangeArrowheads="1"/>
          </p:cNvSpPr>
          <p:nvPr/>
        </p:nvSpPr>
        <p:spPr bwMode="auto">
          <a:xfrm>
            <a:off x="32004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ဆာလံ</a:t>
            </a:r>
            <a:r>
              <a:rPr lang="en-US" sz="4000" b="1" dirty="0">
                <a:solidFill>
                  <a:schemeClr val="bg1"/>
                </a:solidFill>
                <a:latin typeface="Pyidaungsu" panose="020B0502040204020203" pitchFamily="34" charset="0"/>
                <a:ea typeface="+mn-ea"/>
                <a:cs typeface="Pyidaungsu" panose="020B0502040204020203" pitchFamily="34" charset="0"/>
              </a:rPr>
              <a:t> ၁၁၇</a:t>
            </a:r>
          </a:p>
        </p:txBody>
      </p:sp>
      <p:sp>
        <p:nvSpPr>
          <p:cNvPr id="128012" name="Text Box 12"/>
          <p:cNvSpPr txBox="1">
            <a:spLocks noChangeArrowheads="1"/>
          </p:cNvSpPr>
          <p:nvPr/>
        </p:nvSpPr>
        <p:spPr bwMode="auto">
          <a:xfrm>
            <a:off x="6156176" y="6019800"/>
            <a:ext cx="2911624"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ဘာဖြစ်မလဲ</a:t>
            </a:r>
            <a:endParaRPr lang="en-US" sz="4000" b="1" dirty="0">
              <a:solidFill>
                <a:schemeClr val="bg1"/>
              </a:solidFill>
              <a:latin typeface="Pyidaungsu" panose="020B0502040204020203" pitchFamily="34" charset="0"/>
              <a:ea typeface="+mn-ea"/>
              <a:cs typeface="Pyidaungsu" panose="020B0502040204020203" pitchFamily="34" charset="0"/>
            </a:endParaRPr>
          </a:p>
        </p:txBody>
      </p:sp>
      <p:sp>
        <p:nvSpPr>
          <p:cNvPr id="128014" name="Rectangle 14"/>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err="1">
                <a:solidFill>
                  <a:schemeClr val="bg1"/>
                </a:solidFill>
                <a:latin typeface="Pyidaungsu" panose="020B0502040204020203" pitchFamily="34" charset="0"/>
                <a:cs typeface="Pyidaungsu" panose="020B0502040204020203" pitchFamily="34" charset="0"/>
              </a:rPr>
              <a:t>သမ္မာကျမ်းစာ</a:t>
            </a:r>
            <a:r>
              <a:rPr lang="en-US" sz="4800" b="1" dirty="0">
                <a:solidFill>
                  <a:schemeClr val="bg1"/>
                </a:solidFill>
                <a:latin typeface="Pyidaungsu" panose="020B0502040204020203" pitchFamily="34" charset="0"/>
                <a:cs typeface="Pyidaungsu" panose="020B0502040204020203" pitchFamily="34" charset="0"/>
              </a:rPr>
              <a:t>၏ </a:t>
            </a:r>
            <a:r>
              <a:rPr lang="en-US" sz="4800" b="1" dirty="0" err="1">
                <a:solidFill>
                  <a:schemeClr val="bg1"/>
                </a:solidFill>
                <a:latin typeface="Pyidaungsu" panose="020B0502040204020203" pitchFamily="34" charset="0"/>
                <a:cs typeface="Pyidaungsu" panose="020B0502040204020203" pitchFamily="34" charset="0"/>
              </a:rPr>
              <a:t>အဖြစ်မှန်များ</a:t>
            </a:r>
            <a:endParaRPr lang="en-US" sz="4800" b="1" dirty="0">
              <a:solidFill>
                <a:schemeClr val="bg1"/>
              </a:solidFill>
              <a:latin typeface="Pyidaungsu" panose="020B0502040204020203" pitchFamily="34" charset="0"/>
              <a:cs typeface="Pyidaungsu" panose="020B0502040204020203"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8010"/>
                                        </p:tgtEl>
                                        <p:attrNameLst>
                                          <p:attrName>style.visibility</p:attrName>
                                        </p:attrNameLst>
                                      </p:cBhvr>
                                      <p:to>
                                        <p:strVal val="visible"/>
                                      </p:to>
                                    </p:set>
                                    <p:anim to="" calcmode="lin" valueType="num">
                                      <p:cBhvr>
                                        <p:cTn id="7" dur="1" fill="hold"/>
                                        <p:tgtEl>
                                          <p:spTgt spid="128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solidFill>
            <a:srgbClr val="660066"/>
          </a:solidFill>
          <a:ln w="9525">
            <a:solidFill>
              <a:schemeClr val="tx1"/>
            </a:solidFill>
            <a:miter lim="800000"/>
            <a:headEnd/>
            <a:tailEnd/>
          </a:ln>
          <a:effectLst/>
        </p:spPr>
        <p:txBody>
          <a:bodyPr wrap="none" anchor="ctr"/>
          <a:lstStyle/>
          <a:p>
            <a:pPr>
              <a:defRPr/>
            </a:pPr>
            <a:endParaRPr lang="en-US">
              <a:effectLst>
                <a:glow rad="101600">
                  <a:schemeClr val="tx1"/>
                </a:glow>
              </a:effectLst>
              <a:cs typeface="Arial" charset="0"/>
            </a:endParaRPr>
          </a:p>
        </p:txBody>
      </p:sp>
      <p:sp>
        <p:nvSpPr>
          <p:cNvPr id="66564" name="Text Box 4"/>
          <p:cNvSpPr txBox="1">
            <a:spLocks noChangeArrowheads="1"/>
          </p:cNvSpPr>
          <p:nvPr/>
        </p:nvSpPr>
        <p:spPr bwMode="auto">
          <a:xfrm>
            <a:off x="250825" y="2133600"/>
            <a:ext cx="8893175" cy="3539430"/>
          </a:xfrm>
          <a:prstGeom prst="rect">
            <a:avLst/>
          </a:prstGeom>
          <a:noFill/>
          <a:ln w="9525">
            <a:noFill/>
            <a:miter lim="800000"/>
            <a:headEnd/>
            <a:tailEnd/>
          </a:ln>
          <a:effectLst/>
        </p:spPr>
        <p:txBody>
          <a:bodyPr>
            <a:spAutoFit/>
          </a:bodyPr>
          <a:lstStyle/>
          <a:p>
            <a:pPr eaLnBrk="1" hangingPunct="1">
              <a:spcBef>
                <a:spcPct val="50000"/>
              </a:spcBef>
              <a:defRPr/>
            </a:pPr>
            <a:r>
              <a:rPr lang="my-MM" sz="3200" b="1" dirty="0">
                <a:solidFill>
                  <a:schemeClr val="bg1"/>
                </a:solidFill>
                <a:effectLst>
                  <a:glow rad="101600">
                    <a:schemeClr val="tx1"/>
                  </a:glow>
                </a:effectLst>
                <a:latin typeface="Pyidaungsu" panose="020B0502040204020203" pitchFamily="34" charset="0"/>
                <a:ea typeface="+mn-ea"/>
                <a:cs typeface="Pyidaungsu" panose="020B0502040204020203" pitchFamily="34" charset="0"/>
              </a:rPr>
              <a:t>လူမျိုးအပေါင်းတို့ ထာဝရဘုရားကိုချီးမွမ်းကြလော့။</a:t>
            </a:r>
          </a:p>
          <a:p>
            <a:pPr eaLnBrk="1" hangingPunct="1">
              <a:spcBef>
                <a:spcPct val="50000"/>
              </a:spcBef>
              <a:defRPr/>
            </a:pPr>
            <a:r>
              <a:rPr lang="my-MM" sz="3200" b="1" dirty="0">
                <a:solidFill>
                  <a:schemeClr val="bg1"/>
                </a:solidFill>
                <a:effectLst>
                  <a:glow rad="101600">
                    <a:schemeClr val="tx1"/>
                  </a:glow>
                </a:effectLst>
                <a:latin typeface="Pyidaungsu" panose="020B0502040204020203" pitchFamily="34" charset="0"/>
                <a:ea typeface="+mn-ea"/>
                <a:cs typeface="Pyidaungsu" panose="020B0502040204020203" pitchFamily="34" charset="0"/>
              </a:rPr>
              <a:t>လူနွယ်အပေါင်းတို့အလွန်ချီးမွမ်းကြလော့။</a:t>
            </a:r>
          </a:p>
          <a:p>
            <a:pPr eaLnBrk="1" hangingPunct="1">
              <a:spcBef>
                <a:spcPct val="50000"/>
              </a:spcBef>
              <a:defRPr/>
            </a:pPr>
            <a:r>
              <a:rPr lang="my-MM" sz="3200" b="1" dirty="0">
                <a:solidFill>
                  <a:schemeClr val="bg1"/>
                </a:solidFill>
                <a:effectLst>
                  <a:glow rad="101600">
                    <a:schemeClr val="tx1"/>
                  </a:glow>
                </a:effectLst>
                <a:latin typeface="Pyidaungsu" panose="020B0502040204020203" pitchFamily="34" charset="0"/>
                <a:ea typeface="+mn-ea"/>
                <a:cs typeface="Pyidaungsu" panose="020B0502040204020203" pitchFamily="34" charset="0"/>
              </a:rPr>
              <a:t>အကြောင်းမူကား၊ ငါတို့၌ဂရုဏာတော်ကြီးလှ၏။</a:t>
            </a:r>
          </a:p>
          <a:p>
            <a:pPr eaLnBrk="1" hangingPunct="1">
              <a:spcBef>
                <a:spcPct val="50000"/>
              </a:spcBef>
              <a:defRPr/>
            </a:pPr>
            <a:r>
              <a:rPr lang="my-MM" sz="3200" b="1" dirty="0">
                <a:solidFill>
                  <a:schemeClr val="bg1"/>
                </a:solidFill>
                <a:effectLst>
                  <a:glow rad="101600">
                    <a:schemeClr val="tx1"/>
                  </a:glow>
                </a:effectLst>
                <a:latin typeface="Pyidaungsu" panose="020B0502040204020203" pitchFamily="34" charset="0"/>
                <a:ea typeface="+mn-ea"/>
                <a:cs typeface="Pyidaungsu" panose="020B0502040204020203" pitchFamily="34" charset="0"/>
              </a:rPr>
              <a:t>ထာဝရဘုရား၏သစ္စာတော်သည်အစဉ်အမြဲတည်၏။</a:t>
            </a:r>
          </a:p>
          <a:p>
            <a:pPr eaLnBrk="1" hangingPunct="1">
              <a:spcBef>
                <a:spcPct val="50000"/>
              </a:spcBef>
              <a:defRPr/>
            </a:pPr>
            <a:r>
              <a:rPr lang="my-MM" sz="3200" b="1" dirty="0">
                <a:solidFill>
                  <a:schemeClr val="bg1"/>
                </a:solidFill>
                <a:effectLst>
                  <a:glow rad="101600">
                    <a:schemeClr val="tx1"/>
                  </a:glow>
                </a:effectLst>
                <a:latin typeface="Pyidaungsu" panose="020B0502040204020203" pitchFamily="34" charset="0"/>
                <a:ea typeface="+mn-ea"/>
                <a:cs typeface="Pyidaungsu" panose="020B0502040204020203" pitchFamily="34" charset="0"/>
              </a:rPr>
              <a:t>ဟာလေလုယာ။</a:t>
            </a:r>
            <a:endParaRPr lang="en-US" sz="3200" b="1" dirty="0">
              <a:solidFill>
                <a:schemeClr val="bg1"/>
              </a:solidFill>
              <a:effectLst>
                <a:glow rad="101600">
                  <a:schemeClr val="tx1"/>
                </a:glow>
              </a:effectLst>
              <a:latin typeface="Pyidaungsu" panose="020B0502040204020203" pitchFamily="34" charset="0"/>
              <a:ea typeface="+mn-ea"/>
              <a:cs typeface="Pyidaungsu" panose="020B0502040204020203" pitchFamily="34" charset="0"/>
            </a:endParaRPr>
          </a:p>
        </p:txBody>
      </p:sp>
      <p:sp>
        <p:nvSpPr>
          <p:cNvPr id="66566" name="Text Box 6"/>
          <p:cNvSpPr txBox="1">
            <a:spLocks noChangeArrowheads="1"/>
          </p:cNvSpPr>
          <p:nvPr/>
        </p:nvSpPr>
        <p:spPr bwMode="auto">
          <a:xfrm>
            <a:off x="3563888" y="5441850"/>
            <a:ext cx="5029200"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err="1">
                <a:solidFill>
                  <a:schemeClr val="bg1"/>
                </a:solidFill>
                <a:effectLst>
                  <a:glow rad="101600">
                    <a:schemeClr val="tx1"/>
                  </a:glow>
                </a:effectLst>
                <a:latin typeface="Pyidaungsu" panose="020B0502040204020203" pitchFamily="34" charset="0"/>
                <a:ea typeface="+mn-ea"/>
                <a:cs typeface="Pyidaungsu" panose="020B0502040204020203" pitchFamily="34" charset="0"/>
              </a:rPr>
              <a:t>ဆာလံ</a:t>
            </a:r>
            <a:r>
              <a:rPr lang="en-US" sz="3200" b="1" dirty="0">
                <a:solidFill>
                  <a:schemeClr val="bg1"/>
                </a:solidFill>
                <a:effectLst>
                  <a:glow rad="101600">
                    <a:schemeClr val="tx1"/>
                  </a:glow>
                </a:effectLst>
                <a:latin typeface="Pyidaungsu" panose="020B0502040204020203" pitchFamily="34" charset="0"/>
                <a:ea typeface="+mn-ea"/>
                <a:cs typeface="Pyidaungsu" panose="020B0502040204020203" pitchFamily="34" charset="0"/>
              </a:rPr>
              <a:t> ၁၁၇</a:t>
            </a:r>
          </a:p>
        </p:txBody>
      </p:sp>
      <p:sp>
        <p:nvSpPr>
          <p:cNvPr id="66570" name="Rectangle 10"/>
          <p:cNvSpPr>
            <a:spLocks noGrp="1" noChangeArrowheads="1"/>
          </p:cNvSpPr>
          <p:nvPr>
            <p:ph type="title" idx="4294967295"/>
          </p:nvPr>
        </p:nvSpPr>
        <p:spPr>
          <a:xfrm>
            <a:off x="685800" y="852488"/>
            <a:ext cx="7772400" cy="823912"/>
          </a:xfrm>
          <a:solidFill>
            <a:srgbClr val="FF0000"/>
          </a:solidFill>
        </p:spPr>
        <p:txBody>
          <a:bodyPr anchor="t">
            <a:spAutoFit/>
          </a:bodyPr>
          <a:lstStyle/>
          <a:p>
            <a:pPr eaLnBrk="1" hangingPunct="1">
              <a:spcBef>
                <a:spcPct val="50000"/>
              </a:spcBef>
              <a:defRPr/>
            </a:pPr>
            <a:r>
              <a:rPr lang="en-US" sz="4800" b="1" dirty="0" err="1">
                <a:solidFill>
                  <a:schemeClr val="bg1"/>
                </a:solidFill>
                <a:effectLst>
                  <a:glow rad="101600">
                    <a:schemeClr val="tx1"/>
                  </a:glow>
                </a:effectLst>
                <a:latin typeface="Pyidaungsu" panose="020B0502040204020203" pitchFamily="34" charset="0"/>
                <a:cs typeface="Pyidaungsu" panose="020B0502040204020203" pitchFamily="34" charset="0"/>
              </a:rPr>
              <a:t>အတိုဆုံး</a:t>
            </a:r>
            <a:r>
              <a:rPr lang="en-US" sz="4800" b="1" dirty="0">
                <a:solidFill>
                  <a:schemeClr val="bg1"/>
                </a:solidFill>
                <a:effectLst>
                  <a:glow rad="101600">
                    <a:schemeClr val="tx1"/>
                  </a:glow>
                </a:effectLst>
                <a:latin typeface="Pyidaungsu" panose="020B0502040204020203" pitchFamily="34" charset="0"/>
                <a:cs typeface="Pyidaungsu" panose="020B0502040204020203" pitchFamily="34" charset="0"/>
              </a:rPr>
              <a:t> </a:t>
            </a:r>
            <a:r>
              <a:rPr lang="en-US" sz="4800" b="1" dirty="0" err="1">
                <a:solidFill>
                  <a:schemeClr val="bg1"/>
                </a:solidFill>
                <a:effectLst>
                  <a:glow rad="101600">
                    <a:schemeClr val="tx1"/>
                  </a:glow>
                </a:effectLst>
                <a:latin typeface="Pyidaungsu" panose="020B0502040204020203" pitchFamily="34" charset="0"/>
                <a:cs typeface="Pyidaungsu" panose="020B0502040204020203" pitchFamily="34" charset="0"/>
              </a:rPr>
              <a:t>အခန်းကြီး</a:t>
            </a:r>
            <a:endParaRPr lang="en-US" sz="4800" b="1" dirty="0">
              <a:solidFill>
                <a:schemeClr val="bg1"/>
              </a:solidFill>
              <a:effectLst>
                <a:glow rad="101600">
                  <a:schemeClr val="tx1"/>
                </a:glow>
              </a:effectLst>
              <a:latin typeface="Pyidaungsu" panose="020B0502040204020203" pitchFamily="34" charset="0"/>
              <a:cs typeface="Pyidaungsu" panose="020B0502040204020203" pitchFamily="34" charset="0"/>
            </a:endParaRPr>
          </a:p>
        </p:txBody>
      </p:sp>
      <p:sp>
        <p:nvSpPr>
          <p:cNvPr id="7" name="Text Box 12"/>
          <p:cNvSpPr txBox="1">
            <a:spLocks noChangeArrowheads="1"/>
          </p:cNvSpPr>
          <p:nvPr/>
        </p:nvSpPr>
        <p:spPr bwMode="auto">
          <a:xfrm>
            <a:off x="6084168" y="6021388"/>
            <a:ext cx="2983632" cy="707886"/>
          </a:xfrm>
          <a:prstGeom prst="rect">
            <a:avLst/>
          </a:prstGeom>
          <a:noFill/>
          <a:ln w="9525">
            <a:noFill/>
            <a:miter lim="800000"/>
            <a:headEnd/>
            <a:tailEnd/>
          </a:ln>
          <a:effectLst/>
        </p:spPr>
        <p:txBody>
          <a:bodyPr wrap="square">
            <a:spAutoFit/>
          </a:bodyPr>
          <a:lstStyle/>
          <a:p>
            <a:pPr eaLnBrk="1" hangingPunct="1">
              <a:spcBef>
                <a:spcPct val="50000"/>
              </a:spcBef>
              <a:defRPr/>
            </a:pPr>
            <a:r>
              <a:rPr lang="en-US" sz="4000" b="1" dirty="0" err="1">
                <a:solidFill>
                  <a:schemeClr val="bg1"/>
                </a:solidFill>
                <a:effectLst>
                  <a:glow rad="101600">
                    <a:schemeClr val="tx1"/>
                  </a:glow>
                </a:effectLst>
                <a:latin typeface="Pyidaungsu" panose="020B0502040204020203" pitchFamily="34" charset="0"/>
                <a:ea typeface="+mn-ea"/>
                <a:cs typeface="Pyidaungsu" panose="020B0502040204020203" pitchFamily="34" charset="0"/>
              </a:rPr>
              <a:t>ဘာဖြစ်မလဲ</a:t>
            </a:r>
            <a:r>
              <a:rPr lang="en-US" sz="4000" b="1" dirty="0">
                <a:solidFill>
                  <a:schemeClr val="bg1"/>
                </a:solidFill>
                <a:effectLst>
                  <a:glow rad="101600">
                    <a:schemeClr val="tx1"/>
                  </a:glow>
                </a:effectLst>
                <a:latin typeface="Pyidaungsu" panose="020B0502040204020203" pitchFamily="34" charset="0"/>
                <a:ea typeface="+mn-ea"/>
                <a:cs typeface="Pyidaungsu" panose="020B0502040204020203" pitchFamily="34" charset="0"/>
              </a:rPr>
              <a:t>။</a:t>
            </a:r>
          </a:p>
        </p:txBody>
      </p:sp>
    </p:spTree>
  </p:cSld>
  <p:clrMapOvr>
    <a:masterClrMapping/>
  </p:clrMapOvr>
  <p:transition spd="med" advTm="6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66564"/>
                                        </p:tgtEl>
                                        <p:attrNameLst>
                                          <p:attrName>style.visibility</p:attrName>
                                        </p:attrNameLst>
                                      </p:cBhvr>
                                      <p:to>
                                        <p:strVal val="visible"/>
                                      </p:to>
                                    </p:set>
                                    <p:animEffect transition="in" filter="dissolve">
                                      <p:cBhvr>
                                        <p:cTn id="7" dur="75"/>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a:cs typeface="Arial" charset="0"/>
            </a:endParaRPr>
          </a:p>
        </p:txBody>
      </p:sp>
      <p:sp>
        <p:nvSpPr>
          <p:cNvPr id="67588" name="Text Box 4"/>
          <p:cNvSpPr txBox="1">
            <a:spLocks noChangeArrowheads="1"/>
          </p:cNvSpPr>
          <p:nvPr/>
        </p:nvSpPr>
        <p:spPr bwMode="auto">
          <a:xfrm>
            <a:off x="323850" y="2133600"/>
            <a:ext cx="4079875" cy="708025"/>
          </a:xfrm>
          <a:prstGeom prst="rect">
            <a:avLst/>
          </a:prstGeom>
          <a:solidFill>
            <a:srgbClr val="FF33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a:cs typeface="Arial"/>
              </a:rPr>
              <a:t>"Jesus wept</a:t>
            </a:r>
            <a:r>
              <a:rPr lang="uk-UA" sz="4000" b="1" dirty="0">
                <a:solidFill>
                  <a:schemeClr val="bg1"/>
                </a:solidFill>
                <a:effectLst>
                  <a:outerShdw blurRad="38100" dist="38100" dir="2700000" algn="tl">
                    <a:srgbClr val="000000"/>
                  </a:outerShdw>
                </a:effectLst>
                <a:latin typeface="Arial"/>
                <a:cs typeface="Arial"/>
              </a:rPr>
              <a:t>'</a:t>
            </a:r>
            <a:endParaRPr lang="en-US" sz="4000" b="1" dirty="0">
              <a:solidFill>
                <a:schemeClr val="bg1"/>
              </a:solidFill>
              <a:effectLst>
                <a:outerShdw blurRad="38100" dist="38100" dir="2700000" algn="tl">
                  <a:srgbClr val="000000"/>
                </a:outerShdw>
              </a:effectLst>
              <a:latin typeface="Arial"/>
              <a:cs typeface="Arial"/>
            </a:endParaRPr>
          </a:p>
        </p:txBody>
      </p:sp>
      <p:sp>
        <p:nvSpPr>
          <p:cNvPr id="67589" name="Text Box 5"/>
          <p:cNvSpPr txBox="1">
            <a:spLocks noChangeArrowheads="1"/>
          </p:cNvSpPr>
          <p:nvPr/>
        </p:nvSpPr>
        <p:spPr bwMode="auto">
          <a:xfrm>
            <a:off x="3495675" y="2849563"/>
            <a:ext cx="436403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John 11:35 (NIV)</a:t>
            </a:r>
          </a:p>
        </p:txBody>
      </p:sp>
      <p:sp>
        <p:nvSpPr>
          <p:cNvPr id="67590" name="Text Box 6"/>
          <p:cNvSpPr txBox="1">
            <a:spLocks noChangeArrowheads="1"/>
          </p:cNvSpPr>
          <p:nvPr/>
        </p:nvSpPr>
        <p:spPr bwMode="auto">
          <a:xfrm>
            <a:off x="3495675" y="4800600"/>
            <a:ext cx="56483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1 Thessalonians 5:16 (NIV)</a:t>
            </a:r>
          </a:p>
        </p:txBody>
      </p:sp>
      <p:sp>
        <p:nvSpPr>
          <p:cNvPr id="67591" name="Text Box 7"/>
          <p:cNvSpPr txBox="1">
            <a:spLocks noChangeArrowheads="1"/>
          </p:cNvSpPr>
          <p:nvPr/>
        </p:nvSpPr>
        <p:spPr bwMode="auto">
          <a:xfrm>
            <a:off x="323850" y="4038600"/>
            <a:ext cx="5111750" cy="708025"/>
          </a:xfrm>
          <a:prstGeom prst="rect">
            <a:avLst/>
          </a:prstGeom>
          <a:solidFill>
            <a:srgbClr val="FF33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a:cs typeface="Arial"/>
              </a:rPr>
              <a:t>"Be joyful always"</a:t>
            </a:r>
          </a:p>
        </p:txBody>
      </p:sp>
      <p:sp>
        <p:nvSpPr>
          <p:cNvPr id="67593" name="Rectangle 9"/>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English Texts</a:t>
            </a: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Tree>
  </p:cSld>
  <p:clrMapOvr>
    <a:masterClrMapping/>
  </p:clrMapOvr>
  <p:transition spd="med" advTm="6000">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a:p>
        </p:txBody>
      </p:sp>
      <p:sp>
        <p:nvSpPr>
          <p:cNvPr id="69636" name="Text Box 4"/>
          <p:cNvSpPr txBox="1">
            <a:spLocks noChangeArrowheads="1"/>
          </p:cNvSpPr>
          <p:nvPr/>
        </p:nvSpPr>
        <p:spPr bwMode="auto">
          <a:xfrm>
            <a:off x="685800" y="2117725"/>
            <a:ext cx="4648200" cy="701675"/>
          </a:xfrm>
          <a:prstGeom prst="rect">
            <a:avLst/>
          </a:prstGeom>
          <a:solidFill>
            <a:srgbClr val="FF33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l-GR" sz="4000" b="1" dirty="0">
                <a:solidFill>
                  <a:schemeClr val="bg1"/>
                </a:solidFill>
                <a:effectLst>
                  <a:outerShdw blurRad="38100" dist="38100" dir="2700000" algn="tl">
                    <a:srgbClr val="000000"/>
                  </a:outerShdw>
                </a:effectLst>
                <a:latin typeface="Bwgrkl" charset="0"/>
              </a:rPr>
              <a:t>e=jda</a:t>
            </a:r>
            <a:r>
              <a:rPr lang="en-US" sz="4000" b="1" dirty="0">
                <a:solidFill>
                  <a:schemeClr val="bg1"/>
                </a:solidFill>
                <a:effectLst>
                  <a:outerShdw blurRad="38100" dist="38100" dir="2700000" algn="tl">
                    <a:srgbClr val="000000"/>
                  </a:outerShdw>
                </a:effectLst>
                <a:latin typeface="Bwgrkl" charset="0"/>
              </a:rPr>
              <a:t>,</a:t>
            </a:r>
            <a:r>
              <a:rPr lang="el-GR" sz="4000" b="1" dirty="0">
                <a:solidFill>
                  <a:schemeClr val="bg1"/>
                </a:solidFill>
                <a:effectLst>
                  <a:outerShdw blurRad="38100" dist="38100" dir="2700000" algn="tl">
                    <a:srgbClr val="000000"/>
                  </a:outerShdw>
                </a:effectLst>
                <a:latin typeface="Bwgrkl" charset="0"/>
              </a:rPr>
              <a:t>krusen o[  ]Ihsouj</a:t>
            </a:r>
          </a:p>
        </p:txBody>
      </p:sp>
      <p:sp>
        <p:nvSpPr>
          <p:cNvPr id="69637" name="Text Box 5"/>
          <p:cNvSpPr txBox="1">
            <a:spLocks noChangeArrowheads="1"/>
          </p:cNvSpPr>
          <p:nvPr/>
        </p:nvSpPr>
        <p:spPr bwMode="auto">
          <a:xfrm>
            <a:off x="685800" y="4038600"/>
            <a:ext cx="3581400" cy="701675"/>
          </a:xfrm>
          <a:prstGeom prst="rect">
            <a:avLst/>
          </a:prstGeom>
          <a:solidFill>
            <a:srgbClr val="FF33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l-GR" sz="4000" b="1" dirty="0">
                <a:solidFill>
                  <a:schemeClr val="bg1"/>
                </a:solidFill>
                <a:effectLst>
                  <a:outerShdw blurRad="38100" dist="38100" dir="2700000" algn="tl">
                    <a:srgbClr val="000000"/>
                  </a:outerShdw>
                </a:effectLst>
                <a:latin typeface="Bwgrkl" charset="0"/>
              </a:rPr>
              <a:t>Pa</a:t>
            </a:r>
            <a:r>
              <a:rPr lang="en-US" sz="4000" b="1" dirty="0">
                <a:solidFill>
                  <a:schemeClr val="bg1"/>
                </a:solidFill>
                <a:effectLst>
                  <a:outerShdw blurRad="38100" dist="38100" dir="2700000" algn="tl">
                    <a:srgbClr val="000000"/>
                  </a:outerShdw>
                </a:effectLst>
                <a:latin typeface="Bwgrkl" charset="0"/>
              </a:rPr>
              <a:t>,</a:t>
            </a:r>
            <a:r>
              <a:rPr lang="el-GR" sz="4000" b="1" dirty="0">
                <a:solidFill>
                  <a:schemeClr val="bg1"/>
                </a:solidFill>
                <a:effectLst>
                  <a:outerShdw blurRad="38100" dist="38100" dir="2700000" algn="tl">
                    <a:srgbClr val="000000"/>
                  </a:outerShdw>
                </a:effectLst>
                <a:latin typeface="Bwgrkl" charset="0"/>
              </a:rPr>
              <a:t>ntote cai</a:t>
            </a:r>
            <a:r>
              <a:rPr lang="en-US" sz="4000" b="1" dirty="0">
                <a:solidFill>
                  <a:schemeClr val="bg1"/>
                </a:solidFill>
                <a:effectLst>
                  <a:outerShdw blurRad="38100" dist="38100" dir="2700000" algn="tl">
                    <a:srgbClr val="000000"/>
                  </a:outerShdw>
                </a:effectLst>
                <a:latin typeface="Bwgrkl" charset="0"/>
              </a:rPr>
              <a:t>,</a:t>
            </a:r>
            <a:r>
              <a:rPr lang="el-GR" sz="4000" b="1" dirty="0">
                <a:solidFill>
                  <a:schemeClr val="bg1"/>
                </a:solidFill>
                <a:effectLst>
                  <a:outerShdw blurRad="38100" dist="38100" dir="2700000" algn="tl">
                    <a:srgbClr val="000000"/>
                  </a:outerShdw>
                </a:effectLst>
                <a:latin typeface="Bwgrkl" charset="0"/>
              </a:rPr>
              <a:t>rete</a:t>
            </a:r>
          </a:p>
        </p:txBody>
      </p:sp>
      <p:sp>
        <p:nvSpPr>
          <p:cNvPr id="69638" name="Text Box 6"/>
          <p:cNvSpPr txBox="1">
            <a:spLocks noChangeArrowheads="1"/>
          </p:cNvSpPr>
          <p:nvPr/>
        </p:nvSpPr>
        <p:spPr bwMode="auto">
          <a:xfrm>
            <a:off x="3563938" y="2849563"/>
            <a:ext cx="4437062"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a:solidFill>
                  <a:schemeClr val="bg1"/>
                </a:solidFill>
                <a:latin typeface="Arial"/>
                <a:ea typeface="+mn-ea"/>
                <a:cs typeface="Arial"/>
              </a:rPr>
              <a:t>John 11:35 (N26)</a:t>
            </a:r>
          </a:p>
        </p:txBody>
      </p:sp>
      <p:sp>
        <p:nvSpPr>
          <p:cNvPr id="69639" name="Text Box 7"/>
          <p:cNvSpPr txBox="1">
            <a:spLocks noChangeArrowheads="1"/>
          </p:cNvSpPr>
          <p:nvPr/>
        </p:nvSpPr>
        <p:spPr bwMode="auto">
          <a:xfrm>
            <a:off x="3402013" y="4800600"/>
            <a:ext cx="5741987"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1 Thessalonians 5:16 (N26)</a:t>
            </a:r>
          </a:p>
        </p:txBody>
      </p:sp>
      <p:sp>
        <p:nvSpPr>
          <p:cNvPr id="69642" name="Rectangle 10"/>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Greek Texts</a:t>
            </a: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pic>
        <p:nvPicPr>
          <p:cNvPr id="243720" name="Picture 1" descr="Greek 1 Thess 5.16.png"/>
          <p:cNvPicPr>
            <a:picLocks noChangeAspect="1"/>
          </p:cNvPicPr>
          <p:nvPr/>
        </p:nvPicPr>
        <p:blipFill>
          <a:blip r:embed="rId3" cstate="screen">
            <a:extLst>
              <a:ext uri="{28A0092B-C50C-407E-A947-70E740481C1C}">
                <a14:useLocalDpi xmlns:a14="http://schemas.microsoft.com/office/drawing/2010/main"/>
              </a:ext>
            </a:extLst>
          </a:blip>
          <a:srcRect b="3731"/>
          <a:stretch>
            <a:fillRect/>
          </a:stretch>
        </p:blipFill>
        <p:spPr bwMode="auto">
          <a:xfrm>
            <a:off x="684213" y="4062413"/>
            <a:ext cx="3527425"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3721" name="Picture 2" descr="Greek John 11.35.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49300" y="2133600"/>
            <a:ext cx="45434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advTm="6000">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205835" name="Text Box 11"/>
          <p:cNvSpPr txBox="1">
            <a:spLocks noChangeArrowheads="1"/>
          </p:cNvSpPr>
          <p:nvPr/>
        </p:nvSpPr>
        <p:spPr bwMode="auto">
          <a:xfrm>
            <a:off x="5828977" y="4881216"/>
            <a:ext cx="356755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en-US" sz="4000" b="1" dirty="0">
                <a:solidFill>
                  <a:schemeClr val="bg1"/>
                </a:solidFill>
                <a:latin typeface="Pyidaungsu" panose="020B0502040204020203" pitchFamily="34" charset="0"/>
                <a:ea typeface="+mn-ea"/>
                <a:cs typeface="Pyidaungsu" panose="020B0502040204020203" pitchFamily="34" charset="0"/>
              </a:rPr>
              <a:t>၁ </a:t>
            </a:r>
            <a:r>
              <a:rPr lang="en-US" sz="4000" b="1" dirty="0" err="1">
                <a:solidFill>
                  <a:schemeClr val="bg1"/>
                </a:solidFill>
                <a:latin typeface="Pyidaungsu" panose="020B0502040204020203" pitchFamily="34" charset="0"/>
                <a:ea typeface="+mn-ea"/>
                <a:cs typeface="Pyidaungsu" panose="020B0502040204020203" pitchFamily="34" charset="0"/>
              </a:rPr>
              <a:t>သက</a:t>
            </a:r>
            <a:r>
              <a:rPr lang="en-US" sz="4000" b="1" dirty="0">
                <a:solidFill>
                  <a:schemeClr val="bg1"/>
                </a:solidFill>
                <a:latin typeface="Pyidaungsu" panose="020B0502040204020203" pitchFamily="34" charset="0"/>
                <a:ea typeface="+mn-ea"/>
                <a:cs typeface="Pyidaungsu" panose="020B0502040204020203" pitchFamily="34" charset="0"/>
              </a:rPr>
              <a:t>် ၅း၁၆</a:t>
            </a:r>
          </a:p>
        </p:txBody>
      </p:sp>
      <p:sp>
        <p:nvSpPr>
          <p:cNvPr id="14" name="Text Box 3"/>
          <p:cNvSpPr txBox="1">
            <a:spLocks noChangeArrowheads="1"/>
          </p:cNvSpPr>
          <p:nvPr/>
        </p:nvSpPr>
        <p:spPr bwMode="auto">
          <a:xfrm>
            <a:off x="914400" y="30321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အရှည်ဆုံး</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15" name="Text Box 5"/>
          <p:cNvSpPr txBox="1">
            <a:spLocks noChangeArrowheads="1"/>
          </p:cNvSpPr>
          <p:nvPr/>
        </p:nvSpPr>
        <p:spPr bwMode="auto">
          <a:xfrm>
            <a:off x="914400" y="48609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အတိုဆုံး</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16" name="Text Box 6"/>
          <p:cNvSpPr txBox="1">
            <a:spLocks noChangeArrowheads="1"/>
          </p:cNvSpPr>
          <p:nvPr/>
        </p:nvSpPr>
        <p:spPr bwMode="auto">
          <a:xfrm>
            <a:off x="3352800" y="1828800"/>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အခန်းကြီး</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17" name="Text Box 7"/>
          <p:cNvSpPr txBox="1">
            <a:spLocks noChangeArrowheads="1"/>
          </p:cNvSpPr>
          <p:nvPr/>
        </p:nvSpPr>
        <p:spPr bwMode="auto">
          <a:xfrm>
            <a:off x="6096000" y="18288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အခန်းငယ</a:t>
            </a:r>
            <a:r>
              <a:rPr lang="en-US" sz="4000" b="1" dirty="0">
                <a:solidFill>
                  <a:schemeClr val="bg1"/>
                </a:solidFill>
                <a:latin typeface="Pyidaungsu" panose="020B0502040204020203" pitchFamily="34" charset="0"/>
                <a:cs typeface="Pyidaungsu" panose="020B0502040204020203" pitchFamily="34" charset="0"/>
              </a:rPr>
              <a:t>်</a:t>
            </a:r>
          </a:p>
        </p:txBody>
      </p:sp>
      <p:sp>
        <p:nvSpPr>
          <p:cNvPr id="18" name="Text Box 8"/>
          <p:cNvSpPr txBox="1">
            <a:spLocks noChangeArrowheads="1"/>
          </p:cNvSpPr>
          <p:nvPr/>
        </p:nvSpPr>
        <p:spPr bwMode="auto">
          <a:xfrm>
            <a:off x="3352800" y="30321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ဆာလံ</a:t>
            </a:r>
            <a:r>
              <a:rPr lang="en-US" sz="4000" b="1" dirty="0">
                <a:solidFill>
                  <a:schemeClr val="bg1"/>
                </a:solidFill>
                <a:latin typeface="Pyidaungsu" panose="020B0502040204020203" pitchFamily="34" charset="0"/>
                <a:cs typeface="Pyidaungsu" panose="020B0502040204020203" pitchFamily="34" charset="0"/>
              </a:rPr>
              <a:t> ၁၁၉</a:t>
            </a:r>
          </a:p>
        </p:txBody>
      </p:sp>
      <p:sp>
        <p:nvSpPr>
          <p:cNvPr id="19" name="Text Box 9"/>
          <p:cNvSpPr txBox="1">
            <a:spLocks noChangeArrowheads="1"/>
          </p:cNvSpPr>
          <p:nvPr/>
        </p:nvSpPr>
        <p:spPr bwMode="auto">
          <a:xfrm>
            <a:off x="6096000" y="30321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ဧသ</a:t>
            </a:r>
            <a:r>
              <a:rPr lang="en-US" sz="4000" b="1" dirty="0">
                <a:solidFill>
                  <a:schemeClr val="bg1"/>
                </a:solidFill>
                <a:latin typeface="Pyidaungsu" panose="020B0502040204020203" pitchFamily="34" charset="0"/>
                <a:cs typeface="Pyidaungsu" panose="020B0502040204020203" pitchFamily="34" charset="0"/>
              </a:rPr>
              <a:t> ၈း၉</a:t>
            </a:r>
          </a:p>
        </p:txBody>
      </p:sp>
      <p:sp>
        <p:nvSpPr>
          <p:cNvPr id="20" name="Text Box 10"/>
          <p:cNvSpPr txBox="1">
            <a:spLocks noChangeArrowheads="1"/>
          </p:cNvSpPr>
          <p:nvPr/>
        </p:nvSpPr>
        <p:spPr bwMode="auto">
          <a:xfrm>
            <a:off x="3275856" y="4797152"/>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ဆာလံ</a:t>
            </a:r>
            <a:r>
              <a:rPr lang="en-US" sz="4000" b="1" dirty="0">
                <a:solidFill>
                  <a:schemeClr val="bg1"/>
                </a:solidFill>
                <a:latin typeface="Pyidaungsu" panose="020B0502040204020203" pitchFamily="34" charset="0"/>
                <a:ea typeface="+mn-ea"/>
                <a:cs typeface="Pyidaungsu" panose="020B0502040204020203" pitchFamily="34" charset="0"/>
              </a:rPr>
              <a:t> ၁၁၇</a:t>
            </a:r>
          </a:p>
        </p:txBody>
      </p:sp>
      <p:sp>
        <p:nvSpPr>
          <p:cNvPr id="21" name="Text Box 12"/>
          <p:cNvSpPr txBox="1">
            <a:spLocks noChangeArrowheads="1"/>
          </p:cNvSpPr>
          <p:nvPr/>
        </p:nvSpPr>
        <p:spPr bwMode="auto">
          <a:xfrm>
            <a:off x="6308576" y="6021288"/>
            <a:ext cx="2911624"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4000" b="1" dirty="0" err="1">
                <a:solidFill>
                  <a:schemeClr val="bg1"/>
                </a:solidFill>
                <a:latin typeface="Pyidaungsu" panose="020B0502040204020203" pitchFamily="34" charset="0"/>
                <a:ea typeface="+mn-ea"/>
                <a:cs typeface="Pyidaungsu" panose="020B0502040204020203" pitchFamily="34" charset="0"/>
              </a:rPr>
              <a:t>ဘာဖြစ်မလဲ</a:t>
            </a:r>
            <a:r>
              <a:rPr lang="en-US" sz="4000" b="1" dirty="0">
                <a:solidFill>
                  <a:schemeClr val="bg1"/>
                </a:solidFill>
                <a:latin typeface="Pyidaungsu" panose="020B0502040204020203" pitchFamily="34" charset="0"/>
                <a:ea typeface="+mn-ea"/>
                <a:cs typeface="Pyidaungsu" panose="020B0502040204020203" pitchFamily="34" charset="0"/>
              </a:rPr>
              <a:t>။</a:t>
            </a:r>
          </a:p>
        </p:txBody>
      </p:sp>
      <p:sp>
        <p:nvSpPr>
          <p:cNvPr id="22" name="Rectangle 14"/>
          <p:cNvSpPr txBox="1">
            <a:spLocks noChangeArrowheads="1"/>
          </p:cNvSpPr>
          <p:nvPr/>
        </p:nvSpPr>
        <p:spPr bwMode="auto">
          <a:xfrm>
            <a:off x="755576" y="404664"/>
            <a:ext cx="7772400" cy="823913"/>
          </a:xfrm>
          <a:prstGeom prst="rect">
            <a:avLst/>
          </a:prstGeom>
          <a:solidFill>
            <a:srgbClr val="FF0000"/>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spcBef>
                <a:spcPct val="50000"/>
              </a:spcBef>
              <a:defRPr/>
            </a:pPr>
            <a:r>
              <a:rPr lang="en-US" sz="4800" b="1" dirty="0" err="1">
                <a:solidFill>
                  <a:schemeClr val="bg1"/>
                </a:solidFill>
                <a:latin typeface="Pyidaungsu" panose="020B0502040204020203" pitchFamily="34" charset="0"/>
                <a:cs typeface="Pyidaungsu" panose="020B0502040204020203" pitchFamily="34" charset="0"/>
              </a:rPr>
              <a:t>သမ္မာကျမ်းစာ</a:t>
            </a:r>
            <a:r>
              <a:rPr lang="en-US" sz="4800" b="1" dirty="0">
                <a:solidFill>
                  <a:schemeClr val="bg1"/>
                </a:solidFill>
                <a:latin typeface="Pyidaungsu" panose="020B0502040204020203" pitchFamily="34" charset="0"/>
                <a:cs typeface="Pyidaungsu" panose="020B0502040204020203" pitchFamily="34" charset="0"/>
              </a:rPr>
              <a:t>၏ </a:t>
            </a:r>
            <a:r>
              <a:rPr lang="en-US" sz="4800" b="1" dirty="0" err="1">
                <a:solidFill>
                  <a:schemeClr val="bg1"/>
                </a:solidFill>
                <a:latin typeface="Pyidaungsu" panose="020B0502040204020203" pitchFamily="34" charset="0"/>
                <a:cs typeface="Pyidaungsu" panose="020B0502040204020203" pitchFamily="34" charset="0"/>
              </a:rPr>
              <a:t>အဖြစ်မှန်များ</a:t>
            </a:r>
            <a:endParaRPr lang="en-US" sz="4800" b="1" dirty="0">
              <a:solidFill>
                <a:schemeClr val="bg1"/>
              </a:solidFill>
              <a:latin typeface="Pyidaungsu" panose="020B0502040204020203" pitchFamily="34" charset="0"/>
              <a:cs typeface="Pyidaungsu" panose="020B0502040204020203"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to="" calcmode="lin" valueType="num">
                                      <p:cBhvr>
                                        <p:cTn id="7"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Object 2"/>
          <p:cNvGraphicFramePr>
            <a:graphicFrameLocks noChangeAspect="1"/>
          </p:cNvGraphicFramePr>
          <p:nvPr/>
        </p:nvGraphicFramePr>
        <p:xfrm>
          <a:off x="279400" y="1422400"/>
          <a:ext cx="8281988"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162821" name="Text Box 5"/>
          <p:cNvSpPr txBox="1">
            <a:spLocks noChangeArrowheads="1"/>
          </p:cNvSpPr>
          <p:nvPr/>
        </p:nvSpPr>
        <p:spPr bwMode="auto">
          <a:xfrm>
            <a:off x="304800" y="3048000"/>
            <a:ext cx="3962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chemeClr val="bg1"/>
                </a:solidFill>
                <a:latin typeface="Pyidaungsu" panose="020B0502040204020203" pitchFamily="34" charset="0"/>
                <a:ea typeface="+mn-ea"/>
                <a:cs typeface="Pyidaungsu" panose="020B0502040204020203" pitchFamily="34" charset="0"/>
              </a:rPr>
              <a:t>ဓမ္မသစ်ကျမ်း</a:t>
            </a:r>
            <a:endParaRPr lang="en-US" sz="3200" b="1" dirty="0">
              <a:solidFill>
                <a:schemeClr val="bg1"/>
              </a:solidFill>
              <a:latin typeface="Pyidaungsu" panose="020B0502040204020203" pitchFamily="34" charset="0"/>
              <a:ea typeface="+mn-ea"/>
              <a:cs typeface="Pyidaungsu" panose="020B0502040204020203" pitchFamily="34" charset="0"/>
            </a:endParaRPr>
          </a:p>
        </p:txBody>
      </p:sp>
      <p:sp>
        <p:nvSpPr>
          <p:cNvPr id="162819" name="Text Box 3"/>
          <p:cNvSpPr txBox="1">
            <a:spLocks noChangeArrowheads="1"/>
          </p:cNvSpPr>
          <p:nvPr/>
        </p:nvSpPr>
        <p:spPr bwMode="auto">
          <a:xfrm>
            <a:off x="3352800" y="3733800"/>
            <a:ext cx="359546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en-US" sz="3200" b="1" dirty="0" err="1">
                <a:solidFill>
                  <a:schemeClr val="bg1"/>
                </a:solidFill>
                <a:latin typeface="Pyidaungsu" panose="020B0502040204020203" pitchFamily="34" charset="0"/>
                <a:ea typeface="+mn-ea"/>
                <a:cs typeface="Pyidaungsu" panose="020B0502040204020203" pitchFamily="34" charset="0"/>
              </a:rPr>
              <a:t>ဓမ္မဟောင်းကျမ်း</a:t>
            </a:r>
            <a:endParaRPr lang="en-US" sz="3200" b="1" dirty="0">
              <a:solidFill>
                <a:schemeClr val="bg1"/>
              </a:solidFill>
              <a:latin typeface="Pyidaungsu" panose="020B0502040204020203" pitchFamily="34" charset="0"/>
              <a:ea typeface="+mn-ea"/>
              <a:cs typeface="Pyidaungsu" panose="020B0502040204020203" pitchFamily="34" charset="0"/>
            </a:endParaRPr>
          </a:p>
        </p:txBody>
      </p:sp>
      <p:sp>
        <p:nvSpPr>
          <p:cNvPr id="162828" name="Text Box 12"/>
          <p:cNvSpPr txBox="1">
            <a:spLocks noChangeArrowheads="1"/>
          </p:cNvSpPr>
          <p:nvPr/>
        </p:nvSpPr>
        <p:spPr bwMode="auto">
          <a:xfrm>
            <a:off x="1536700" y="3733800"/>
            <a:ext cx="2108200" cy="83026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400" b="1" dirty="0">
                <a:solidFill>
                  <a:schemeClr val="bg1"/>
                </a:solidFill>
                <a:latin typeface="Pyidaungsu" panose="020B0502040204020203" pitchFamily="34" charset="0"/>
                <a:ea typeface="+mn-ea"/>
                <a:cs typeface="Pyidaungsu" panose="020B0502040204020203" pitchFamily="34" charset="0"/>
              </a:rPr>
              <a:t>၂ </a:t>
            </a:r>
            <a:r>
              <a:rPr lang="en-US" sz="2400" b="1" dirty="0" err="1">
                <a:solidFill>
                  <a:schemeClr val="bg1"/>
                </a:solidFill>
                <a:latin typeface="Pyidaungsu" panose="020B0502040204020203" pitchFamily="34" charset="0"/>
                <a:ea typeface="+mn-ea"/>
                <a:cs typeface="Pyidaungsu" panose="020B0502040204020203" pitchFamily="34" charset="0"/>
              </a:rPr>
              <a:t>နာရီ</a:t>
            </a:r>
            <a:r>
              <a:rPr lang="en-US" sz="2400" b="1" dirty="0">
                <a:solidFill>
                  <a:schemeClr val="bg1"/>
                </a:solidFill>
                <a:latin typeface="Pyidaungsu" panose="020B0502040204020203" pitchFamily="34" charset="0"/>
                <a:ea typeface="+mn-ea"/>
                <a:cs typeface="Pyidaungsu" panose="020B0502040204020203" pitchFamily="34" charset="0"/>
              </a:rPr>
              <a:t> </a:t>
            </a:r>
            <a:br>
              <a:rPr lang="en-US" sz="2400" b="1" dirty="0">
                <a:solidFill>
                  <a:schemeClr val="bg1"/>
                </a:solidFill>
                <a:latin typeface="Pyidaungsu" panose="020B0502040204020203" pitchFamily="34" charset="0"/>
                <a:ea typeface="+mn-ea"/>
                <a:cs typeface="Pyidaungsu" panose="020B0502040204020203" pitchFamily="34" charset="0"/>
              </a:rPr>
            </a:br>
            <a:r>
              <a:rPr lang="en-US" sz="2400" b="1" dirty="0">
                <a:solidFill>
                  <a:schemeClr val="bg1"/>
                </a:solidFill>
                <a:latin typeface="Pyidaungsu" panose="020B0502040204020203" pitchFamily="34" charset="0"/>
                <a:ea typeface="+mn-ea"/>
                <a:cs typeface="Pyidaungsu" panose="020B0502040204020203" pitchFamily="34" charset="0"/>
              </a:rPr>
              <a:t>SBC </a:t>
            </a:r>
            <a:r>
              <a:rPr lang="en-US" sz="2400" b="1" dirty="0" err="1">
                <a:solidFill>
                  <a:schemeClr val="bg1"/>
                </a:solidFill>
                <a:latin typeface="Pyidaungsu" panose="020B0502040204020203" pitchFamily="34" charset="0"/>
                <a:ea typeface="+mn-ea"/>
                <a:cs typeface="Pyidaungsu" panose="020B0502040204020203" pitchFamily="34" charset="0"/>
              </a:rPr>
              <a:t>သင်ရိုး</a:t>
            </a:r>
            <a:endParaRPr lang="en-US" sz="2400" b="1" dirty="0">
              <a:solidFill>
                <a:schemeClr val="bg1"/>
              </a:solidFill>
              <a:latin typeface="Pyidaungsu" panose="020B0502040204020203" pitchFamily="34" charset="0"/>
              <a:ea typeface="+mn-ea"/>
              <a:cs typeface="Pyidaungsu" panose="020B0502040204020203" pitchFamily="34" charset="0"/>
            </a:endParaRPr>
          </a:p>
        </p:txBody>
      </p:sp>
      <p:sp>
        <p:nvSpPr>
          <p:cNvPr id="162829" name="Text Box 13"/>
          <p:cNvSpPr txBox="1">
            <a:spLocks noChangeArrowheads="1"/>
          </p:cNvSpPr>
          <p:nvPr/>
        </p:nvSpPr>
        <p:spPr bwMode="auto">
          <a:xfrm>
            <a:off x="4343400" y="5105400"/>
            <a:ext cx="1563248"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Pyidaungsu" panose="020B0502040204020203" pitchFamily="34" charset="0"/>
                <a:ea typeface="+mn-ea"/>
                <a:cs typeface="Pyidaungsu" panose="020B0502040204020203" pitchFamily="34" charset="0"/>
              </a:rPr>
              <a:t>၃ </a:t>
            </a:r>
            <a:r>
              <a:rPr lang="en-US" sz="2400" b="1" dirty="0" err="1">
                <a:solidFill>
                  <a:schemeClr val="bg1"/>
                </a:solidFill>
                <a:latin typeface="Pyidaungsu" panose="020B0502040204020203" pitchFamily="34" charset="0"/>
                <a:ea typeface="+mn-ea"/>
                <a:cs typeface="Pyidaungsu" panose="020B0502040204020203" pitchFamily="34" charset="0"/>
              </a:rPr>
              <a:t>နာရီ</a:t>
            </a:r>
            <a:endParaRPr lang="en-US" sz="2400" b="1" dirty="0">
              <a:solidFill>
                <a:schemeClr val="bg1"/>
              </a:solidFill>
              <a:latin typeface="Pyidaungsu" panose="020B0502040204020203" pitchFamily="34" charset="0"/>
              <a:ea typeface="+mn-ea"/>
              <a:cs typeface="Pyidaungsu" panose="020B0502040204020203" pitchFamily="34" charset="0"/>
            </a:endParaRPr>
          </a:p>
          <a:p>
            <a:pPr>
              <a:defRPr/>
            </a:pPr>
            <a:r>
              <a:rPr lang="en-US" sz="2400" b="1" dirty="0">
                <a:solidFill>
                  <a:schemeClr val="bg1"/>
                </a:solidFill>
                <a:latin typeface="Pyidaungsu" panose="020B0502040204020203" pitchFamily="34" charset="0"/>
                <a:ea typeface="+mn-ea"/>
                <a:cs typeface="Pyidaungsu" panose="020B0502040204020203" pitchFamily="34" charset="0"/>
              </a:rPr>
              <a:t>SBC </a:t>
            </a:r>
            <a:r>
              <a:rPr lang="en-US" sz="2400" b="1" dirty="0" err="1">
                <a:solidFill>
                  <a:schemeClr val="bg1"/>
                </a:solidFill>
                <a:latin typeface="Pyidaungsu" panose="020B0502040204020203" pitchFamily="34" charset="0"/>
                <a:ea typeface="+mn-ea"/>
                <a:cs typeface="Pyidaungsu" panose="020B0502040204020203" pitchFamily="34" charset="0"/>
              </a:rPr>
              <a:t>သင်ရိုး</a:t>
            </a:r>
            <a:endParaRPr lang="en-US" sz="2400" b="1" dirty="0">
              <a:solidFill>
                <a:schemeClr val="bg1"/>
              </a:solidFill>
              <a:latin typeface="Pyidaungsu" panose="020B0502040204020203" pitchFamily="34" charset="0"/>
              <a:ea typeface="+mn-ea"/>
              <a:cs typeface="Pyidaungsu" panose="020B0502040204020203" pitchFamily="34" charset="0"/>
            </a:endParaRPr>
          </a:p>
        </p:txBody>
      </p:sp>
      <p:sp>
        <p:nvSpPr>
          <p:cNvPr id="162830" name="Text Box 14"/>
          <p:cNvSpPr txBox="1">
            <a:spLocks noChangeArrowheads="1"/>
          </p:cNvSpPr>
          <p:nvPr/>
        </p:nvSpPr>
        <p:spPr bwMode="auto">
          <a:xfrm>
            <a:off x="2590800" y="2636912"/>
            <a:ext cx="102463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Pyidaungsu" panose="020B0502040204020203" pitchFamily="34" charset="0"/>
                <a:ea typeface="+mn-ea"/>
                <a:cs typeface="Pyidaungsu" panose="020B0502040204020203" pitchFamily="34" charset="0"/>
              </a:rPr>
              <a:t>၂၂.၈%</a:t>
            </a:r>
          </a:p>
        </p:txBody>
      </p:sp>
      <p:sp>
        <p:nvSpPr>
          <p:cNvPr id="162831" name="Text Box 15"/>
          <p:cNvSpPr txBox="1">
            <a:spLocks noChangeArrowheads="1"/>
          </p:cNvSpPr>
          <p:nvPr/>
        </p:nvSpPr>
        <p:spPr bwMode="auto">
          <a:xfrm>
            <a:off x="4495800" y="3124200"/>
            <a:ext cx="1066318"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Pyidaungsu" panose="020B0502040204020203" pitchFamily="34" charset="0"/>
                <a:ea typeface="+mn-ea"/>
                <a:cs typeface="Pyidaungsu" panose="020B0502040204020203" pitchFamily="34" charset="0"/>
              </a:rPr>
              <a:t>၇၇.၂%</a:t>
            </a:r>
          </a:p>
        </p:txBody>
      </p:sp>
      <p:sp>
        <p:nvSpPr>
          <p:cNvPr id="247817" name="Rectangle 16"/>
          <p:cNvSpPr>
            <a:spLocks noGrp="1" noChangeArrowheads="1"/>
          </p:cNvSpPr>
          <p:nvPr>
            <p:ph type="title" idx="4294967295"/>
          </p:nvPr>
        </p:nvSpPr>
        <p:spPr>
          <a:solidFill>
            <a:schemeClr val="hlink"/>
          </a:solidFill>
        </p:spPr>
        <p:txBody>
          <a:bodyPr/>
          <a:lstStyle/>
          <a:p>
            <a:pPr eaLnBrk="1" hangingPunct="1"/>
            <a:r>
              <a:rPr lang="en-US" sz="3200" b="1" dirty="0" err="1">
                <a:solidFill>
                  <a:srgbClr val="FF3300"/>
                </a:solidFill>
                <a:latin typeface="Pyidaungsu" panose="020B0502040204020203" pitchFamily="34" charset="0"/>
                <a:ea typeface="ＭＳ Ｐゴシック" charset="0"/>
                <a:cs typeface="Pyidaungsu" panose="020B0502040204020203" pitchFamily="34" charset="0"/>
              </a:rPr>
              <a:t>ဓမ္မဟောင်းကျမ်းက</a:t>
            </a:r>
            <a:r>
              <a:rPr lang="en-US" sz="3200" b="1" dirty="0">
                <a:solidFill>
                  <a:srgbClr val="FF3300"/>
                </a:solidFill>
                <a:latin typeface="Pyidaungsu" panose="020B0502040204020203" pitchFamily="34" charset="0"/>
                <a:ea typeface="ＭＳ Ｐゴシック" charset="0"/>
                <a:cs typeface="Pyidaungsu" panose="020B0502040204020203" pitchFamily="34" charset="0"/>
              </a:rPr>
              <a:t> </a:t>
            </a:r>
            <a:r>
              <a:rPr lang="en-US" sz="3200" b="1" dirty="0" err="1">
                <a:solidFill>
                  <a:srgbClr val="FF3300"/>
                </a:solidFill>
                <a:latin typeface="Pyidaungsu" panose="020B0502040204020203" pitchFamily="34" charset="0"/>
                <a:ea typeface="ＭＳ Ｐゴシック" charset="0"/>
                <a:cs typeface="Pyidaungsu" panose="020B0502040204020203" pitchFamily="34" charset="0"/>
              </a:rPr>
              <a:t>သမ္မာကျမ်းစာရဲ</a:t>
            </a:r>
            <a:r>
              <a:rPr lang="en-US" sz="3200" b="1" dirty="0">
                <a:solidFill>
                  <a:srgbClr val="FF3300"/>
                </a:solidFill>
                <a:latin typeface="Pyidaungsu" panose="020B0502040204020203" pitchFamily="34" charset="0"/>
                <a:ea typeface="ＭＳ Ｐゴシック" charset="0"/>
                <a:cs typeface="Pyidaungsu" panose="020B0502040204020203" pitchFamily="34" charset="0"/>
              </a:rPr>
              <a:t>့ </a:t>
            </a:r>
            <a:r>
              <a:rPr lang="en-US" sz="3200" b="1" dirty="0" err="1">
                <a:solidFill>
                  <a:srgbClr val="FF3300"/>
                </a:solidFill>
                <a:latin typeface="Pyidaungsu" panose="020B0502040204020203" pitchFamily="34" charset="0"/>
                <a:ea typeface="ＭＳ Ｐゴシック" charset="0"/>
                <a:cs typeface="Pyidaungsu" panose="020B0502040204020203" pitchFamily="34" charset="0"/>
              </a:rPr>
              <a:t>ဘယ်လောက်အရေအတွက်ရှိလဲ</a:t>
            </a:r>
            <a:endParaRPr lang="en-US" sz="3600" dirty="0">
              <a:latin typeface="Pyidaungsu" panose="020B0502040204020203" pitchFamily="34" charset="0"/>
              <a:ea typeface="ＭＳ Ｐゴシック" charset="0"/>
              <a:cs typeface="Pyidaungsu" panose="020B0502040204020203" pitchFamily="34" charset="0"/>
            </a:endParaRPr>
          </a:p>
        </p:txBody>
      </p:sp>
    </p:spTree>
    <p:extLst>
      <p:ext uri="{BB962C8B-B14F-4D97-AF65-F5344CB8AC3E}">
        <p14:creationId xmlns:p14="http://schemas.microsoft.com/office/powerpoint/2010/main" val="42014485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2821"/>
                                        </p:tgtEl>
                                        <p:attrNameLst>
                                          <p:attrName>style.visibility</p:attrName>
                                        </p:attrNameLst>
                                      </p:cBhvr>
                                      <p:to>
                                        <p:strVal val="visible"/>
                                      </p:to>
                                    </p:set>
                                    <p:animEffect transition="in" filter="checkerboard(across)">
                                      <p:cBhvr>
                                        <p:cTn id="10" dur="500"/>
                                        <p:tgtEl>
                                          <p:spTgt spid="1628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62830"/>
                                        </p:tgtEl>
                                        <p:attrNameLst>
                                          <p:attrName>style.visibility</p:attrName>
                                        </p:attrNameLst>
                                      </p:cBhvr>
                                      <p:to>
                                        <p:strVal val="visible"/>
                                      </p:to>
                                    </p:set>
                                    <p:animEffect transition="in" filter="wheel(4)">
                                      <p:cBhvr>
                                        <p:cTn id="20" dur="2000"/>
                                        <p:tgtEl>
                                          <p:spTgt spid="1628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62831"/>
                                        </p:tgtEl>
                                        <p:attrNameLst>
                                          <p:attrName>style.visibility</p:attrName>
                                        </p:attrNameLst>
                                      </p:cBhvr>
                                      <p:to>
                                        <p:strVal val="visible"/>
                                      </p:to>
                                    </p:set>
                                    <p:animEffect transition="in" filter="wheel(4)">
                                      <p:cBhvr>
                                        <p:cTn id="25" dur="2000"/>
                                        <p:tgtEl>
                                          <p:spTgt spid="1628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62828"/>
                                        </p:tgtEl>
                                        <p:attrNameLst>
                                          <p:attrName>style.visibility</p:attrName>
                                        </p:attrNameLst>
                                      </p:cBhvr>
                                      <p:to>
                                        <p:strVal val="visible"/>
                                      </p:to>
                                    </p:set>
                                    <p:animEffect transition="in" filter="wheel(4)">
                                      <p:cBhvr>
                                        <p:cTn id="30" dur="2000"/>
                                        <p:tgtEl>
                                          <p:spTgt spid="1628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162829"/>
                                        </p:tgtEl>
                                        <p:attrNameLst>
                                          <p:attrName>style.visibility</p:attrName>
                                        </p:attrNameLst>
                                      </p:cBhvr>
                                      <p:to>
                                        <p:strVal val="visible"/>
                                      </p:to>
                                    </p:set>
                                    <p:animEffect transition="in" filter="wheel(4)">
                                      <p:cBhvr>
                                        <p:cTn id="35" dur="2000"/>
                                        <p:tgtEl>
                                          <p:spTgt spid="16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62821" grpId="0"/>
      <p:bldP spid="162819" grpId="0" autoUpdateAnimBg="0"/>
      <p:bldP spid="162828" grpId="0"/>
      <p:bldP spid="162829" grpId="0"/>
      <p:bldP spid="162830" grpId="0"/>
      <p:bldP spid="1628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395536" y="0"/>
            <a:ext cx="8352928" cy="914400"/>
          </a:xfrm>
          <a:solidFill>
            <a:schemeClr val="tx2"/>
          </a:solidFill>
        </p:spPr>
        <p:txBody>
          <a:bodyPr/>
          <a:lstStyle/>
          <a:p>
            <a:pPr eaLnBrk="1" hangingPunct="1">
              <a:defRPr/>
            </a:pPr>
            <a:r>
              <a:rPr lang="en-US" sz="3600" dirty="0" err="1">
                <a:solidFill>
                  <a:schemeClr val="bg1"/>
                </a:solidFill>
                <a:effectLst>
                  <a:outerShdw blurRad="50800" dist="76200" dir="2700000" algn="tl" rotWithShape="0">
                    <a:srgbClr val="000000"/>
                  </a:outerShdw>
                </a:effectLst>
                <a:latin typeface="Pyidaungsu" panose="020B0502040204020203" pitchFamily="34" charset="0"/>
                <a:ea typeface="ＭＳ Ｐゴシック" charset="0"/>
                <a:cs typeface="Pyidaungsu" panose="020B0502040204020203" pitchFamily="34" charset="0"/>
              </a:rPr>
              <a:t>ဓမ္မဟောင်းကျမ်း</a:t>
            </a:r>
            <a:r>
              <a:rPr lang="en-US" sz="3600" dirty="0">
                <a:solidFill>
                  <a:schemeClr val="bg1"/>
                </a:solidFill>
                <a:effectLst>
                  <a:outerShdw blurRad="50800" dist="76200" dir="2700000" algn="tl" rotWithShape="0">
                    <a:srgbClr val="000000"/>
                  </a:outerShdw>
                </a:effectLst>
                <a:latin typeface="Pyidaungsu" panose="020B0502040204020203" pitchFamily="34" charset="0"/>
                <a:ea typeface="ＭＳ Ｐゴシック" charset="0"/>
                <a:cs typeface="Pyidaungsu" panose="020B0502040204020203" pitchFamily="34" charset="0"/>
              </a:rPr>
              <a:t> </a:t>
            </a:r>
            <a:r>
              <a:rPr lang="en-US" sz="3600" dirty="0" err="1">
                <a:solidFill>
                  <a:schemeClr val="bg1"/>
                </a:solidFill>
                <a:effectLst>
                  <a:outerShdw blurRad="50800" dist="76200" dir="2700000" algn="tl" rotWithShape="0">
                    <a:srgbClr val="000000"/>
                  </a:outerShdw>
                </a:effectLst>
                <a:latin typeface="Pyidaungsu" panose="020B0502040204020203" pitchFamily="34" charset="0"/>
                <a:ea typeface="ＭＳ Ｐゴシック" charset="0"/>
                <a:cs typeface="Pyidaungsu" panose="020B0502040204020203" pitchFamily="34" charset="0"/>
              </a:rPr>
              <a:t>အင</a:t>
            </a:r>
            <a:r>
              <a:rPr lang="en-US" sz="3600" dirty="0">
                <a:solidFill>
                  <a:schemeClr val="bg1"/>
                </a:solidFill>
                <a:effectLst>
                  <a:outerShdw blurRad="50800" dist="76200" dir="2700000" algn="tl" rotWithShape="0">
                    <a:srgbClr val="000000"/>
                  </a:outerShdw>
                </a:effectLst>
                <a:latin typeface="Pyidaungsu" panose="020B0502040204020203" pitchFamily="34" charset="0"/>
                <a:ea typeface="ＭＳ Ｐゴシック" charset="0"/>
                <a:cs typeface="Pyidaungsu" panose="020B0502040204020203" pitchFamily="34" charset="0"/>
              </a:rPr>
              <a:t>်္</a:t>
            </a:r>
            <a:r>
              <a:rPr lang="en-US" sz="3600" dirty="0" err="1">
                <a:solidFill>
                  <a:schemeClr val="bg1"/>
                </a:solidFill>
                <a:effectLst>
                  <a:outerShdw blurRad="50800" dist="76200" dir="2700000" algn="tl" rotWithShape="0">
                    <a:srgbClr val="000000"/>
                  </a:outerShdw>
                </a:effectLst>
                <a:latin typeface="Pyidaungsu" panose="020B0502040204020203" pitchFamily="34" charset="0"/>
                <a:ea typeface="ＭＳ Ｐゴシック" charset="0"/>
                <a:cs typeface="Pyidaungsu" panose="020B0502040204020203" pitchFamily="34" charset="0"/>
              </a:rPr>
              <a:t>ဂလိပ်လိုစီစဉ်ခြင်း</a:t>
            </a:r>
            <a:endParaRPr lang="en-US" sz="3600" dirty="0">
              <a:solidFill>
                <a:schemeClr val="bg1"/>
              </a:solidFill>
              <a:effectLst>
                <a:outerShdw blurRad="50800" dist="76200" dir="2700000" algn="tl" rotWithShape="0">
                  <a:srgbClr val="000000"/>
                </a:outerShdw>
              </a:effectLst>
              <a:latin typeface="Pyidaungsu" panose="020B0502040204020203" pitchFamily="34" charset="0"/>
              <a:ea typeface="ＭＳ Ｐゴシック" charset="0"/>
              <a:cs typeface="Pyidaungsu" panose="020B0502040204020203" pitchFamily="34" charset="0"/>
            </a:endParaRPr>
          </a:p>
        </p:txBody>
      </p:sp>
      <p:sp>
        <p:nvSpPr>
          <p:cNvPr id="72707" name="Text Box 3"/>
          <p:cNvSpPr txBox="1">
            <a:spLocks noChangeArrowheads="1"/>
          </p:cNvSpPr>
          <p:nvPr/>
        </p:nvSpPr>
        <p:spPr bwMode="auto">
          <a:xfrm>
            <a:off x="2305050" y="2254250"/>
            <a:ext cx="4572000" cy="584775"/>
          </a:xfrm>
          <a:prstGeom prst="rect">
            <a:avLst/>
          </a:prstGeom>
          <a:noFill/>
          <a:ln w="9525">
            <a:noFill/>
            <a:miter lim="800000"/>
            <a:headEnd/>
            <a:tailEnd/>
          </a:ln>
          <a:effectLst/>
        </p:spPr>
        <p:txBody>
          <a:bodyPr>
            <a:spAutoFit/>
          </a:bodyPr>
          <a:lstStyle/>
          <a:p>
            <a:pPr algn="ctr" eaLnBrk="1" hangingPunct="1">
              <a:spcBef>
                <a:spcPct val="50000"/>
              </a:spcBef>
              <a:defRPr/>
            </a:pPr>
            <a:r>
              <a:rPr lang="en-US" sz="3200" b="1" i="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ကမ္ဘာဦး</a:t>
            </a:r>
            <a:r>
              <a:rPr lang="en-US" sz="3200" b="1" i="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 - </a:t>
            </a:r>
            <a:r>
              <a:rPr lang="en-US" sz="3200" b="1" i="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မာလခိ</a:t>
            </a:r>
            <a:endParaRPr lang="en-US" sz="3200" b="1" i="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72708" name="Text Box 4"/>
          <p:cNvSpPr txBox="1">
            <a:spLocks noChangeArrowheads="1"/>
          </p:cNvSpPr>
          <p:nvPr/>
        </p:nvSpPr>
        <p:spPr bwMode="auto">
          <a:xfrm>
            <a:off x="2305050" y="1050925"/>
            <a:ext cx="4572000" cy="707886"/>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ဓမ္မဟောင်းကျမ်း</a:t>
            </a:r>
            <a:endParaRPr lang="en-US" sz="4000" b="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72709" name="Text Box 5"/>
          <p:cNvSpPr txBox="1">
            <a:spLocks noChangeArrowheads="1"/>
          </p:cNvSpPr>
          <p:nvPr/>
        </p:nvSpPr>
        <p:spPr bwMode="auto">
          <a:xfrm>
            <a:off x="467544" y="3213100"/>
            <a:ext cx="8389119" cy="2062103"/>
          </a:xfrm>
          <a:prstGeom prst="rect">
            <a:avLst/>
          </a:prstGeom>
          <a:noFill/>
          <a:ln w="9525">
            <a:noFill/>
            <a:miter lim="800000"/>
            <a:headEnd/>
            <a:tailEnd/>
          </a:ln>
          <a:effectLst/>
        </p:spPr>
        <p:txBody>
          <a:bodyPr wrap="square">
            <a:spAutoFit/>
          </a:bodyPr>
          <a:lstStyle/>
          <a:p>
            <a:pPr marL="360363" indent="-360363" eaLnBrk="1" hangingPunct="1">
              <a:spcBef>
                <a:spcPct val="50000"/>
              </a:spcBef>
              <a:buFontTx/>
              <a:buChar char="•"/>
              <a:defRPr/>
            </a:pPr>
            <a:r>
              <a:rPr lang="en-US" sz="3200" b="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ရာဇဝင်ကျမ်း</a:t>
            </a:r>
            <a:r>
              <a:rPr lang="en-US" sz="3200" b="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 (၁၇)</a:t>
            </a:r>
          </a:p>
          <a:p>
            <a:pPr marL="360363" indent="-360363" eaLnBrk="1" hangingPunct="1">
              <a:spcBef>
                <a:spcPct val="50000"/>
              </a:spcBef>
              <a:buFontTx/>
              <a:buChar char="•"/>
              <a:defRPr/>
            </a:pPr>
            <a:r>
              <a:rPr lang="en-US" sz="3200" b="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ကဗျာလင</a:t>
            </a:r>
            <a:r>
              <a:rPr lang="en-US" sz="3200" b="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a:t>
            </a:r>
            <a:r>
              <a:rPr lang="en-US" sz="3200" b="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ကာကျမ်း</a:t>
            </a:r>
            <a:r>
              <a:rPr lang="en-US" sz="3200" b="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 (၅)</a:t>
            </a:r>
          </a:p>
          <a:p>
            <a:pPr marL="360363" indent="-360363" eaLnBrk="1" hangingPunct="1">
              <a:spcBef>
                <a:spcPct val="50000"/>
              </a:spcBef>
              <a:buFontTx/>
              <a:buChar char="•"/>
              <a:defRPr/>
            </a:pPr>
            <a:r>
              <a:rPr lang="en-US" sz="3200" b="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အနာဂတ္တိကျမ်း</a:t>
            </a:r>
            <a:r>
              <a:rPr lang="en-US" sz="3200" b="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 (၁၇)  </a:t>
            </a:r>
            <a:r>
              <a:rPr lang="en-US" sz="3200" b="1" i="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အဓိက</a:t>
            </a:r>
            <a:r>
              <a:rPr lang="en-US" sz="3200" b="1" i="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  </a:t>
            </a:r>
            <a:r>
              <a:rPr lang="en-US" sz="3200" b="1" i="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သာမည</a:t>
            </a:r>
            <a:endParaRPr lang="en-US" sz="3200" b="1" i="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72711" name="Text Box 7"/>
          <p:cNvSpPr txBox="1">
            <a:spLocks noChangeArrowheads="1"/>
          </p:cNvSpPr>
          <p:nvPr/>
        </p:nvSpPr>
        <p:spPr bwMode="auto">
          <a:xfrm>
            <a:off x="457200" y="6096000"/>
            <a:ext cx="4724400" cy="461665"/>
          </a:xfrm>
          <a:prstGeom prst="rect">
            <a:avLst/>
          </a:prstGeom>
          <a:noFill/>
          <a:ln w="9525">
            <a:noFill/>
            <a:miter lim="800000"/>
            <a:headEnd/>
            <a:tailEnd/>
          </a:ln>
          <a:effectLst/>
        </p:spPr>
        <p:txBody>
          <a:bodyPr>
            <a:spAutoFit/>
          </a:bodyPr>
          <a:lstStyle/>
          <a:p>
            <a:pPr eaLnBrk="1" hangingPunct="1">
              <a:spcBef>
                <a:spcPct val="50000"/>
              </a:spcBef>
              <a:defRPr/>
            </a:pPr>
            <a:r>
              <a:rPr lang="en-US" sz="2400" b="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ခရစ်ယာန</a:t>
            </a:r>
            <a:r>
              <a:rPr lang="en-US" sz="2400" b="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0" y="0"/>
            <a:ext cx="9144000" cy="6858000"/>
          </a:xfrm>
          <a:prstGeom prst="rect">
            <a:avLst/>
          </a:prstGeom>
          <a:gradFill rotWithShape="1">
            <a:gsLst>
              <a:gs pos="0">
                <a:srgbClr val="000000"/>
              </a:gs>
              <a:gs pos="50000">
                <a:srgbClr val="023CCC"/>
              </a:gs>
              <a:gs pos="100000">
                <a:srgbClr val="000000"/>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0"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7172"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3" name="Rectangle 8"/>
          <p:cNvSpPr>
            <a:spLocks noChangeArrowheads="1"/>
          </p:cNvSpPr>
          <p:nvPr/>
        </p:nvSpPr>
        <p:spPr bwMode="auto">
          <a:xfrm>
            <a:off x="692150" y="622300"/>
            <a:ext cx="8086725" cy="591502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717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75"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pic>
        <p:nvPicPr>
          <p:cNvPr id="717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312332"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312333" name="Rectangle 13"/>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nvGrpSpPr>
          <p:cNvPr id="2" name="Group 14"/>
          <p:cNvGrpSpPr>
            <a:grpSpLocks/>
          </p:cNvGrpSpPr>
          <p:nvPr/>
        </p:nvGrpSpPr>
        <p:grpSpPr bwMode="auto">
          <a:xfrm>
            <a:off x="1001713" y="1903414"/>
            <a:ext cx="7051675" cy="2400301"/>
            <a:chOff x="631" y="1199"/>
            <a:chExt cx="4442" cy="1512"/>
          </a:xfrm>
        </p:grpSpPr>
        <p:sp>
          <p:nvSpPr>
            <p:cNvPr id="312335" name="Text Box 15"/>
            <p:cNvSpPr txBox="1">
              <a:spLocks noChangeArrowheads="1"/>
            </p:cNvSpPr>
            <p:nvPr/>
          </p:nvSpPr>
          <p:spPr bwMode="auto">
            <a:xfrm>
              <a:off x="631" y="1199"/>
              <a:ext cx="4442" cy="1512"/>
            </a:xfrm>
            <a:prstGeom prst="rect">
              <a:avLst/>
            </a:prstGeom>
            <a:noFill/>
            <a:ln w="12700">
              <a:noFill/>
              <a:miter lim="800000"/>
              <a:headEnd/>
              <a:tailEnd/>
            </a:ln>
            <a:effectLst>
              <a:outerShdw blurRad="63500" dist="53882" dir="2700000"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6000" b="1" i="1" dirty="0" err="1">
                  <a:solidFill>
                    <a:srgbClr val="FFFC1E"/>
                  </a:solidFill>
                  <a:latin typeface="Pyidaungsu" panose="020B0502040204020203" pitchFamily="34" charset="0"/>
                  <a:cs typeface="Pyidaungsu" panose="020B0502040204020203" pitchFamily="34" charset="0"/>
                </a:rPr>
                <a:t>သမ္မာကျမ်းစာ</a:t>
              </a:r>
              <a:r>
                <a:rPr lang="mr-IN" sz="6000" b="1" i="1" dirty="0">
                  <a:solidFill>
                    <a:srgbClr val="FFFC1E"/>
                  </a:solidFill>
                  <a:latin typeface="Pyidaungsu" panose="020B0502040204020203" pitchFamily="34" charset="0"/>
                  <a:cs typeface="Zawgyi-One"/>
                </a:rPr>
                <a:t>… </a:t>
              </a:r>
            </a:p>
            <a:p>
              <a:pPr algn="ctr">
                <a:spcBef>
                  <a:spcPct val="50000"/>
                </a:spcBef>
                <a:defRPr/>
              </a:pPr>
              <a:r>
                <a:rPr lang="mr-IN" sz="6000" b="1" i="1" dirty="0">
                  <a:solidFill>
                    <a:srgbClr val="FFFC1E"/>
                  </a:solidFill>
                  <a:latin typeface="Pyidaungsu" panose="020B0502040204020203" pitchFamily="34" charset="0"/>
                  <a:cs typeface="Zawgyi-One"/>
                </a:rPr>
                <a:t>အေျခခံအားျဖင့္</a:t>
              </a:r>
              <a:r>
                <a:rPr lang="en-US" sz="6000" b="1" i="1" dirty="0">
                  <a:solidFill>
                    <a:srgbClr val="FFFC1E"/>
                  </a:solidFill>
                  <a:latin typeface="Pyidaungsu" panose="020B0502040204020203" pitchFamily="34" charset="0"/>
                  <a:cs typeface="Pyidaungsu" panose="020B0502040204020203" pitchFamily="34" charset="0"/>
                </a:rPr>
                <a:t> </a:t>
              </a:r>
              <a:endParaRPr lang="en-US" sz="6000" b="1" i="1" baseline="100000" dirty="0">
                <a:solidFill>
                  <a:srgbClr val="27FC31"/>
                </a:solidFill>
                <a:latin typeface="Pyidaungsu" panose="020B0502040204020203" pitchFamily="34" charset="0"/>
                <a:cs typeface="Pyidaungsu" panose="020B0502040204020203" pitchFamily="34"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i="1" dirty="0">
                  <a:solidFill>
                    <a:srgbClr val="FFFC1E"/>
                  </a:solidFill>
                  <a:latin typeface="Arial" charset="0"/>
                </a:rPr>
                <a:t>®</a:t>
              </a:r>
            </a:p>
          </p:txBody>
        </p:sp>
      </p:grpSp>
      <p:sp>
        <p:nvSpPr>
          <p:cNvPr id="312337"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6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ဟုတ်ပါတယ</a:t>
            </a:r>
            <a:r>
              <a:rPr lang="en-US" sz="2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sz="26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အဲဒ</a:t>
            </a:r>
            <a:r>
              <a:rPr lang="en-US" sz="2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sz="26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စနစ်တက</a:t>
            </a:r>
            <a:r>
              <a:rPr lang="en-US" sz="2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sz="26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စီစဉ်ထားတဲ့စာအုပ်ပ</a:t>
            </a:r>
            <a:r>
              <a:rPr lang="en-US" sz="2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p>
        </p:txBody>
      </p:sp>
      <p:grpSp>
        <p:nvGrpSpPr>
          <p:cNvPr id="3" name="Group 21"/>
          <p:cNvGrpSpPr>
            <a:grpSpLocks/>
          </p:cNvGrpSpPr>
          <p:nvPr/>
        </p:nvGrpSpPr>
        <p:grpSpPr bwMode="auto">
          <a:xfrm>
            <a:off x="969963" y="4359275"/>
            <a:ext cx="7024687" cy="1306513"/>
            <a:chOff x="611" y="2746"/>
            <a:chExt cx="4425" cy="823"/>
          </a:xfrm>
        </p:grpSpPr>
        <p:sp>
          <p:nvSpPr>
            <p:cNvPr id="312339" name="Text Box 19"/>
            <p:cNvSpPr txBox="1">
              <a:spLocks noChangeArrowheads="1"/>
            </p:cNvSpPr>
            <p:nvPr/>
          </p:nvSpPr>
          <p:spPr bwMode="auto">
            <a:xfrm>
              <a:off x="1865" y="2746"/>
              <a:ext cx="1881" cy="368"/>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အပိုင်းခြောက်ပိုင်း</a:t>
              </a:r>
              <a:endParaRPr lang="en-US" sz="32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312340" name="Text Box 20"/>
            <p:cNvSpPr txBox="1">
              <a:spLocks noChangeArrowheads="1"/>
            </p:cNvSpPr>
            <p:nvPr/>
          </p:nvSpPr>
          <p:spPr bwMode="auto">
            <a:xfrm>
              <a:off x="611" y="3084"/>
              <a:ext cx="4425" cy="485"/>
            </a:xfrm>
            <a:prstGeom prst="rect">
              <a:avLst/>
            </a:prstGeom>
            <a:noFill/>
            <a:ln w="12700">
              <a:noFill/>
              <a:miter lim="800000"/>
              <a:headEnd/>
              <a:tailEnd/>
            </a:ln>
            <a:effectLst>
              <a:outerShdw blurRad="63500" dist="53882" dir="2700000" algn="ctr" rotWithShape="0">
                <a:schemeClr val="tx1">
                  <a:alpha val="74998"/>
                </a:schemeClr>
              </a:outerShdw>
            </a:effectLst>
          </p:spPr>
          <p:txBody>
            <a:bodyPr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4400" b="1" i="1" dirty="0" err="1">
                  <a:solidFill>
                    <a:srgbClr val="77FD68"/>
                  </a:solidFill>
                  <a:effectLst>
                    <a:outerShdw blurRad="38100" dist="38100" dir="2700000" algn="tl">
                      <a:srgbClr val="000000"/>
                    </a:outerShdw>
                  </a:effectLst>
                  <a:latin typeface="Pyidaungsu" panose="020B0502040204020203" pitchFamily="34" charset="0"/>
                  <a:cs typeface="Pyidaungsu" panose="020B0502040204020203" pitchFamily="34" charset="0"/>
                </a:rPr>
                <a:t>သမ္မာကျမ်းစာအား</a:t>
              </a:r>
              <a:r>
                <a:rPr lang="en-US" sz="4400" b="1" i="1" dirty="0">
                  <a:solidFill>
                    <a:srgbClr val="77FD68"/>
                  </a:solidFill>
                  <a:effectLst>
                    <a:outerShdw blurRad="38100" dist="38100" dir="2700000" algn="tl">
                      <a:srgbClr val="000000"/>
                    </a:outerShdw>
                  </a:effectLst>
                  <a:latin typeface="Pyidaungsu" panose="020B0502040204020203" pitchFamily="34" charset="0"/>
                  <a:cs typeface="Pyidaungsu" panose="020B0502040204020203" pitchFamily="34" charset="0"/>
                </a:rPr>
                <a:t> </a:t>
              </a:r>
              <a:r>
                <a:rPr lang="en-US" sz="4400" b="1" i="1" dirty="0" err="1">
                  <a:solidFill>
                    <a:srgbClr val="77FD68"/>
                  </a:solidFill>
                  <a:effectLst>
                    <a:outerShdw blurRad="38100" dist="38100" dir="2700000" algn="tl">
                      <a:srgbClr val="000000"/>
                    </a:outerShdw>
                  </a:effectLst>
                  <a:latin typeface="Pyidaungsu" panose="020B0502040204020203" pitchFamily="34" charset="0"/>
                  <a:cs typeface="Pyidaungsu" panose="020B0502040204020203" pitchFamily="34" charset="0"/>
                </a:rPr>
                <a:t>ဖွင</a:t>
              </a:r>
              <a:r>
                <a:rPr lang="en-US" sz="4400" b="1" i="1" dirty="0">
                  <a:solidFill>
                    <a:srgbClr val="77FD68"/>
                  </a:solidFill>
                  <a:effectLst>
                    <a:outerShdw blurRad="38100" dist="38100" dir="2700000" algn="tl">
                      <a:srgbClr val="000000"/>
                    </a:outerShdw>
                  </a:effectLst>
                  <a:latin typeface="Pyidaungsu" panose="020B0502040204020203" pitchFamily="34" charset="0"/>
                  <a:cs typeface="Pyidaungsu" panose="020B0502040204020203" pitchFamily="34" charset="0"/>
                </a:rPr>
                <a:t>့်</a:t>
              </a:r>
              <a:r>
                <a:rPr lang="en-US" sz="4400" b="1" i="1" dirty="0" err="1">
                  <a:solidFill>
                    <a:srgbClr val="77FD68"/>
                  </a:solidFill>
                  <a:effectLst>
                    <a:outerShdw blurRad="38100" dist="38100" dir="2700000" algn="tl">
                      <a:srgbClr val="000000"/>
                    </a:outerShdw>
                  </a:effectLst>
                  <a:latin typeface="Pyidaungsu" panose="020B0502040204020203" pitchFamily="34" charset="0"/>
                  <a:cs typeface="Pyidaungsu" panose="020B0502040204020203" pitchFamily="34" charset="0"/>
                </a:rPr>
                <a:t>လှစ်ခြင်း</a:t>
              </a:r>
              <a:endParaRPr lang="en-US" sz="40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grpSp>
      <p:sp>
        <p:nvSpPr>
          <p:cNvPr id="29711" name="Text Box 4"/>
          <p:cNvSpPr txBox="1">
            <a:spLocks noChangeArrowheads="1"/>
          </p:cNvSpPr>
          <p:nvPr/>
        </p:nvSpPr>
        <p:spPr bwMode="auto">
          <a:xfrm>
            <a:off x="8081963" y="6442075"/>
            <a:ext cx="339725" cy="244475"/>
          </a:xfrm>
          <a:prstGeom prst="rect">
            <a:avLst/>
          </a:prstGeom>
          <a:noFill/>
          <a:ln w="12700">
            <a:noFill/>
            <a:miter lim="800000"/>
            <a:headEnd/>
            <a:tailEnd/>
          </a:ln>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1000" b="1">
                <a:solidFill>
                  <a:srgbClr val="FFFFFF"/>
                </a:solidFill>
                <a:effectLst>
                  <a:outerShdw blurRad="38100" dist="38100" dir="2700000" algn="tl">
                    <a:srgbClr val="000000"/>
                  </a:outerShdw>
                </a:effectLst>
              </a:rPr>
              <a:t>02</a:t>
            </a:r>
            <a:endParaRPr lang="en-US" sz="1400" b="1">
              <a:solidFill>
                <a:srgbClr val="FFFFFF"/>
              </a:solidFill>
              <a:effectLst>
                <a:outerShdw blurRad="38100" dist="38100" dir="2700000" algn="tl">
                  <a:srgbClr val="000000"/>
                </a:outerShdw>
              </a:effectLst>
            </a:endParaRPr>
          </a:p>
        </p:txBody>
      </p:sp>
      <p:sp>
        <p:nvSpPr>
          <p:cNvPr id="312342" name="Rectangle 22"/>
          <p:cNvSpPr>
            <a:spLocks noChangeArrowheads="1"/>
          </p:cNvSpPr>
          <p:nvPr/>
        </p:nvSpPr>
        <p:spPr bwMode="auto">
          <a:xfrm>
            <a:off x="7540625" y="6438900"/>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21" name="Text Box 17"/>
          <p:cNvSpPr txBox="1">
            <a:spLocks noChangeArrowheads="1"/>
          </p:cNvSpPr>
          <p:nvPr/>
        </p:nvSpPr>
        <p:spPr bwMode="auto">
          <a:xfrm>
            <a:off x="539552" y="5805264"/>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600" b="1" i="1">
                <a:solidFill>
                  <a:srgbClr val="FFFFFF"/>
                </a:solidFill>
                <a:effectLst>
                  <a:outerShdw blurRad="38100" dist="38100" dir="2700000" algn="tl">
                    <a:srgbClr val="000000"/>
                  </a:outerShdw>
                </a:effectLst>
              </a:rPr>
              <a:t>By Dr. John Fryman</a:t>
            </a:r>
          </a:p>
        </p:txBody>
      </p:sp>
    </p:spTree>
    <p:extLst>
      <p:ext uri="{BB962C8B-B14F-4D97-AF65-F5344CB8AC3E}">
        <p14:creationId xmlns:p14="http://schemas.microsoft.com/office/powerpoint/2010/main" val="1093535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2332"/>
                                        </p:tgtEl>
                                        <p:attrNameLst>
                                          <p:attrName>style.visibility</p:attrName>
                                        </p:attrNameLst>
                                      </p:cBhvr>
                                      <p:to>
                                        <p:strVal val="visible"/>
                                      </p:to>
                                    </p:set>
                                    <p:animEffect transition="in" filter="fade">
                                      <p:cBhvr>
                                        <p:cTn id="7" dur="1000"/>
                                        <p:tgtEl>
                                          <p:spTgt spid="31233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2333"/>
                                        </p:tgtEl>
                                        <p:attrNameLst>
                                          <p:attrName>style.visibility</p:attrName>
                                        </p:attrNameLst>
                                      </p:cBhvr>
                                      <p:to>
                                        <p:strVal val="visible"/>
                                      </p:to>
                                    </p:set>
                                    <p:animEffect transition="in" filter="fade">
                                      <p:cBhvr>
                                        <p:cTn id="11" dur="1000"/>
                                        <p:tgtEl>
                                          <p:spTgt spid="312333"/>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312337"/>
                                        </p:tgtEl>
                                        <p:attrNameLst>
                                          <p:attrName>style.visibility</p:attrName>
                                        </p:attrNameLst>
                                      </p:cBhvr>
                                      <p:to>
                                        <p:strVal val="visible"/>
                                      </p:to>
                                    </p:set>
                                    <p:animEffect transition="in" filter="wipe(left)">
                                      <p:cBhvr>
                                        <p:cTn id="24" dur="2000"/>
                                        <p:tgtEl>
                                          <p:spTgt spid="312337"/>
                                        </p:tgtEl>
                                      </p:cBhvr>
                                    </p:animEffect>
                                  </p:childTnLst>
                                </p:cTn>
                              </p:par>
                            </p:childTnLst>
                          </p:cTn>
                        </p:par>
                        <p:par>
                          <p:cTn id="25" fill="hold">
                            <p:stCondLst>
                              <p:cond delay="70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3" grpId="0" animBg="1"/>
      <p:bldP spid="312337"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3" name="Text Box 5"/>
          <p:cNvSpPr txBox="1">
            <a:spLocks noChangeArrowheads="1"/>
          </p:cNvSpPr>
          <p:nvPr/>
        </p:nvSpPr>
        <p:spPr bwMode="auto">
          <a:xfrm>
            <a:off x="179512" y="3213100"/>
            <a:ext cx="8321551" cy="2062103"/>
          </a:xfrm>
          <a:prstGeom prst="rect">
            <a:avLst/>
          </a:prstGeom>
          <a:noFill/>
          <a:ln w="9525">
            <a:noFill/>
            <a:miter lim="800000"/>
            <a:headEnd/>
            <a:tailEnd/>
          </a:ln>
          <a:effectLst/>
        </p:spPr>
        <p:txBody>
          <a:bodyPr wrap="square">
            <a:spAutoFit/>
          </a:bodyPr>
          <a:lstStyle/>
          <a:p>
            <a:pPr marL="360363" indent="-360363" eaLnBrk="1" hangingPunct="1">
              <a:spcBef>
                <a:spcPct val="50000"/>
              </a:spcBef>
              <a:buFontTx/>
              <a:buChar char="•"/>
              <a:defRPr/>
            </a:pPr>
            <a:r>
              <a:rPr lang="en-US" sz="3200" b="1" dirty="0" err="1">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ပညတ္တိကျမ်း</a:t>
            </a:r>
            <a:r>
              <a:rPr lang="en-US" sz="3200" b="1" dirty="0">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 (၅)</a:t>
            </a:r>
          </a:p>
          <a:p>
            <a:pPr marL="360363" indent="-360363" eaLnBrk="1" hangingPunct="1">
              <a:spcBef>
                <a:spcPct val="50000"/>
              </a:spcBef>
              <a:buFontTx/>
              <a:buChar char="•"/>
              <a:defRPr/>
            </a:pPr>
            <a:r>
              <a:rPr lang="en-US" sz="3200" b="1" dirty="0" err="1">
                <a:solidFill>
                  <a:srgbClr val="FFFF00"/>
                </a:solidFill>
                <a:effectLst>
                  <a:outerShdw blurRad="50800" dist="76200" dir="2700000" algn="tl" rotWithShape="0">
                    <a:srgbClr val="000000"/>
                  </a:outerShdw>
                </a:effectLst>
                <a:latin typeface="Pyidaungsu" panose="020B0502040204020203" pitchFamily="34" charset="0"/>
                <a:cs typeface="Pyidaungsu" panose="020B0502040204020203" pitchFamily="34" charset="0"/>
              </a:rPr>
              <a:t>အနာဂတ္တိကျမ်း</a:t>
            </a:r>
            <a:r>
              <a:rPr lang="en-US" sz="3200" b="1" dirty="0">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 (၈)   </a:t>
            </a:r>
            <a:r>
              <a:rPr lang="en-US" sz="2800" b="1" i="1" dirty="0" err="1">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မတိုင်မီ</a:t>
            </a:r>
            <a:r>
              <a:rPr lang="en-US" sz="2800" b="1" i="1" dirty="0">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 </a:t>
            </a:r>
            <a:r>
              <a:rPr lang="en-US" sz="2800" b="1" i="1" dirty="0" err="1">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နောက်ပိုင်း</a:t>
            </a:r>
            <a:endParaRPr lang="en-US" sz="2800" b="1" dirty="0">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endParaRPr>
          </a:p>
          <a:p>
            <a:pPr marL="360363" indent="-360363" eaLnBrk="1" hangingPunct="1">
              <a:spcBef>
                <a:spcPct val="50000"/>
              </a:spcBef>
              <a:buFontTx/>
              <a:buChar char="•"/>
              <a:defRPr/>
            </a:pPr>
            <a:r>
              <a:rPr lang="en-US" sz="3200" b="1" dirty="0" err="1">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စာပေလင</a:t>
            </a:r>
            <a:r>
              <a:rPr lang="en-US" sz="3200" b="1" dirty="0">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a:t>
            </a:r>
            <a:r>
              <a:rPr lang="en-US" sz="3200" b="1" dirty="0" err="1">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ကာ</a:t>
            </a:r>
            <a:r>
              <a:rPr lang="en-US" sz="3200" b="1" dirty="0">
                <a:solidFill>
                  <a:srgbClr val="FFFF00"/>
                </a:solidFill>
                <a:effectLst>
                  <a:outerShdw blurRad="50800" dist="88900" dir="2700000" algn="tl" rotWithShape="0">
                    <a:srgbClr val="000000">
                      <a:alpha val="86000"/>
                    </a:srgbClr>
                  </a:outerShdw>
                </a:effectLst>
                <a:latin typeface="Pyidaungsu" panose="020B0502040204020203" pitchFamily="34" charset="0"/>
                <a:ea typeface="+mn-ea"/>
                <a:cs typeface="Pyidaungsu" panose="020B0502040204020203" pitchFamily="34" charset="0"/>
              </a:rPr>
              <a:t> (၁၁)</a:t>
            </a:r>
          </a:p>
        </p:txBody>
      </p:sp>
      <p:sp>
        <p:nvSpPr>
          <p:cNvPr id="73735" name="Text Box 7"/>
          <p:cNvSpPr txBox="1">
            <a:spLocks noChangeArrowheads="1"/>
          </p:cNvSpPr>
          <p:nvPr/>
        </p:nvSpPr>
        <p:spPr bwMode="auto">
          <a:xfrm>
            <a:off x="457200" y="6096000"/>
            <a:ext cx="5266928" cy="461665"/>
          </a:xfrm>
          <a:prstGeom prst="rect">
            <a:avLst/>
          </a:prstGeom>
          <a:noFill/>
          <a:ln w="9525">
            <a:noFill/>
            <a:miter lim="800000"/>
            <a:headEnd/>
            <a:tailEnd/>
          </a:ln>
          <a:effectLst>
            <a:outerShdw blurRad="50800" dist="38100" dir="2700000" algn="ctr" rotWithShape="0">
              <a:srgbClr val="000000">
                <a:alpha val="43000"/>
              </a:srgbClr>
            </a:outerShdw>
          </a:effectLst>
        </p:spPr>
        <p:txBody>
          <a:bodyPr wrap="square">
            <a:spAutoFit/>
          </a:bodyPr>
          <a:lstStyle/>
          <a:p>
            <a:pPr eaLnBrk="1" hangingPunct="1">
              <a:spcBef>
                <a:spcPct val="50000"/>
              </a:spcBef>
              <a:defRPr/>
            </a:pPr>
            <a:r>
              <a:rPr lang="en-US" sz="2400" b="1" dirty="0">
                <a:solidFill>
                  <a:srgbClr val="FFFF00"/>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၇-၁၀ </a:t>
            </a:r>
            <a:r>
              <a:rPr lang="en-US" sz="2400" b="1" dirty="0" err="1">
                <a:solidFill>
                  <a:srgbClr val="FFFF00"/>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ရာစု</a:t>
            </a:r>
            <a:r>
              <a:rPr lang="en-US" sz="2400" b="1" dirty="0">
                <a:solidFill>
                  <a:srgbClr val="FFFF00"/>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 </a:t>
            </a:r>
            <a:r>
              <a:rPr lang="en-US" sz="2400" b="1" dirty="0" err="1">
                <a:solidFill>
                  <a:srgbClr val="FFFF00"/>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rPr>
              <a:t>ဟေဗြဲကျမ်းစုစည်းမှု</a:t>
            </a:r>
            <a:endParaRPr lang="en-US" sz="2400" b="1" dirty="0">
              <a:solidFill>
                <a:srgbClr val="FFFF00"/>
              </a:solidFill>
              <a:effectLst>
                <a:outerShdw blurRad="50800" dist="889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86022" name="Text Box 8"/>
          <p:cNvSpPr txBox="1">
            <a:spLocks noChangeArrowheads="1"/>
          </p:cNvSpPr>
          <p:nvPr/>
        </p:nvSpPr>
        <p:spPr bwMode="auto">
          <a:xfrm>
            <a:off x="8467725" y="76200"/>
            <a:ext cx="441146" cy="369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800" b="1">
                <a:solidFill>
                  <a:schemeClr val="bg1"/>
                </a:solidFill>
                <a:effectLst>
                  <a:outerShdw blurRad="50800" dist="88900" dir="2700000" algn="tl" rotWithShape="0">
                    <a:srgbClr val="000000"/>
                  </a:outerShdw>
                </a:effectLst>
                <a:cs typeface="Arial" charset="0"/>
              </a:rPr>
              <a:t>51</a:t>
            </a:r>
          </a:p>
        </p:txBody>
      </p:sp>
      <p:sp>
        <p:nvSpPr>
          <p:cNvPr id="86023" name="Rectangle 9"/>
          <p:cNvSpPr>
            <a:spLocks noGrp="1" noChangeArrowheads="1"/>
          </p:cNvSpPr>
          <p:nvPr>
            <p:ph type="title" idx="4294967295"/>
          </p:nvPr>
        </p:nvSpPr>
        <p:spPr>
          <a:xfrm>
            <a:off x="251520" y="0"/>
            <a:ext cx="8054280" cy="838200"/>
          </a:xfrm>
          <a:solidFill>
            <a:schemeClr val="tx2"/>
          </a:solidFill>
          <a:effectLst>
            <a:outerShdw blurRad="50800" dist="38100" dir="2700000">
              <a:srgbClr val="000000">
                <a:alpha val="43000"/>
              </a:srgbClr>
            </a:outerShdw>
          </a:effectLst>
        </p:spPr>
        <p:txBody>
          <a:bodyPr/>
          <a:lstStyle/>
          <a:p>
            <a:pPr eaLnBrk="1" hangingPunct="1">
              <a:defRPr/>
            </a:pPr>
            <a:r>
              <a:rPr lang="en-US" sz="3600" dirty="0" err="1">
                <a:solidFill>
                  <a:schemeClr val="bg1"/>
                </a:solidFill>
                <a:effectLst>
                  <a:outerShdw blurRad="50800" dist="76200" dir="2700000" algn="tl" rotWithShape="0">
                    <a:srgbClr val="000000"/>
                  </a:outerShdw>
                </a:effectLst>
                <a:latin typeface="Pyidaungsu" panose="020B0502040204020203" pitchFamily="34" charset="0"/>
                <a:ea typeface="ＭＳ Ｐゴシック" charset="0"/>
                <a:cs typeface="Pyidaungsu" panose="020B0502040204020203" pitchFamily="34" charset="0"/>
              </a:rPr>
              <a:t>ဓမ္မဟောင်းကျမ်း</a:t>
            </a:r>
            <a:r>
              <a:rPr lang="en-US" sz="3600" dirty="0">
                <a:solidFill>
                  <a:schemeClr val="bg1"/>
                </a:solidFill>
                <a:effectLst>
                  <a:outerShdw blurRad="50800" dist="76200" dir="2700000" algn="tl" rotWithShape="0">
                    <a:srgbClr val="000000"/>
                  </a:outerShdw>
                </a:effectLst>
                <a:latin typeface="Pyidaungsu" panose="020B0502040204020203" pitchFamily="34" charset="0"/>
                <a:ea typeface="ＭＳ Ｐゴシック" charset="0"/>
                <a:cs typeface="Pyidaungsu" panose="020B0502040204020203" pitchFamily="34" charset="0"/>
              </a:rPr>
              <a:t> </a:t>
            </a:r>
            <a:r>
              <a:rPr lang="en-US" sz="3600" dirty="0" err="1">
                <a:solidFill>
                  <a:schemeClr val="bg1"/>
                </a:solidFill>
                <a:effectLst>
                  <a:outerShdw blurRad="50800" dist="76200" dir="2700000" algn="tl" rotWithShape="0">
                    <a:srgbClr val="000000"/>
                  </a:outerShdw>
                </a:effectLst>
                <a:latin typeface="Pyidaungsu" panose="020B0502040204020203" pitchFamily="34" charset="0"/>
                <a:ea typeface="ＭＳ Ｐゴシック" charset="0"/>
                <a:cs typeface="Pyidaungsu" panose="020B0502040204020203" pitchFamily="34" charset="0"/>
              </a:rPr>
              <a:t>ဟေဗြဲလိုစီစဉ်ခြင်း</a:t>
            </a:r>
            <a:endParaRPr lang="en-US" sz="3600" dirty="0">
              <a:solidFill>
                <a:schemeClr val="bg1"/>
              </a:solidFill>
              <a:effectLst>
                <a:outerShdw blurRad="50800" dist="88900" dir="2700000" algn="tl" rotWithShape="0">
                  <a:srgbClr val="000000"/>
                </a:outerShdw>
              </a:effectLst>
              <a:latin typeface="Pyidaungsu" panose="020B0502040204020203" pitchFamily="34" charset="0"/>
              <a:ea typeface="ＭＳ Ｐゴシック" charset="0"/>
              <a:cs typeface="Pyidaungsu" panose="020B0502040204020203" pitchFamily="34" charset="0"/>
            </a:endParaRPr>
          </a:p>
        </p:txBody>
      </p:sp>
      <p:sp>
        <p:nvSpPr>
          <p:cNvPr id="9" name="Text Box 4"/>
          <p:cNvSpPr txBox="1">
            <a:spLocks noChangeArrowheads="1"/>
          </p:cNvSpPr>
          <p:nvPr/>
        </p:nvSpPr>
        <p:spPr bwMode="auto">
          <a:xfrm>
            <a:off x="2305050" y="1050925"/>
            <a:ext cx="4572000" cy="707886"/>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ဓမ္မဟောင်းကျမ်း</a:t>
            </a:r>
            <a:endParaRPr lang="en-US" sz="4000" b="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10" name="Text Box 3"/>
          <p:cNvSpPr txBox="1">
            <a:spLocks noChangeArrowheads="1"/>
          </p:cNvSpPr>
          <p:nvPr/>
        </p:nvSpPr>
        <p:spPr bwMode="auto">
          <a:xfrm>
            <a:off x="2305050" y="2254250"/>
            <a:ext cx="4572000" cy="584775"/>
          </a:xfrm>
          <a:prstGeom prst="rect">
            <a:avLst/>
          </a:prstGeom>
          <a:noFill/>
          <a:ln w="9525">
            <a:noFill/>
            <a:miter lim="800000"/>
            <a:headEnd/>
            <a:tailEnd/>
          </a:ln>
          <a:effectLst/>
        </p:spPr>
        <p:txBody>
          <a:bodyPr>
            <a:spAutoFit/>
          </a:bodyPr>
          <a:lstStyle/>
          <a:p>
            <a:pPr algn="ctr" eaLnBrk="1" hangingPunct="1">
              <a:spcBef>
                <a:spcPct val="50000"/>
              </a:spcBef>
              <a:defRPr/>
            </a:pPr>
            <a:r>
              <a:rPr lang="en-US" sz="3200" b="1" i="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ကမ္ဘာဦး</a:t>
            </a:r>
            <a:r>
              <a:rPr lang="en-US" sz="3200" b="1" i="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 - </a:t>
            </a:r>
            <a:r>
              <a:rPr lang="en-US" sz="3200" b="1" i="1" dirty="0" err="1">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နေဟမိ</a:t>
            </a:r>
            <a:endParaRPr lang="en-US" sz="3200" b="1" i="1" dirty="0">
              <a:solidFill>
                <a:srgbClr val="FFFF00"/>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73733"/>
                                        </p:tgtEl>
                                        <p:attrNameLst>
                                          <p:attrName>style.visibility</p:attrName>
                                        </p:attrNameLst>
                                      </p:cBhvr>
                                      <p:to>
                                        <p:strVal val="visible"/>
                                      </p:to>
                                    </p:set>
                                    <p:animEffect transition="in" filter="dissolve">
                                      <p:cBhvr>
                                        <p:cTn id="7" dur="75"/>
                                        <p:tgtEl>
                                          <p:spTgt spid="73733"/>
                                        </p:tgtEl>
                                      </p:cBhvr>
                                    </p:animEffect>
                                  </p:childTnLst>
                                </p:cTn>
                              </p:par>
                            </p:childTnLst>
                          </p:cTn>
                        </p:par>
                        <p:par>
                          <p:cTn id="8" fill="hold">
                            <p:stCondLst>
                              <p:cond delay="7725"/>
                            </p:stCondLst>
                            <p:childTnLst>
                              <p:par>
                                <p:cTn id="9" presetID="9"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autoUpdateAnimBg="0"/>
      <p:bldP spid="1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900" b="1">
              <a:cs typeface="Arial"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5" name="Rectangle 7"/>
          <p:cNvSpPr>
            <a:spLocks noGrp="1" noChangeArrowheads="1"/>
          </p:cNvSpPr>
          <p:nvPr>
            <p:ph type="body" sz="half" idx="1"/>
          </p:nvPr>
        </p:nvSpPr>
        <p:spPr>
          <a:xfrm>
            <a:off x="539552" y="1981200"/>
            <a:ext cx="4104456" cy="4114800"/>
          </a:xfrm>
        </p:spPr>
        <p:txBody>
          <a:bodyPr/>
          <a:lstStyle/>
          <a:p>
            <a:pPr eaLnBrk="1" hangingPunct="1">
              <a:buFontTx/>
              <a:buNone/>
            </a:pPr>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ဂျူးဘာသာဝင</a:t>
            </a:r>
            <a:r>
              <a:rPr lang="en-US" sz="3200" b="1" dirty="0">
                <a:solidFill>
                  <a:schemeClr val="bg1"/>
                </a:solidFill>
                <a:latin typeface="Pyidaungsu" panose="020B0502040204020203" pitchFamily="34" charset="0"/>
                <a:ea typeface="ＭＳ Ｐゴシック" charset="0"/>
                <a:cs typeface="Pyidaungsu" panose="020B0502040204020203" pitchFamily="34" charset="0"/>
              </a:rPr>
              <a:t>်</a:t>
            </a:r>
          </a:p>
          <a:p>
            <a:pPr eaLnBrk="1" hangingPunct="1"/>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ပညတ္တိကျမ်း</a:t>
            </a:r>
            <a:endParaRPr lang="en-US" sz="3200" b="1" dirty="0">
              <a:solidFill>
                <a:schemeClr val="bg1"/>
              </a:solidFill>
              <a:latin typeface="Pyidaungsu" panose="020B0502040204020203" pitchFamily="34" charset="0"/>
              <a:ea typeface="ＭＳ Ｐゴシック" charset="0"/>
              <a:cs typeface="Pyidaungsu" panose="020B0502040204020203" pitchFamily="34" charset="0"/>
            </a:endParaRPr>
          </a:p>
          <a:p>
            <a:pPr eaLnBrk="1" hangingPunct="1"/>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ပရောဖက်ကျမ်း</a:t>
            </a:r>
            <a:endParaRPr lang="en-US" sz="3200" b="1" dirty="0">
              <a:solidFill>
                <a:schemeClr val="bg1"/>
              </a:solidFill>
              <a:latin typeface="Pyidaungsu" panose="020B0502040204020203" pitchFamily="34" charset="0"/>
              <a:ea typeface="ＭＳ Ｐゴシック" charset="0"/>
              <a:cs typeface="Pyidaungsu" panose="020B0502040204020203" pitchFamily="34" charset="0"/>
            </a:endParaRPr>
          </a:p>
          <a:p>
            <a:pPr eaLnBrk="1" hangingPunct="1"/>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ကဗျာလင</a:t>
            </a:r>
            <a:r>
              <a:rPr lang="en-US" sz="3200" b="1" dirty="0">
                <a:solidFill>
                  <a:schemeClr val="bg1"/>
                </a:solidFill>
                <a:latin typeface="Pyidaungsu" panose="020B0502040204020203" pitchFamily="34" charset="0"/>
                <a:ea typeface="ＭＳ Ｐゴシック" charset="0"/>
                <a:cs typeface="Pyidaungsu" panose="020B0502040204020203" pitchFamily="34" charset="0"/>
              </a:rPr>
              <a:t>်္</a:t>
            </a:r>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ကာကျမ်း</a:t>
            </a:r>
            <a:endParaRPr lang="en-US" sz="3200" b="1" dirty="0">
              <a:solidFill>
                <a:schemeClr val="bg1"/>
              </a:solidFill>
              <a:latin typeface="Pyidaungsu" panose="020B0502040204020203" pitchFamily="34" charset="0"/>
              <a:ea typeface="ＭＳ Ｐゴシック" charset="0"/>
              <a:cs typeface="Pyidaungsu" panose="020B0502040204020203" pitchFamily="34" charset="0"/>
            </a:endParaRPr>
          </a:p>
          <a:p>
            <a:pPr eaLnBrk="1" hangingPunct="1">
              <a:buFontTx/>
              <a:buNone/>
            </a:pPr>
            <a:r>
              <a:rPr lang="en-US" sz="3200" b="1" dirty="0">
                <a:solidFill>
                  <a:schemeClr val="bg1"/>
                </a:solidFill>
                <a:latin typeface="Pyidaungsu" panose="020B0502040204020203" pitchFamily="34" charset="0"/>
                <a:ea typeface="ＭＳ Ｐゴシック" charset="0"/>
                <a:cs typeface="Pyidaungsu" panose="020B0502040204020203" pitchFamily="34" charset="0"/>
              </a:rPr>
              <a:t>(၂၄ </a:t>
            </a:r>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ကျမ်း</a:t>
            </a:r>
            <a:r>
              <a:rPr lang="en-US" sz="3200" b="1" dirty="0">
                <a:solidFill>
                  <a:schemeClr val="bg1"/>
                </a:solidFill>
                <a:latin typeface="Pyidaungsu" panose="020B0502040204020203" pitchFamily="34" charset="0"/>
                <a:ea typeface="ＭＳ Ｐゴシック" charset="0"/>
                <a:cs typeface="Pyidaungsu" panose="020B0502040204020203" pitchFamily="34" charset="0"/>
              </a:rPr>
              <a:t>)</a:t>
            </a:r>
          </a:p>
        </p:txBody>
      </p:sp>
      <p:sp>
        <p:nvSpPr>
          <p:cNvPr id="253956" name="Rectangle 8"/>
          <p:cNvSpPr>
            <a:spLocks noGrp="1" noChangeArrowheads="1"/>
          </p:cNvSpPr>
          <p:nvPr>
            <p:ph type="body" sz="half" idx="2"/>
          </p:nvPr>
        </p:nvSpPr>
        <p:spPr>
          <a:xfrm>
            <a:off x="4572000" y="1981200"/>
            <a:ext cx="4248472" cy="4114800"/>
          </a:xfrm>
        </p:spPr>
        <p:txBody>
          <a:bodyPr/>
          <a:lstStyle/>
          <a:p>
            <a:pPr eaLnBrk="1" hangingPunct="1">
              <a:buFontTx/>
              <a:buNone/>
            </a:pPr>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ခရစ်ယာန်ဘာသာဝင</a:t>
            </a:r>
            <a:r>
              <a:rPr lang="en-US" sz="3200" b="1" dirty="0">
                <a:solidFill>
                  <a:schemeClr val="bg1"/>
                </a:solidFill>
                <a:latin typeface="Pyidaungsu" panose="020B0502040204020203" pitchFamily="34" charset="0"/>
                <a:ea typeface="ＭＳ Ｐゴシック" charset="0"/>
                <a:cs typeface="Pyidaungsu" panose="020B0502040204020203" pitchFamily="34" charset="0"/>
              </a:rPr>
              <a:t>်</a:t>
            </a:r>
          </a:p>
          <a:p>
            <a:pPr eaLnBrk="1" hangingPunct="1"/>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ပညတ္တိကျမ်း</a:t>
            </a:r>
            <a:endParaRPr lang="en-US" sz="3200" b="1" dirty="0">
              <a:solidFill>
                <a:schemeClr val="bg1"/>
              </a:solidFill>
              <a:latin typeface="Pyidaungsu" panose="020B0502040204020203" pitchFamily="34" charset="0"/>
              <a:ea typeface="ＭＳ Ｐゴシック" charset="0"/>
              <a:cs typeface="Pyidaungsu" panose="020B0502040204020203" pitchFamily="34" charset="0"/>
            </a:endParaRPr>
          </a:p>
          <a:p>
            <a:pPr eaLnBrk="1" hangingPunct="1"/>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ရာဇဝင်ကျမ်း</a:t>
            </a:r>
            <a:endParaRPr lang="en-US" sz="3200" b="1" dirty="0">
              <a:solidFill>
                <a:schemeClr val="bg1"/>
              </a:solidFill>
              <a:latin typeface="Pyidaungsu" panose="020B0502040204020203" pitchFamily="34" charset="0"/>
              <a:ea typeface="ＭＳ Ｐゴシック" charset="0"/>
              <a:cs typeface="Pyidaungsu" panose="020B0502040204020203" pitchFamily="34" charset="0"/>
            </a:endParaRPr>
          </a:p>
          <a:p>
            <a:pPr eaLnBrk="1" hangingPunct="1"/>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ပေရာဖက်ကျမ်း</a:t>
            </a:r>
            <a:endParaRPr lang="en-US" sz="3200" b="1" dirty="0">
              <a:solidFill>
                <a:schemeClr val="bg1"/>
              </a:solidFill>
              <a:latin typeface="Pyidaungsu" panose="020B0502040204020203" pitchFamily="34" charset="0"/>
              <a:ea typeface="ＭＳ Ｐゴシック" charset="0"/>
              <a:cs typeface="Pyidaungsu" panose="020B0502040204020203" pitchFamily="34" charset="0"/>
            </a:endParaRPr>
          </a:p>
          <a:p>
            <a:pPr eaLnBrk="1" hangingPunct="1">
              <a:buFontTx/>
              <a:buNone/>
            </a:pPr>
            <a:r>
              <a:rPr lang="en-US" sz="3200" b="1" dirty="0">
                <a:solidFill>
                  <a:schemeClr val="bg1"/>
                </a:solidFill>
                <a:latin typeface="Pyidaungsu" panose="020B0502040204020203" pitchFamily="34" charset="0"/>
                <a:ea typeface="ＭＳ Ｐゴシック" charset="0"/>
                <a:cs typeface="Pyidaungsu" panose="020B0502040204020203" pitchFamily="34" charset="0"/>
              </a:rPr>
              <a:t>(၃၉  </a:t>
            </a:r>
            <a:r>
              <a:rPr lang="en-US" sz="3200" b="1" dirty="0" err="1">
                <a:solidFill>
                  <a:schemeClr val="bg1"/>
                </a:solidFill>
                <a:latin typeface="Pyidaungsu" panose="020B0502040204020203" pitchFamily="34" charset="0"/>
                <a:ea typeface="ＭＳ Ｐゴシック" charset="0"/>
                <a:cs typeface="Pyidaungsu" panose="020B0502040204020203" pitchFamily="34" charset="0"/>
              </a:rPr>
              <a:t>ကျမ်း</a:t>
            </a:r>
            <a:r>
              <a:rPr lang="en-US" sz="3200" b="1" dirty="0">
                <a:solidFill>
                  <a:schemeClr val="bg1"/>
                </a:solidFill>
                <a:latin typeface="Pyidaungsu" panose="020B0502040204020203" pitchFamily="34" charset="0"/>
                <a:ea typeface="ＭＳ Ｐゴシック" charset="0"/>
                <a:cs typeface="Pyidaungsu" panose="020B0502040204020203" pitchFamily="34" charset="0"/>
              </a:rPr>
              <a:t>)</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en-US" sz="3600" b="1" dirty="0" err="1">
                <a:solidFill>
                  <a:schemeClr val="bg1"/>
                </a:solidFill>
                <a:latin typeface="Pyidaungsu" panose="020B0502040204020203" pitchFamily="34" charset="0"/>
                <a:cs typeface="Pyidaungsu" panose="020B0502040204020203" pitchFamily="34" charset="0"/>
              </a:rPr>
              <a:t>တူညီသော</a:t>
            </a:r>
            <a:r>
              <a:rPr lang="en-US" sz="3600" b="1" dirty="0">
                <a:solidFill>
                  <a:schemeClr val="bg1"/>
                </a:solidFill>
                <a:latin typeface="Pyidaungsu" panose="020B0502040204020203" pitchFamily="34" charset="0"/>
                <a:cs typeface="Pyidaungsu" panose="020B0502040204020203" pitchFamily="34" charset="0"/>
              </a:rPr>
              <a:t> </a:t>
            </a:r>
            <a:r>
              <a:rPr lang="en-US" sz="3600" b="1" dirty="0" err="1">
                <a:solidFill>
                  <a:schemeClr val="bg1"/>
                </a:solidFill>
                <a:latin typeface="Pyidaungsu" panose="020B0502040204020203" pitchFamily="34" charset="0"/>
                <a:cs typeface="Pyidaungsu" panose="020B0502040204020203" pitchFamily="34" charset="0"/>
              </a:rPr>
              <a:t>ဓမ္မဟောင်းကျမ်း</a:t>
            </a:r>
            <a:r>
              <a:rPr lang="en-US" sz="3600" b="1" dirty="0">
                <a:solidFill>
                  <a:schemeClr val="bg1"/>
                </a:solidFill>
                <a:latin typeface="Pyidaungsu" panose="020B0502040204020203" pitchFamily="34" charset="0"/>
                <a:cs typeface="Pyidaungsu" panose="020B0502040204020203" pitchFamily="34" charset="0"/>
              </a:rPr>
              <a:t>. . . </a:t>
            </a:r>
            <a:br>
              <a:rPr lang="en-US" sz="3600" b="1" dirty="0">
                <a:solidFill>
                  <a:schemeClr val="bg1"/>
                </a:solidFill>
                <a:latin typeface="Pyidaungsu" panose="020B0502040204020203" pitchFamily="34" charset="0"/>
                <a:cs typeface="Pyidaungsu" panose="020B0502040204020203" pitchFamily="34" charset="0"/>
              </a:rPr>
            </a:br>
            <a:r>
              <a:rPr lang="en-US" sz="3600" b="1" dirty="0" err="1">
                <a:solidFill>
                  <a:schemeClr val="bg1"/>
                </a:solidFill>
                <a:latin typeface="Pyidaungsu" panose="020B0502040204020203" pitchFamily="34" charset="0"/>
                <a:cs typeface="Pyidaungsu" panose="020B0502040204020203" pitchFamily="34" charset="0"/>
              </a:rPr>
              <a:t>ကွဲပြားသော</a:t>
            </a:r>
            <a:r>
              <a:rPr lang="en-US" sz="3600" b="1" dirty="0">
                <a:solidFill>
                  <a:schemeClr val="bg1"/>
                </a:solidFill>
                <a:latin typeface="Pyidaungsu" panose="020B0502040204020203" pitchFamily="34" charset="0"/>
                <a:cs typeface="Pyidaungsu" panose="020B0502040204020203" pitchFamily="34" charset="0"/>
              </a:rPr>
              <a:t> </a:t>
            </a:r>
            <a:r>
              <a:rPr lang="en-US" sz="3600" b="1" dirty="0" err="1">
                <a:solidFill>
                  <a:schemeClr val="bg1"/>
                </a:solidFill>
                <a:latin typeface="Pyidaungsu" panose="020B0502040204020203" pitchFamily="34" charset="0"/>
                <a:cs typeface="Pyidaungsu" panose="020B0502040204020203" pitchFamily="34" charset="0"/>
              </a:rPr>
              <a:t>အစီအစဉ</a:t>
            </a:r>
            <a:r>
              <a:rPr lang="en-US" sz="3600" b="1" dirty="0">
                <a:solidFill>
                  <a:schemeClr val="bg1"/>
                </a:solidFill>
                <a:latin typeface="Pyidaungsu" panose="020B0502040204020203" pitchFamily="34" charset="0"/>
                <a:cs typeface="Pyidaungsu" panose="020B0502040204020203" pitchFamily="34" charset="0"/>
              </a:rPr>
              <a:t>်</a:t>
            </a:r>
            <a:r>
              <a:rPr lang="mr-IN" sz="3600" b="1" dirty="0">
                <a:solidFill>
                  <a:schemeClr val="bg1"/>
                </a:solidFill>
                <a:latin typeface="Pyidaungsu" panose="020B0502040204020203" pitchFamily="34" charset="0"/>
                <a:cs typeface="Zawgyi-One"/>
              </a:rPr>
              <a:t>…</a:t>
            </a:r>
            <a:endParaRPr lang="en-US" sz="3600" b="1" dirty="0">
              <a:solidFill>
                <a:schemeClr val="bg1"/>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922990172"/>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 Box 3"/>
          <p:cNvSpPr txBox="1">
            <a:spLocks noChangeArrowheads="1"/>
          </p:cNvSpPr>
          <p:nvPr/>
        </p:nvSpPr>
        <p:spPr bwMode="auto">
          <a:xfrm>
            <a:off x="179512" y="1599709"/>
            <a:ext cx="4968354" cy="3108543"/>
          </a:xfrm>
          <a:prstGeom prst="rect">
            <a:avLst/>
          </a:prstGeom>
          <a:noFill/>
          <a:ln w="9525">
            <a:noFill/>
            <a:miter lim="800000"/>
            <a:headEnd/>
            <a:tailEnd/>
          </a:ln>
          <a:effectLst/>
        </p:spPr>
        <p:txBody>
          <a:bodyPr wrap="square">
            <a:spAutoFit/>
          </a:bodyPr>
          <a:lstStyle/>
          <a:p>
            <a:pPr marL="360363" indent="-360363"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ဇာတ်လမ်းဇာတ်ကြောင်း</a:t>
            </a:r>
            <a:endPar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a:p>
            <a:pPr marL="360363" indent="-360363"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အယ်ဒီတာနှင</a:t>
            </a:r>
            <a:r>
              <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a:t>
            </a: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ဆိုင်သော</a:t>
            </a:r>
            <a:endPar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a:p>
            <a:pPr marL="360363" indent="-360363"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ဥပဒေဆိုင်ရာ</a:t>
            </a:r>
            <a:endPar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a:p>
            <a:pPr marL="360363" indent="-360363"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အကျယ်တဝင</a:t>
            </a:r>
            <a:r>
              <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a:t>
            </a: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ရေးသားချက</a:t>
            </a:r>
            <a:r>
              <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a:t>
            </a:r>
          </a:p>
          <a:p>
            <a:pPr marL="360363" indent="-360363"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သဝဏ်လ</a:t>
            </a:r>
            <a:r>
              <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a:t>
            </a:r>
          </a:p>
        </p:txBody>
      </p:sp>
      <p:sp>
        <p:nvSpPr>
          <p:cNvPr id="75781" name="Text Box 5"/>
          <p:cNvSpPr txBox="1">
            <a:spLocks noChangeArrowheads="1"/>
          </p:cNvSpPr>
          <p:nvPr/>
        </p:nvSpPr>
        <p:spPr bwMode="auto">
          <a:xfrm>
            <a:off x="5689277" y="1556792"/>
            <a:ext cx="3851275" cy="3108543"/>
          </a:xfrm>
          <a:prstGeom prst="rect">
            <a:avLst/>
          </a:prstGeom>
          <a:noFill/>
          <a:ln w="9525">
            <a:noFill/>
            <a:miter lim="800000"/>
            <a:headEnd/>
            <a:tailEnd/>
          </a:ln>
          <a:effectLst/>
        </p:spPr>
        <p:txBody>
          <a:bodyPr>
            <a:spAutoFit/>
          </a:bodyPr>
          <a:lstStyle/>
          <a:p>
            <a:pPr marL="274638" indent="-274638"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ကဗျာလင</a:t>
            </a:r>
            <a:r>
              <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a:t>
            </a: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ကာ</a:t>
            </a:r>
            <a:endPar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a:p>
            <a:pPr marL="274638" indent="-274638"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အသိဥာဏ်ပညာ</a:t>
            </a:r>
            <a:endPar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a:p>
            <a:pPr marL="274638" indent="-274638"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အနာဂတ္တိစကား</a:t>
            </a:r>
            <a:endPar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a:p>
            <a:pPr marL="274638" indent="-274638"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ပုံဥပမာ</a:t>
            </a:r>
            <a:endPar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a:p>
            <a:pPr marL="274638" indent="-274638" eaLnBrk="1" hangingPunct="1">
              <a:spcBef>
                <a:spcPct val="50000"/>
              </a:spcBef>
              <a:buFontTx/>
              <a:buChar char="•"/>
              <a:defRPr/>
            </a:pPr>
            <a:r>
              <a:rPr lang="en-US" sz="2800" b="1" dirty="0" err="1">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rPr>
              <a:t>ရူပါရုံ</a:t>
            </a:r>
            <a:endParaRPr lang="en-US" sz="2800" b="1" dirty="0">
              <a:solidFill>
                <a:schemeClr val="bg1"/>
              </a:solidFill>
              <a:effectLst>
                <a:outerShdw blurRad="50800" dist="76200" dir="2700000" algn="tl" rotWithShape="0">
                  <a:srgbClr val="000000"/>
                </a:outerShdw>
              </a:effectLst>
              <a:latin typeface="Pyidaungsu" panose="020B0502040204020203" pitchFamily="34" charset="0"/>
              <a:ea typeface="+mn-ea"/>
              <a:cs typeface="Pyidaungsu" panose="020B0502040204020203" pitchFamily="34" charset="0"/>
            </a:endParaRPr>
          </a:p>
        </p:txBody>
      </p:sp>
      <p:sp>
        <p:nvSpPr>
          <p:cNvPr id="75783" name="Rectangle 7"/>
          <p:cNvSpPr>
            <a:spLocks noGrp="1" noChangeArrowheads="1"/>
          </p:cNvSpPr>
          <p:nvPr>
            <p:ph type="title" idx="4294967295"/>
          </p:nvPr>
        </p:nvSpPr>
        <p:spPr>
          <a:xfrm>
            <a:off x="609600" y="609600"/>
            <a:ext cx="7772400" cy="914400"/>
          </a:xfrm>
          <a:solidFill>
            <a:schemeClr val="tx2"/>
          </a:solidFill>
          <a:effectLst>
            <a:outerShdw blurRad="63500" dist="35921" dir="2700000" algn="ctr" rotWithShape="0">
              <a:srgbClr val="000000">
                <a:alpha val="74998"/>
              </a:srgbClr>
            </a:outerShdw>
          </a:effectLst>
        </p:spPr>
        <p:txBody>
          <a:bodyPr/>
          <a:lstStyle/>
          <a:p>
            <a:pPr eaLnBrk="1" hangingPunct="1">
              <a:defRPr/>
            </a:pPr>
            <a:r>
              <a:rPr lang="en-US" b="1" dirty="0" err="1">
                <a:solidFill>
                  <a:srgbClr val="FFFF00"/>
                </a:solidFill>
                <a:latin typeface="Pyidaungsu" panose="020B0502040204020203" pitchFamily="34" charset="0"/>
                <a:ea typeface="ＭＳ Ｐゴシック" charset="0"/>
                <a:cs typeface="Pyidaungsu" panose="020B0502040204020203" pitchFamily="34" charset="0"/>
              </a:rPr>
              <a:t>စာရေးသားမှုပုံစံများ</a:t>
            </a:r>
            <a:endParaRPr lang="en-US" sz="4000" dirty="0">
              <a:latin typeface="Pyidaungsu" panose="020B0502040204020203" pitchFamily="34" charset="0"/>
              <a:ea typeface="ＭＳ Ｐゴシック" charset="0"/>
              <a:cs typeface="Pyidaungsu" panose="020B0502040204020203" pitchFamily="34" charset="0"/>
            </a:endParaRPr>
          </a:p>
        </p:txBody>
      </p:sp>
    </p:spTree>
    <p:extLst>
      <p:ext uri="{BB962C8B-B14F-4D97-AF65-F5344CB8AC3E}">
        <p14:creationId xmlns:p14="http://schemas.microsoft.com/office/powerpoint/2010/main" val="22902328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800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dissolve">
                                      <p:cBhvr>
                                        <p:cTn id="7" dur="500"/>
                                        <p:tgtEl>
                                          <p:spTgt spid="75779">
                                            <p:txEl>
                                              <p:pRg st="0" end="0"/>
                                            </p:txEl>
                                          </p:spTgt>
                                        </p:tgtEl>
                                      </p:cBhvr>
                                    </p:animEffect>
                                  </p:childTnLst>
                                </p:cTn>
                              </p:par>
                            </p:childTnLst>
                          </p:cTn>
                        </p:par>
                        <p:par>
                          <p:cTn id="8" fill="hold">
                            <p:stCondLst>
                              <p:cond delay="8500"/>
                            </p:stCondLst>
                            <p:childTnLst>
                              <p:par>
                                <p:cTn id="9" presetID="9" presetClass="entr" presetSubtype="0" fill="hold" grpId="0" nodeType="afterEffect">
                                  <p:stCondLst>
                                    <p:cond delay="10000"/>
                                  </p:stCondLst>
                                  <p:childTnLst>
                                    <p:set>
                                      <p:cBhvr>
                                        <p:cTn id="10" dur="1" fill="hold">
                                          <p:stCondLst>
                                            <p:cond delay="0"/>
                                          </p:stCondLst>
                                        </p:cTn>
                                        <p:tgtEl>
                                          <p:spTgt spid="75779">
                                            <p:txEl>
                                              <p:pRg st="1" end="1"/>
                                            </p:txEl>
                                          </p:spTgt>
                                        </p:tgtEl>
                                        <p:attrNameLst>
                                          <p:attrName>style.visibility</p:attrName>
                                        </p:attrNameLst>
                                      </p:cBhvr>
                                      <p:to>
                                        <p:strVal val="visible"/>
                                      </p:to>
                                    </p:set>
                                    <p:animEffect transition="in" filter="dissolve">
                                      <p:cBhvr>
                                        <p:cTn id="11" dur="500"/>
                                        <p:tgtEl>
                                          <p:spTgt spid="75779">
                                            <p:txEl>
                                              <p:pRg st="1" end="1"/>
                                            </p:txEl>
                                          </p:spTgt>
                                        </p:tgtEl>
                                      </p:cBhvr>
                                    </p:animEffect>
                                  </p:childTnLst>
                                </p:cTn>
                              </p:par>
                            </p:childTnLst>
                          </p:cTn>
                        </p:par>
                        <p:par>
                          <p:cTn id="12" fill="hold">
                            <p:stCondLst>
                              <p:cond delay="19000"/>
                            </p:stCondLst>
                            <p:childTnLst>
                              <p:par>
                                <p:cTn id="13" presetID="9" presetClass="entr" presetSubtype="0" fill="hold" grpId="0" nodeType="afterEffect">
                                  <p:stCondLst>
                                    <p:cond delay="1200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dissolve">
                                      <p:cBhvr>
                                        <p:cTn id="15" dur="500"/>
                                        <p:tgtEl>
                                          <p:spTgt spid="75779">
                                            <p:txEl>
                                              <p:pRg st="2" end="2"/>
                                            </p:txEl>
                                          </p:spTgt>
                                        </p:tgtEl>
                                      </p:cBhvr>
                                    </p:animEffect>
                                  </p:childTnLst>
                                </p:cTn>
                              </p:par>
                            </p:childTnLst>
                          </p:cTn>
                        </p:par>
                        <p:par>
                          <p:cTn id="16" fill="hold">
                            <p:stCondLst>
                              <p:cond delay="31500"/>
                            </p:stCondLst>
                            <p:childTnLst>
                              <p:par>
                                <p:cTn id="17" presetID="9" presetClass="entr" presetSubtype="0" fill="hold" grpId="0" nodeType="afterEffect">
                                  <p:stCondLst>
                                    <p:cond delay="14000"/>
                                  </p:stCondLst>
                                  <p:childTnLst>
                                    <p:set>
                                      <p:cBhvr>
                                        <p:cTn id="18" dur="1" fill="hold">
                                          <p:stCondLst>
                                            <p:cond delay="0"/>
                                          </p:stCondLst>
                                        </p:cTn>
                                        <p:tgtEl>
                                          <p:spTgt spid="75779">
                                            <p:txEl>
                                              <p:pRg st="3" end="3"/>
                                            </p:txEl>
                                          </p:spTgt>
                                        </p:tgtEl>
                                        <p:attrNameLst>
                                          <p:attrName>style.visibility</p:attrName>
                                        </p:attrNameLst>
                                      </p:cBhvr>
                                      <p:to>
                                        <p:strVal val="visible"/>
                                      </p:to>
                                    </p:set>
                                    <p:animEffect transition="in" filter="dissolve">
                                      <p:cBhvr>
                                        <p:cTn id="19" dur="500"/>
                                        <p:tgtEl>
                                          <p:spTgt spid="75779">
                                            <p:txEl>
                                              <p:pRg st="3" end="3"/>
                                            </p:txEl>
                                          </p:spTgt>
                                        </p:tgtEl>
                                      </p:cBhvr>
                                    </p:animEffect>
                                  </p:childTnLst>
                                </p:cTn>
                              </p:par>
                            </p:childTnLst>
                          </p:cTn>
                        </p:par>
                        <p:par>
                          <p:cTn id="20" fill="hold">
                            <p:stCondLst>
                              <p:cond delay="46000"/>
                            </p:stCondLst>
                            <p:childTnLst>
                              <p:par>
                                <p:cTn id="21" presetID="9" presetClass="entr" presetSubtype="0" fill="hold" grpId="0" nodeType="afterEffect">
                                  <p:stCondLst>
                                    <p:cond delay="16000"/>
                                  </p:stCondLst>
                                  <p:childTnLst>
                                    <p:set>
                                      <p:cBhvr>
                                        <p:cTn id="22" dur="1" fill="hold">
                                          <p:stCondLst>
                                            <p:cond delay="0"/>
                                          </p:stCondLst>
                                        </p:cTn>
                                        <p:tgtEl>
                                          <p:spTgt spid="75779">
                                            <p:txEl>
                                              <p:pRg st="4" end="4"/>
                                            </p:txEl>
                                          </p:spTgt>
                                        </p:tgtEl>
                                        <p:attrNameLst>
                                          <p:attrName>style.visibility</p:attrName>
                                        </p:attrNameLst>
                                      </p:cBhvr>
                                      <p:to>
                                        <p:strVal val="visible"/>
                                      </p:to>
                                    </p:set>
                                    <p:animEffect transition="in" filter="dissolve">
                                      <p:cBhvr>
                                        <p:cTn id="23" dur="500"/>
                                        <p:tgtEl>
                                          <p:spTgt spid="75779">
                                            <p:txEl>
                                              <p:pRg st="4" end="4"/>
                                            </p:txEl>
                                          </p:spTgt>
                                        </p:tgtEl>
                                      </p:cBhvr>
                                    </p:animEffect>
                                  </p:childTnLst>
                                </p:cTn>
                              </p:par>
                            </p:childTnLst>
                          </p:cTn>
                        </p:par>
                        <p:par>
                          <p:cTn id="24" fill="hold">
                            <p:stCondLst>
                              <p:cond delay="62500"/>
                            </p:stCondLst>
                            <p:childTnLst>
                              <p:par>
                                <p:cTn id="25" presetID="9" presetClass="entr" presetSubtype="0" fill="hold" grpId="0" nodeType="afterEffect">
                                  <p:stCondLst>
                                    <p:cond delay="6000"/>
                                  </p:stCondLst>
                                  <p:childTnLst>
                                    <p:set>
                                      <p:cBhvr>
                                        <p:cTn id="26" dur="1" fill="hold">
                                          <p:stCondLst>
                                            <p:cond delay="0"/>
                                          </p:stCondLst>
                                        </p:cTn>
                                        <p:tgtEl>
                                          <p:spTgt spid="75781">
                                            <p:txEl>
                                              <p:pRg st="0" end="0"/>
                                            </p:txEl>
                                          </p:spTgt>
                                        </p:tgtEl>
                                        <p:attrNameLst>
                                          <p:attrName>style.visibility</p:attrName>
                                        </p:attrNameLst>
                                      </p:cBhvr>
                                      <p:to>
                                        <p:strVal val="visible"/>
                                      </p:to>
                                    </p:set>
                                    <p:animEffect transition="in" filter="dissolve">
                                      <p:cBhvr>
                                        <p:cTn id="27" dur="500"/>
                                        <p:tgtEl>
                                          <p:spTgt spid="75781">
                                            <p:txEl>
                                              <p:pRg st="0" end="0"/>
                                            </p:txEl>
                                          </p:spTgt>
                                        </p:tgtEl>
                                      </p:cBhvr>
                                    </p:animEffect>
                                  </p:childTnLst>
                                </p:cTn>
                              </p:par>
                            </p:childTnLst>
                          </p:cTn>
                        </p:par>
                        <p:par>
                          <p:cTn id="28" fill="hold">
                            <p:stCondLst>
                              <p:cond delay="69000"/>
                            </p:stCondLst>
                            <p:childTnLst>
                              <p:par>
                                <p:cTn id="29" presetID="9" presetClass="entr" presetSubtype="0" fill="hold" grpId="0" nodeType="afterEffect">
                                  <p:stCondLst>
                                    <p:cond delay="8000"/>
                                  </p:stCondLst>
                                  <p:childTnLst>
                                    <p:set>
                                      <p:cBhvr>
                                        <p:cTn id="30" dur="1" fill="hold">
                                          <p:stCondLst>
                                            <p:cond delay="0"/>
                                          </p:stCondLst>
                                        </p:cTn>
                                        <p:tgtEl>
                                          <p:spTgt spid="75781">
                                            <p:txEl>
                                              <p:pRg st="1" end="1"/>
                                            </p:txEl>
                                          </p:spTgt>
                                        </p:tgtEl>
                                        <p:attrNameLst>
                                          <p:attrName>style.visibility</p:attrName>
                                        </p:attrNameLst>
                                      </p:cBhvr>
                                      <p:to>
                                        <p:strVal val="visible"/>
                                      </p:to>
                                    </p:set>
                                    <p:animEffect transition="in" filter="dissolve">
                                      <p:cBhvr>
                                        <p:cTn id="31" dur="500"/>
                                        <p:tgtEl>
                                          <p:spTgt spid="75781">
                                            <p:txEl>
                                              <p:pRg st="1" end="1"/>
                                            </p:txEl>
                                          </p:spTgt>
                                        </p:tgtEl>
                                      </p:cBhvr>
                                    </p:animEffect>
                                  </p:childTnLst>
                                </p:cTn>
                              </p:par>
                            </p:childTnLst>
                          </p:cTn>
                        </p:par>
                        <p:par>
                          <p:cTn id="32" fill="hold">
                            <p:stCondLst>
                              <p:cond delay="77500"/>
                            </p:stCondLst>
                            <p:childTnLst>
                              <p:par>
                                <p:cTn id="33" presetID="9" presetClass="entr" presetSubtype="0" fill="hold" grpId="0" nodeType="afterEffect">
                                  <p:stCondLst>
                                    <p:cond delay="10000"/>
                                  </p:stCondLst>
                                  <p:childTnLst>
                                    <p:set>
                                      <p:cBhvr>
                                        <p:cTn id="34" dur="1" fill="hold">
                                          <p:stCondLst>
                                            <p:cond delay="0"/>
                                          </p:stCondLst>
                                        </p:cTn>
                                        <p:tgtEl>
                                          <p:spTgt spid="75781">
                                            <p:txEl>
                                              <p:pRg st="2" end="2"/>
                                            </p:txEl>
                                          </p:spTgt>
                                        </p:tgtEl>
                                        <p:attrNameLst>
                                          <p:attrName>style.visibility</p:attrName>
                                        </p:attrNameLst>
                                      </p:cBhvr>
                                      <p:to>
                                        <p:strVal val="visible"/>
                                      </p:to>
                                    </p:set>
                                    <p:animEffect transition="in" filter="dissolve">
                                      <p:cBhvr>
                                        <p:cTn id="35" dur="500"/>
                                        <p:tgtEl>
                                          <p:spTgt spid="75781">
                                            <p:txEl>
                                              <p:pRg st="2" end="2"/>
                                            </p:txEl>
                                          </p:spTgt>
                                        </p:tgtEl>
                                      </p:cBhvr>
                                    </p:animEffect>
                                  </p:childTnLst>
                                </p:cTn>
                              </p:par>
                            </p:childTnLst>
                          </p:cTn>
                        </p:par>
                        <p:par>
                          <p:cTn id="36" fill="hold">
                            <p:stCondLst>
                              <p:cond delay="88000"/>
                            </p:stCondLst>
                            <p:childTnLst>
                              <p:par>
                                <p:cTn id="37" presetID="9" presetClass="entr" presetSubtype="0" fill="hold" grpId="0" nodeType="afterEffect">
                                  <p:stCondLst>
                                    <p:cond delay="12000"/>
                                  </p:stCondLst>
                                  <p:childTnLst>
                                    <p:set>
                                      <p:cBhvr>
                                        <p:cTn id="38" dur="1" fill="hold">
                                          <p:stCondLst>
                                            <p:cond delay="0"/>
                                          </p:stCondLst>
                                        </p:cTn>
                                        <p:tgtEl>
                                          <p:spTgt spid="75781">
                                            <p:txEl>
                                              <p:pRg st="3" end="3"/>
                                            </p:txEl>
                                          </p:spTgt>
                                        </p:tgtEl>
                                        <p:attrNameLst>
                                          <p:attrName>style.visibility</p:attrName>
                                        </p:attrNameLst>
                                      </p:cBhvr>
                                      <p:to>
                                        <p:strVal val="visible"/>
                                      </p:to>
                                    </p:set>
                                    <p:animEffect transition="in" filter="dissolve">
                                      <p:cBhvr>
                                        <p:cTn id="39" dur="500"/>
                                        <p:tgtEl>
                                          <p:spTgt spid="75781">
                                            <p:txEl>
                                              <p:pRg st="3" end="3"/>
                                            </p:txEl>
                                          </p:spTgt>
                                        </p:tgtEl>
                                      </p:cBhvr>
                                    </p:animEffect>
                                  </p:childTnLst>
                                </p:cTn>
                              </p:par>
                            </p:childTnLst>
                          </p:cTn>
                        </p:par>
                        <p:par>
                          <p:cTn id="40" fill="hold">
                            <p:stCondLst>
                              <p:cond delay="100500"/>
                            </p:stCondLst>
                            <p:childTnLst>
                              <p:par>
                                <p:cTn id="41" presetID="9" presetClass="entr" presetSubtype="0" fill="hold" grpId="0" nodeType="afterEffect">
                                  <p:stCondLst>
                                    <p:cond delay="14000"/>
                                  </p:stCondLst>
                                  <p:childTnLst>
                                    <p:set>
                                      <p:cBhvr>
                                        <p:cTn id="42" dur="1" fill="hold">
                                          <p:stCondLst>
                                            <p:cond delay="0"/>
                                          </p:stCondLst>
                                        </p:cTn>
                                        <p:tgtEl>
                                          <p:spTgt spid="75781">
                                            <p:txEl>
                                              <p:pRg st="4" end="4"/>
                                            </p:txEl>
                                          </p:spTgt>
                                        </p:tgtEl>
                                        <p:attrNameLst>
                                          <p:attrName>style.visibility</p:attrName>
                                        </p:attrNameLst>
                                      </p:cBhvr>
                                      <p:to>
                                        <p:strVal val="visible"/>
                                      </p:to>
                                    </p:set>
                                    <p:animEffect transition="in" filter="dissolve">
                                      <p:cBhvr>
                                        <p:cTn id="43" dur="500"/>
                                        <p:tgtEl>
                                          <p:spTgt spid="7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advAuto="2000"/>
      <p:bldP spid="75781" grpId="0" build="p" autoUpdateAnimBg="0" advAuto="2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Text Box 3"/>
          <p:cNvSpPr txBox="1">
            <a:spLocks noChangeArrowheads="1"/>
          </p:cNvSpPr>
          <p:nvPr/>
        </p:nvSpPr>
        <p:spPr bwMode="auto">
          <a:xfrm>
            <a:off x="1900238" y="1524000"/>
            <a:ext cx="5295900" cy="762000"/>
          </a:xfrm>
          <a:prstGeom prst="rect">
            <a:avLst/>
          </a:prstGeom>
          <a:noFill/>
          <a:ln w="9525">
            <a:noFill/>
            <a:miter lim="800000"/>
            <a:headEnd/>
            <a:tailEnd/>
          </a:ln>
          <a:effectLst>
            <a:outerShdw blurRad="63500" dist="85194" dir="1593903" algn="ctr" rotWithShape="0">
              <a:schemeClr val="tx1">
                <a:alpha val="74998"/>
              </a:schemeClr>
            </a:outerShdw>
          </a:effectLst>
        </p:spPr>
        <p:txBody>
          <a:bodyPr>
            <a:spAutoFit/>
          </a:bodyPr>
          <a:lstStyle/>
          <a:p>
            <a:pPr algn="ctr" eaLnBrk="1" hangingPunct="1">
              <a:spcBef>
                <a:spcPct val="50000"/>
              </a:spcBef>
              <a:defRPr/>
            </a:pPr>
            <a:r>
              <a:rPr lang="en-US" sz="4400" b="1" dirty="0" err="1">
                <a:solidFill>
                  <a:schemeClr val="bg1"/>
                </a:solidFill>
                <a:latin typeface="Pyidaungsu" panose="020B0502040204020203" pitchFamily="34" charset="0"/>
                <a:ea typeface="+mn-ea"/>
                <a:cs typeface="Pyidaungsu" panose="020B0502040204020203" pitchFamily="34" charset="0"/>
              </a:rPr>
              <a:t>ကမ္ဘာဦး</a:t>
            </a:r>
            <a:r>
              <a:rPr lang="en-US" sz="4400" b="1" dirty="0">
                <a:solidFill>
                  <a:schemeClr val="bg1"/>
                </a:solidFill>
                <a:latin typeface="Pyidaungsu" panose="020B0502040204020203" pitchFamily="34" charset="0"/>
                <a:ea typeface="+mn-ea"/>
                <a:cs typeface="Pyidaungsu" panose="020B0502040204020203" pitchFamily="34" charset="0"/>
              </a:rPr>
              <a:t> - </a:t>
            </a:r>
            <a:r>
              <a:rPr lang="en-US" sz="4400" b="1" dirty="0" err="1">
                <a:solidFill>
                  <a:schemeClr val="bg1"/>
                </a:solidFill>
                <a:latin typeface="Pyidaungsu" panose="020B0502040204020203" pitchFamily="34" charset="0"/>
                <a:ea typeface="+mn-ea"/>
                <a:cs typeface="Pyidaungsu" panose="020B0502040204020203" pitchFamily="34" charset="0"/>
              </a:rPr>
              <a:t>မာလခိ</a:t>
            </a:r>
            <a:endParaRPr lang="en-US" sz="4400" b="1" dirty="0">
              <a:solidFill>
                <a:schemeClr val="bg1"/>
              </a:solidFill>
              <a:latin typeface="Pyidaungsu" panose="020B0502040204020203" pitchFamily="34" charset="0"/>
              <a:ea typeface="+mn-ea"/>
              <a:cs typeface="Pyidaungsu" panose="020B0502040204020203" pitchFamily="34" charset="0"/>
            </a:endParaRPr>
          </a:p>
        </p:txBody>
      </p:sp>
      <p:sp>
        <p:nvSpPr>
          <p:cNvPr id="76805" name="Text Box 5"/>
          <p:cNvSpPr txBox="1">
            <a:spLocks noChangeArrowheads="1"/>
          </p:cNvSpPr>
          <p:nvPr/>
        </p:nvSpPr>
        <p:spPr bwMode="auto">
          <a:xfrm>
            <a:off x="4953000" y="57912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err="1">
                <a:solidFill>
                  <a:schemeClr val="bg1"/>
                </a:solidFill>
                <a:latin typeface="Pyidaungsu" panose="020B0502040204020203" pitchFamily="34" charset="0"/>
                <a:ea typeface="+mn-ea"/>
                <a:cs typeface="Pyidaungsu" panose="020B0502040204020203" pitchFamily="34" charset="0"/>
              </a:rPr>
              <a:t>ကမ္ဘာဦး</a:t>
            </a:r>
            <a:r>
              <a:rPr lang="en-US" sz="3200" b="1" dirty="0">
                <a:solidFill>
                  <a:schemeClr val="bg1"/>
                </a:solidFill>
                <a:latin typeface="Pyidaungsu" panose="020B0502040204020203" pitchFamily="34" charset="0"/>
                <a:ea typeface="+mn-ea"/>
                <a:cs typeface="Pyidaungsu" panose="020B0502040204020203" pitchFamily="34" charset="0"/>
              </a:rPr>
              <a:t> ၁း၁</a:t>
            </a:r>
          </a:p>
        </p:txBody>
      </p:sp>
      <p:sp>
        <p:nvSpPr>
          <p:cNvPr id="76806" name="Text Box 6"/>
          <p:cNvSpPr txBox="1">
            <a:spLocks noChangeArrowheads="1"/>
          </p:cNvSpPr>
          <p:nvPr/>
        </p:nvSpPr>
        <p:spPr bwMode="auto">
          <a:xfrm>
            <a:off x="2262188" y="2565400"/>
            <a:ext cx="45720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dirty="0" err="1">
                <a:solidFill>
                  <a:srgbClr val="FFFF00"/>
                </a:solidFill>
                <a:latin typeface="Pyidaungsu" panose="020B0502040204020203" pitchFamily="34" charset="0"/>
                <a:ea typeface="+mn-ea"/>
                <a:cs typeface="Pyidaungsu" panose="020B0502040204020203" pitchFamily="34" charset="0"/>
              </a:rPr>
              <a:t>ဟေဗြဲဘာသာ</a:t>
            </a:r>
            <a:endParaRPr lang="en-US" sz="4400" b="1" dirty="0">
              <a:solidFill>
                <a:srgbClr val="FFFF00"/>
              </a:solidFill>
              <a:latin typeface="Pyidaungsu" panose="020B0502040204020203" pitchFamily="34" charset="0"/>
              <a:ea typeface="+mn-ea"/>
              <a:cs typeface="Pyidaungsu" panose="020B0502040204020203" pitchFamily="34" charset="0"/>
            </a:endParaRPr>
          </a:p>
        </p:txBody>
      </p:sp>
      <p:sp>
        <p:nvSpPr>
          <p:cNvPr id="76807" name="Text Box 7"/>
          <p:cNvSpPr txBox="1">
            <a:spLocks noChangeArrowheads="1"/>
          </p:cNvSpPr>
          <p:nvPr/>
        </p:nvSpPr>
        <p:spPr bwMode="auto">
          <a:xfrm>
            <a:off x="2267744" y="457200"/>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800" b="1" dirty="0" err="1">
                <a:solidFill>
                  <a:srgbClr val="FFFF00"/>
                </a:solidFill>
                <a:latin typeface="Pyidaungsu" panose="020B0502040204020203" pitchFamily="34" charset="0"/>
                <a:ea typeface="+mn-ea"/>
                <a:cs typeface="Pyidaungsu" panose="020B0502040204020203" pitchFamily="34" charset="0"/>
              </a:rPr>
              <a:t>ဓမ္မဟောင်းကျမ်း</a:t>
            </a:r>
            <a:endParaRPr lang="en-US" sz="4800" b="1" dirty="0">
              <a:solidFill>
                <a:srgbClr val="FFFF00"/>
              </a:solidFill>
              <a:latin typeface="Pyidaungsu" panose="020B0502040204020203" pitchFamily="34" charset="0"/>
              <a:ea typeface="+mn-ea"/>
              <a:cs typeface="Pyidaungsu" panose="020B0502040204020203" pitchFamily="34" charset="0"/>
            </a:endParaRPr>
          </a:p>
        </p:txBody>
      </p:sp>
      <p:sp>
        <p:nvSpPr>
          <p:cNvPr id="258054" name="Rectangle 9"/>
          <p:cNvSpPr>
            <a:spLocks noGrp="1" noChangeArrowheads="1"/>
          </p:cNvSpPr>
          <p:nvPr>
            <p:ph type="title" idx="4294967295"/>
          </p:nvPr>
        </p:nvSpPr>
        <p:spPr>
          <a:xfrm>
            <a:off x="-36512" y="0"/>
            <a:ext cx="2483768" cy="838200"/>
          </a:xfrm>
          <a:solidFill>
            <a:schemeClr val="tx2"/>
          </a:solidFill>
        </p:spPr>
        <p:txBody>
          <a:bodyPr/>
          <a:lstStyle/>
          <a:p>
            <a:pPr eaLnBrk="1" hangingPunct="1"/>
            <a:r>
              <a:rPr lang="en-US" sz="3200" dirty="0" err="1">
                <a:solidFill>
                  <a:schemeClr val="bg1"/>
                </a:solidFill>
                <a:latin typeface="Pyidaungsu" panose="020B0502040204020203" pitchFamily="34" charset="0"/>
                <a:ea typeface="ＭＳ Ｐゴシック" charset="0"/>
                <a:cs typeface="Pyidaungsu" panose="020B0502040204020203" pitchFamily="34" charset="0"/>
              </a:rPr>
              <a:t>ဟေဗြဲဘာသာ</a:t>
            </a:r>
            <a:endParaRPr lang="en-US" sz="3200" dirty="0">
              <a:solidFill>
                <a:schemeClr val="bg1"/>
              </a:solidFill>
              <a:latin typeface="Pyidaungsu" panose="020B0502040204020203" pitchFamily="34" charset="0"/>
              <a:ea typeface="ＭＳ Ｐゴシック" charset="0"/>
              <a:cs typeface="Pyidaungsu" panose="020B0502040204020203" pitchFamily="34" charset="0"/>
            </a:endParaRPr>
          </a:p>
        </p:txBody>
      </p:sp>
      <p:pic>
        <p:nvPicPr>
          <p:cNvPr id="258055" name="Picture 10" descr="Hebr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1950" y="3592513"/>
            <a:ext cx="5830888" cy="178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76317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par>
                          <p:cTn id="8" fill="hold" nodeType="afterGroup">
                            <p:stCondLst>
                              <p:cond delay="2500"/>
                            </p:stCondLst>
                            <p:childTnLst>
                              <p:par>
                                <p:cTn id="9" presetID="9" presetClass="entr" presetSubtype="0" fill="hold" grpId="0" nodeType="afterEffect">
                                  <p:stCondLst>
                                    <p:cond delay="5000"/>
                                  </p:stCondLst>
                                  <p:childTnLst>
                                    <p:set>
                                      <p:cBhvr>
                                        <p:cTn id="10" dur="1" fill="hold">
                                          <p:stCondLst>
                                            <p:cond delay="0"/>
                                          </p:stCondLst>
                                        </p:cTn>
                                        <p:tgtEl>
                                          <p:spTgt spid="76806"/>
                                        </p:tgtEl>
                                        <p:attrNameLst>
                                          <p:attrName>style.visibility</p:attrName>
                                        </p:attrNameLst>
                                      </p:cBhvr>
                                      <p:to>
                                        <p:strVal val="visible"/>
                                      </p:to>
                                    </p:set>
                                    <p:animEffect transition="in" filter="dissolve">
                                      <p:cBhvr>
                                        <p:cTn id="11" dur="500"/>
                                        <p:tgtEl>
                                          <p:spTgt spid="76806"/>
                                        </p:tgtEl>
                                      </p:cBhvr>
                                    </p:animEffect>
                                  </p:childTnLst>
                                </p:cTn>
                              </p:par>
                            </p:childTnLst>
                          </p:cTn>
                        </p:par>
                        <p:par>
                          <p:cTn id="12" fill="hold" nodeType="afterGroup">
                            <p:stCondLst>
                              <p:cond delay="8000"/>
                            </p:stCondLst>
                            <p:childTnLst>
                              <p:par>
                                <p:cTn id="13" presetID="9" presetClass="entr" presetSubtype="0" fill="hold" grpId="0" nodeType="afterEffect">
                                  <p:stCondLst>
                                    <p:cond delay="2000"/>
                                  </p:stCondLst>
                                  <p:childTnLst>
                                    <p:set>
                                      <p:cBhvr>
                                        <p:cTn id="14" dur="1" fill="hold">
                                          <p:stCondLst>
                                            <p:cond delay="0"/>
                                          </p:stCondLst>
                                        </p:cTn>
                                        <p:tgtEl>
                                          <p:spTgt spid="76805"/>
                                        </p:tgtEl>
                                        <p:attrNameLst>
                                          <p:attrName>style.visibility</p:attrName>
                                        </p:attrNameLst>
                                      </p:cBhvr>
                                      <p:to>
                                        <p:strVal val="visible"/>
                                      </p:to>
                                    </p:set>
                                    <p:animEffect transition="in" filter="dissolve">
                                      <p:cBhvr>
                                        <p:cTn id="15"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5" grpId="0" autoUpdateAnimBg="0"/>
      <p:bldP spid="7680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8" name="Text Box 4"/>
          <p:cNvSpPr txBox="1">
            <a:spLocks noChangeArrowheads="1"/>
          </p:cNvSpPr>
          <p:nvPr/>
        </p:nvSpPr>
        <p:spPr bwMode="auto">
          <a:xfrm>
            <a:off x="365125" y="6230938"/>
            <a:ext cx="5334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b="1">
                <a:cs typeface="Arial" charset="0"/>
              </a:rPr>
              <a:t>Some </a:t>
            </a:r>
          </a:p>
        </p:txBody>
      </p:sp>
      <p:sp>
        <p:nvSpPr>
          <p:cNvPr id="77829" name="Text Box 5"/>
          <p:cNvSpPr txBox="1">
            <a:spLocks noChangeArrowheads="1"/>
          </p:cNvSpPr>
          <p:nvPr/>
        </p:nvSpPr>
        <p:spPr bwMode="auto">
          <a:xfrm>
            <a:off x="179512" y="5517232"/>
            <a:ext cx="8778875" cy="1200329"/>
          </a:xfrm>
          <a:prstGeom prst="rect">
            <a:avLst/>
          </a:prstGeom>
          <a:noFill/>
          <a:ln w="12700">
            <a:noFill/>
            <a:miter lim="800000"/>
            <a:headEnd/>
            <a:tailEnd/>
          </a:ln>
          <a:effectLst>
            <a:outerShdw blurRad="63500" dist="38099" dir="2700000" algn="ctr" rotWithShape="0">
              <a:schemeClr val="tx1">
                <a:alpha val="74998"/>
              </a:schemeClr>
            </a:outerShdw>
          </a:effectLst>
        </p:spPr>
        <p:txBody>
          <a:bodyPr>
            <a:spAutoFit/>
          </a:bodyPr>
          <a:lstStyle/>
          <a:p>
            <a:pPr>
              <a:defRPr/>
            </a:pPr>
            <a:r>
              <a:rPr lang="my-MM" sz="2400" b="1" dirty="0">
                <a:solidFill>
                  <a:schemeClr val="bg1"/>
                </a:solidFill>
                <a:latin typeface="Pyidaungsu" panose="020B0502040204020203" pitchFamily="34" charset="0"/>
                <a:ea typeface="+mn-ea"/>
                <a:cs typeface="Pyidaungsu" panose="020B0502040204020203" pitchFamily="34" charset="0"/>
              </a:rPr>
              <a:t>ပညတ်တော်ဆယ်ပါးကဲ့သို့သော အချို့သော ဓမ္မဟောင်းကျမ်း အရေးအသားများကို ကျောက်တုံးပေါ်တွင် မူလပထမ ကမ္ပည်းတင်ခဲ့သည်။</a:t>
            </a:r>
            <a:endParaRPr lang="en-US" sz="2400" b="1" dirty="0">
              <a:solidFill>
                <a:schemeClr val="bg1"/>
              </a:solidFill>
              <a:latin typeface="Pyidaungsu" panose="020B0502040204020203" pitchFamily="34" charset="0"/>
              <a:ea typeface="+mn-ea"/>
              <a:cs typeface="Pyidaungsu" panose="020B0502040204020203" pitchFamily="34" charset="0"/>
            </a:endParaRPr>
          </a:p>
        </p:txBody>
      </p:sp>
      <p:sp>
        <p:nvSpPr>
          <p:cNvPr id="77830" name="Rectangle 6"/>
          <p:cNvSpPr>
            <a:spLocks noGrp="1" noChangeArrowheads="1"/>
          </p:cNvSpPr>
          <p:nvPr>
            <p:ph type="title" idx="4294967295"/>
          </p:nvPr>
        </p:nvSpPr>
        <p:spPr>
          <a:xfrm>
            <a:off x="0" y="232048"/>
            <a:ext cx="3851920" cy="1828800"/>
          </a:xfrm>
          <a:effectLst>
            <a:outerShdw blurRad="63500" dist="35921" dir="2700000" algn="ctr" rotWithShape="0">
              <a:srgbClr val="000000">
                <a:alpha val="74998"/>
              </a:srgbClr>
            </a:outerShdw>
          </a:effectLst>
        </p:spPr>
        <p:txBody>
          <a:bodyPr/>
          <a:lstStyle/>
          <a:p>
            <a:pPr eaLnBrk="1" hangingPunct="1">
              <a:defRPr/>
            </a:pPr>
            <a:r>
              <a:rPr lang="en-US" sz="4000" b="1" dirty="0" err="1">
                <a:solidFill>
                  <a:schemeClr val="bg1"/>
                </a:solidFill>
                <a:latin typeface="Pyidaungsu" panose="020B0502040204020203" pitchFamily="34" charset="0"/>
                <a:cs typeface="Pyidaungsu" panose="020B0502040204020203" pitchFamily="34" charset="0"/>
              </a:rPr>
              <a:t>ရေးသားရာတွင</a:t>
            </a:r>
            <a:r>
              <a:rPr lang="en-US" sz="4000" b="1" dirty="0">
                <a:solidFill>
                  <a:schemeClr val="bg1"/>
                </a:solidFill>
                <a:latin typeface="Pyidaungsu" panose="020B0502040204020203" pitchFamily="34" charset="0"/>
                <a:cs typeface="Pyidaungsu" panose="020B0502040204020203" pitchFamily="34" charset="0"/>
              </a:rPr>
              <a:t>် </a:t>
            </a:r>
            <a:r>
              <a:rPr lang="en-US" sz="4000" b="1" dirty="0" err="1">
                <a:solidFill>
                  <a:schemeClr val="bg1"/>
                </a:solidFill>
                <a:latin typeface="Pyidaungsu" panose="020B0502040204020203" pitchFamily="34" charset="0"/>
                <a:cs typeface="Pyidaungsu" panose="020B0502040204020203" pitchFamily="34" charset="0"/>
              </a:rPr>
              <a:t>အသုံးပြုသည</a:t>
            </a:r>
            <a:r>
              <a:rPr lang="en-US" sz="4000" b="1" dirty="0">
                <a:solidFill>
                  <a:schemeClr val="bg1"/>
                </a:solidFill>
                <a:latin typeface="Pyidaungsu" panose="020B0502040204020203" pitchFamily="34" charset="0"/>
                <a:cs typeface="Pyidaungsu" panose="020B0502040204020203" pitchFamily="34" charset="0"/>
              </a:rPr>
              <a:t>့် </a:t>
            </a:r>
            <a:r>
              <a:rPr lang="en-US" sz="4000" b="1" dirty="0" err="1">
                <a:solidFill>
                  <a:schemeClr val="bg1"/>
                </a:solidFill>
                <a:latin typeface="Pyidaungsu" panose="020B0502040204020203" pitchFamily="34" charset="0"/>
                <a:cs typeface="Pyidaungsu" panose="020B0502040204020203" pitchFamily="34" charset="0"/>
              </a:rPr>
              <a:t>ကိရိယာများ</a:t>
            </a:r>
            <a:endParaRPr lang="en-US" sz="4000" b="1" dirty="0">
              <a:solidFill>
                <a:schemeClr val="bg1"/>
              </a:solidFill>
              <a:latin typeface="Pyidaungsu" panose="020B0502040204020203" pitchFamily="34" charset="0"/>
              <a:cs typeface="Pyidaungsu" panose="020B0502040204020203" pitchFamily="34" charset="0"/>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DS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Text Box 4"/>
          <p:cNvSpPr txBox="1">
            <a:spLocks noChangeArrowheads="1"/>
          </p:cNvSpPr>
          <p:nvPr/>
        </p:nvSpPr>
        <p:spPr bwMode="auto">
          <a:xfrm>
            <a:off x="0" y="5257800"/>
            <a:ext cx="9144001" cy="156966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square">
            <a:spAutoFit/>
          </a:bodyPr>
          <a:lstStyle/>
          <a:p>
            <a:pPr>
              <a:defRPr/>
            </a:pPr>
            <a:r>
              <a:rPr lang="my-MM" sz="3200" b="1" dirty="0">
                <a:latin typeface="Pyidaungsu" panose="020B0502040204020203" pitchFamily="34" charset="0"/>
                <a:ea typeface="+mn-ea"/>
                <a:cs typeface="Pyidaungsu" panose="020B0502040204020203" pitchFamily="34" charset="0"/>
              </a:rPr>
              <a:t>များစွာသောမူရင်းအရေးအသားများကို ကျူစက္ကူပေါ်တွင် ရေးသားခဲ့ပြီး မိတ္တူဟောင်းများမှ အခြားကျူစက္ကူများပေါ်သို့ ကူးယူရေးသားခဲ့သည်။</a:t>
            </a:r>
            <a:endParaRPr lang="en-US" sz="3200" b="1" dirty="0">
              <a:latin typeface="Pyidaungsu" panose="020B0502040204020203" pitchFamily="34" charset="0"/>
              <a:ea typeface="+mn-ea"/>
              <a:cs typeface="Pyidaungsu" panose="020B0502040204020203" pitchFamily="34" charset="0"/>
            </a:endParaRPr>
          </a:p>
        </p:txBody>
      </p:sp>
      <p:sp>
        <p:nvSpPr>
          <p:cNvPr id="262147" name="Rectangle 5"/>
          <p:cNvSpPr>
            <a:spLocks noGrp="1" noChangeArrowheads="1"/>
          </p:cNvSpPr>
          <p:nvPr>
            <p:ph type="title" idx="4294967295"/>
          </p:nvPr>
        </p:nvSpPr>
        <p:spPr>
          <a:xfrm>
            <a:off x="2843213" y="44450"/>
            <a:ext cx="3457575" cy="936625"/>
          </a:xfrm>
          <a:solidFill>
            <a:schemeClr val="tx1"/>
          </a:solidFill>
        </p:spPr>
        <p:txBody>
          <a:bodyPr/>
          <a:lstStyle/>
          <a:p>
            <a:pPr eaLnBrk="1" hangingPunct="1"/>
            <a:r>
              <a:rPr lang="en-US" b="1" dirty="0" err="1">
                <a:solidFill>
                  <a:srgbClr val="FFFFFF"/>
                </a:solidFill>
                <a:latin typeface="Pyidaungsu" panose="020B0502040204020203" pitchFamily="34" charset="0"/>
                <a:ea typeface="ＭＳ Ｐゴシック" charset="0"/>
                <a:cs typeface="Pyidaungsu" panose="020B0502040204020203" pitchFamily="34" charset="0"/>
              </a:rPr>
              <a:t>ကျူစက္ကူ</a:t>
            </a:r>
            <a:endParaRPr lang="en-US" b="1" dirty="0">
              <a:solidFill>
                <a:srgbClr val="FFFFFF"/>
              </a:solidFill>
              <a:latin typeface="Pyidaungsu" panose="020B0502040204020203" pitchFamily="34" charset="0"/>
              <a:ea typeface="ＭＳ Ｐゴシック" charset="0"/>
              <a:cs typeface="Pyidaungsu" panose="020B0502040204020203" pitchFamily="34" charset="0"/>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algn="ctr">
              <a:defRPr/>
            </a:pPr>
            <a:endParaRPr lang="en-US" b="1">
              <a:latin typeface="Arial"/>
              <a:ea typeface="+mn-ea"/>
              <a:cs typeface="Arial"/>
            </a:endParaRPr>
          </a:p>
        </p:txBody>
      </p:sp>
      <p:pic>
        <p:nvPicPr>
          <p:cNvPr id="264194" name="Picture 3"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Text Box 4"/>
          <p:cNvSpPr txBox="1">
            <a:spLocks noChangeArrowheads="1"/>
          </p:cNvSpPr>
          <p:nvPr/>
        </p:nvSpPr>
        <p:spPr bwMode="auto">
          <a:xfrm>
            <a:off x="539750" y="190381"/>
            <a:ext cx="56388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err="1">
                <a:solidFill>
                  <a:srgbClr val="FFFFFF"/>
                </a:solidFill>
                <a:latin typeface="Pyidaungsu" panose="020B0502040204020203" pitchFamily="34" charset="0"/>
                <a:ea typeface="+mn-ea"/>
                <a:cs typeface="Pyidaungsu" panose="020B0502040204020203" pitchFamily="34" charset="0"/>
              </a:rPr>
              <a:t>မည်ကဲ့သို့နည်း</a:t>
            </a:r>
            <a:r>
              <a:rPr lang="en-US" sz="3600" b="1" dirty="0">
                <a:solidFill>
                  <a:srgbClr val="FFFFFF"/>
                </a:solidFill>
                <a:latin typeface="Pyidaungsu" panose="020B0502040204020203" pitchFamily="34" charset="0"/>
                <a:ea typeface="+mn-ea"/>
                <a:cs typeface="Pyidaungsu" panose="020B0502040204020203" pitchFamily="34" charset="0"/>
              </a:rPr>
              <a:t>။</a:t>
            </a:r>
          </a:p>
        </p:txBody>
      </p:sp>
      <p:sp>
        <p:nvSpPr>
          <p:cNvPr id="264196" name="Text Box 6"/>
          <p:cNvSpPr txBox="1">
            <a:spLocks noChangeArrowheads="1"/>
          </p:cNvSpPr>
          <p:nvPr/>
        </p:nvSpPr>
        <p:spPr bwMode="auto">
          <a:xfrm>
            <a:off x="669925" y="58499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cs typeface="Arial" charset="0"/>
            </a:endParaRPr>
          </a:p>
        </p:txBody>
      </p:sp>
      <p:sp>
        <p:nvSpPr>
          <p:cNvPr id="264197" name="Rectangle 7"/>
          <p:cNvSpPr>
            <a:spLocks noGrp="1" noChangeArrowheads="1"/>
          </p:cNvSpPr>
          <p:nvPr>
            <p:ph type="title" idx="4294967295"/>
          </p:nvPr>
        </p:nvSpPr>
        <p:spPr>
          <a:xfrm>
            <a:off x="395536" y="6019800"/>
            <a:ext cx="4405064" cy="838200"/>
          </a:xfrm>
          <a:gradFill rotWithShape="1">
            <a:gsLst>
              <a:gs pos="0">
                <a:srgbClr val="250044"/>
              </a:gs>
              <a:gs pos="100000">
                <a:srgbClr val="500093"/>
              </a:gs>
            </a:gsLst>
            <a:lin ang="5400000" scaled="1"/>
          </a:gradFill>
        </p:spPr>
        <p:txBody>
          <a:bodyPr/>
          <a:lstStyle/>
          <a:p>
            <a:pPr eaLnBrk="1" hangingPunct="1"/>
            <a:r>
              <a:rPr lang="en-US" b="1" dirty="0" err="1">
                <a:solidFill>
                  <a:schemeClr val="bg1"/>
                </a:solidFill>
                <a:latin typeface="Pyidaungsu" panose="020B0502040204020203" pitchFamily="34" charset="0"/>
                <a:ea typeface="ＭＳ Ｐゴシック" charset="0"/>
                <a:cs typeface="Pyidaungsu" panose="020B0502040204020203" pitchFamily="34" charset="0"/>
              </a:rPr>
              <a:t>ယုဒဘာသာဝင်များ</a:t>
            </a:r>
            <a:endParaRPr lang="en-US" b="1" dirty="0">
              <a:solidFill>
                <a:schemeClr val="bg1"/>
              </a:solidFill>
              <a:latin typeface="Pyidaungsu" panose="020B0502040204020203" pitchFamily="34" charset="0"/>
              <a:ea typeface="ＭＳ Ｐゴシック" charset="0"/>
              <a:cs typeface="Pyidaungsu" panose="020B0502040204020203" pitchFamily="34"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66242"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0" name="Text Box 4"/>
          <p:cNvSpPr txBox="1">
            <a:spLocks noChangeArrowheads="1"/>
          </p:cNvSpPr>
          <p:nvPr/>
        </p:nvSpPr>
        <p:spPr bwMode="auto">
          <a:xfrm>
            <a:off x="588963" y="115888"/>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nchor="ctr">
            <a:spAutoFit/>
          </a:bodyPr>
          <a:lstStyle>
            <a:lvl1pPr eaLnBrk="1" hangingPunct="1">
              <a:spcBef>
                <a:spcPct val="50000"/>
              </a:spcBef>
              <a:defRPr sz="4000" b="1">
                <a:solidFill>
                  <a:srgbClr val="FFFFFF"/>
                </a:solidFill>
                <a:latin typeface="Arial"/>
                <a:ea typeface="+mn-ea"/>
                <a:cs typeface="Arial"/>
              </a:defRPr>
            </a:lvl1pPr>
            <a:lvl2pPr algn="ctr">
              <a:defRPr sz="4400">
                <a:solidFill>
                  <a:schemeClr val="tx2"/>
                </a:solidFill>
                <a:latin typeface="Times New Roman" pitchFamily="-105" charset="0"/>
                <a:ea typeface="ＭＳ Ｐゴシック" pitchFamily="-112" charset="-128"/>
                <a:cs typeface="ＭＳ Ｐゴシック" pitchFamily="-112" charset="-128"/>
              </a:defRPr>
            </a:lvl2pPr>
            <a:lvl3pPr algn="ctr">
              <a:defRPr sz="4400">
                <a:solidFill>
                  <a:schemeClr val="tx2"/>
                </a:solidFill>
                <a:latin typeface="Times New Roman" pitchFamily="-105" charset="0"/>
                <a:ea typeface="ＭＳ Ｐゴシック" pitchFamily="-112" charset="-128"/>
                <a:cs typeface="ＭＳ Ｐゴシック" pitchFamily="-112" charset="-128"/>
              </a:defRPr>
            </a:lvl3pPr>
            <a:lvl4pPr algn="ctr">
              <a:defRPr sz="4400">
                <a:solidFill>
                  <a:schemeClr val="tx2"/>
                </a:solidFill>
                <a:latin typeface="Times New Roman" pitchFamily="-105" charset="0"/>
                <a:ea typeface="ＭＳ Ｐゴシック" pitchFamily="-112" charset="-128"/>
                <a:cs typeface="ＭＳ Ｐゴシック" pitchFamily="-112" charset="-128"/>
              </a:defRPr>
            </a:lvl4pPr>
            <a:lvl5pPr algn="ctr">
              <a:defRPr sz="4400">
                <a:solidFill>
                  <a:schemeClr val="tx2"/>
                </a:solidFill>
                <a:latin typeface="Times New Roman" pitchFamily="-105"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defRPr/>
            </a:pPr>
            <a:r>
              <a:rPr lang="en-US" dirty="0"/>
              <a:t>HOW?</a:t>
            </a:r>
          </a:p>
        </p:txBody>
      </p:sp>
      <p:sp>
        <p:nvSpPr>
          <p:cNvPr id="80901" name="Rectangle 5"/>
          <p:cNvSpPr>
            <a:spLocks noGrp="1" noChangeArrowheads="1"/>
          </p:cNvSpPr>
          <p:nvPr>
            <p:ph type="title" idx="4294967295"/>
          </p:nvPr>
        </p:nvSpPr>
        <p:spPr>
          <a:xfrm>
            <a:off x="611188" y="1489075"/>
            <a:ext cx="7848600" cy="4032250"/>
          </a:xfrm>
          <a:ln>
            <a:miter lim="800000"/>
            <a:headEnd/>
            <a:tailEnd/>
          </a:ln>
          <a:effectLst>
            <a:outerShdw blurRad="63500" dist="38099" dir="2700000" algn="ctr" rotWithShape="0">
              <a:schemeClr val="tx1">
                <a:alpha val="74998"/>
              </a:schemeClr>
            </a:outerShdw>
          </a:effectLst>
        </p:spPr>
        <p:txBody>
          <a:bodyPr>
            <a:spAutoFit/>
          </a:bodyPr>
          <a:lstStyle/>
          <a:p>
            <a:pPr algn="l" eaLnBrk="1" hangingPunct="1">
              <a:spcBef>
                <a:spcPct val="50000"/>
              </a:spcBef>
              <a:defRPr/>
            </a:pPr>
            <a:r>
              <a:rPr lang="en-US" sz="4000" b="1" kern="1200" dirty="0">
                <a:solidFill>
                  <a:srgbClr val="FFFFFF"/>
                </a:solidFill>
                <a:latin typeface="Arial"/>
                <a:ea typeface="+mn-ea"/>
                <a:cs typeface="Arial"/>
              </a:rPr>
              <a:t>"It may be safely said that no other work of antiquity has been so carefully transmitted"</a:t>
            </a:r>
            <a:br>
              <a:rPr lang="en-US" sz="4000" b="1" kern="1200" dirty="0">
                <a:solidFill>
                  <a:srgbClr val="FFFFFF"/>
                </a:solidFill>
                <a:latin typeface="Arial"/>
                <a:ea typeface="+mn-ea"/>
                <a:cs typeface="Arial"/>
              </a:rPr>
            </a:br>
            <a:br>
              <a:rPr lang="en-US" sz="4000" b="1" kern="1200" dirty="0">
                <a:solidFill>
                  <a:srgbClr val="FFFFFF"/>
                </a:solidFill>
                <a:latin typeface="Arial"/>
                <a:ea typeface="+mn-ea"/>
                <a:cs typeface="Arial"/>
              </a:rPr>
            </a:br>
            <a:r>
              <a:rPr lang="en-US" sz="3200" b="1" kern="1200" dirty="0">
                <a:solidFill>
                  <a:srgbClr val="FFFFFF"/>
                </a:solidFill>
                <a:latin typeface="Arial"/>
                <a:ea typeface="+mn-ea"/>
                <a:cs typeface="Arial"/>
              </a:rPr>
              <a:t>–William Green, </a:t>
            </a:r>
            <a:r>
              <a:rPr lang="en-US" sz="3200" b="1" i="1" kern="1200" dirty="0">
                <a:solidFill>
                  <a:srgbClr val="FFFFFF"/>
                </a:solidFill>
                <a:latin typeface="Arial"/>
                <a:ea typeface="+mn-ea"/>
                <a:cs typeface="Arial"/>
              </a:rPr>
              <a:t>General Introduction to the Old Testament </a:t>
            </a:r>
            <a:r>
              <a:rPr lang="en-US" sz="3200" b="1" kern="1200" dirty="0">
                <a:solidFill>
                  <a:srgbClr val="FFFFFF"/>
                </a:solidFill>
                <a:latin typeface="Arial"/>
                <a:ea typeface="+mn-ea"/>
                <a:cs typeface="Arial"/>
              </a:rPr>
              <a:t>(NY: </a:t>
            </a:r>
            <a:r>
              <a:rPr lang="en-US" sz="3200" b="1" kern="1200" dirty="0" err="1">
                <a:solidFill>
                  <a:srgbClr val="FFFFFF"/>
                </a:solidFill>
                <a:latin typeface="Arial"/>
                <a:ea typeface="+mn-ea"/>
                <a:cs typeface="Arial"/>
              </a:rPr>
              <a:t>Scribners</a:t>
            </a:r>
            <a:r>
              <a:rPr lang="en-US" sz="3200" b="1" kern="1200" dirty="0">
                <a:solidFill>
                  <a:srgbClr val="FFFFFF"/>
                </a:solidFill>
                <a:latin typeface="Arial"/>
                <a:ea typeface="+mn-ea"/>
                <a:cs typeface="Arial"/>
              </a:rPr>
              <a:t>, 1899), 181</a:t>
            </a:r>
            <a:endParaRPr lang="en-US" sz="4000" b="1" kern="1200" dirty="0">
              <a:solidFill>
                <a:srgbClr val="FFFFFF"/>
              </a:solidFill>
              <a:latin typeface="Arial"/>
              <a:ea typeface="+mn-ea"/>
              <a:cs typeface="Arial"/>
            </a:endParaRPr>
          </a:p>
        </p:txBody>
      </p:sp>
      <p:sp>
        <p:nvSpPr>
          <p:cNvPr id="266245" name="Text Box 6"/>
          <p:cNvSpPr txBox="1">
            <a:spLocks noChangeArrowheads="1"/>
          </p:cNvSpPr>
          <p:nvPr/>
        </p:nvSpPr>
        <p:spPr bwMode="auto">
          <a:xfrm>
            <a:off x="5029200" y="6521450"/>
            <a:ext cx="31543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a:solidFill>
                  <a:schemeClr val="bg1"/>
                </a:solidFill>
              </a:rPr>
              <a:t>Cited by McDowell, </a:t>
            </a:r>
            <a:r>
              <a:rPr lang="en-US" sz="1600" i="1">
                <a:solidFill>
                  <a:schemeClr val="bg1"/>
                </a:solidFill>
              </a:rPr>
              <a:t>Evidence, 56</a:t>
            </a:r>
            <a:endParaRPr lang="en-US" sz="1600">
              <a:solidFill>
                <a:schemeClr val="bg1"/>
              </a:solidFill>
            </a:endParaRPr>
          </a:p>
        </p:txBody>
      </p:sp>
    </p:spTree>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251521" y="908050"/>
            <a:ext cx="8435280" cy="5491163"/>
          </a:xfrm>
        </p:spPr>
        <p:txBody>
          <a:bodyPr/>
          <a:lstStyle/>
          <a:p>
            <a:pPr eaLnBrk="1" hangingPunct="1">
              <a:defRPr/>
            </a:pPr>
            <a:r>
              <a:rPr lang="my-MM" sz="2800" b="1" dirty="0">
                <a:latin typeface="Pyidaungsu" panose="020B0502040204020203" pitchFamily="34" charset="0"/>
                <a:ea typeface="ＭＳ Ｐゴシック" charset="0"/>
                <a:cs typeface="Pyidaungsu" panose="020B0502040204020203" pitchFamily="34" charset="0"/>
              </a:rPr>
              <a:t>အများဆုံးဖတ်ကြခြင်း</a:t>
            </a:r>
          </a:p>
          <a:p>
            <a:pPr eaLnBrk="1" hangingPunct="1">
              <a:defRPr/>
            </a:pPr>
            <a:r>
              <a:rPr lang="my-MM" sz="2800" b="1" dirty="0">
                <a:latin typeface="Pyidaungsu" panose="020B0502040204020203" pitchFamily="34" charset="0"/>
                <a:ea typeface="ＭＳ Ｐゴシック" charset="0"/>
                <a:cs typeface="Pyidaungsu" panose="020B0502040204020203" pitchFamily="34" charset="0"/>
              </a:rPr>
              <a:t>အများဆုံးဘာသာပြန</a:t>
            </a:r>
            <a:r>
              <a:rPr lang="en-US" sz="2800" b="1" dirty="0">
                <a:latin typeface="Pyidaungsu" panose="020B0502040204020203" pitchFamily="34" charset="0"/>
                <a:ea typeface="ＭＳ Ｐゴシック" charset="0"/>
                <a:cs typeface="Pyidaungsu" panose="020B0502040204020203" pitchFamily="34" charset="0"/>
              </a:rPr>
              <a:t>်ကြ</a:t>
            </a:r>
            <a:r>
              <a:rPr lang="my-MM" sz="2800" b="1" dirty="0">
                <a:latin typeface="Pyidaungsu" panose="020B0502040204020203" pitchFamily="34" charset="0"/>
                <a:ea typeface="ＭＳ Ｐゴシック" charset="0"/>
                <a:cs typeface="Pyidaungsu" panose="020B0502040204020203" pitchFamily="34" charset="0"/>
              </a:rPr>
              <a:t>ခြင်း</a:t>
            </a:r>
          </a:p>
          <a:p>
            <a:pPr eaLnBrk="1" hangingPunct="1">
              <a:defRPr/>
            </a:pPr>
            <a:r>
              <a:rPr lang="my-MM" sz="2800" b="1" dirty="0">
                <a:latin typeface="Pyidaungsu" panose="020B0502040204020203" pitchFamily="34" charset="0"/>
                <a:ea typeface="ＭＳ Ｐゴシック" charset="0"/>
                <a:cs typeface="Pyidaungsu" panose="020B0502040204020203" pitchFamily="34" charset="0"/>
              </a:rPr>
              <a:t>အများဆုံးအလွတ်မှတ်ကြခြင်း</a:t>
            </a:r>
          </a:p>
          <a:p>
            <a:pPr eaLnBrk="1" hangingPunct="1">
              <a:defRPr/>
            </a:pPr>
            <a:r>
              <a:rPr lang="my-MM" sz="2800" b="1" dirty="0">
                <a:latin typeface="Pyidaungsu" panose="020B0502040204020203" pitchFamily="34" charset="0"/>
                <a:ea typeface="ＭＳ Ｐゴシック" charset="0"/>
                <a:cs typeface="Pyidaungsu" panose="020B0502040204020203" pitchFamily="34" charset="0"/>
              </a:rPr>
              <a:t>အများဆုံးကူးယူကြခြင်း</a:t>
            </a:r>
          </a:p>
          <a:p>
            <a:pPr eaLnBrk="1" hangingPunct="1">
              <a:defRPr/>
            </a:pPr>
            <a:r>
              <a:rPr lang="my-MM" sz="2800" b="1" dirty="0">
                <a:latin typeface="Pyidaungsu" panose="020B0502040204020203" pitchFamily="34" charset="0"/>
                <a:ea typeface="ＭＳ Ｐゴシック" charset="0"/>
                <a:cs typeface="Pyidaungsu" panose="020B0502040204020203" pitchFamily="34" charset="0"/>
              </a:rPr>
              <a:t>အများဆုံးလေ့လာကြခြင်း</a:t>
            </a:r>
          </a:p>
          <a:p>
            <a:pPr eaLnBrk="1" hangingPunct="1">
              <a:defRPr/>
            </a:pPr>
            <a:r>
              <a:rPr lang="my-MM" sz="2800" b="1" dirty="0">
                <a:latin typeface="Pyidaungsu" panose="020B0502040204020203" pitchFamily="34" charset="0"/>
                <a:ea typeface="ＭＳ Ｐゴシック" charset="0"/>
                <a:cs typeface="Pyidaungsu" panose="020B0502040204020203" pitchFamily="34" charset="0"/>
              </a:rPr>
              <a:t>အများဆုံးစကားစစ်ထိုးကြခြင်း</a:t>
            </a:r>
          </a:p>
          <a:p>
            <a:pPr eaLnBrk="1" hangingPunct="1">
              <a:defRPr/>
            </a:pPr>
            <a:r>
              <a:rPr lang="my-MM" sz="2800" b="1" dirty="0">
                <a:latin typeface="Pyidaungsu" panose="020B0502040204020203" pitchFamily="34" charset="0"/>
                <a:ea typeface="ＭＳ Ｐゴシック" charset="0"/>
                <a:cs typeface="Pyidaungsu" panose="020B0502040204020203" pitchFamily="34" charset="0"/>
              </a:rPr>
              <a:t>အများဆုံးကြည်ညိုကြခြင်း</a:t>
            </a:r>
          </a:p>
          <a:p>
            <a:pPr eaLnBrk="1" hangingPunct="1">
              <a:defRPr/>
            </a:pPr>
            <a:r>
              <a:rPr lang="my-MM" sz="2800" b="1" dirty="0">
                <a:latin typeface="Pyidaungsu" panose="020B0502040204020203" pitchFamily="34" charset="0"/>
                <a:ea typeface="ＭＳ Ｐゴシック" charset="0"/>
                <a:cs typeface="Pyidaungsu" panose="020B0502040204020203" pitchFamily="34" charset="0"/>
              </a:rPr>
              <a:t>အများဆုံးမုန်းတီးကြခြင်း</a:t>
            </a:r>
          </a:p>
          <a:p>
            <a:pPr eaLnBrk="1" hangingPunct="1">
              <a:defRPr/>
            </a:pPr>
            <a:r>
              <a:rPr lang="my-MM" sz="2800" b="1" dirty="0">
                <a:latin typeface="Pyidaungsu" panose="020B0502040204020203" pitchFamily="34" charset="0"/>
                <a:ea typeface="ＭＳ Ｐゴシック" charset="0"/>
                <a:cs typeface="Pyidaungsu" panose="020B0502040204020203" pitchFamily="34" charset="0"/>
              </a:rPr>
              <a:t>. . .ကြောင့်လူသားတို့၏သမိုင်းဝင်စာအုပ်ဖြစ်သည်။</a:t>
            </a:r>
            <a:endParaRPr lang="en-US" sz="2800" b="1" dirty="0">
              <a:latin typeface="Pyidaungsu" panose="020B0502040204020203" pitchFamily="34" charset="0"/>
              <a:ea typeface="ＭＳ Ｐゴシック" charset="0"/>
              <a:cs typeface="Pyidaungsu" panose="020B0502040204020203" pitchFamily="34" charset="0"/>
            </a:endParaRPr>
          </a:p>
        </p:txBody>
      </p:sp>
      <p:sp>
        <p:nvSpPr>
          <p:cNvPr id="2" name="Title 1"/>
          <p:cNvSpPr>
            <a:spLocks noGrp="1"/>
          </p:cNvSpPr>
          <p:nvPr>
            <p:ph type="title"/>
          </p:nvPr>
        </p:nvSpPr>
        <p:spPr>
          <a:xfrm>
            <a:off x="0" y="0"/>
            <a:ext cx="9144000" cy="908050"/>
          </a:xfrm>
        </p:spPr>
        <p:txBody>
          <a:bodyPr/>
          <a:lstStyle/>
          <a:p>
            <a:pPr algn="l">
              <a:defRPr/>
            </a:pPr>
            <a:r>
              <a:rPr lang="en-US" sz="4000" b="1" dirty="0" err="1">
                <a:latin typeface="Pyidaungsu" panose="020B0502040204020203" pitchFamily="34" charset="0"/>
                <a:cs typeface="Pyidaungsu" panose="020B0502040204020203" pitchFamily="34" charset="0"/>
              </a:rPr>
              <a:t>သမ္မာကျမ်းစာ</a:t>
            </a:r>
            <a:r>
              <a:rPr lang="en-US" sz="4000" b="1" dirty="0">
                <a:latin typeface="Pyidaungsu" panose="020B0502040204020203" pitchFamily="34" charset="0"/>
                <a:cs typeface="Pyidaungsu" panose="020B0502040204020203" pitchFamily="34" charset="0"/>
              </a:rPr>
              <a:t> </a:t>
            </a:r>
            <a:r>
              <a:rPr lang="en-US" sz="4000" b="1" dirty="0" err="1">
                <a:latin typeface="Pyidaungsu" panose="020B0502040204020203" pitchFamily="34" charset="0"/>
                <a:cs typeface="Pyidaungsu" panose="020B0502040204020203" pitchFamily="34" charset="0"/>
              </a:rPr>
              <a:t>ထူးခြားရခြင်း</a:t>
            </a:r>
            <a:r>
              <a:rPr lang="en-US" sz="4000" b="1" dirty="0">
                <a:latin typeface="Pyidaungsu" panose="020B0502040204020203" pitchFamily="34" charset="0"/>
                <a:cs typeface="Pyidaungsu" panose="020B0502040204020203" pitchFamily="34" charset="0"/>
              </a:rPr>
              <a:t>၏ </a:t>
            </a:r>
            <a:r>
              <a:rPr lang="en-US" sz="4000" b="1" dirty="0" err="1">
                <a:latin typeface="Pyidaungsu" panose="020B0502040204020203" pitchFamily="34" charset="0"/>
                <a:cs typeface="Pyidaungsu" panose="020B0502040204020203" pitchFamily="34" charset="0"/>
              </a:rPr>
              <a:t>အကြောင်း</a:t>
            </a:r>
            <a:r>
              <a:rPr lang="en-US" sz="4000" b="1" dirty="0">
                <a:latin typeface="Pyidaungsu" panose="020B0502040204020203" pitchFamily="34" charset="0"/>
                <a:cs typeface="Pyidaungsu" panose="020B0502040204020203" pitchFamily="34" charset="0"/>
              </a:rPr>
              <a:t> -</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34925" y="197768"/>
            <a:ext cx="9215438" cy="1143000"/>
          </a:xfrm>
        </p:spPr>
        <p:txBody>
          <a:bodyPr/>
          <a:lstStyle/>
          <a:p>
            <a:pPr eaLnBrk="1" hangingPunct="1"/>
            <a:r>
              <a:rPr lang="my-MM" sz="3200" b="1" dirty="0">
                <a:solidFill>
                  <a:schemeClr val="bg1"/>
                </a:solidFill>
                <a:latin typeface="Pyidaungsu" panose="020B0502040204020203" pitchFamily="34" charset="0"/>
                <a:ea typeface="ＭＳ Ｐゴシック" charset="0"/>
                <a:cs typeface="Pyidaungsu" panose="020B0502040204020203" pitchFamily="34" charset="0"/>
              </a:rPr>
              <a:t>အထွတ်အမြတ်ထားသောအရေးအသားနှင့်သမ္မာကျမ်းစာအား အခြားသောဘာသာများနှင့် နှိူင်းယှဉ်ကြပါစို့။</a:t>
            </a:r>
            <a:endParaRPr lang="en-US" sz="3200" b="1"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270338" name="Rectangle 7"/>
          <p:cNvSpPr>
            <a:spLocks noGrp="1" noChangeArrowheads="1"/>
          </p:cNvSpPr>
          <p:nvPr>
            <p:ph type="body" sz="half" idx="2"/>
          </p:nvPr>
        </p:nvSpPr>
        <p:spPr>
          <a:xfrm>
            <a:off x="4211638" y="1981200"/>
            <a:ext cx="4787900" cy="4400550"/>
          </a:xfrm>
        </p:spPr>
        <p:txBody>
          <a:bodyPr/>
          <a:lstStyle/>
          <a:p>
            <a:pPr eaLnBrk="1" hangingPunct="1"/>
            <a:r>
              <a:rPr lang="en-US" sz="3600" b="1">
                <a:solidFill>
                  <a:schemeClr val="bg1"/>
                </a:solidFill>
                <a:latin typeface="Arial" charset="0"/>
                <a:ea typeface="ＭＳ Ｐゴシック" charset="0"/>
                <a:cs typeface="Arial" charset="0"/>
              </a:rPr>
              <a:t>This penetrating 2003 book sure </a:t>
            </a:r>
            <a:r>
              <a:rPr lang="en-US" altLang="ja-JP" sz="3600" b="1">
                <a:solidFill>
                  <a:schemeClr val="bg1"/>
                </a:solidFill>
                <a:latin typeface="Arial" charset="0"/>
                <a:ea typeface="ＭＳ Ｐゴシック" charset="0"/>
                <a:cs typeface="Arial" charset="0"/>
              </a:rPr>
              <a:t>"tells it like it is" about the Koran and Islam</a:t>
            </a:r>
            <a:endParaRPr lang="en-US" sz="3600" b="1">
              <a:solidFill>
                <a:schemeClr val="bg1"/>
              </a:solidFill>
              <a:latin typeface="Arial" charset="0"/>
              <a:ea typeface="ＭＳ Ｐゴシック" charset="0"/>
              <a:cs typeface="Arial" charset="0"/>
            </a:endParaRPr>
          </a:p>
        </p:txBody>
      </p:sp>
      <p:pic>
        <p:nvPicPr>
          <p:cNvPr id="27033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10330">
            <a:off x="419100" y="1676400"/>
            <a:ext cx="3390900" cy="517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2"/>
          <p:cNvSpPr>
            <a:spLocks noChangeArrowheads="1"/>
          </p:cNvSpPr>
          <p:nvPr/>
        </p:nvSpPr>
        <p:spPr bwMode="auto">
          <a:xfrm>
            <a:off x="0" y="0"/>
            <a:ext cx="9144000" cy="6858000"/>
          </a:xfrm>
          <a:prstGeom prst="rect">
            <a:avLst/>
          </a:prstGeom>
          <a:gradFill rotWithShape="0">
            <a:gsLst>
              <a:gs pos="0">
                <a:srgbClr val="000000"/>
              </a:gs>
              <a:gs pos="50000">
                <a:srgbClr val="2828FF"/>
              </a:gs>
              <a:gs pos="100000">
                <a:srgbClr val="000000"/>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18"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9220" name="Rectangle 5"/>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21" name="Text Box 6"/>
          <p:cNvSpPr txBox="1">
            <a:spLocks noChangeArrowheads="1"/>
          </p:cNvSpPr>
          <p:nvPr/>
        </p:nvSpPr>
        <p:spPr bwMode="auto">
          <a:xfrm>
            <a:off x="312738" y="4006850"/>
            <a:ext cx="8831262"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2058" tIns="41029" rIns="82058" bIns="41029">
            <a:spAutoFit/>
          </a:bodyPr>
          <a:lstStyle>
            <a:lvl1pPr defTabSz="820738">
              <a:defRPr sz="3600">
                <a:solidFill>
                  <a:schemeClr val="tx1"/>
                </a:solidFill>
                <a:latin typeface="Comic Sans MS" charset="0"/>
                <a:ea typeface="ＭＳ Ｐゴシック" charset="0"/>
                <a:cs typeface="ＭＳ Ｐゴシック" charset="0"/>
              </a:defRPr>
            </a:lvl1pPr>
            <a:lvl2pPr marL="742950" indent="-285750" defTabSz="820738">
              <a:defRPr sz="3600">
                <a:solidFill>
                  <a:schemeClr val="tx1"/>
                </a:solidFill>
                <a:latin typeface="Comic Sans MS" charset="0"/>
                <a:ea typeface="ＭＳ Ｐゴシック" charset="0"/>
              </a:defRPr>
            </a:lvl2pPr>
            <a:lvl3pPr marL="1143000" indent="-228600" defTabSz="820738">
              <a:defRPr sz="3600">
                <a:solidFill>
                  <a:schemeClr val="tx1"/>
                </a:solidFill>
                <a:latin typeface="Comic Sans MS" charset="0"/>
                <a:ea typeface="ＭＳ Ｐゴシック" charset="0"/>
              </a:defRPr>
            </a:lvl3pPr>
            <a:lvl4pPr marL="1600200" indent="-228600" defTabSz="820738">
              <a:defRPr sz="3600">
                <a:solidFill>
                  <a:schemeClr val="tx1"/>
                </a:solidFill>
                <a:latin typeface="Comic Sans MS" charset="0"/>
                <a:ea typeface="ＭＳ Ｐゴシック" charset="0"/>
              </a:defRPr>
            </a:lvl4pPr>
            <a:lvl5pPr marL="2057400" indent="-228600" defTabSz="820738">
              <a:defRPr sz="3600">
                <a:solidFill>
                  <a:schemeClr val="tx1"/>
                </a:solidFill>
                <a:latin typeface="Comic Sans MS" charset="0"/>
                <a:ea typeface="ＭＳ Ｐゴシック" charset="0"/>
              </a:defRPr>
            </a:lvl5pPr>
            <a:lvl6pPr marL="2514600" indent="-228600" defTabSz="820738"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defTabSz="820738"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defTabSz="820738"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defTabSz="820738"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endParaRPr lang="en-US" sz="1800" b="1">
              <a:solidFill>
                <a:srgbClr val="000000"/>
              </a:solidFill>
            </a:endParaRPr>
          </a:p>
        </p:txBody>
      </p:sp>
      <p:pic>
        <p:nvPicPr>
          <p:cNvPr id="9222"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9223" name="Rectangle 8"/>
          <p:cNvSpPr>
            <a:spLocks noChangeArrowheads="1"/>
          </p:cNvSpPr>
          <p:nvPr/>
        </p:nvSpPr>
        <p:spPr bwMode="auto">
          <a:xfrm>
            <a:off x="620713" y="3125788"/>
            <a:ext cx="7858125" cy="631825"/>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lIns="82029" tIns="41015" rIns="82029" bIns="41015" anchor="ctr">
            <a:spAutoFit/>
          </a:bodyPr>
          <a:lstStyle/>
          <a:p>
            <a:endParaRPr lang="en-US" sz="3600">
              <a:solidFill>
                <a:srgbClr val="000000"/>
              </a:solidFill>
              <a:latin typeface="Comic Sans MS" charset="0"/>
            </a:endParaRPr>
          </a:p>
        </p:txBody>
      </p:sp>
      <p:sp>
        <p:nvSpPr>
          <p:cNvPr id="303116" name="Rectangle 12"/>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p>
            <a:pPr>
              <a:defRPr/>
            </a:pPr>
            <a:endParaRPr lang="en-US" sz="3600">
              <a:solidFill>
                <a:srgbClr val="000000"/>
              </a:solidFill>
              <a:latin typeface="Comic Sans MS" charset="0"/>
            </a:endParaRPr>
          </a:p>
        </p:txBody>
      </p:sp>
      <p:sp>
        <p:nvSpPr>
          <p:cNvPr id="9225" name="Text Box 13"/>
          <p:cNvSpPr txBox="1">
            <a:spLocks noChangeArrowheads="1"/>
          </p:cNvSpPr>
          <p:nvPr/>
        </p:nvSpPr>
        <p:spPr bwMode="auto">
          <a:xfrm>
            <a:off x="479425" y="6459538"/>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9226" name="WordArt 18"/>
          <p:cNvSpPr>
            <a:spLocks noChangeArrowheads="1" noChangeShapeType="1" noTextEdit="1"/>
          </p:cNvSpPr>
          <p:nvPr/>
        </p:nvSpPr>
        <p:spPr bwMode="auto">
          <a:xfrm>
            <a:off x="1497013" y="0"/>
            <a:ext cx="8113712" cy="5880100"/>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dirty="0" err="1">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rPr>
              <a:t>အခု</a:t>
            </a:r>
            <a:endParaRPr lang="en-US" sz="3600" kern="10" dirty="0">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endParaRPr>
          </a:p>
          <a:p>
            <a:pPr algn="ctr"/>
            <a:r>
              <a:rPr lang="en-US" sz="3600" kern="10" dirty="0" err="1">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rPr>
              <a:t>ခွဲခြမ်းစိတ်ဖြာကြည</a:t>
            </a:r>
            <a:r>
              <a:rPr lang="en-US" sz="3600" kern="10" dirty="0">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rPr>
              <a:t>့်</a:t>
            </a:r>
            <a:r>
              <a:rPr lang="en-US" sz="3600" kern="10" dirty="0" err="1">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rPr>
              <a:t>ရအောင</a:t>
            </a:r>
            <a:r>
              <a:rPr lang="en-US" sz="3600" kern="10" dirty="0">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rPr>
              <a:t>်</a:t>
            </a:r>
            <a:r>
              <a:rPr lang="mr-IN" sz="3600" kern="10" dirty="0">
                <a:ln w="9525">
                  <a:round/>
                  <a:headEnd/>
                  <a:tailEnd/>
                </a:ln>
                <a:gradFill rotWithShape="1">
                  <a:gsLst>
                    <a:gs pos="0">
                      <a:srgbClr val="707070"/>
                    </a:gs>
                    <a:gs pos="50000">
                      <a:srgbClr val="FFFFFF"/>
                    </a:gs>
                    <a:gs pos="100000">
                      <a:srgbClr val="707070"/>
                    </a:gs>
                  </a:gsLst>
                  <a:lin ang="2700000" scaled="1"/>
                </a:gradFill>
                <a:latin typeface="Zawgyi-One"/>
                <a:ea typeface="Impact"/>
                <a:cs typeface="Zawgyi-One"/>
              </a:rPr>
              <a:t>…</a:t>
            </a:r>
            <a:endPar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endParaRPr>
          </a:p>
        </p:txBody>
      </p:sp>
      <p:sp>
        <p:nvSpPr>
          <p:cNvPr id="303118" name="Rectangle 14"/>
          <p:cNvSpPr>
            <a:spLocks noChangeArrowheads="1"/>
          </p:cNvSpPr>
          <p:nvPr/>
        </p:nvSpPr>
        <p:spPr bwMode="auto">
          <a:xfrm>
            <a:off x="7545388"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303119" name="Rectangle 15"/>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03</a:t>
            </a:r>
          </a:p>
        </p:txBody>
      </p:sp>
    </p:spTree>
    <p:extLst>
      <p:ext uri="{BB962C8B-B14F-4D97-AF65-F5344CB8AC3E}">
        <p14:creationId xmlns:p14="http://schemas.microsoft.com/office/powerpoint/2010/main" val="2242661742"/>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23850" y="274638"/>
            <a:ext cx="6562725" cy="1173162"/>
          </a:xfrm>
        </p:spPr>
        <p:txBody>
          <a:bodyPr/>
          <a:lstStyle/>
          <a:p>
            <a:pPr eaLnBrk="1" hangingPunct="1">
              <a:defRPr/>
            </a:pPr>
            <a:r>
              <a:rPr lang="en-US" sz="4000" b="1" dirty="0">
                <a:solidFill>
                  <a:schemeClr val="tx1"/>
                </a:solidFill>
                <a:latin typeface="Arial"/>
                <a:ea typeface="ＭＳ Ｐゴシック" charset="0"/>
                <a:cs typeface="Arial"/>
              </a:rPr>
              <a:t>The </a:t>
            </a:r>
            <a:r>
              <a:rPr lang="en-US" sz="4000" b="1" dirty="0" err="1">
                <a:solidFill>
                  <a:schemeClr val="tx1"/>
                </a:solidFill>
                <a:latin typeface="Arial"/>
                <a:ea typeface="ＭＳ Ｐゴシック" charset="0"/>
                <a:cs typeface="Arial"/>
              </a:rPr>
              <a:t>Qur</a:t>
            </a:r>
            <a:r>
              <a:rPr lang="uk-UA" altLang="ja-JP" sz="4000" b="1" dirty="0">
                <a:solidFill>
                  <a:schemeClr val="tx1"/>
                </a:solidFill>
                <a:latin typeface="Arial"/>
                <a:ea typeface="ＭＳ Ｐゴシック" charset="0"/>
                <a:cs typeface="Arial"/>
              </a:rPr>
              <a:t>'</a:t>
            </a:r>
            <a:r>
              <a:rPr lang="en-US" sz="4000" b="1" dirty="0">
                <a:solidFill>
                  <a:schemeClr val="tx1"/>
                </a:solidFill>
                <a:latin typeface="Arial"/>
                <a:ea typeface="ＭＳ Ｐゴシック" charset="0"/>
                <a:cs typeface="Arial"/>
              </a:rPr>
              <a:t>an According to Historians</a:t>
            </a:r>
          </a:p>
        </p:txBody>
      </p:sp>
      <p:pic>
        <p:nvPicPr>
          <p:cNvPr id="272386" name="Picture 4" descr="Qu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933180">
            <a:off x="7543800" y="0"/>
            <a:ext cx="190817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Grp="1" noChangeArrowheads="1"/>
          </p:cNvSpPr>
          <p:nvPr>
            <p:ph type="body" idx="1"/>
          </p:nvPr>
        </p:nvSpPr>
        <p:spPr>
          <a:xfrm>
            <a:off x="228600" y="1600200"/>
            <a:ext cx="8447088" cy="5257800"/>
          </a:xfrm>
        </p:spPr>
        <p:txBody>
          <a:bodyPr/>
          <a:lstStyle/>
          <a:p>
            <a:pPr marL="0" indent="0" eaLnBrk="1" hangingPunct="1">
              <a:buFont typeface="Wingdings" charset="0"/>
              <a:buNone/>
              <a:defRPr/>
            </a:pPr>
            <a:r>
              <a:rPr lang="en-US" altLang="ja-JP" b="1" dirty="0">
                <a:latin typeface="Arial"/>
                <a:ea typeface="ＭＳ Ｐゴシック" charset="0"/>
                <a:cs typeface="Arial"/>
              </a:rPr>
              <a:t>"</a:t>
            </a:r>
            <a:r>
              <a:rPr lang="en-US" b="1" dirty="0">
                <a:latin typeface="Arial"/>
                <a:ea typeface="ＭＳ Ｐゴシック" charset="0"/>
                <a:cs typeface="Arial"/>
              </a:rPr>
              <a:t>[The </a:t>
            </a:r>
            <a:r>
              <a:rPr lang="en-US" b="1" dirty="0" err="1">
                <a:latin typeface="Arial"/>
                <a:ea typeface="ＭＳ Ｐゴシック" charset="0"/>
                <a:cs typeface="Arial"/>
              </a:rPr>
              <a:t>Qur</a:t>
            </a:r>
            <a:r>
              <a:rPr lang="uk-UA" altLang="ja-JP" b="1" dirty="0">
                <a:latin typeface="Arial"/>
                <a:ea typeface="ＭＳ Ｐゴシック" charset="0"/>
                <a:cs typeface="Arial"/>
              </a:rPr>
              <a:t>'</a:t>
            </a:r>
            <a:r>
              <a:rPr lang="en-US" b="1" dirty="0">
                <a:latin typeface="Arial"/>
                <a:ea typeface="ＭＳ Ｐゴシック" charset="0"/>
                <a:cs typeface="Arial"/>
              </a:rPr>
              <a:t>an is an] incoherent rhapsody </a:t>
            </a:r>
          </a:p>
          <a:p>
            <a:pPr marL="0" indent="0" eaLnBrk="1" hangingPunct="1">
              <a:buFont typeface="Wingdings" charset="0"/>
              <a:buNone/>
              <a:defRPr/>
            </a:pPr>
            <a:r>
              <a:rPr lang="en-US" b="1" dirty="0">
                <a:latin typeface="Arial"/>
                <a:ea typeface="ＭＳ Ｐゴシック" charset="0"/>
                <a:cs typeface="Arial"/>
              </a:rPr>
              <a:t>of fable and precept and declaration which seldom excites a sentiment or an idea, which sometimes crawls in the dust and is sometimes lost in the clouds. . . . The use of fraud and perfidy, of cruelty and injustice, were often subservient to the propagation of the faith, . . . Mohammed commanded or approved the assassination of Jews and idolaters, . . . </a:t>
            </a:r>
          </a:p>
        </p:txBody>
      </p:sp>
    </p:spTree>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274638"/>
            <a:ext cx="5562600" cy="1173162"/>
          </a:xfrm>
        </p:spPr>
        <p:txBody>
          <a:bodyPr/>
          <a:lstStyle/>
          <a:p>
            <a:pPr eaLnBrk="1" hangingPunct="1">
              <a:defRPr/>
            </a:pPr>
            <a:r>
              <a:rPr lang="en-US" sz="4000" b="1" dirty="0">
                <a:solidFill>
                  <a:schemeClr val="tx1"/>
                </a:solidFill>
                <a:latin typeface="Arial"/>
                <a:ea typeface="ＭＳ Ｐゴシック" charset="0"/>
                <a:cs typeface="Arial"/>
              </a:rPr>
              <a:t>The </a:t>
            </a:r>
            <a:r>
              <a:rPr lang="en-US" sz="4000" b="1" dirty="0" err="1">
                <a:solidFill>
                  <a:schemeClr val="tx1"/>
                </a:solidFill>
                <a:latin typeface="Arial"/>
                <a:ea typeface="ＭＳ Ｐゴシック" charset="0"/>
                <a:cs typeface="Arial"/>
              </a:rPr>
              <a:t>Qur</a:t>
            </a:r>
            <a:r>
              <a:rPr lang="uk-UA" altLang="ja-JP" sz="4000" b="1" dirty="0">
                <a:solidFill>
                  <a:schemeClr val="tx1"/>
                </a:solidFill>
                <a:latin typeface="Arial"/>
                <a:ea typeface="ＭＳ Ｐゴシック" charset="0"/>
                <a:cs typeface="Arial"/>
              </a:rPr>
              <a:t>'</a:t>
            </a:r>
            <a:r>
              <a:rPr lang="en-US" sz="4000" b="1" dirty="0">
                <a:solidFill>
                  <a:schemeClr val="tx1"/>
                </a:solidFill>
                <a:latin typeface="Arial"/>
                <a:ea typeface="ＭＳ Ｐゴシック" charset="0"/>
                <a:cs typeface="Arial"/>
              </a:rPr>
              <a:t>an According to Historians</a:t>
            </a:r>
          </a:p>
        </p:txBody>
      </p:sp>
      <p:sp>
        <p:nvSpPr>
          <p:cNvPr id="117763" name="Rectangle 3"/>
          <p:cNvSpPr>
            <a:spLocks noGrp="1" noChangeArrowheads="1"/>
          </p:cNvSpPr>
          <p:nvPr>
            <p:ph type="body" idx="1"/>
          </p:nvPr>
        </p:nvSpPr>
        <p:spPr>
          <a:xfrm>
            <a:off x="395288" y="1752600"/>
            <a:ext cx="8497887" cy="4495800"/>
          </a:xfrm>
        </p:spPr>
        <p:txBody>
          <a:bodyPr/>
          <a:lstStyle/>
          <a:p>
            <a:pPr marL="0" indent="0" eaLnBrk="1" hangingPunct="1">
              <a:buFont typeface="Wingdings" charset="0"/>
              <a:buNone/>
              <a:defRPr/>
            </a:pPr>
            <a:r>
              <a:rPr lang="en-US" altLang="ja-JP" b="1" dirty="0">
                <a:latin typeface="Arial"/>
                <a:ea typeface="ＭＳ Ｐゴシック" charset="0"/>
                <a:cs typeface="Arial"/>
              </a:rPr>
              <a:t>"</a:t>
            </a:r>
            <a:r>
              <a:rPr lang="en-US" b="1" dirty="0">
                <a:latin typeface="Arial"/>
                <a:ea typeface="ＭＳ Ｐゴシック" charset="0"/>
                <a:cs typeface="Arial"/>
              </a:rPr>
              <a:t>Mohammed indulged the appetites of a man and abused the claims of a prophet.  A special revelation dispensed him from the laws which he had imposed upon his nation.  The female sex, without reserve, was abandoned to his desires.</a:t>
            </a:r>
            <a:r>
              <a:rPr lang="en-US" altLang="ja-JP" b="1" dirty="0">
                <a:latin typeface="Arial"/>
                <a:ea typeface="ＭＳ Ｐゴシック" charset="0"/>
                <a:cs typeface="Arial"/>
              </a:rPr>
              <a:t>"</a:t>
            </a:r>
            <a:endParaRPr lang="en-US" b="1" dirty="0">
              <a:latin typeface="Arial"/>
              <a:ea typeface="ＭＳ Ｐゴシック" charset="0"/>
              <a:cs typeface="Arial"/>
            </a:endParaRPr>
          </a:p>
          <a:p>
            <a:pPr marL="0" indent="0" algn="r" eaLnBrk="1" hangingPunct="1">
              <a:buFont typeface="Wingdings" charset="0"/>
              <a:buNone/>
              <a:defRPr/>
            </a:pPr>
            <a:endParaRPr lang="en-US" sz="2400" b="1" dirty="0">
              <a:latin typeface="Arial"/>
              <a:ea typeface="ＭＳ Ｐゴシック" charset="0"/>
              <a:cs typeface="Arial"/>
            </a:endParaRPr>
          </a:p>
          <a:p>
            <a:pPr marL="0" indent="0" algn="r" eaLnBrk="1" hangingPunct="1">
              <a:buFont typeface="Wingdings" charset="0"/>
              <a:buNone/>
              <a:defRPr/>
            </a:pPr>
            <a:r>
              <a:rPr lang="en-US" sz="2400" b="1" dirty="0">
                <a:latin typeface="Arial"/>
                <a:ea typeface="ＭＳ Ｐゴシック" charset="0"/>
                <a:cs typeface="Arial"/>
              </a:rPr>
              <a:t>––Edward Gibbon, </a:t>
            </a:r>
            <a:r>
              <a:rPr lang="en-US" sz="2400" b="1" i="1" dirty="0">
                <a:latin typeface="Arial"/>
                <a:ea typeface="ＭＳ Ｐゴシック" charset="0"/>
                <a:cs typeface="Arial"/>
              </a:rPr>
              <a:t>Decline and Fall of the Roman Empire</a:t>
            </a:r>
            <a:r>
              <a:rPr lang="en-US" sz="2400" b="1" dirty="0">
                <a:latin typeface="Arial"/>
                <a:ea typeface="ＭＳ Ｐゴシック" charset="0"/>
                <a:cs typeface="Arial"/>
              </a:rPr>
              <a:t>, vol. 5 (cited in Richardson, </a:t>
            </a:r>
            <a:r>
              <a:rPr lang="en-US" sz="2400" b="1" i="1" dirty="0">
                <a:latin typeface="Arial"/>
                <a:ea typeface="ＭＳ Ｐゴシック" charset="0"/>
                <a:cs typeface="Arial"/>
              </a:rPr>
              <a:t>Secrets of the </a:t>
            </a:r>
            <a:r>
              <a:rPr lang="en-US" sz="2400" b="1" dirty="0">
                <a:latin typeface="Arial"/>
                <a:ea typeface="ＭＳ Ｐゴシック" charset="0"/>
                <a:cs typeface="Arial"/>
              </a:rPr>
              <a:t>Koran, 65-66)</a:t>
            </a:r>
          </a:p>
        </p:txBody>
      </p:sp>
      <p:pic>
        <p:nvPicPr>
          <p:cNvPr id="274435" name="Picture 4" descr="Qu'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1752600" cy="169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Text Box 3"/>
          <p:cNvSpPr txBox="1">
            <a:spLocks noChangeArrowheads="1"/>
          </p:cNvSpPr>
          <p:nvPr/>
        </p:nvSpPr>
        <p:spPr bwMode="auto">
          <a:xfrm>
            <a:off x="190500" y="1295400"/>
            <a:ext cx="86487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dirty="0" err="1">
                <a:solidFill>
                  <a:schemeClr val="bg1"/>
                </a:solidFill>
                <a:latin typeface="Pyidaungsu" panose="020B0502040204020203" pitchFamily="34" charset="0"/>
                <a:ea typeface="+mn-ea"/>
                <a:cs typeface="Pyidaungsu" panose="020B0502040204020203" pitchFamily="34" charset="0"/>
              </a:rPr>
              <a:t>ကမ္ဘာဦး</a:t>
            </a:r>
            <a:r>
              <a:rPr lang="en-US" sz="3600" b="1" dirty="0">
                <a:solidFill>
                  <a:schemeClr val="bg1"/>
                </a:solidFill>
                <a:latin typeface="Pyidaungsu" panose="020B0502040204020203" pitchFamily="34" charset="0"/>
                <a:ea typeface="+mn-ea"/>
                <a:cs typeface="Pyidaungsu" panose="020B0502040204020203" pitchFamily="34" charset="0"/>
              </a:rPr>
              <a:t> ၃၁:၄၇၊ </a:t>
            </a:r>
            <a:r>
              <a:rPr lang="en-US" sz="3600" b="1" dirty="0" err="1">
                <a:solidFill>
                  <a:schemeClr val="bg1"/>
                </a:solidFill>
                <a:latin typeface="Pyidaungsu" panose="020B0502040204020203" pitchFamily="34" charset="0"/>
                <a:ea typeface="+mn-ea"/>
                <a:cs typeface="Pyidaungsu" panose="020B0502040204020203" pitchFamily="34" charset="0"/>
              </a:rPr>
              <a:t>ဧဇ</a:t>
            </a:r>
            <a:r>
              <a:rPr lang="en-US" sz="3600" b="1" dirty="0">
                <a:solidFill>
                  <a:schemeClr val="bg1"/>
                </a:solidFill>
                <a:latin typeface="Pyidaungsu" panose="020B0502040204020203" pitchFamily="34" charset="0"/>
                <a:ea typeface="+mn-ea"/>
                <a:cs typeface="Pyidaungsu" panose="020B0502040204020203" pitchFamily="34" charset="0"/>
              </a:rPr>
              <a:t> ၄:၈-၆:၁၈၊ ၇:၁၂-၂၆၊   </a:t>
            </a:r>
            <a:r>
              <a:rPr lang="en-US" sz="3600" b="1" dirty="0" err="1">
                <a:solidFill>
                  <a:schemeClr val="bg1"/>
                </a:solidFill>
                <a:latin typeface="Pyidaungsu" panose="020B0502040204020203" pitchFamily="34" charset="0"/>
                <a:ea typeface="+mn-ea"/>
                <a:cs typeface="Pyidaungsu" panose="020B0502040204020203" pitchFamily="34" charset="0"/>
              </a:rPr>
              <a:t>ဒံယေလ</a:t>
            </a:r>
            <a:r>
              <a:rPr lang="en-US" sz="3600" b="1" dirty="0">
                <a:solidFill>
                  <a:schemeClr val="bg1"/>
                </a:solidFill>
                <a:latin typeface="Pyidaungsu" panose="020B0502040204020203" pitchFamily="34" charset="0"/>
                <a:ea typeface="+mn-ea"/>
                <a:cs typeface="Pyidaungsu" panose="020B0502040204020203" pitchFamily="34" charset="0"/>
              </a:rPr>
              <a:t> ၂:၄-၇:၂၈၊ </a:t>
            </a:r>
            <a:r>
              <a:rPr lang="en-US" sz="3600" b="1" dirty="0" err="1">
                <a:solidFill>
                  <a:schemeClr val="bg1"/>
                </a:solidFill>
                <a:latin typeface="Pyidaungsu" panose="020B0502040204020203" pitchFamily="34" charset="0"/>
                <a:ea typeface="+mn-ea"/>
                <a:cs typeface="Pyidaungsu" panose="020B0502040204020203" pitchFamily="34" charset="0"/>
              </a:rPr>
              <a:t>ယေရမိ</a:t>
            </a:r>
            <a:r>
              <a:rPr lang="en-US" sz="3600" b="1" dirty="0">
                <a:solidFill>
                  <a:schemeClr val="bg1"/>
                </a:solidFill>
                <a:latin typeface="Pyidaungsu" panose="020B0502040204020203" pitchFamily="34" charset="0"/>
                <a:ea typeface="+mn-ea"/>
                <a:cs typeface="Pyidaungsu" panose="020B0502040204020203" pitchFamily="34" charset="0"/>
              </a:rPr>
              <a:t> ၁၀:၁၀-၁၁</a:t>
            </a:r>
          </a:p>
        </p:txBody>
      </p:sp>
      <p:sp>
        <p:nvSpPr>
          <p:cNvPr id="81924" name="Text Box 4"/>
          <p:cNvSpPr txBox="1">
            <a:spLocks noChangeArrowheads="1"/>
          </p:cNvSpPr>
          <p:nvPr/>
        </p:nvSpPr>
        <p:spPr bwMode="auto">
          <a:xfrm>
            <a:off x="228600" y="3211513"/>
            <a:ext cx="7086600" cy="2708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he-IL" sz="4800" dirty="0">
                <a:solidFill>
                  <a:schemeClr val="bg1"/>
                </a:solidFill>
                <a:latin typeface="Bwhebb" pitchFamily="-112" charset="0"/>
                <a:ea typeface="Bwhebb" pitchFamily="-112" charset="0"/>
                <a:cs typeface="Bwhebb" pitchFamily="-112" charset="0"/>
              </a:rPr>
              <a:t>&amp;l,M,l</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!yDic]K</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h</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WrB]d</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yÒw"</a:t>
            </a:r>
            <a:r>
              <a:rPr lang="he-IL" sz="4800" baseline="30000" dirty="0">
                <a:solidFill>
                  <a:schemeClr val="bg1"/>
                </a:solidFill>
                <a:latin typeface="Bwhebb" pitchFamily="-112" charset="0"/>
                <a:ea typeface="Bwhebb" pitchFamily="-112" charset="0"/>
                <a:cs typeface="Bwhebb" pitchFamily="-112" charset="0"/>
              </a:rPr>
              <a:t> </a:t>
            </a: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yyIj&gt; @ymil][;l] a;Kl]m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tymir;a}</a:t>
            </a:r>
            <a:endParaRPr lang="en-US" sz="4800" dirty="0">
              <a:solidFill>
                <a:schemeClr val="bg1"/>
              </a:solidFill>
              <a:latin typeface="Bwhebb" pitchFamily="-112" charset="0"/>
              <a:ea typeface="Bwhebb" pitchFamily="-112" charset="0"/>
              <a:cs typeface="Bwhebb" pitchFamily="-112" charset="0"/>
            </a:endParaRP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.aWEj</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nÒ a;rv]piW &amp;d;b][</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l] a;ml]j, rm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a&gt; </a:t>
            </a:r>
          </a:p>
        </p:txBody>
      </p:sp>
      <p:sp>
        <p:nvSpPr>
          <p:cNvPr id="81925" name="Text Box 5"/>
          <p:cNvSpPr txBox="1">
            <a:spLocks noChangeArrowheads="1"/>
          </p:cNvSpPr>
          <p:nvPr/>
        </p:nvSpPr>
        <p:spPr bwMode="auto">
          <a:xfrm>
            <a:off x="5943600" y="5897563"/>
            <a:ext cx="4572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Daniel 2:4</a:t>
            </a:r>
          </a:p>
        </p:txBody>
      </p:sp>
      <p:sp>
        <p:nvSpPr>
          <p:cNvPr id="81927" name="Text Box 7"/>
          <p:cNvSpPr txBox="1">
            <a:spLocks noChangeArrowheads="1"/>
          </p:cNvSpPr>
          <p:nvPr/>
        </p:nvSpPr>
        <p:spPr bwMode="auto">
          <a:xfrm>
            <a:off x="2324100" y="457200"/>
            <a:ext cx="4572000"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dirty="0" err="1">
                <a:solidFill>
                  <a:srgbClr val="FFFF00"/>
                </a:solidFill>
                <a:latin typeface="Pyidaungsu" panose="020B0502040204020203" pitchFamily="34" charset="0"/>
                <a:ea typeface="+mn-ea"/>
                <a:cs typeface="Pyidaungsu" panose="020B0502040204020203" pitchFamily="34" charset="0"/>
              </a:rPr>
              <a:t>ဓမ္မဟောင်းကျမ်း</a:t>
            </a:r>
            <a:endParaRPr lang="en-US" sz="4400" b="1" dirty="0">
              <a:solidFill>
                <a:srgbClr val="FFFF00"/>
              </a:solidFill>
              <a:latin typeface="Pyidaungsu" panose="020B0502040204020203" pitchFamily="34" charset="0"/>
              <a:ea typeface="+mn-ea"/>
              <a:cs typeface="Pyidaungsu" panose="020B0502040204020203" pitchFamily="34" charset="0"/>
            </a:endParaRPr>
          </a:p>
        </p:txBody>
      </p:sp>
      <p:sp>
        <p:nvSpPr>
          <p:cNvPr id="276486" name="Rectangle 9"/>
          <p:cNvSpPr>
            <a:spLocks noGrp="1" noChangeArrowheads="1"/>
          </p:cNvSpPr>
          <p:nvPr>
            <p:ph type="title" idx="4294967295"/>
          </p:nvPr>
        </p:nvSpPr>
        <p:spPr>
          <a:xfrm>
            <a:off x="0" y="0"/>
            <a:ext cx="2362200" cy="1143000"/>
          </a:xfrm>
          <a:solidFill>
            <a:schemeClr val="tx2"/>
          </a:solidFill>
        </p:spPr>
        <p:txBody>
          <a:bodyPr/>
          <a:lstStyle/>
          <a:p>
            <a:pPr eaLnBrk="1" hangingPunct="1"/>
            <a:r>
              <a:rPr lang="en-US" sz="3200" dirty="0" err="1">
                <a:solidFill>
                  <a:schemeClr val="bg1"/>
                </a:solidFill>
                <a:latin typeface="Pyidaungsu" panose="020B0502040204020203" pitchFamily="34" charset="0"/>
                <a:ea typeface="ＭＳ Ｐゴシック" charset="0"/>
                <a:cs typeface="Pyidaungsu" panose="020B0502040204020203" pitchFamily="34" charset="0"/>
              </a:rPr>
              <a:t>ရှုရိဘာသာ</a:t>
            </a:r>
            <a:endParaRPr lang="en-US" sz="3200" dirty="0">
              <a:solidFill>
                <a:schemeClr val="bg1"/>
              </a:solidFill>
              <a:latin typeface="Pyidaungsu" panose="020B0502040204020203" pitchFamily="34" charset="0"/>
              <a:ea typeface="ＭＳ Ｐゴシック" charset="0"/>
              <a:cs typeface="Pyidaungsu" panose="020B0502040204020203" pitchFamily="34" charset="0"/>
            </a:endParaRPr>
          </a:p>
        </p:txBody>
      </p:sp>
      <p:pic>
        <p:nvPicPr>
          <p:cNvPr id="276487" name="Picture 10" descr="Aramai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8" y="3356992"/>
            <a:ext cx="8964612" cy="262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Text Box 6"/>
          <p:cNvSpPr txBox="1">
            <a:spLocks noChangeArrowheads="1"/>
          </p:cNvSpPr>
          <p:nvPr/>
        </p:nvSpPr>
        <p:spPr bwMode="auto">
          <a:xfrm>
            <a:off x="2324100" y="2648967"/>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rgbClr val="FFFF00"/>
                </a:solidFill>
                <a:latin typeface="Pyidaungsu" panose="020B0502040204020203" pitchFamily="34" charset="0"/>
                <a:ea typeface="+mn-ea"/>
                <a:cs typeface="Pyidaungsu" panose="020B0502040204020203" pitchFamily="34" charset="0"/>
              </a:rPr>
              <a:t>ရှုရိဘာသာ</a:t>
            </a:r>
            <a:endParaRPr lang="en-US" sz="4000" b="1" dirty="0">
              <a:solidFill>
                <a:srgbClr val="FFFF00"/>
              </a:solidFill>
              <a:latin typeface="Pyidaungsu" panose="020B0502040204020203" pitchFamily="34" charset="0"/>
              <a:ea typeface="+mn-ea"/>
              <a:cs typeface="Pyidaungsu" panose="020B0502040204020203"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1926"/>
                                        </p:tgtEl>
                                        <p:attrNameLst>
                                          <p:attrName>style.visibility</p:attrName>
                                        </p:attrNameLst>
                                      </p:cBhvr>
                                      <p:to>
                                        <p:strVal val="visible"/>
                                      </p:to>
                                    </p:set>
                                    <p:animEffect transition="in" filter="dissolve">
                                      <p:cBhvr>
                                        <p:cTn id="7" dur="500"/>
                                        <p:tgtEl>
                                          <p:spTgt spid="81926"/>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81923"/>
                                        </p:tgtEl>
                                        <p:attrNameLst>
                                          <p:attrName>style.visibility</p:attrName>
                                        </p:attrNameLst>
                                      </p:cBhvr>
                                      <p:to>
                                        <p:strVal val="visible"/>
                                      </p:to>
                                    </p:set>
                                    <p:animEffect transition="in" filter="dissolve">
                                      <p:cBhvr>
                                        <p:cTn id="11" dur="500"/>
                                        <p:tgtEl>
                                          <p:spTgt spid="81923"/>
                                        </p:tgtEl>
                                      </p:cBhvr>
                                    </p:animEffect>
                                  </p:childTnLst>
                                </p:cTn>
                              </p:par>
                            </p:childTnLst>
                          </p:cTn>
                        </p:par>
                        <p:par>
                          <p:cTn id="12" fill="hold" nodeType="afterGroup">
                            <p:stCondLst>
                              <p:cond delay="6000"/>
                            </p:stCondLst>
                            <p:childTnLst>
                              <p:par>
                                <p:cTn id="13" presetID="9" presetClass="entr" presetSubtype="0" fill="hold" grpId="0" nodeType="afterEffect">
                                  <p:stCondLst>
                                    <p:cond delay="5000"/>
                                  </p:stCondLst>
                                  <p:childTnLst>
                                    <p:set>
                                      <p:cBhvr>
                                        <p:cTn id="14" dur="1" fill="hold">
                                          <p:stCondLst>
                                            <p:cond delay="0"/>
                                          </p:stCondLst>
                                        </p:cTn>
                                        <p:tgtEl>
                                          <p:spTgt spid="81925"/>
                                        </p:tgtEl>
                                        <p:attrNameLst>
                                          <p:attrName>style.visibility</p:attrName>
                                        </p:attrNameLst>
                                      </p:cBhvr>
                                      <p:to>
                                        <p:strVal val="visible"/>
                                      </p:to>
                                    </p:set>
                                    <p:animEffect transition="in" filter="dissolve">
                                      <p:cBhvr>
                                        <p:cTn id="15" dur="500"/>
                                        <p:tgtEl>
                                          <p:spTgt spid="81925"/>
                                        </p:tgtEl>
                                      </p:cBhvr>
                                    </p:animEffect>
                                  </p:childTnLst>
                                </p:cTn>
                              </p:par>
                            </p:childTnLst>
                          </p:cTn>
                        </p:par>
                        <p:par>
                          <p:cTn id="16" fill="hold" nodeType="afterGroup">
                            <p:stCondLst>
                              <p:cond delay="11500"/>
                            </p:stCondLst>
                            <p:childTnLst>
                              <p:par>
                                <p:cTn id="17" presetID="9" presetClass="entr" presetSubtype="0" fill="hold" grpId="0" nodeType="afterEffect">
                                  <p:stCondLst>
                                    <p:cond delay="1000"/>
                                  </p:stCondLst>
                                  <p:childTnLst>
                                    <p:set>
                                      <p:cBhvr>
                                        <p:cTn id="18" dur="1" fill="hold">
                                          <p:stCondLst>
                                            <p:cond delay="0"/>
                                          </p:stCondLst>
                                        </p:cTn>
                                        <p:tgtEl>
                                          <p:spTgt spid="81924"/>
                                        </p:tgtEl>
                                        <p:attrNameLst>
                                          <p:attrName>style.visibility</p:attrName>
                                        </p:attrNameLst>
                                      </p:cBhvr>
                                      <p:to>
                                        <p:strVal val="visible"/>
                                      </p:to>
                                    </p:set>
                                    <p:animEffect transition="in" filter="dissolve">
                                      <p:cBhvr>
                                        <p:cTn id="19"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4" grpId="0" autoUpdateAnimBg="0"/>
      <p:bldP spid="81925" grpId="0" autoUpdateAnimBg="0"/>
      <p:bldP spid="8192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Text Box 3"/>
          <p:cNvSpPr txBox="1">
            <a:spLocks noChangeArrowheads="1"/>
          </p:cNvSpPr>
          <p:nvPr/>
        </p:nvSpPr>
        <p:spPr bwMode="auto">
          <a:xfrm>
            <a:off x="190500" y="1584325"/>
            <a:ext cx="8648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dirty="0" err="1">
                <a:solidFill>
                  <a:schemeClr val="bg1"/>
                </a:solidFill>
                <a:latin typeface="Pyidaungsu" panose="020B0502040204020203" pitchFamily="34" charset="0"/>
                <a:ea typeface="+mn-ea"/>
                <a:cs typeface="Pyidaungsu" panose="020B0502040204020203" pitchFamily="34" charset="0"/>
              </a:rPr>
              <a:t>မဿဲ</a:t>
            </a:r>
            <a:r>
              <a:rPr lang="en-US" sz="3600" b="1" dirty="0">
                <a:solidFill>
                  <a:schemeClr val="bg1"/>
                </a:solidFill>
                <a:latin typeface="Pyidaungsu" panose="020B0502040204020203" pitchFamily="34" charset="0"/>
                <a:ea typeface="+mn-ea"/>
                <a:cs typeface="Pyidaungsu" panose="020B0502040204020203" pitchFamily="34" charset="0"/>
              </a:rPr>
              <a:t> - </a:t>
            </a:r>
            <a:r>
              <a:rPr lang="en-US" sz="3600" b="1" dirty="0" err="1">
                <a:solidFill>
                  <a:schemeClr val="bg1"/>
                </a:solidFill>
                <a:latin typeface="Pyidaungsu" panose="020B0502040204020203" pitchFamily="34" charset="0"/>
                <a:ea typeface="+mn-ea"/>
                <a:cs typeface="Pyidaungsu" panose="020B0502040204020203" pitchFamily="34" charset="0"/>
              </a:rPr>
              <a:t>ဗျာဒိတ</a:t>
            </a:r>
            <a:r>
              <a:rPr lang="en-US" sz="3600" b="1" dirty="0">
                <a:solidFill>
                  <a:schemeClr val="bg1"/>
                </a:solidFill>
                <a:latin typeface="Pyidaungsu" panose="020B0502040204020203" pitchFamily="34" charset="0"/>
                <a:ea typeface="+mn-ea"/>
                <a:cs typeface="Pyidaungsu" panose="020B0502040204020203" pitchFamily="34" charset="0"/>
              </a:rPr>
              <a:t>်</a:t>
            </a:r>
          </a:p>
        </p:txBody>
      </p:sp>
      <p:sp>
        <p:nvSpPr>
          <p:cNvPr id="82948" name="Text Box 4"/>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rgbClr val="00FFFF"/>
                </a:solidFill>
                <a:latin typeface="Pyidaungsu" panose="020B0502040204020203" pitchFamily="34" charset="0"/>
                <a:ea typeface="+mn-ea"/>
                <a:cs typeface="Pyidaungsu" panose="020B0502040204020203" pitchFamily="34" charset="0"/>
              </a:rPr>
              <a:t>ဂရိဘာသာ</a:t>
            </a:r>
            <a:endParaRPr lang="en-US" sz="4000" b="1" dirty="0">
              <a:solidFill>
                <a:srgbClr val="00FFFF"/>
              </a:solidFill>
              <a:latin typeface="Pyidaungsu" panose="020B0502040204020203" pitchFamily="34" charset="0"/>
              <a:ea typeface="+mn-ea"/>
              <a:cs typeface="Pyidaungsu" panose="020B0502040204020203" pitchFamily="34" charset="0"/>
            </a:endParaRPr>
          </a:p>
        </p:txBody>
      </p:sp>
      <p:sp>
        <p:nvSpPr>
          <p:cNvPr id="82949" name="Text Box 5"/>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dirty="0" err="1">
                <a:solidFill>
                  <a:srgbClr val="00FFFF"/>
                </a:solidFill>
                <a:latin typeface="Pyidaungsu" panose="020B0502040204020203" pitchFamily="34" charset="0"/>
                <a:ea typeface="+mn-ea"/>
                <a:cs typeface="Pyidaungsu" panose="020B0502040204020203" pitchFamily="34" charset="0"/>
              </a:rPr>
              <a:t>ဓမ္မသစ်ကျမ်း</a:t>
            </a:r>
            <a:endParaRPr lang="en-US" sz="4400" b="1" dirty="0">
              <a:solidFill>
                <a:srgbClr val="00FFFF"/>
              </a:solidFill>
              <a:latin typeface="Pyidaungsu" panose="020B0502040204020203" pitchFamily="34" charset="0"/>
              <a:ea typeface="+mn-ea"/>
              <a:cs typeface="Pyidaungsu" panose="020B0502040204020203" pitchFamily="34" charset="0"/>
            </a:endParaRPr>
          </a:p>
        </p:txBody>
      </p:sp>
      <p:sp>
        <p:nvSpPr>
          <p:cNvPr id="82950" name="Text Box 6"/>
          <p:cNvSpPr txBox="1">
            <a:spLocks noChangeArrowheads="1"/>
          </p:cNvSpPr>
          <p:nvPr/>
        </p:nvSpPr>
        <p:spPr bwMode="auto">
          <a:xfrm>
            <a:off x="1371600" y="3962400"/>
            <a:ext cx="6705600" cy="1736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5400" b="1" dirty="0">
                <a:solidFill>
                  <a:schemeClr val="bg1"/>
                </a:solidFill>
                <a:latin typeface="Bwgrkl" charset="0"/>
              </a:rPr>
              <a:t> ~H ca,rij tou/ kuri,ou VIhsou/ meta. </a:t>
            </a:r>
            <a:r>
              <a:rPr lang="en-US" sz="5400" b="1" dirty="0" err="1">
                <a:solidFill>
                  <a:schemeClr val="bg1"/>
                </a:solidFill>
                <a:latin typeface="Bwgrkl" charset="0"/>
              </a:rPr>
              <a:t>pa,ntwn</a:t>
            </a:r>
            <a:endParaRPr lang="el-GR" sz="5400" b="1" dirty="0">
              <a:solidFill>
                <a:schemeClr val="bg1"/>
              </a:solidFill>
              <a:latin typeface="Bwgrkl" charset="0"/>
            </a:endParaRPr>
          </a:p>
        </p:txBody>
      </p:sp>
      <p:sp>
        <p:nvSpPr>
          <p:cNvPr id="82951" name="Text Box 7"/>
          <p:cNvSpPr txBox="1">
            <a:spLocks noChangeArrowheads="1"/>
          </p:cNvSpPr>
          <p:nvPr/>
        </p:nvSpPr>
        <p:spPr bwMode="auto">
          <a:xfrm>
            <a:off x="5638800" y="5930900"/>
            <a:ext cx="35052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a:solidFill>
                  <a:schemeClr val="bg1"/>
                </a:solidFill>
                <a:latin typeface="Arial"/>
                <a:ea typeface="+mn-ea"/>
                <a:cs typeface="Arial"/>
              </a:rPr>
              <a:t>Revelation 22:21</a:t>
            </a:r>
          </a:p>
        </p:txBody>
      </p:sp>
      <p:sp>
        <p:nvSpPr>
          <p:cNvPr id="278535" name="Rectangle 9"/>
          <p:cNvSpPr>
            <a:spLocks noGrp="1" noChangeArrowheads="1"/>
          </p:cNvSpPr>
          <p:nvPr>
            <p:ph type="title" idx="4294967295"/>
          </p:nvPr>
        </p:nvSpPr>
        <p:spPr>
          <a:xfrm>
            <a:off x="0" y="0"/>
            <a:ext cx="2209800" cy="1143000"/>
          </a:xfrm>
          <a:solidFill>
            <a:schemeClr val="tx2"/>
          </a:solidFill>
        </p:spPr>
        <p:txBody>
          <a:bodyPr/>
          <a:lstStyle/>
          <a:p>
            <a:pPr eaLnBrk="1" hangingPunct="1"/>
            <a:r>
              <a:rPr lang="en-US" sz="3600" dirty="0" err="1">
                <a:solidFill>
                  <a:schemeClr val="bg1"/>
                </a:solidFill>
                <a:latin typeface="Pyidaungsu" panose="020B0502040204020203" pitchFamily="34" charset="0"/>
                <a:ea typeface="ＭＳ Ｐゴシック" charset="0"/>
                <a:cs typeface="Pyidaungsu" panose="020B0502040204020203" pitchFamily="34" charset="0"/>
              </a:rPr>
              <a:t>ဂရိဘာသာ</a:t>
            </a:r>
            <a:endParaRPr lang="en-US" sz="3600" dirty="0">
              <a:solidFill>
                <a:schemeClr val="bg1"/>
              </a:solidFill>
              <a:latin typeface="Pyidaungsu" panose="020B0502040204020203" pitchFamily="34" charset="0"/>
              <a:ea typeface="ＭＳ Ｐゴシック" charset="0"/>
              <a:cs typeface="Pyidaungsu" panose="020B0502040204020203" pitchFamily="34" charset="0"/>
            </a:endParaRPr>
          </a:p>
        </p:txBody>
      </p:sp>
      <p:pic>
        <p:nvPicPr>
          <p:cNvPr id="278536" name="Picture 9" descr="Gree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05064"/>
            <a:ext cx="9144000" cy="186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82948"/>
                                        </p:tgtEl>
                                        <p:attrNameLst>
                                          <p:attrName>style.visibility</p:attrName>
                                        </p:attrNameLst>
                                      </p:cBhvr>
                                      <p:to>
                                        <p:strVal val="visible"/>
                                      </p:to>
                                    </p:set>
                                    <p:animEffect transition="in" filter="dissolve">
                                      <p:cBhvr>
                                        <p:cTn id="11" dur="500"/>
                                        <p:tgtEl>
                                          <p:spTgt spid="82948"/>
                                        </p:tgtEl>
                                      </p:cBhvr>
                                    </p:animEffect>
                                  </p:childTnLst>
                                </p:cTn>
                              </p:par>
                            </p:childTnLst>
                          </p:cTn>
                        </p:par>
                        <p:par>
                          <p:cTn id="12" fill="hold" nodeType="afterGroup">
                            <p:stCondLst>
                              <p:cond delay="6000"/>
                            </p:stCondLst>
                            <p:childTnLst>
                              <p:par>
                                <p:cTn id="13" presetID="9" presetClass="entr" presetSubtype="0" fill="hold" grpId="0" nodeType="afterEffect">
                                  <p:stCondLst>
                                    <p:cond delay="2000"/>
                                  </p:stCondLst>
                                  <p:childTnLst>
                                    <p:set>
                                      <p:cBhvr>
                                        <p:cTn id="14" dur="1" fill="hold">
                                          <p:stCondLst>
                                            <p:cond delay="0"/>
                                          </p:stCondLst>
                                        </p:cTn>
                                        <p:tgtEl>
                                          <p:spTgt spid="82951"/>
                                        </p:tgtEl>
                                        <p:attrNameLst>
                                          <p:attrName>style.visibility</p:attrName>
                                        </p:attrNameLst>
                                      </p:cBhvr>
                                      <p:to>
                                        <p:strVal val="visible"/>
                                      </p:to>
                                    </p:set>
                                    <p:animEffect transition="in" filter="dissolve">
                                      <p:cBhvr>
                                        <p:cTn id="15" dur="500"/>
                                        <p:tgtEl>
                                          <p:spTgt spid="82951"/>
                                        </p:tgtEl>
                                      </p:cBhvr>
                                    </p:animEffect>
                                  </p:childTnLst>
                                </p:cTn>
                              </p:par>
                            </p:childTnLst>
                          </p:cTn>
                        </p:par>
                        <p:par>
                          <p:cTn id="16" fill="hold" nodeType="afterGroup">
                            <p:stCondLst>
                              <p:cond delay="8500"/>
                            </p:stCondLst>
                            <p:childTnLst>
                              <p:par>
                                <p:cTn id="17" presetID="9" presetClass="entr" presetSubtype="0" fill="hold" grpId="0" nodeType="afterEffect">
                                  <p:stCondLst>
                                    <p:cond delay="1000"/>
                                  </p:stCondLst>
                                  <p:childTnLst>
                                    <p:set>
                                      <p:cBhvr>
                                        <p:cTn id="18" dur="1" fill="hold">
                                          <p:stCondLst>
                                            <p:cond delay="0"/>
                                          </p:stCondLst>
                                        </p:cTn>
                                        <p:tgtEl>
                                          <p:spTgt spid="82950"/>
                                        </p:tgtEl>
                                        <p:attrNameLst>
                                          <p:attrName>style.visibility</p:attrName>
                                        </p:attrNameLst>
                                      </p:cBhvr>
                                      <p:to>
                                        <p:strVal val="visible"/>
                                      </p:to>
                                    </p:set>
                                    <p:animEffect transition="in" filter="dissolve">
                                      <p:cBhvr>
                                        <p:cTn id="19"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48" grpId="0" autoUpdateAnimBg="0"/>
      <p:bldP spid="82950" grpId="0" autoUpdateAnimBg="0"/>
      <p:bldP spid="82951"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00-Intro &amp; BT slide 3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78" name="Picture 2" descr="ISCBG032"/>
          <p:cNvPicPr>
            <a:picLocks noChangeAspect="1" noChangeArrowheads="1"/>
          </p:cNvPicPr>
          <p:nvPr/>
        </p:nvPicPr>
        <p:blipFill>
          <a:blip r:embed="rId4">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ext Box 5"/>
          <p:cNvSpPr txBox="1">
            <a:spLocks noChangeArrowheads="1"/>
          </p:cNvSpPr>
          <p:nvPr/>
        </p:nvSpPr>
        <p:spPr bwMode="auto">
          <a:xfrm>
            <a:off x="381000" y="1736725"/>
            <a:ext cx="7620000" cy="1938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r" eaLnBrk="1" hangingPunct="1">
              <a:spcBef>
                <a:spcPct val="50000"/>
              </a:spcBef>
              <a:defRPr/>
            </a:pPr>
            <a:r>
              <a:rPr lang="he-IL" sz="6000" dirty="0">
                <a:solidFill>
                  <a:schemeClr val="bg1"/>
                </a:solidFill>
                <a:latin typeface="Bwhebb" charset="0"/>
                <a:cs typeface="Bwhebb" charset="0"/>
              </a:rPr>
              <a:t>!yhila&gt; ar;B; tyviareB]</a:t>
            </a:r>
            <a:br>
              <a:rPr lang="en-US" sz="6000" dirty="0">
                <a:solidFill>
                  <a:schemeClr val="bg1"/>
                </a:solidFill>
                <a:latin typeface="Bwhebb" charset="0"/>
                <a:cs typeface="Bwhebb" charset="0"/>
              </a:rPr>
            </a:br>
            <a:r>
              <a:rPr lang="en-US" sz="6000" dirty="0">
                <a:solidFill>
                  <a:schemeClr val="bg1"/>
                </a:solidFill>
                <a:latin typeface="Bwhebb" charset="0"/>
                <a:cs typeface="Bwhebb" charset="0"/>
              </a:rPr>
              <a:t>     </a:t>
            </a:r>
            <a:r>
              <a:rPr lang="he-IL" sz="6000" dirty="0">
                <a:solidFill>
                  <a:schemeClr val="bg1"/>
                </a:solidFill>
                <a:latin typeface="Bwhebb" charset="0"/>
                <a:cs typeface="Bwhebb" charset="0"/>
              </a:rPr>
              <a:t>.$r,a;h; taew !yIm</a:t>
            </a:r>
            <a:r>
              <a:rPr lang="uk-UA" sz="6000" dirty="0">
                <a:solidFill>
                  <a:schemeClr val="bg1"/>
                </a:solidFill>
                <a:latin typeface="Bwhebb" charset="0"/>
                <a:cs typeface="Bwhebb" charset="0"/>
              </a:rPr>
              <a:t>'</a:t>
            </a:r>
            <a:r>
              <a:rPr lang="he-IL" sz="6000" dirty="0">
                <a:solidFill>
                  <a:schemeClr val="bg1"/>
                </a:solidFill>
                <a:latin typeface="Bwhebb" charset="0"/>
                <a:cs typeface="Bwhebb" charset="0"/>
              </a:rPr>
              <a:t>V;h</a:t>
            </a:r>
            <a:r>
              <a:rPr lang="uk-UA" sz="6000" dirty="0">
                <a:solidFill>
                  <a:schemeClr val="bg1"/>
                </a:solidFill>
                <a:latin typeface="Bwhebb" charset="0"/>
                <a:cs typeface="Bwhebb" charset="0"/>
              </a:rPr>
              <a:t>'</a:t>
            </a:r>
            <a:r>
              <a:rPr lang="he-IL" sz="6000" dirty="0">
                <a:solidFill>
                  <a:schemeClr val="bg1"/>
                </a:solidFill>
                <a:latin typeface="Bwhebb" charset="0"/>
                <a:cs typeface="Bwhebb" charset="0"/>
              </a:rPr>
              <a:t> tae</a:t>
            </a:r>
            <a:endParaRPr lang="en-US" sz="6000" dirty="0">
              <a:solidFill>
                <a:schemeClr val="bg1"/>
              </a:solidFill>
              <a:latin typeface="Bwhebb" charset="0"/>
              <a:cs typeface="Bwhebb" charset="0"/>
            </a:endParaRPr>
          </a:p>
        </p:txBody>
      </p:sp>
      <p:sp>
        <p:nvSpPr>
          <p:cNvPr id="84998" name="Text Box 6"/>
          <p:cNvSpPr txBox="1">
            <a:spLocks noChangeArrowheads="1"/>
          </p:cNvSpPr>
          <p:nvPr/>
        </p:nvSpPr>
        <p:spPr bwMode="auto">
          <a:xfrm>
            <a:off x="1371600" y="3962400"/>
            <a:ext cx="6705600" cy="1736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5400" b="1" dirty="0">
                <a:solidFill>
                  <a:schemeClr val="bg1"/>
                </a:solidFill>
                <a:latin typeface="Bwgrkl" charset="0"/>
              </a:rPr>
              <a:t> ~H ca,rij tou/ kuri,ou VIhsou/ meta. pa,ntwn</a:t>
            </a:r>
            <a:endParaRPr lang="el-GR" sz="5400" b="1" dirty="0">
              <a:solidFill>
                <a:schemeClr val="bg1"/>
              </a:solidFill>
              <a:latin typeface="Bwgrkl" charset="0"/>
            </a:endParaRPr>
          </a:p>
        </p:txBody>
      </p:sp>
      <p:sp>
        <p:nvSpPr>
          <p:cNvPr id="280581" name="Rectangle 7"/>
          <p:cNvSpPr>
            <a:spLocks noGrp="1" noChangeArrowheads="1"/>
          </p:cNvSpPr>
          <p:nvPr>
            <p:ph type="title" idx="4294967295"/>
          </p:nvPr>
        </p:nvSpPr>
        <p:spPr>
          <a:xfrm>
            <a:off x="467544" y="476250"/>
            <a:ext cx="8568952" cy="1143000"/>
          </a:xfrm>
        </p:spPr>
        <p:txBody>
          <a:bodyPr/>
          <a:lstStyle/>
          <a:p>
            <a:pPr eaLnBrk="1" hangingPunct="1"/>
            <a:r>
              <a:rPr lang="en-US" sz="3600" b="1" u="sng" dirty="0" err="1">
                <a:solidFill>
                  <a:schemeClr val="bg1"/>
                </a:solidFill>
                <a:latin typeface="Pyidaungsu" panose="020B0502040204020203" pitchFamily="34" charset="0"/>
                <a:ea typeface="ＭＳ Ｐゴシック" charset="0"/>
                <a:cs typeface="Pyidaungsu" panose="020B0502040204020203" pitchFamily="34" charset="0"/>
              </a:rPr>
              <a:t>ဘုရားသခင</a:t>
            </a:r>
            <a:r>
              <a:rPr lang="en-US" sz="3600" b="1" u="sng" dirty="0">
                <a:solidFill>
                  <a:schemeClr val="bg1"/>
                </a:solidFill>
                <a:latin typeface="Pyidaungsu" panose="020B0502040204020203" pitchFamily="34" charset="0"/>
                <a:ea typeface="ＭＳ Ｐゴシック" charset="0"/>
                <a:cs typeface="Pyidaungsu" panose="020B0502040204020203" pitchFamily="34" charset="0"/>
              </a:rPr>
              <a:t>် </a:t>
            </a:r>
            <a:r>
              <a:rPr lang="en-US" sz="3600" b="1" u="sng" dirty="0" err="1">
                <a:solidFill>
                  <a:schemeClr val="bg1"/>
                </a:solidFill>
                <a:latin typeface="Pyidaungsu" panose="020B0502040204020203" pitchFamily="34" charset="0"/>
                <a:ea typeface="ＭＳ Ｐゴシック" charset="0"/>
                <a:cs typeface="Pyidaungsu" panose="020B0502040204020203" pitchFamily="34" charset="0"/>
              </a:rPr>
              <a:t>ရွေးချယ်ခဲ့သော</a:t>
            </a:r>
            <a:r>
              <a:rPr lang="en-US" sz="3600" b="1" u="sng" dirty="0">
                <a:solidFill>
                  <a:schemeClr val="bg1"/>
                </a:solidFill>
                <a:latin typeface="Pyidaungsu" panose="020B0502040204020203" pitchFamily="34" charset="0"/>
                <a:ea typeface="ＭＳ Ｐゴシック" charset="0"/>
                <a:cs typeface="Pyidaungsu" panose="020B0502040204020203" pitchFamily="34" charset="0"/>
              </a:rPr>
              <a:t> </a:t>
            </a:r>
            <a:r>
              <a:rPr lang="en-US" sz="3600" b="1" u="sng" dirty="0" err="1">
                <a:solidFill>
                  <a:schemeClr val="bg1"/>
                </a:solidFill>
                <a:latin typeface="Pyidaungsu" panose="020B0502040204020203" pitchFamily="34" charset="0"/>
                <a:ea typeface="ＭＳ Ｐゴシック" charset="0"/>
                <a:cs typeface="Pyidaungsu" panose="020B0502040204020203" pitchFamily="34" charset="0"/>
              </a:rPr>
              <a:t>ဘာသာစကားများ</a:t>
            </a:r>
            <a:endParaRPr lang="en-US" sz="3600" u="sng" dirty="0">
              <a:latin typeface="Pyidaungsu" panose="020B0502040204020203" pitchFamily="34" charset="0"/>
              <a:ea typeface="ＭＳ Ｐゴシック" charset="0"/>
              <a:cs typeface="Pyidaungsu" panose="020B0502040204020203" pitchFamily="34" charset="0"/>
            </a:endParaRPr>
          </a:p>
        </p:txBody>
      </p:sp>
      <p:pic>
        <p:nvPicPr>
          <p:cNvPr id="2" name="Picture 1" descr="Screen Shot 2017-07-28 at 10.30.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 y="1556792"/>
            <a:ext cx="9212592" cy="475252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997"/>
                                        </p:tgtEl>
                                        <p:attrNameLst>
                                          <p:attrName>style.visibility</p:attrName>
                                        </p:attrNameLst>
                                      </p:cBhvr>
                                      <p:to>
                                        <p:strVal val="visible"/>
                                      </p:to>
                                    </p:set>
                                    <p:animEffect transition="in" filter="dissolve">
                                      <p:cBhvr>
                                        <p:cTn id="7" dur="500"/>
                                        <p:tgtEl>
                                          <p:spTgt spid="8499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84998"/>
                                        </p:tgtEl>
                                        <p:attrNameLst>
                                          <p:attrName>style.visibility</p:attrName>
                                        </p:attrNameLst>
                                      </p:cBhvr>
                                      <p:to>
                                        <p:strVal val="visible"/>
                                      </p:to>
                                    </p:set>
                                    <p:animEffect transition="in" filter="dissolve">
                                      <p:cBhvr>
                                        <p:cTn id="11"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utoUpdateAnimBg="0"/>
      <p:bldP spid="8499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76200" y="685800"/>
            <a:ext cx="4267200" cy="3581400"/>
          </a:xfrm>
          <a:effectLst>
            <a:outerShdw blurRad="63500" dist="107763" dir="8100000" algn="ctr" rotWithShape="0">
              <a:srgbClr val="000000">
                <a:alpha val="74998"/>
              </a:srgbClr>
            </a:outerShdw>
          </a:effectLst>
        </p:spPr>
        <p:txBody>
          <a:bodyPr/>
          <a:lstStyle/>
          <a:p>
            <a:pPr>
              <a:defRPr/>
            </a:pPr>
            <a:r>
              <a:rPr lang="en-US" dirty="0" err="1">
                <a:latin typeface="Pyidaungsu" panose="020B0502040204020203" pitchFamily="34" charset="0"/>
                <a:cs typeface="Pyidaungsu" panose="020B0502040204020203" pitchFamily="34" charset="0"/>
              </a:rPr>
              <a:t>ဓမ္မဟောင်းကျမ်း</a:t>
            </a:r>
            <a:r>
              <a:rPr lang="en-US" dirty="0">
                <a:latin typeface="Pyidaungsu" panose="020B0502040204020203" pitchFamily="34" charset="0"/>
                <a:cs typeface="Pyidaungsu" panose="020B0502040204020203" pitchFamily="34" charset="0"/>
              </a:rPr>
              <a:t> </a:t>
            </a:r>
            <a:r>
              <a:rPr lang="en-US" dirty="0" err="1">
                <a:latin typeface="Pyidaungsu" panose="020B0502040204020203" pitchFamily="34" charset="0"/>
                <a:cs typeface="Pyidaungsu" panose="020B0502040204020203" pitchFamily="34" charset="0"/>
              </a:rPr>
              <a:t>လေ့လာရန</a:t>
            </a:r>
            <a:r>
              <a:rPr lang="en-US" dirty="0">
                <a:latin typeface="Pyidaungsu" panose="020B0502040204020203" pitchFamily="34" charset="0"/>
                <a:cs typeface="Pyidaungsu" panose="020B0502040204020203" pitchFamily="34" charset="0"/>
              </a:rPr>
              <a:t>် </a:t>
            </a:r>
            <a:r>
              <a:rPr lang="en-US" dirty="0" err="1">
                <a:latin typeface="Pyidaungsu" panose="020B0502040204020203" pitchFamily="34" charset="0"/>
                <a:cs typeface="Pyidaungsu" panose="020B0502040204020203" pitchFamily="34" charset="0"/>
              </a:rPr>
              <a:t>သမ္မာကျမ်းဆိုင်ရာ</a:t>
            </a:r>
            <a:r>
              <a:rPr lang="en-US" dirty="0">
                <a:latin typeface="Pyidaungsu" panose="020B0502040204020203" pitchFamily="34" charset="0"/>
                <a:cs typeface="Pyidaungsu" panose="020B0502040204020203" pitchFamily="34" charset="0"/>
              </a:rPr>
              <a:t> </a:t>
            </a:r>
            <a:r>
              <a:rPr lang="en-US" dirty="0" err="1">
                <a:latin typeface="Pyidaungsu" panose="020B0502040204020203" pitchFamily="34" charset="0"/>
                <a:cs typeface="Pyidaungsu" panose="020B0502040204020203" pitchFamily="34" charset="0"/>
              </a:rPr>
              <a:t>ဓမ္မပညာ</a:t>
            </a:r>
            <a:endParaRPr lang="en-US" dirty="0">
              <a:latin typeface="Pyidaungsu" panose="020B0502040204020203" pitchFamily="34" charset="0"/>
              <a:cs typeface="Pyidaungsu" panose="020B0502040204020203" pitchFamily="34" charset="0"/>
            </a:endParaRPr>
          </a:p>
        </p:txBody>
      </p:sp>
      <p:pic>
        <p:nvPicPr>
          <p:cNvPr id="284674" name="Picture 15" descr="j02161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p:nvPr>
        </p:nvSpPr>
        <p:spPr>
          <a:xfrm>
            <a:off x="0" y="188640"/>
            <a:ext cx="8458200" cy="1143000"/>
          </a:xfrm>
        </p:spPr>
        <p:txBody>
          <a:bodyPr/>
          <a:lstStyle/>
          <a:p>
            <a:r>
              <a:rPr lang="en-US" sz="3600" dirty="0" err="1">
                <a:latin typeface="Pyidaungsu" panose="020B0502040204020203" pitchFamily="34" charset="0"/>
                <a:ea typeface="ＭＳ Ｐゴシック" charset="0"/>
                <a:cs typeface="Pyidaungsu" panose="020B0502040204020203" pitchFamily="34" charset="0"/>
              </a:rPr>
              <a:t>ဓမ္မဟောင်းကျမ်း</a:t>
            </a:r>
            <a:r>
              <a:rPr lang="en-US" sz="3600" dirty="0">
                <a:latin typeface="Pyidaungsu" panose="020B0502040204020203" pitchFamily="34" charset="0"/>
                <a:ea typeface="ＭＳ Ｐゴシック" charset="0"/>
                <a:cs typeface="Pyidaungsu" panose="020B0502040204020203" pitchFamily="34" charset="0"/>
              </a:rPr>
              <a:t>၏ </a:t>
            </a:r>
            <a:r>
              <a:rPr lang="en-US" sz="3600" dirty="0" err="1">
                <a:latin typeface="Pyidaungsu" panose="020B0502040204020203" pitchFamily="34" charset="0"/>
                <a:ea typeface="ＭＳ Ｐゴシック" charset="0"/>
                <a:cs typeface="Pyidaungsu" panose="020B0502040204020203" pitchFamily="34" charset="0"/>
              </a:rPr>
              <a:t>အဓိကအချက်မှာ</a:t>
            </a:r>
            <a:r>
              <a:rPr lang="en-US" sz="3600" dirty="0">
                <a:latin typeface="Pyidaungsu" panose="020B0502040204020203" pitchFamily="34" charset="0"/>
                <a:ea typeface="ＭＳ Ｐゴシック" charset="0"/>
                <a:cs typeface="Pyidaungsu" panose="020B0502040204020203" pitchFamily="34" charset="0"/>
              </a:rPr>
              <a:t> </a:t>
            </a:r>
            <a:r>
              <a:rPr lang="en-US" sz="3600" dirty="0" err="1">
                <a:latin typeface="Pyidaungsu" panose="020B0502040204020203" pitchFamily="34" charset="0"/>
                <a:ea typeface="ＭＳ Ｐゴシック" charset="0"/>
                <a:cs typeface="Pyidaungsu" panose="020B0502040204020203" pitchFamily="34" charset="0"/>
              </a:rPr>
              <a:t>အဘယ်နည်း</a:t>
            </a:r>
            <a:endParaRPr lang="en-US" sz="3600" dirty="0">
              <a:latin typeface="Pyidaungsu" panose="020B0502040204020203" pitchFamily="34" charset="0"/>
              <a:ea typeface="ＭＳ Ｐゴシック" charset="0"/>
              <a:cs typeface="Pyidaungsu" panose="020B0502040204020203" pitchFamily="34" charset="0"/>
            </a:endParaRPr>
          </a:p>
        </p:txBody>
      </p:sp>
      <p:sp>
        <p:nvSpPr>
          <p:cNvPr id="286722" name="Rectangle 3"/>
          <p:cNvSpPr>
            <a:spLocks noGrp="1" noChangeArrowheads="1"/>
          </p:cNvSpPr>
          <p:nvPr>
            <p:ph type="body" sz="half" idx="1"/>
          </p:nvPr>
        </p:nvSpPr>
        <p:spPr>
          <a:xfrm>
            <a:off x="685800" y="1981200"/>
            <a:ext cx="4102100" cy="4114800"/>
          </a:xfrm>
        </p:spPr>
        <p:txBody>
          <a:bodyPr/>
          <a:lstStyle/>
          <a:p>
            <a:pPr marL="0" indent="0">
              <a:lnSpc>
                <a:spcPct val="120000"/>
              </a:lnSpc>
              <a:buNone/>
            </a:pPr>
            <a:r>
              <a:rPr lang="my-MM" sz="3600" dirty="0">
                <a:latin typeface="Pyidaungsu" panose="020B0502040204020203" pitchFamily="34" charset="0"/>
                <a:ea typeface="ＭＳ Ｐゴシック" charset="0"/>
                <a:cs typeface="Pyidaungsu" panose="020B0502040204020203" pitchFamily="34" charset="0"/>
              </a:rPr>
              <a:t>စာမျက်နှာ ၃၀ ရှိ“ကျွန်ုပ်၏အမြင်” ဟုရေးထားသော </a:t>
            </a:r>
          </a:p>
          <a:p>
            <a:pPr marL="0" indent="0">
              <a:lnSpc>
                <a:spcPct val="120000"/>
              </a:lnSpc>
              <a:buNone/>
            </a:pPr>
            <a:r>
              <a:rPr lang="my-MM" sz="3600" dirty="0">
                <a:latin typeface="Pyidaungsu" panose="020B0502040204020203" pitchFamily="34" charset="0"/>
                <a:ea typeface="ＭＳ Ｐゴシック" charset="0"/>
                <a:cs typeface="Pyidaungsu" panose="020B0502040204020203" pitchFamily="34" charset="0"/>
              </a:rPr>
              <a:t>ခေါင်းစဉ်အောက်တွင် စာကြောင်းတစ်ကြောင်းဖြင့်ဖော်ပြပါ။</a:t>
            </a:r>
            <a:endParaRPr lang="en-US" sz="3600" dirty="0">
              <a:latin typeface="Pyidaungsu" panose="020B0502040204020203" pitchFamily="34" charset="0"/>
              <a:ea typeface="ＭＳ Ｐゴシック" charset="0"/>
              <a:cs typeface="Pyidaungsu" panose="020B0502040204020203" pitchFamily="34" charset="0"/>
            </a:endParaRPr>
          </a:p>
        </p:txBody>
      </p:sp>
      <p:pic>
        <p:nvPicPr>
          <p:cNvPr id="286723" name="Picture 4" descr="j030939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724400" y="1600200"/>
            <a:ext cx="3657600" cy="2451100"/>
          </a:xfrm>
          <a:noFill/>
        </p:spPr>
      </p:pic>
      <p:sp>
        <p:nvSpPr>
          <p:cNvPr id="286724" name="Text Box 6"/>
          <p:cNvSpPr txBox="1">
            <a:spLocks noChangeArrowheads="1"/>
          </p:cNvSpPr>
          <p:nvPr/>
        </p:nvSpPr>
        <p:spPr bwMode="auto">
          <a:xfrm>
            <a:off x="8229600" y="1524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400" b="1">
                <a:solidFill>
                  <a:srgbClr val="FFFFFF"/>
                </a:solidFill>
              </a:rPr>
              <a:t>30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body" sz="half" idx="1"/>
          </p:nvPr>
        </p:nvSpPr>
        <p:spPr>
          <a:xfrm>
            <a:off x="0" y="2438400"/>
            <a:ext cx="4343400" cy="3124200"/>
          </a:xfrm>
        </p:spPr>
        <p:txBody>
          <a:bodyPr/>
          <a:lstStyle/>
          <a:p>
            <a:pPr>
              <a:lnSpc>
                <a:spcPct val="110000"/>
              </a:lnSpc>
              <a:buFont typeface="Wingdings" charset="0"/>
              <a:buChar char="þ"/>
            </a:pPr>
            <a:r>
              <a:rPr lang="my-MM" dirty="0">
                <a:latin typeface="Pyidaungsu" panose="020B0502040204020203" pitchFamily="34" charset="0"/>
                <a:ea typeface="ＭＳ Ｐゴシック" charset="0"/>
                <a:cs typeface="Pyidaungsu" panose="020B0502040204020203" pitchFamily="34" charset="0"/>
              </a:rPr>
              <a:t>စာသားပေါ်အခြေခံမှု</a:t>
            </a:r>
          </a:p>
          <a:p>
            <a:pPr>
              <a:lnSpc>
                <a:spcPct val="110000"/>
              </a:lnSpc>
              <a:buFont typeface="Wingdings" charset="0"/>
              <a:buChar char="þ"/>
            </a:pPr>
            <a:r>
              <a:rPr lang="my-MM" dirty="0">
                <a:latin typeface="Pyidaungsu" panose="020B0502040204020203" pitchFamily="34" charset="0"/>
                <a:ea typeface="ＭＳ Ｐゴシック" charset="0"/>
                <a:cs typeface="Pyidaungsu" panose="020B0502040204020203" pitchFamily="34" charset="0"/>
              </a:rPr>
              <a:t>ကျမ်းတစ်ခုလုံးအကျူံးဝင်မှု</a:t>
            </a:r>
          </a:p>
          <a:p>
            <a:pPr>
              <a:lnSpc>
                <a:spcPct val="110000"/>
              </a:lnSpc>
              <a:buFont typeface="Wingdings" charset="0"/>
              <a:buChar char="þ"/>
            </a:pPr>
            <a:r>
              <a:rPr lang="my-MM" dirty="0">
                <a:latin typeface="Pyidaungsu" panose="020B0502040204020203" pitchFamily="34" charset="0"/>
                <a:ea typeface="ＭＳ Ｐゴシック" charset="0"/>
                <a:cs typeface="Pyidaungsu" panose="020B0502040204020203" pitchFamily="34" charset="0"/>
              </a:rPr>
              <a:t>အထောက်အကူဖြစ်ရန်လုံလောက်သောစေ့စပ်မှု</a:t>
            </a:r>
          </a:p>
          <a:p>
            <a:pPr>
              <a:lnSpc>
                <a:spcPct val="110000"/>
              </a:lnSpc>
              <a:buFont typeface="Wingdings" charset="0"/>
              <a:buChar char="þ"/>
            </a:pPr>
            <a:r>
              <a:rPr lang="my-MM" dirty="0">
                <a:latin typeface="Pyidaungsu" panose="020B0502040204020203" pitchFamily="34" charset="0"/>
                <a:ea typeface="ＭＳ Ｐゴシック" charset="0"/>
                <a:cs typeface="Pyidaungsu" panose="020B0502040204020203" pitchFamily="34" charset="0"/>
              </a:rPr>
              <a:t>ဘုရားသခင်သည်အဓိက</a:t>
            </a:r>
            <a:r>
              <a:rPr lang="en-US" dirty="0">
                <a:latin typeface="Pyidaungsu" panose="020B0502040204020203" pitchFamily="34" charset="0"/>
                <a:ea typeface="ＭＳ Ｐゴシック" charset="0"/>
                <a:cs typeface="Pyidaungsu" panose="020B0502040204020203" pitchFamily="34" charset="0"/>
              </a:rPr>
              <a:t> </a:t>
            </a:r>
            <a:r>
              <a:rPr lang="my-MM" dirty="0">
                <a:latin typeface="Pyidaungsu" panose="020B0502040204020203" pitchFamily="34" charset="0"/>
                <a:ea typeface="ＭＳ Ｐゴシック" charset="0"/>
                <a:cs typeface="Pyidaungsu" panose="020B0502040204020203" pitchFamily="34" charset="0"/>
              </a:rPr>
              <a:t>ဇာတ်ဆောင်ဖြစ်၍ </a:t>
            </a:r>
            <a:r>
              <a:rPr lang="en-US" dirty="0" err="1">
                <a:latin typeface="Pyidaungsu" panose="020B0502040204020203" pitchFamily="34" charset="0"/>
                <a:ea typeface="ＭＳ Ｐゴシック" charset="0"/>
                <a:cs typeface="Pyidaungsu" panose="020B0502040204020203" pitchFamily="34" charset="0"/>
              </a:rPr>
              <a:t>သူ့အပေ</a:t>
            </a:r>
            <a:r>
              <a:rPr lang="en-US" dirty="0">
                <a:latin typeface="Pyidaungsu" panose="020B0502040204020203" pitchFamily="34" charset="0"/>
                <a:ea typeface="ＭＳ Ｐゴシック" charset="0"/>
                <a:cs typeface="Pyidaungsu" panose="020B0502040204020203" pitchFamily="34" charset="0"/>
              </a:rPr>
              <a:t>ါ်</a:t>
            </a:r>
            <a:r>
              <a:rPr lang="en-US" dirty="0" err="1">
                <a:latin typeface="Pyidaungsu" panose="020B0502040204020203" pitchFamily="34" charset="0"/>
                <a:ea typeface="ＭＳ Ｐゴシック" charset="0"/>
                <a:cs typeface="Pyidaungsu" panose="020B0502040204020203" pitchFamily="34" charset="0"/>
              </a:rPr>
              <a:t>တွင်သာ</a:t>
            </a:r>
            <a:r>
              <a:rPr lang="en-US" dirty="0">
                <a:latin typeface="Pyidaungsu" panose="020B0502040204020203" pitchFamily="34" charset="0"/>
                <a:ea typeface="ＭＳ Ｐゴシック" charset="0"/>
                <a:cs typeface="Pyidaungsu" panose="020B0502040204020203" pitchFamily="34" charset="0"/>
              </a:rPr>
              <a:t> </a:t>
            </a:r>
            <a:r>
              <a:rPr lang="en-US" dirty="0" err="1">
                <a:latin typeface="Pyidaungsu" panose="020B0502040204020203" pitchFamily="34" charset="0"/>
                <a:ea typeface="ＭＳ Ｐゴシック" charset="0"/>
                <a:cs typeface="Pyidaungsu" panose="020B0502040204020203" pitchFamily="34" charset="0"/>
              </a:rPr>
              <a:t>အာရုံပြုရမည</a:t>
            </a:r>
            <a:r>
              <a:rPr lang="en-US" dirty="0">
                <a:latin typeface="Pyidaungsu" panose="020B0502040204020203" pitchFamily="34" charset="0"/>
                <a:ea typeface="ＭＳ Ｐゴシック" charset="0"/>
                <a:cs typeface="Pyidaungsu" panose="020B0502040204020203" pitchFamily="34" charset="0"/>
              </a:rPr>
              <a:t>်</a:t>
            </a:r>
          </a:p>
        </p:txBody>
      </p:sp>
      <p:sp>
        <p:nvSpPr>
          <p:cNvPr id="16388" name="Rectangle 4"/>
          <p:cNvSpPr>
            <a:spLocks noGrp="1" noChangeArrowheads="1"/>
          </p:cNvSpPr>
          <p:nvPr>
            <p:ph type="body" sz="half" idx="2"/>
          </p:nvPr>
        </p:nvSpPr>
        <p:spPr>
          <a:xfrm>
            <a:off x="4267200" y="2438400"/>
            <a:ext cx="4876800" cy="3200400"/>
          </a:xfrm>
        </p:spPr>
        <p:txBody>
          <a:bodyPr/>
          <a:lstStyle/>
          <a:p>
            <a:pPr>
              <a:buFont typeface="Wingdings" charset="0"/>
              <a:buChar char="þ"/>
            </a:pPr>
            <a:r>
              <a:rPr lang="my-MM" dirty="0">
                <a:latin typeface="Pyidaungsu" panose="020B0502040204020203" pitchFamily="34" charset="0"/>
                <a:ea typeface="ＭＳ Ｐゴシック" charset="0"/>
                <a:cs typeface="Pyidaungsu" panose="020B0502040204020203" pitchFamily="34" charset="0"/>
              </a:rPr>
              <a:t>စနစ်တကျလေ့လာသော</a:t>
            </a:r>
          </a:p>
          <a:p>
            <a:pPr>
              <a:buFont typeface="Wingdings" charset="0"/>
              <a:buChar char="þ"/>
            </a:pPr>
            <a:r>
              <a:rPr lang="my-MM" dirty="0">
                <a:latin typeface="Pyidaungsu" panose="020B0502040204020203" pitchFamily="34" charset="0"/>
                <a:ea typeface="ＭＳ Ｐゴシック" charset="0"/>
                <a:cs typeface="Pyidaungsu" panose="020B0502040204020203" pitchFamily="34" charset="0"/>
              </a:rPr>
              <a:t>ဓမ္မပညာမှမဟုတ်</a:t>
            </a:r>
          </a:p>
          <a:p>
            <a:pPr>
              <a:buFont typeface="Wingdings" charset="0"/>
              <a:buChar char="þ"/>
            </a:pPr>
            <a:r>
              <a:rPr lang="my-MM" dirty="0">
                <a:latin typeface="Pyidaungsu" panose="020B0502040204020203" pitchFamily="34" charset="0"/>
                <a:ea typeface="ＭＳ Ｐゴシック" charset="0"/>
                <a:cs typeface="Pyidaungsu" panose="020B0502040204020203" pitchFamily="34" charset="0"/>
              </a:rPr>
              <a:t>တစ်စိတ်တစ်ပိုင်းမဟုတ်</a:t>
            </a:r>
          </a:p>
          <a:p>
            <a:pPr>
              <a:buFont typeface="Wingdings" charset="0"/>
              <a:buChar char="þ"/>
            </a:pPr>
            <a:r>
              <a:rPr lang="my-MM" dirty="0">
                <a:latin typeface="Pyidaungsu" panose="020B0502040204020203" pitchFamily="34" charset="0"/>
                <a:ea typeface="ＭＳ Ｐゴシック" charset="0"/>
                <a:cs typeface="Pyidaungsu" panose="020B0502040204020203" pitchFamily="34" charset="0"/>
              </a:rPr>
              <a:t>"</a:t>
            </a:r>
            <a:r>
              <a:rPr lang="en-US" dirty="0">
                <a:latin typeface="Pyidaungsu" panose="020B0502040204020203" pitchFamily="34" charset="0"/>
                <a:ea typeface="ＭＳ Ｐゴシック" charset="0"/>
                <a:cs typeface="Pyidaungsu" panose="020B0502040204020203" pitchFamily="34" charset="0"/>
              </a:rPr>
              <a:t>Life" is too general a theme to help us</a:t>
            </a:r>
          </a:p>
          <a:p>
            <a:pPr>
              <a:buFont typeface="Wingdings" charset="0"/>
              <a:buChar char="þ"/>
            </a:pPr>
            <a:r>
              <a:rPr lang="my-MM" dirty="0">
                <a:latin typeface="Pyidaungsu" panose="020B0502040204020203" pitchFamily="34" charset="0"/>
                <a:ea typeface="ＭＳ Ｐゴシック" charset="0"/>
                <a:cs typeface="Pyidaungsu" panose="020B0502040204020203" pitchFamily="34" charset="0"/>
              </a:rPr>
              <a:t>လူသားသည်သမ္မာကျမ်းစာ</a:t>
            </a:r>
            <a:r>
              <a:rPr lang="en-US" dirty="0">
                <a:latin typeface="Pyidaungsu" panose="020B0502040204020203" pitchFamily="34" charset="0"/>
                <a:ea typeface="ＭＳ Ｐゴシック" charset="0"/>
                <a:cs typeface="Pyidaungsu" panose="020B0502040204020203" pitchFamily="34" charset="0"/>
              </a:rPr>
              <a:t> </a:t>
            </a:r>
            <a:r>
              <a:rPr lang="my-MM" dirty="0">
                <a:latin typeface="Pyidaungsu" panose="020B0502040204020203" pitchFamily="34" charset="0"/>
                <a:ea typeface="ＭＳ Ｐゴシック" charset="0"/>
                <a:cs typeface="Pyidaungsu" panose="020B0502040204020203" pitchFamily="34" charset="0"/>
              </a:rPr>
              <a:t>၏အဓိကဇာတ်ဆောင်မဟုတ်။</a:t>
            </a:r>
            <a:endParaRPr lang="en-US" dirty="0">
              <a:latin typeface="Pyidaungsu" panose="020B0502040204020203" pitchFamily="34" charset="0"/>
              <a:ea typeface="ＭＳ Ｐゴシック" charset="0"/>
              <a:cs typeface="Pyidaungsu" panose="020B0502040204020203" pitchFamily="34" charset="0"/>
            </a:endParaRPr>
          </a:p>
        </p:txBody>
      </p:sp>
      <p:pic>
        <p:nvPicPr>
          <p:cNvPr id="288771" name="Picture 3" descr="j0309389"/>
          <p:cNvPicPr>
            <a:picLocks noGrp="1" noChangeAspect="1" noChangeArrowheads="1"/>
          </p:cNvPicPr>
          <p:nvPr>
            <p:ph sz="half" idx="4294967295"/>
          </p:nvPr>
        </p:nvPicPr>
        <p:blipFill>
          <a:blip r:embed="rId3">
            <a:lum bright="-42000"/>
            <a:extLst>
              <a:ext uri="{28A0092B-C50C-407E-A947-70E740481C1C}">
                <a14:useLocalDpi xmlns:a14="http://schemas.microsoft.com/office/drawing/2010/main"/>
              </a:ext>
            </a:extLst>
          </a:blip>
          <a:srcRect/>
          <a:stretch>
            <a:fillRect/>
          </a:stretch>
        </p:blipFill>
        <p:spPr>
          <a:xfrm>
            <a:off x="0" y="0"/>
            <a:ext cx="3657600" cy="2408238"/>
          </a:xfrm>
          <a:noFill/>
        </p:spPr>
      </p:pic>
      <p:sp>
        <p:nvSpPr>
          <p:cNvPr id="288772" name="Rectangle 5"/>
          <p:cNvSpPr>
            <a:spLocks noChangeArrowheads="1"/>
          </p:cNvSpPr>
          <p:nvPr/>
        </p:nvSpPr>
        <p:spPr bwMode="auto">
          <a:xfrm>
            <a:off x="4211638" y="3030538"/>
            <a:ext cx="7239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742716" tIns="152352" rIns="-19044" bIns="38088" anchor="ctr">
            <a:spAutoFit/>
          </a:bodyPr>
          <a:lstStyle/>
          <a:p>
            <a:pPr algn="ctr"/>
            <a:endParaRPr lang="en-US" sz="2000" b="1">
              <a:solidFill>
                <a:srgbClr val="FFFFFF"/>
              </a:solidFill>
            </a:endParaRPr>
          </a:p>
          <a:p>
            <a:pPr algn="ctr"/>
            <a:endParaRPr lang="en-US" sz="2000">
              <a:solidFill>
                <a:srgbClr val="FFFFFF"/>
              </a:solidFill>
            </a:endParaRPr>
          </a:p>
        </p:txBody>
      </p:sp>
      <p:sp>
        <p:nvSpPr>
          <p:cNvPr id="16386" name="Rectangle 2"/>
          <p:cNvSpPr>
            <a:spLocks noGrp="1" noChangeArrowheads="1"/>
          </p:cNvSpPr>
          <p:nvPr>
            <p:ph type="title"/>
          </p:nvPr>
        </p:nvSpPr>
        <p:spPr>
          <a:xfrm>
            <a:off x="-152400" y="228600"/>
            <a:ext cx="9448800" cy="1143000"/>
          </a:xfrm>
          <a:effectLst>
            <a:outerShdw blurRad="63500" dist="107763" dir="8100000" algn="ctr" rotWithShape="0">
              <a:srgbClr val="000000">
                <a:alpha val="74998"/>
              </a:srgbClr>
            </a:outerShdw>
          </a:effectLst>
        </p:spPr>
        <p:txBody>
          <a:bodyPr/>
          <a:lstStyle/>
          <a:p>
            <a:pPr>
              <a:defRPr/>
            </a:pPr>
            <a:r>
              <a:rPr lang="my-MM" sz="3600" dirty="0">
                <a:latin typeface="Pyidaungsu" panose="020B0502040204020203" pitchFamily="34" charset="0"/>
                <a:ea typeface="+mj-ea"/>
                <a:cs typeface="Pyidaungsu" panose="020B0502040204020203" pitchFamily="34" charset="0"/>
              </a:rPr>
              <a:t>ဓမ္မဟောင်းကျမ်း၏အဓိကသော့ချက်တွင် သတိပြုရမည့်အချက်များ</a:t>
            </a:r>
            <a:endParaRPr lang="en-US" sz="3600" dirty="0">
              <a:latin typeface="Pyidaungsu" panose="020B0502040204020203" pitchFamily="34" charset="0"/>
              <a:ea typeface="+mj-ea"/>
              <a:cs typeface="Pyidaungsu" panose="020B0502040204020203" pitchFamily="34" charset="0"/>
            </a:endParaRPr>
          </a:p>
        </p:txBody>
      </p:sp>
      <p:sp>
        <p:nvSpPr>
          <p:cNvPr id="288774" name="Line 7"/>
          <p:cNvSpPr>
            <a:spLocks noChangeShapeType="1"/>
          </p:cNvSpPr>
          <p:nvPr/>
        </p:nvSpPr>
        <p:spPr bwMode="auto">
          <a:xfrm>
            <a:off x="4267200" y="1676400"/>
            <a:ext cx="0" cy="51054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8775" name="Text Box 8"/>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400" b="1">
                <a:solidFill>
                  <a:srgbClr val="FFFFFF"/>
                </a:solidFill>
              </a:rPr>
              <a:t>30</a:t>
            </a:r>
          </a:p>
        </p:txBody>
      </p:sp>
      <p:sp>
        <p:nvSpPr>
          <p:cNvPr id="288776" name="WordArt 9"/>
          <p:cNvSpPr>
            <a:spLocks noChangeArrowheads="1" noChangeShapeType="1" noTextEdit="1"/>
          </p:cNvSpPr>
          <p:nvPr/>
        </p:nvSpPr>
        <p:spPr bwMode="auto">
          <a:xfrm>
            <a:off x="304800" y="1752600"/>
            <a:ext cx="9398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Yes</a:t>
            </a:r>
          </a:p>
        </p:txBody>
      </p:sp>
      <p:sp>
        <p:nvSpPr>
          <p:cNvPr id="288777" name="WordArt 10"/>
          <p:cNvSpPr>
            <a:spLocks noChangeArrowheads="1" noChangeShapeType="1" noTextEdit="1"/>
          </p:cNvSpPr>
          <p:nvPr/>
        </p:nvSpPr>
        <p:spPr bwMode="auto">
          <a:xfrm>
            <a:off x="4419600" y="1752600"/>
            <a:ext cx="9398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wipe(right)">
                                      <p:cBhvr>
                                        <p:cTn id="7" dur="500"/>
                                        <p:tgtEl>
                                          <p:spTgt spid="163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388">
                                            <p:txEl>
                                              <p:pRg st="1" end="1"/>
                                            </p:txEl>
                                          </p:spTgt>
                                        </p:tgtEl>
                                        <p:attrNameLst>
                                          <p:attrName>style.visibility</p:attrName>
                                        </p:attrNameLst>
                                      </p:cBhvr>
                                      <p:to>
                                        <p:strVal val="visible"/>
                                      </p:to>
                                    </p:set>
                                    <p:animEffect transition="in" filter="wipe(right)">
                                      <p:cBhvr>
                                        <p:cTn id="12" dur="500"/>
                                        <p:tgtEl>
                                          <p:spTgt spid="163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6388">
                                            <p:txEl>
                                              <p:pRg st="2" end="2"/>
                                            </p:txEl>
                                          </p:spTgt>
                                        </p:tgtEl>
                                        <p:attrNameLst>
                                          <p:attrName>style.visibility</p:attrName>
                                        </p:attrNameLst>
                                      </p:cBhvr>
                                      <p:to>
                                        <p:strVal val="visible"/>
                                      </p:to>
                                    </p:set>
                                    <p:animEffect transition="in" filter="wipe(right)">
                                      <p:cBhvr>
                                        <p:cTn id="17" dur="500"/>
                                        <p:tgtEl>
                                          <p:spTgt spid="163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6388">
                                            <p:txEl>
                                              <p:pRg st="3" end="3"/>
                                            </p:txEl>
                                          </p:spTgt>
                                        </p:tgtEl>
                                        <p:attrNameLst>
                                          <p:attrName>style.visibility</p:attrName>
                                        </p:attrNameLst>
                                      </p:cBhvr>
                                      <p:to>
                                        <p:strVal val="visible"/>
                                      </p:to>
                                    </p:set>
                                    <p:animEffect transition="in" filter="wipe(right)">
                                      <p:cBhvr>
                                        <p:cTn id="22" dur="500"/>
                                        <p:tgtEl>
                                          <p:spTgt spid="163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6388">
                                            <p:txEl>
                                              <p:pRg st="4" end="4"/>
                                            </p:txEl>
                                          </p:spTgt>
                                        </p:tgtEl>
                                        <p:attrNameLst>
                                          <p:attrName>style.visibility</p:attrName>
                                        </p:attrNameLst>
                                      </p:cBhvr>
                                      <p:to>
                                        <p:strVal val="visible"/>
                                      </p:to>
                                    </p:set>
                                    <p:animEffect transition="in" filter="wipe(right)">
                                      <p:cBhvr>
                                        <p:cTn id="27" dur="500"/>
                                        <p:tgtEl>
                                          <p:spTgt spid="1638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1" presetClass="entr" presetSubtype="0" fill="hold" nodeType="clickEffect">
                                  <p:stCondLst>
                                    <p:cond delay="0"/>
                                  </p:stCondLst>
                                  <p:childTnLst>
                                    <p:set>
                                      <p:cBhvr>
                                        <p:cTn id="31" dur="1" fill="hold">
                                          <p:stCondLst>
                                            <p:cond delay="0"/>
                                          </p:stCondLst>
                                        </p:cTn>
                                        <p:tgtEl>
                                          <p:spTgt spid="16390">
                                            <p:txEl>
                                              <p:pRg st="0" end="0"/>
                                            </p:txEl>
                                          </p:spTgt>
                                        </p:tgtEl>
                                        <p:attrNameLst>
                                          <p:attrName>style.visibility</p:attrName>
                                        </p:attrNameLst>
                                      </p:cBhvr>
                                      <p:to>
                                        <p:strVal val="visible"/>
                                      </p:to>
                                    </p:set>
                                    <p:animEffect transition="in" filter="fade">
                                      <p:cBhvr>
                                        <p:cTn id="32" dur="770" decel="100000"/>
                                        <p:tgtEl>
                                          <p:spTgt spid="16390">
                                            <p:txEl>
                                              <p:pRg st="0" end="0"/>
                                            </p:txEl>
                                          </p:spTgt>
                                        </p:tgtEl>
                                      </p:cBhvr>
                                    </p:animEffect>
                                    <p:animScale>
                                      <p:cBhvr>
                                        <p:cTn id="33" dur="770" decel="100000"/>
                                        <p:tgtEl>
                                          <p:spTgt spid="16390">
                                            <p:txEl>
                                              <p:pRg st="0" end="0"/>
                                            </p:txEl>
                                          </p:spTgt>
                                        </p:tgtEl>
                                      </p:cBhvr>
                                      <p:from x="10000" y="10000"/>
                                      <p:to x="200000" y="450000"/>
                                    </p:animScale>
                                    <p:animScale>
                                      <p:cBhvr>
                                        <p:cTn id="34" dur="1230" accel="100000" fill="hold">
                                          <p:stCondLst>
                                            <p:cond delay="770"/>
                                          </p:stCondLst>
                                        </p:cTn>
                                        <p:tgtEl>
                                          <p:spTgt spid="16390">
                                            <p:txEl>
                                              <p:pRg st="0" end="0"/>
                                            </p:txEl>
                                          </p:spTgt>
                                        </p:tgtEl>
                                      </p:cBhvr>
                                      <p:from x="200000" y="450000"/>
                                      <p:to x="100000" y="100000"/>
                                    </p:animScale>
                                    <p:set>
                                      <p:cBhvr>
                                        <p:cTn id="35" dur="770" fill="hold"/>
                                        <p:tgtEl>
                                          <p:spTgt spid="16390">
                                            <p:txEl>
                                              <p:pRg st="0" end="0"/>
                                            </p:txEl>
                                          </p:spTgt>
                                        </p:tgtEl>
                                        <p:attrNameLst>
                                          <p:attrName>ppt_x</p:attrName>
                                        </p:attrNameLst>
                                      </p:cBhvr>
                                      <p:to>
                                        <p:strVal val="(0.5)"/>
                                      </p:to>
                                    </p:set>
                                    <p:anim from="(0.5)" to="(#ppt_x)" calcmode="lin" valueType="num">
                                      <p:cBhvr>
                                        <p:cTn id="36" dur="1230" accel="100000" fill="hold">
                                          <p:stCondLst>
                                            <p:cond delay="770"/>
                                          </p:stCondLst>
                                        </p:cTn>
                                        <p:tgtEl>
                                          <p:spTgt spid="16390">
                                            <p:txEl>
                                              <p:pRg st="0" end="0"/>
                                            </p:txEl>
                                          </p:spTgt>
                                        </p:tgtEl>
                                        <p:attrNameLst>
                                          <p:attrName>ppt_x</p:attrName>
                                        </p:attrNameLst>
                                      </p:cBhvr>
                                    </p:anim>
                                    <p:set>
                                      <p:cBhvr>
                                        <p:cTn id="37" dur="770" fill="hold"/>
                                        <p:tgtEl>
                                          <p:spTgt spid="16390">
                                            <p:txEl>
                                              <p:pRg st="0" end="0"/>
                                            </p:txEl>
                                          </p:spTgt>
                                        </p:tgtEl>
                                        <p:attrNameLst>
                                          <p:attrName>ppt_y</p:attrName>
                                        </p:attrNameLst>
                                      </p:cBhvr>
                                      <p:to>
                                        <p:strVal val="(#ppt_y+0.4)"/>
                                      </p:to>
                                    </p:set>
                                    <p:anim from="(#ppt_y+0.4)" to="(#ppt_y)" calcmode="lin" valueType="num">
                                      <p:cBhvr>
                                        <p:cTn id="38" dur="1230" accel="100000" fill="hold">
                                          <p:stCondLst>
                                            <p:cond delay="770"/>
                                          </p:stCondLst>
                                        </p:cTn>
                                        <p:tgtEl>
                                          <p:spTgt spid="16390">
                                            <p:txEl>
                                              <p:pRg st="0" end="0"/>
                                            </p:txEl>
                                          </p:spTgt>
                                        </p:tgtEl>
                                        <p:attrNameLst>
                                          <p:attrName>ppt_y</p:attrName>
                                        </p:attrNameLst>
                                      </p:cBhvr>
                                    </p:anim>
                                  </p:childTnLst>
                                </p:cTn>
                              </p:par>
                            </p:childTnLst>
                          </p:cTn>
                        </p:par>
                      </p:childTnLst>
                    </p:cTn>
                  </p:par>
                  <p:par>
                    <p:cTn id="39" fill="hold">
                      <p:stCondLst>
                        <p:cond delay="indefinite"/>
                      </p:stCondLst>
                      <p:childTnLst>
                        <p:par>
                          <p:cTn id="40" fill="hold">
                            <p:stCondLst>
                              <p:cond delay="0"/>
                            </p:stCondLst>
                            <p:childTnLst>
                              <p:par>
                                <p:cTn id="41" presetID="51" presetClass="entr" presetSubtype="0" fill="hold" nodeType="clickEffect">
                                  <p:stCondLst>
                                    <p:cond delay="0"/>
                                  </p:stCondLst>
                                  <p:childTnLst>
                                    <p:set>
                                      <p:cBhvr>
                                        <p:cTn id="42" dur="1" fill="hold">
                                          <p:stCondLst>
                                            <p:cond delay="0"/>
                                          </p:stCondLst>
                                        </p:cTn>
                                        <p:tgtEl>
                                          <p:spTgt spid="16390">
                                            <p:txEl>
                                              <p:pRg st="1" end="1"/>
                                            </p:txEl>
                                          </p:spTgt>
                                        </p:tgtEl>
                                        <p:attrNameLst>
                                          <p:attrName>style.visibility</p:attrName>
                                        </p:attrNameLst>
                                      </p:cBhvr>
                                      <p:to>
                                        <p:strVal val="visible"/>
                                      </p:to>
                                    </p:set>
                                    <p:animEffect transition="in" filter="fade">
                                      <p:cBhvr>
                                        <p:cTn id="43" dur="770" decel="100000"/>
                                        <p:tgtEl>
                                          <p:spTgt spid="16390">
                                            <p:txEl>
                                              <p:pRg st="1" end="1"/>
                                            </p:txEl>
                                          </p:spTgt>
                                        </p:tgtEl>
                                      </p:cBhvr>
                                    </p:animEffect>
                                    <p:animScale>
                                      <p:cBhvr>
                                        <p:cTn id="44" dur="770" decel="100000"/>
                                        <p:tgtEl>
                                          <p:spTgt spid="16390">
                                            <p:txEl>
                                              <p:pRg st="1" end="1"/>
                                            </p:txEl>
                                          </p:spTgt>
                                        </p:tgtEl>
                                      </p:cBhvr>
                                      <p:from x="10000" y="10000"/>
                                      <p:to x="200000" y="450000"/>
                                    </p:animScale>
                                    <p:animScale>
                                      <p:cBhvr>
                                        <p:cTn id="45" dur="1230" accel="100000" fill="hold">
                                          <p:stCondLst>
                                            <p:cond delay="770"/>
                                          </p:stCondLst>
                                        </p:cTn>
                                        <p:tgtEl>
                                          <p:spTgt spid="16390">
                                            <p:txEl>
                                              <p:pRg st="1" end="1"/>
                                            </p:txEl>
                                          </p:spTgt>
                                        </p:tgtEl>
                                      </p:cBhvr>
                                      <p:from x="200000" y="450000"/>
                                      <p:to x="100000" y="100000"/>
                                    </p:animScale>
                                    <p:set>
                                      <p:cBhvr>
                                        <p:cTn id="46" dur="770" fill="hold"/>
                                        <p:tgtEl>
                                          <p:spTgt spid="16390">
                                            <p:txEl>
                                              <p:pRg st="1" end="1"/>
                                            </p:txEl>
                                          </p:spTgt>
                                        </p:tgtEl>
                                        <p:attrNameLst>
                                          <p:attrName>ppt_x</p:attrName>
                                        </p:attrNameLst>
                                      </p:cBhvr>
                                      <p:to>
                                        <p:strVal val="(0.5)"/>
                                      </p:to>
                                    </p:set>
                                    <p:anim from="(0.5)" to="(#ppt_x)" calcmode="lin" valueType="num">
                                      <p:cBhvr>
                                        <p:cTn id="47" dur="1230" accel="100000" fill="hold">
                                          <p:stCondLst>
                                            <p:cond delay="770"/>
                                          </p:stCondLst>
                                        </p:cTn>
                                        <p:tgtEl>
                                          <p:spTgt spid="16390">
                                            <p:txEl>
                                              <p:pRg st="1" end="1"/>
                                            </p:txEl>
                                          </p:spTgt>
                                        </p:tgtEl>
                                        <p:attrNameLst>
                                          <p:attrName>ppt_x</p:attrName>
                                        </p:attrNameLst>
                                      </p:cBhvr>
                                    </p:anim>
                                    <p:set>
                                      <p:cBhvr>
                                        <p:cTn id="48" dur="770" fill="hold"/>
                                        <p:tgtEl>
                                          <p:spTgt spid="16390">
                                            <p:txEl>
                                              <p:pRg st="1" end="1"/>
                                            </p:txEl>
                                          </p:spTgt>
                                        </p:tgtEl>
                                        <p:attrNameLst>
                                          <p:attrName>ppt_y</p:attrName>
                                        </p:attrNameLst>
                                      </p:cBhvr>
                                      <p:to>
                                        <p:strVal val="(#ppt_y+0.4)"/>
                                      </p:to>
                                    </p:set>
                                    <p:anim from="(#ppt_y+0.4)" to="(#ppt_y)" calcmode="lin" valueType="num">
                                      <p:cBhvr>
                                        <p:cTn id="49" dur="1230" accel="100000" fill="hold">
                                          <p:stCondLst>
                                            <p:cond delay="770"/>
                                          </p:stCondLst>
                                        </p:cTn>
                                        <p:tgtEl>
                                          <p:spTgt spid="16390">
                                            <p:txEl>
                                              <p:pRg st="1" end="1"/>
                                            </p:txEl>
                                          </p:spTgt>
                                        </p:tgtEl>
                                        <p:attrNameLst>
                                          <p:attrName>ppt_y</p:attrName>
                                        </p:attrNameLst>
                                      </p:cBhvr>
                                    </p:anim>
                                  </p:childTnLst>
                                </p:cTn>
                              </p:par>
                            </p:childTnLst>
                          </p:cTn>
                        </p:par>
                      </p:childTnLst>
                    </p:cTn>
                  </p:par>
                  <p:par>
                    <p:cTn id="50" fill="hold">
                      <p:stCondLst>
                        <p:cond delay="indefinite"/>
                      </p:stCondLst>
                      <p:childTnLst>
                        <p:par>
                          <p:cTn id="51" fill="hold">
                            <p:stCondLst>
                              <p:cond delay="0"/>
                            </p:stCondLst>
                            <p:childTnLst>
                              <p:par>
                                <p:cTn id="52" presetID="51" presetClass="entr" presetSubtype="0" fill="hold" nodeType="clickEffect">
                                  <p:stCondLst>
                                    <p:cond delay="0"/>
                                  </p:stCondLst>
                                  <p:childTnLst>
                                    <p:set>
                                      <p:cBhvr>
                                        <p:cTn id="53" dur="1" fill="hold">
                                          <p:stCondLst>
                                            <p:cond delay="0"/>
                                          </p:stCondLst>
                                        </p:cTn>
                                        <p:tgtEl>
                                          <p:spTgt spid="16390">
                                            <p:txEl>
                                              <p:pRg st="2" end="2"/>
                                            </p:txEl>
                                          </p:spTgt>
                                        </p:tgtEl>
                                        <p:attrNameLst>
                                          <p:attrName>style.visibility</p:attrName>
                                        </p:attrNameLst>
                                      </p:cBhvr>
                                      <p:to>
                                        <p:strVal val="visible"/>
                                      </p:to>
                                    </p:set>
                                    <p:animEffect transition="in" filter="fade">
                                      <p:cBhvr>
                                        <p:cTn id="54" dur="770" decel="100000"/>
                                        <p:tgtEl>
                                          <p:spTgt spid="16390">
                                            <p:txEl>
                                              <p:pRg st="2" end="2"/>
                                            </p:txEl>
                                          </p:spTgt>
                                        </p:tgtEl>
                                      </p:cBhvr>
                                    </p:animEffect>
                                    <p:animScale>
                                      <p:cBhvr>
                                        <p:cTn id="55" dur="770" decel="100000"/>
                                        <p:tgtEl>
                                          <p:spTgt spid="16390">
                                            <p:txEl>
                                              <p:pRg st="2" end="2"/>
                                            </p:txEl>
                                          </p:spTgt>
                                        </p:tgtEl>
                                      </p:cBhvr>
                                      <p:from x="10000" y="10000"/>
                                      <p:to x="200000" y="450000"/>
                                    </p:animScale>
                                    <p:animScale>
                                      <p:cBhvr>
                                        <p:cTn id="56" dur="1230" accel="100000" fill="hold">
                                          <p:stCondLst>
                                            <p:cond delay="770"/>
                                          </p:stCondLst>
                                        </p:cTn>
                                        <p:tgtEl>
                                          <p:spTgt spid="16390">
                                            <p:txEl>
                                              <p:pRg st="2" end="2"/>
                                            </p:txEl>
                                          </p:spTgt>
                                        </p:tgtEl>
                                      </p:cBhvr>
                                      <p:from x="200000" y="450000"/>
                                      <p:to x="100000" y="100000"/>
                                    </p:animScale>
                                    <p:set>
                                      <p:cBhvr>
                                        <p:cTn id="57" dur="770" fill="hold"/>
                                        <p:tgtEl>
                                          <p:spTgt spid="16390">
                                            <p:txEl>
                                              <p:pRg st="2" end="2"/>
                                            </p:txEl>
                                          </p:spTgt>
                                        </p:tgtEl>
                                        <p:attrNameLst>
                                          <p:attrName>ppt_x</p:attrName>
                                        </p:attrNameLst>
                                      </p:cBhvr>
                                      <p:to>
                                        <p:strVal val="(0.5)"/>
                                      </p:to>
                                    </p:set>
                                    <p:anim from="(0.5)" to="(#ppt_x)" calcmode="lin" valueType="num">
                                      <p:cBhvr>
                                        <p:cTn id="58" dur="1230" accel="100000" fill="hold">
                                          <p:stCondLst>
                                            <p:cond delay="770"/>
                                          </p:stCondLst>
                                        </p:cTn>
                                        <p:tgtEl>
                                          <p:spTgt spid="16390">
                                            <p:txEl>
                                              <p:pRg st="2" end="2"/>
                                            </p:txEl>
                                          </p:spTgt>
                                        </p:tgtEl>
                                        <p:attrNameLst>
                                          <p:attrName>ppt_x</p:attrName>
                                        </p:attrNameLst>
                                      </p:cBhvr>
                                    </p:anim>
                                    <p:set>
                                      <p:cBhvr>
                                        <p:cTn id="59" dur="770" fill="hold"/>
                                        <p:tgtEl>
                                          <p:spTgt spid="16390">
                                            <p:txEl>
                                              <p:pRg st="2" end="2"/>
                                            </p:txEl>
                                          </p:spTgt>
                                        </p:tgtEl>
                                        <p:attrNameLst>
                                          <p:attrName>ppt_y</p:attrName>
                                        </p:attrNameLst>
                                      </p:cBhvr>
                                      <p:to>
                                        <p:strVal val="(#ppt_y+0.4)"/>
                                      </p:to>
                                    </p:set>
                                    <p:anim from="(#ppt_y+0.4)" to="(#ppt_y)" calcmode="lin" valueType="num">
                                      <p:cBhvr>
                                        <p:cTn id="60" dur="1230" accel="100000" fill="hold">
                                          <p:stCondLst>
                                            <p:cond delay="770"/>
                                          </p:stCondLst>
                                        </p:cTn>
                                        <p:tgtEl>
                                          <p:spTgt spid="16390">
                                            <p:txEl>
                                              <p:pRg st="2" end="2"/>
                                            </p:txEl>
                                          </p:spTgt>
                                        </p:tgtEl>
                                        <p:attrNameLst>
                                          <p:attrName>ppt_y</p:attrName>
                                        </p:attrNameLst>
                                      </p:cBhvr>
                                    </p:anim>
                                  </p:childTnLst>
                                </p:cTn>
                              </p:par>
                            </p:childTnLst>
                          </p:cTn>
                        </p:par>
                      </p:childTnLst>
                    </p:cTn>
                  </p:par>
                  <p:par>
                    <p:cTn id="61" fill="hold">
                      <p:stCondLst>
                        <p:cond delay="indefinite"/>
                      </p:stCondLst>
                      <p:childTnLst>
                        <p:par>
                          <p:cTn id="62" fill="hold">
                            <p:stCondLst>
                              <p:cond delay="0"/>
                            </p:stCondLst>
                            <p:childTnLst>
                              <p:par>
                                <p:cTn id="63" presetID="51" presetClass="entr" presetSubtype="0" fill="hold" nodeType="clickEffect">
                                  <p:stCondLst>
                                    <p:cond delay="0"/>
                                  </p:stCondLst>
                                  <p:childTnLst>
                                    <p:set>
                                      <p:cBhvr>
                                        <p:cTn id="64" dur="1" fill="hold">
                                          <p:stCondLst>
                                            <p:cond delay="0"/>
                                          </p:stCondLst>
                                        </p:cTn>
                                        <p:tgtEl>
                                          <p:spTgt spid="16390">
                                            <p:txEl>
                                              <p:pRg st="3" end="3"/>
                                            </p:txEl>
                                          </p:spTgt>
                                        </p:tgtEl>
                                        <p:attrNameLst>
                                          <p:attrName>style.visibility</p:attrName>
                                        </p:attrNameLst>
                                      </p:cBhvr>
                                      <p:to>
                                        <p:strVal val="visible"/>
                                      </p:to>
                                    </p:set>
                                    <p:animEffect transition="in" filter="fade">
                                      <p:cBhvr>
                                        <p:cTn id="65" dur="770" decel="100000"/>
                                        <p:tgtEl>
                                          <p:spTgt spid="16390">
                                            <p:txEl>
                                              <p:pRg st="3" end="3"/>
                                            </p:txEl>
                                          </p:spTgt>
                                        </p:tgtEl>
                                      </p:cBhvr>
                                    </p:animEffect>
                                    <p:animScale>
                                      <p:cBhvr>
                                        <p:cTn id="66" dur="770" decel="100000"/>
                                        <p:tgtEl>
                                          <p:spTgt spid="16390">
                                            <p:txEl>
                                              <p:pRg st="3" end="3"/>
                                            </p:txEl>
                                          </p:spTgt>
                                        </p:tgtEl>
                                      </p:cBhvr>
                                      <p:from x="10000" y="10000"/>
                                      <p:to x="200000" y="450000"/>
                                    </p:animScale>
                                    <p:animScale>
                                      <p:cBhvr>
                                        <p:cTn id="67" dur="1230" accel="100000" fill="hold">
                                          <p:stCondLst>
                                            <p:cond delay="770"/>
                                          </p:stCondLst>
                                        </p:cTn>
                                        <p:tgtEl>
                                          <p:spTgt spid="16390">
                                            <p:txEl>
                                              <p:pRg st="3" end="3"/>
                                            </p:txEl>
                                          </p:spTgt>
                                        </p:tgtEl>
                                      </p:cBhvr>
                                      <p:from x="200000" y="450000"/>
                                      <p:to x="100000" y="100000"/>
                                    </p:animScale>
                                    <p:set>
                                      <p:cBhvr>
                                        <p:cTn id="68" dur="770" fill="hold"/>
                                        <p:tgtEl>
                                          <p:spTgt spid="16390">
                                            <p:txEl>
                                              <p:pRg st="3" end="3"/>
                                            </p:txEl>
                                          </p:spTgt>
                                        </p:tgtEl>
                                        <p:attrNameLst>
                                          <p:attrName>ppt_x</p:attrName>
                                        </p:attrNameLst>
                                      </p:cBhvr>
                                      <p:to>
                                        <p:strVal val="(0.5)"/>
                                      </p:to>
                                    </p:set>
                                    <p:anim from="(0.5)" to="(#ppt_x)" calcmode="lin" valueType="num">
                                      <p:cBhvr>
                                        <p:cTn id="69" dur="1230" accel="100000" fill="hold">
                                          <p:stCondLst>
                                            <p:cond delay="770"/>
                                          </p:stCondLst>
                                        </p:cTn>
                                        <p:tgtEl>
                                          <p:spTgt spid="16390">
                                            <p:txEl>
                                              <p:pRg st="3" end="3"/>
                                            </p:txEl>
                                          </p:spTgt>
                                        </p:tgtEl>
                                        <p:attrNameLst>
                                          <p:attrName>ppt_x</p:attrName>
                                        </p:attrNameLst>
                                      </p:cBhvr>
                                    </p:anim>
                                    <p:set>
                                      <p:cBhvr>
                                        <p:cTn id="70" dur="770" fill="hold"/>
                                        <p:tgtEl>
                                          <p:spTgt spid="16390">
                                            <p:txEl>
                                              <p:pRg st="3" end="3"/>
                                            </p:txEl>
                                          </p:spTgt>
                                        </p:tgtEl>
                                        <p:attrNameLst>
                                          <p:attrName>ppt_y</p:attrName>
                                        </p:attrNameLst>
                                      </p:cBhvr>
                                      <p:to>
                                        <p:strVal val="(#ppt_y+0.4)"/>
                                      </p:to>
                                    </p:set>
                                    <p:anim from="(#ppt_y+0.4)" to="(#ppt_y)" calcmode="lin" valueType="num">
                                      <p:cBhvr>
                                        <p:cTn id="71" dur="1230" accel="100000" fill="hold">
                                          <p:stCondLst>
                                            <p:cond delay="770"/>
                                          </p:stCondLst>
                                        </p:cTn>
                                        <p:tgtEl>
                                          <p:spTgt spid="16390">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a:xfrm>
            <a:off x="1371600" y="609600"/>
            <a:ext cx="7772400" cy="1143000"/>
          </a:xfrm>
        </p:spPr>
        <p:txBody>
          <a:bodyPr/>
          <a:lstStyle/>
          <a:p>
            <a:r>
              <a:rPr lang="my-MM" sz="3000" dirty="0">
                <a:latin typeface="Pyidaungsu" panose="020B0502040204020203" pitchFamily="34" charset="0"/>
                <a:ea typeface="ＭＳ Ｐゴシック" charset="0"/>
                <a:cs typeface="Pyidaungsu" panose="020B0502040204020203" pitchFamily="34" charset="0"/>
              </a:rPr>
              <a:t>ဓမ္မဟောင်း၏အဓိကသော့ချက်အပေါ်ထင်မြင်ချက်</a:t>
            </a:r>
            <a:endParaRPr lang="en-US" sz="3000" dirty="0">
              <a:latin typeface="Pyidaungsu" panose="020B0502040204020203" pitchFamily="34" charset="0"/>
              <a:ea typeface="ＭＳ Ｐゴシック" charset="0"/>
              <a:cs typeface="Pyidaungsu" panose="020B0502040204020203" pitchFamily="34" charset="0"/>
            </a:endParaRPr>
          </a:p>
        </p:txBody>
      </p:sp>
      <p:sp>
        <p:nvSpPr>
          <p:cNvPr id="315394" name="Rectangle 3"/>
          <p:cNvSpPr>
            <a:spLocks noGrp="1" noChangeArrowheads="1"/>
          </p:cNvSpPr>
          <p:nvPr>
            <p:ph type="body" sz="half" idx="1"/>
          </p:nvPr>
        </p:nvSpPr>
        <p:spPr>
          <a:xfrm>
            <a:off x="76200" y="2514600"/>
            <a:ext cx="4800600" cy="3810000"/>
          </a:xfrm>
        </p:spPr>
        <p:txBody>
          <a:bodyPr/>
          <a:lstStyle/>
          <a:p>
            <a:pPr marL="609600" indent="-609600">
              <a:lnSpc>
                <a:spcPct val="110000"/>
              </a:lnSpc>
              <a:buFont typeface="Monotype Sorts" charset="0"/>
              <a:buAutoNum type="alphaUcPeriod"/>
            </a:pPr>
            <a:r>
              <a:rPr lang="en-US" sz="2400" dirty="0" err="1">
                <a:latin typeface="Pyidaungsu" panose="020B0502040204020203" pitchFamily="34" charset="0"/>
                <a:ea typeface="ＭＳ Ｐゴシック" charset="0"/>
                <a:cs typeface="Pyidaungsu" panose="020B0502040204020203" pitchFamily="34" charset="0"/>
              </a:rPr>
              <a:t>လူသားကို</a:t>
            </a:r>
            <a:r>
              <a:rPr lang="en-US" sz="2400" dirty="0">
                <a:latin typeface="Pyidaungsu" panose="020B0502040204020203" pitchFamily="34" charset="0"/>
                <a:ea typeface="ＭＳ Ｐゴシック" charset="0"/>
                <a:cs typeface="Pyidaungsu" panose="020B0502040204020203" pitchFamily="34" charset="0"/>
              </a:rPr>
              <a:t> </a:t>
            </a:r>
            <a:r>
              <a:rPr lang="en-US" sz="2400" dirty="0" err="1">
                <a:latin typeface="Pyidaungsu" panose="020B0502040204020203" pitchFamily="34" charset="0"/>
                <a:ea typeface="ＭＳ Ｐゴシック" charset="0"/>
                <a:cs typeface="Pyidaungsu" panose="020B0502040204020203" pitchFamily="34" charset="0"/>
              </a:rPr>
              <a:t>ရွေးနုတ်ခြင်း</a:t>
            </a:r>
            <a:endParaRPr lang="en-US" sz="2400" dirty="0">
              <a:latin typeface="Pyidaungsu" panose="020B0502040204020203" pitchFamily="34" charset="0"/>
              <a:ea typeface="ＭＳ Ｐゴシック" charset="0"/>
              <a:cs typeface="Pyidaungsu" panose="020B0502040204020203" pitchFamily="34" charset="0"/>
            </a:endParaRPr>
          </a:p>
          <a:p>
            <a:pPr marL="609600" indent="-609600">
              <a:lnSpc>
                <a:spcPct val="110000"/>
              </a:lnSpc>
              <a:buFont typeface="Monotype Sorts" charset="0"/>
              <a:buAutoNum type="alphaUcPeriod"/>
            </a:pPr>
            <a:endParaRPr lang="en-US" sz="2400" dirty="0">
              <a:latin typeface="Zawgyi-One"/>
              <a:ea typeface="ＭＳ Ｐゴシック" charset="0"/>
              <a:cs typeface="Zawgyi-One"/>
            </a:endParaRPr>
          </a:p>
        </p:txBody>
      </p:sp>
      <p:pic>
        <p:nvPicPr>
          <p:cNvPr id="315396"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2400" b="1">
                <a:solidFill>
                  <a:srgbClr val="FFFFFF"/>
                </a:solidFill>
              </a:rPr>
              <a:t>30-33</a:t>
            </a:r>
          </a:p>
        </p:txBody>
      </p:sp>
    </p:spTree>
    <p:extLst>
      <p:ext uri="{BB962C8B-B14F-4D97-AF65-F5344CB8AC3E}">
        <p14:creationId xmlns:p14="http://schemas.microsoft.com/office/powerpoint/2010/main" val="1092040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9267" name="Text Box 3"/>
          <p:cNvSpPr txBox="1">
            <a:spLocks noChangeArrowheads="1"/>
          </p:cNvSpPr>
          <p:nvPr/>
        </p:nvSpPr>
        <p:spPr bwMode="auto">
          <a:xfrm>
            <a:off x="1806575" y="5591175"/>
            <a:ext cx="5659438" cy="396875"/>
          </a:xfrm>
          <a:prstGeom prst="rect">
            <a:avLst/>
          </a:prstGeom>
          <a:noFill/>
          <a:ln w="12700">
            <a:noFill/>
            <a:miter lim="800000"/>
            <a:headEnd/>
            <a:tailEnd/>
          </a:ln>
          <a:effectLst>
            <a:outerShdw blurRad="63500" dist="102391" dir="1784693"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000" b="1">
                <a:solidFill>
                  <a:srgbClr val="FAFD00"/>
                </a:solidFill>
                <a:effectLst>
                  <a:outerShdw blurRad="38100" dist="38100" dir="2700000" algn="tl">
                    <a:srgbClr val="000000"/>
                  </a:outerShdw>
                </a:effectLst>
                <a:latin typeface="Times" charset="0"/>
              </a:rPr>
              <a:t>A Ministry of ScriptureTechnologies International</a:t>
            </a:r>
          </a:p>
        </p:txBody>
      </p:sp>
      <p:sp>
        <p:nvSpPr>
          <p:cNvPr id="11267" name="Freeform 4"/>
          <p:cNvSpPr>
            <a:spLocks/>
          </p:cNvSpPr>
          <p:nvPr/>
        </p:nvSpPr>
        <p:spPr bwMode="auto">
          <a:xfrm>
            <a:off x="654050" y="6175375"/>
            <a:ext cx="271463" cy="163513"/>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1268" name="Rectangle 5"/>
          <p:cNvSpPr>
            <a:spLocks noChangeArrowheads="1"/>
          </p:cNvSpPr>
          <p:nvPr/>
        </p:nvSpPr>
        <p:spPr bwMode="auto">
          <a:xfrm>
            <a:off x="7073900" y="2476500"/>
            <a:ext cx="1993900" cy="8509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69" name="Rectangle 6"/>
          <p:cNvSpPr>
            <a:spLocks noChangeArrowheads="1"/>
          </p:cNvSpPr>
          <p:nvPr/>
        </p:nvSpPr>
        <p:spPr bwMode="auto">
          <a:xfrm rot="763286">
            <a:off x="381000" y="4343400"/>
            <a:ext cx="685800" cy="9144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9271" name="Rectangle 7"/>
          <p:cNvSpPr>
            <a:spLocks noChangeArrowheads="1"/>
          </p:cNvSpPr>
          <p:nvPr/>
        </p:nvSpPr>
        <p:spPr bwMode="auto">
          <a:xfrm>
            <a:off x="0" y="0"/>
            <a:ext cx="9144000" cy="6858000"/>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p:spPr>
        <p:txBody>
          <a:bodyPr wrap="none" anchor="ctr"/>
          <a:lstStyle/>
          <a:p>
            <a:pPr>
              <a:defRPr/>
            </a:pPr>
            <a:endParaRPr lang="en-US" sz="3600" dirty="0">
              <a:solidFill>
                <a:srgbClr val="000000"/>
              </a:solidFill>
              <a:latin typeface="Comic Sans MS" charset="0"/>
            </a:endParaRPr>
          </a:p>
        </p:txBody>
      </p:sp>
      <p:sp>
        <p:nvSpPr>
          <p:cNvPr id="11271" name="Text Box 9"/>
          <p:cNvSpPr txBox="1">
            <a:spLocks noChangeArrowheads="1"/>
          </p:cNvSpPr>
          <p:nvPr/>
        </p:nvSpPr>
        <p:spPr bwMode="auto">
          <a:xfrm>
            <a:off x="8102600" y="5892800"/>
            <a:ext cx="9525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a:solidFill>
                <a:srgbClr val="FFFFFF"/>
              </a:solidFill>
            </a:endParaRPr>
          </a:p>
        </p:txBody>
      </p:sp>
      <p:sp>
        <p:nvSpPr>
          <p:cNvPr id="139275" name="Rectangle 11"/>
          <p:cNvSpPr>
            <a:spLocks noChangeArrowheads="1"/>
          </p:cNvSpPr>
          <p:nvPr/>
        </p:nvSpPr>
        <p:spPr bwMode="auto">
          <a:xfrm>
            <a:off x="395536" y="1493838"/>
            <a:ext cx="7966397" cy="2278060"/>
          </a:xfrm>
          <a:prstGeom prst="rect">
            <a:avLst/>
          </a:prstGeom>
          <a:noFill/>
          <a:ln w="12700">
            <a:noFill/>
            <a:miter lim="800000"/>
            <a:headEnd/>
            <a:tailEnd/>
          </a:ln>
          <a:effectLst>
            <a:outerShdw blurRad="63500" dist="107763" dir="2700000" algn="ctr" rotWithShape="0">
              <a:schemeClr val="tx1">
                <a:alpha val="74998"/>
              </a:schemeClr>
            </a:outerShdw>
          </a:effectLst>
        </p:spPr>
        <p:txBody>
          <a:bodyPr wrap="square" lIns="90487" tIns="44450" rIns="90487" bIns="44450">
            <a:spAutoFit/>
          </a:bodyPr>
          <a:lstStyle/>
          <a:p>
            <a:pPr>
              <a:lnSpc>
                <a:spcPct val="70000"/>
              </a:lnSpc>
              <a:spcBef>
                <a:spcPct val="50000"/>
              </a:spcBef>
              <a:defRPr/>
            </a:pPr>
            <a:r>
              <a:rPr lang="en-US" sz="7200" b="1" dirty="0" err="1">
                <a:solidFill>
                  <a:srgbClr val="FFFF00"/>
                </a:solidFill>
                <a:latin typeface="Pyidaungsu" panose="020B0502040204020203" pitchFamily="34" charset="0"/>
                <a:cs typeface="Pyidaungsu" panose="020B0502040204020203" pitchFamily="34" charset="0"/>
              </a:rPr>
              <a:t>သမ္မာကျမ်းစာအား</a:t>
            </a:r>
            <a:endParaRPr lang="en-US" sz="7200" b="1" dirty="0">
              <a:solidFill>
                <a:srgbClr val="FFFF00"/>
              </a:solidFill>
              <a:latin typeface="Pyidaungsu" panose="020B0502040204020203" pitchFamily="34" charset="0"/>
              <a:cs typeface="Pyidaungsu" panose="020B0502040204020203" pitchFamily="34" charset="0"/>
            </a:endParaRPr>
          </a:p>
          <a:p>
            <a:pPr>
              <a:lnSpc>
                <a:spcPct val="70000"/>
              </a:lnSpc>
              <a:spcBef>
                <a:spcPct val="50000"/>
              </a:spcBef>
              <a:defRPr/>
            </a:pPr>
            <a:r>
              <a:rPr lang="en-US" sz="7200" b="1" dirty="0" err="1">
                <a:solidFill>
                  <a:srgbClr val="FFFF00"/>
                </a:solidFill>
                <a:latin typeface="Pyidaungsu" panose="020B0502040204020203" pitchFamily="34" charset="0"/>
                <a:cs typeface="Pyidaungsu" panose="020B0502040204020203" pitchFamily="34" charset="0"/>
              </a:rPr>
              <a:t>ဖွင</a:t>
            </a:r>
            <a:r>
              <a:rPr lang="en-US" sz="7200" b="1" dirty="0">
                <a:solidFill>
                  <a:srgbClr val="FFFF00"/>
                </a:solidFill>
                <a:latin typeface="Pyidaungsu" panose="020B0502040204020203" pitchFamily="34" charset="0"/>
                <a:cs typeface="Pyidaungsu" panose="020B0502040204020203" pitchFamily="34" charset="0"/>
              </a:rPr>
              <a:t>့်</a:t>
            </a:r>
            <a:r>
              <a:rPr lang="en-US" sz="7200" b="1" dirty="0" err="1">
                <a:solidFill>
                  <a:srgbClr val="FFFF00"/>
                </a:solidFill>
                <a:latin typeface="Pyidaungsu" panose="020B0502040204020203" pitchFamily="34" charset="0"/>
                <a:cs typeface="Pyidaungsu" panose="020B0502040204020203" pitchFamily="34" charset="0"/>
              </a:rPr>
              <a:t>လှစ်ခြင်း</a:t>
            </a:r>
            <a:endParaRPr lang="en-US" sz="7200" b="1" dirty="0">
              <a:solidFill>
                <a:srgbClr val="FFFF00"/>
              </a:solidFill>
              <a:latin typeface="Pyidaungsu" panose="020B0502040204020203" pitchFamily="34" charset="0"/>
              <a:cs typeface="Pyidaungsu" panose="020B0502040204020203" pitchFamily="34" charset="0"/>
            </a:endParaRPr>
          </a:p>
        </p:txBody>
      </p:sp>
      <p:sp>
        <p:nvSpPr>
          <p:cNvPr id="139276" name="Line 12"/>
          <p:cNvSpPr>
            <a:spLocks noChangeShapeType="1"/>
          </p:cNvSpPr>
          <p:nvPr/>
        </p:nvSpPr>
        <p:spPr bwMode="auto">
          <a:xfrm>
            <a:off x="338138" y="330200"/>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77" name="Line 13"/>
          <p:cNvSpPr>
            <a:spLocks noChangeShapeType="1"/>
          </p:cNvSpPr>
          <p:nvPr/>
        </p:nvSpPr>
        <p:spPr bwMode="auto">
          <a:xfrm>
            <a:off x="338138" y="500063"/>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78" name="Line 14"/>
          <p:cNvSpPr>
            <a:spLocks noChangeShapeType="1"/>
          </p:cNvSpPr>
          <p:nvPr/>
        </p:nvSpPr>
        <p:spPr bwMode="auto">
          <a:xfrm>
            <a:off x="338138" y="668338"/>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0" name="Line 16"/>
          <p:cNvSpPr>
            <a:spLocks noChangeShapeType="1"/>
          </p:cNvSpPr>
          <p:nvPr/>
        </p:nvSpPr>
        <p:spPr bwMode="auto">
          <a:xfrm>
            <a:off x="522288" y="6426200"/>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1" name="Line 17"/>
          <p:cNvSpPr>
            <a:spLocks noChangeShapeType="1"/>
          </p:cNvSpPr>
          <p:nvPr/>
        </p:nvSpPr>
        <p:spPr bwMode="auto">
          <a:xfrm>
            <a:off x="522288" y="625633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2" name="Rectangle 18"/>
          <p:cNvSpPr>
            <a:spLocks noChangeArrowheads="1"/>
          </p:cNvSpPr>
          <p:nvPr/>
        </p:nvSpPr>
        <p:spPr bwMode="auto">
          <a:xfrm>
            <a:off x="862013" y="4437112"/>
            <a:ext cx="3314700" cy="434478"/>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7" tIns="44450" rIns="90487" bIns="44450">
            <a:spAutoFit/>
          </a:bodyPr>
          <a:lstStyle/>
          <a:p>
            <a:pPr algn="ctr">
              <a:lnSpc>
                <a:spcPct val="60000"/>
              </a:lnSpc>
              <a:spcBef>
                <a:spcPct val="50000"/>
              </a:spcBef>
              <a:defRPr/>
            </a:pPr>
            <a:r>
              <a:rPr lang="en-US" sz="3200" b="1" dirty="0" err="1">
                <a:solidFill>
                  <a:srgbClr val="66FFFF"/>
                </a:solidFill>
                <a:latin typeface="Pyidaungsu" panose="020B0502040204020203" pitchFamily="34" charset="0"/>
                <a:cs typeface="Pyidaungsu" panose="020B0502040204020203" pitchFamily="34" charset="0"/>
              </a:rPr>
              <a:t>အစိတ်အပိုင်းများ</a:t>
            </a:r>
            <a:endParaRPr lang="en-US" sz="3200" b="1" dirty="0">
              <a:solidFill>
                <a:srgbClr val="66FFFF"/>
              </a:solidFill>
              <a:latin typeface="Pyidaungsu" panose="020B0502040204020203" pitchFamily="34" charset="0"/>
              <a:cs typeface="Pyidaungsu" panose="020B0502040204020203" pitchFamily="34" charset="0"/>
            </a:endParaRPr>
          </a:p>
        </p:txBody>
      </p:sp>
      <p:pic>
        <p:nvPicPr>
          <p:cNvPr id="139286"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0175" y="2243138"/>
            <a:ext cx="4703763" cy="3303587"/>
          </a:xfrm>
          <a:prstGeom prst="rect">
            <a:avLst/>
          </a:prstGeom>
          <a:noFill/>
          <a:ln w="9525">
            <a:noFill/>
            <a:miter lim="800000"/>
            <a:headEnd/>
            <a:tailEnd/>
          </a:ln>
          <a:effectLst>
            <a:outerShdw blurRad="63500" dist="81320" dir="2319588" algn="ctr" rotWithShape="0">
              <a:schemeClr val="tx1">
                <a:alpha val="74998"/>
              </a:schemeClr>
            </a:outerShdw>
          </a:effectLst>
        </p:spPr>
      </p:pic>
      <p:sp>
        <p:nvSpPr>
          <p:cNvPr id="139287" name="Text Box 23"/>
          <p:cNvSpPr txBox="1">
            <a:spLocks noChangeArrowheads="1"/>
          </p:cNvSpPr>
          <p:nvPr/>
        </p:nvSpPr>
        <p:spPr bwMode="auto">
          <a:xfrm>
            <a:off x="561975" y="5489575"/>
            <a:ext cx="8145463" cy="579438"/>
          </a:xfrm>
          <a:prstGeom prst="rect">
            <a:avLst/>
          </a:prstGeom>
          <a:noFill/>
          <a:ln w="12700">
            <a:noFill/>
            <a:miter lim="800000"/>
            <a:headEnd/>
            <a:tailEnd/>
          </a:ln>
          <a:effectLst>
            <a:outerShdw blurRad="63500" dist="81320" dir="3080412"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i="1" dirty="0" err="1">
                <a:solidFill>
                  <a:srgbClr val="21ED11"/>
                </a:solidFill>
                <a:latin typeface="Pyidaungsu" panose="020B0502040204020203" pitchFamily="34" charset="0"/>
                <a:cs typeface="Pyidaungsu" panose="020B0502040204020203" pitchFamily="34" charset="0"/>
              </a:rPr>
              <a:t>စုစည်းခြင်း</a:t>
            </a:r>
            <a:r>
              <a:rPr lang="en-US" sz="3200" b="1" i="1" dirty="0">
                <a:solidFill>
                  <a:srgbClr val="21ED11"/>
                </a:solidFill>
                <a:latin typeface="Pyidaungsu" panose="020B0502040204020203" pitchFamily="34" charset="0"/>
                <a:cs typeface="Pyidaungsu" panose="020B0502040204020203" pitchFamily="34" charset="0"/>
              </a:rPr>
              <a:t>…</a:t>
            </a:r>
            <a:r>
              <a:rPr lang="en-US" sz="3200" b="1" i="1" dirty="0" err="1">
                <a:solidFill>
                  <a:srgbClr val="21ED11"/>
                </a:solidFill>
                <a:latin typeface="Pyidaungsu" panose="020B0502040204020203" pitchFamily="34" charset="0"/>
                <a:cs typeface="Pyidaungsu" panose="020B0502040204020203" pitchFamily="34" charset="0"/>
              </a:rPr>
              <a:t>အဆင</a:t>
            </a:r>
            <a:r>
              <a:rPr lang="en-US" sz="3200" b="1" i="1" dirty="0">
                <a:solidFill>
                  <a:srgbClr val="21ED11"/>
                </a:solidFill>
                <a:latin typeface="Pyidaungsu" panose="020B0502040204020203" pitchFamily="34" charset="0"/>
                <a:cs typeface="Pyidaungsu" panose="020B0502040204020203" pitchFamily="34" charset="0"/>
              </a:rPr>
              <a:t>့်</a:t>
            </a:r>
            <a:r>
              <a:rPr lang="en-US" sz="3200" b="1" i="1" dirty="0" err="1">
                <a:solidFill>
                  <a:srgbClr val="21ED11"/>
                </a:solidFill>
                <a:latin typeface="Pyidaungsu" panose="020B0502040204020203" pitchFamily="34" charset="0"/>
                <a:cs typeface="Pyidaungsu" panose="020B0502040204020203" pitchFamily="34" charset="0"/>
              </a:rPr>
              <a:t>ဆင</a:t>
            </a:r>
            <a:r>
              <a:rPr lang="en-US" sz="3200" b="1" i="1" dirty="0">
                <a:solidFill>
                  <a:srgbClr val="21ED11"/>
                </a:solidFill>
                <a:latin typeface="Pyidaungsu" panose="020B0502040204020203" pitchFamily="34" charset="0"/>
                <a:cs typeface="Pyidaungsu" panose="020B0502040204020203" pitchFamily="34" charset="0"/>
              </a:rPr>
              <a:t>့်…</a:t>
            </a:r>
            <a:r>
              <a:rPr lang="en-US" sz="3200" b="1" i="1" dirty="0" err="1">
                <a:solidFill>
                  <a:srgbClr val="21ED11"/>
                </a:solidFill>
                <a:latin typeface="Pyidaungsu" panose="020B0502040204020203" pitchFamily="34" charset="0"/>
                <a:cs typeface="Pyidaungsu" panose="020B0502040204020203" pitchFamily="34" charset="0"/>
              </a:rPr>
              <a:t>ထာဝစဉ</a:t>
            </a:r>
            <a:r>
              <a:rPr lang="en-US" sz="3200" b="1" i="1" dirty="0">
                <a:solidFill>
                  <a:srgbClr val="21ED11"/>
                </a:solidFill>
                <a:latin typeface="Pyidaungsu" panose="020B0502040204020203" pitchFamily="34" charset="0"/>
                <a:cs typeface="Pyidaungsu" panose="020B0502040204020203" pitchFamily="34" charset="0"/>
              </a:rPr>
              <a:t>်</a:t>
            </a:r>
            <a:endParaRPr lang="en-US" sz="3200" b="1" i="1" dirty="0">
              <a:solidFill>
                <a:srgbClr val="FFFF00"/>
              </a:solidFill>
              <a:latin typeface="Pyidaungsu" panose="020B0502040204020203" pitchFamily="34" charset="0"/>
              <a:cs typeface="Pyidaungsu" panose="020B0502040204020203" pitchFamily="34" charset="0"/>
            </a:endParaRPr>
          </a:p>
        </p:txBody>
      </p:sp>
      <p:sp>
        <p:nvSpPr>
          <p:cNvPr id="11281" name="Text Box 24"/>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39290" name="Line 26"/>
          <p:cNvSpPr>
            <a:spLocks noChangeShapeType="1"/>
          </p:cNvSpPr>
          <p:nvPr/>
        </p:nvSpPr>
        <p:spPr bwMode="auto">
          <a:xfrm>
            <a:off x="503238" y="659288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83" name="Text Box 33"/>
          <p:cNvSpPr txBox="1">
            <a:spLocks noChangeArrowheads="1"/>
          </p:cNvSpPr>
          <p:nvPr/>
        </p:nvSpPr>
        <p:spPr bwMode="auto">
          <a:xfrm>
            <a:off x="479425" y="6400800"/>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139298" name="Rectangle 34"/>
          <p:cNvSpPr>
            <a:spLocks noChangeArrowheads="1"/>
          </p:cNvSpPr>
          <p:nvPr/>
        </p:nvSpPr>
        <p:spPr bwMode="auto">
          <a:xfrm>
            <a:off x="7546975" y="639445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
        <p:nvSpPr>
          <p:cNvPr id="139299" name="Rectangle 35"/>
          <p:cNvSpPr>
            <a:spLocks noChangeArrowheads="1"/>
          </p:cNvSpPr>
          <p:nvPr/>
        </p:nvSpPr>
        <p:spPr bwMode="auto">
          <a:xfrm>
            <a:off x="8091488" y="639445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04</a:t>
            </a:r>
            <a:endParaRPr lang="en-US" b="1">
              <a:solidFill>
                <a:srgbClr val="000000"/>
              </a:solidFill>
              <a:effectLst>
                <a:outerShdw blurRad="38100" dist="38100" dir="2700000" algn="tl">
                  <a:srgbClr val="FFFFFF"/>
                </a:outerShdw>
              </a:effectLst>
              <a:latin typeface="Comic Sans MS" charset="0"/>
            </a:endParaRPr>
          </a:p>
        </p:txBody>
      </p:sp>
      <p:sp>
        <p:nvSpPr>
          <p:cNvPr id="11286" name="Text Box 36"/>
          <p:cNvSpPr txBox="1">
            <a:spLocks noChangeArrowheads="1"/>
          </p:cNvSpPr>
          <p:nvPr/>
        </p:nvSpPr>
        <p:spPr bwMode="auto">
          <a:xfrm>
            <a:off x="8393113" y="6343650"/>
            <a:ext cx="5826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2</a:t>
            </a:r>
            <a:endParaRPr lang="en-US" sz="1600" b="1">
              <a:solidFill>
                <a:srgbClr val="000000"/>
              </a:solidFill>
            </a:endParaRPr>
          </a:p>
        </p:txBody>
      </p:sp>
    </p:spTree>
    <p:extLst>
      <p:ext uri="{BB962C8B-B14F-4D97-AF65-F5344CB8AC3E}">
        <p14:creationId xmlns:p14="http://schemas.microsoft.com/office/powerpoint/2010/main" val="3740997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9275"/>
                                        </p:tgtEl>
                                        <p:attrNameLst>
                                          <p:attrName>style.visibility</p:attrName>
                                        </p:attrNameLst>
                                      </p:cBhvr>
                                      <p:to>
                                        <p:strVal val="visible"/>
                                      </p:to>
                                    </p:set>
                                    <p:anim calcmode="lin" valueType="num">
                                      <p:cBhvr>
                                        <p:cTn id="7" dur="500" fill="hold"/>
                                        <p:tgtEl>
                                          <p:spTgt spid="139275"/>
                                        </p:tgtEl>
                                        <p:attrNameLst>
                                          <p:attrName>ppt_w</p:attrName>
                                        </p:attrNameLst>
                                      </p:cBhvr>
                                      <p:tavLst>
                                        <p:tav tm="0">
                                          <p:val>
                                            <p:fltVal val="0"/>
                                          </p:val>
                                        </p:tav>
                                        <p:tav tm="100000">
                                          <p:val>
                                            <p:strVal val="#ppt_w"/>
                                          </p:val>
                                        </p:tav>
                                      </p:tavLst>
                                    </p:anim>
                                    <p:anim calcmode="lin" valueType="num">
                                      <p:cBhvr>
                                        <p:cTn id="8" dur="500" fill="hold"/>
                                        <p:tgtEl>
                                          <p:spTgt spid="139275"/>
                                        </p:tgtEl>
                                        <p:attrNameLst>
                                          <p:attrName>ppt_h</p:attrName>
                                        </p:attrNameLst>
                                      </p:cBhvr>
                                      <p:tavLst>
                                        <p:tav tm="0">
                                          <p:val>
                                            <p:fltVal val="0"/>
                                          </p:val>
                                        </p:tav>
                                        <p:tav tm="100000">
                                          <p:val>
                                            <p:strVal val="#ppt_h"/>
                                          </p:val>
                                        </p:tav>
                                      </p:tavLst>
                                    </p:anim>
                                    <p:anim calcmode="lin" valueType="num">
                                      <p:cBhvr>
                                        <p:cTn id="9" dur="500" fill="hold"/>
                                        <p:tgtEl>
                                          <p:spTgt spid="139275"/>
                                        </p:tgtEl>
                                        <p:attrNameLst>
                                          <p:attrName>ppt_x</p:attrName>
                                        </p:attrNameLst>
                                      </p:cBhvr>
                                      <p:tavLst>
                                        <p:tav tm="0">
                                          <p:val>
                                            <p:fltVal val="0.5"/>
                                          </p:val>
                                        </p:tav>
                                        <p:tav tm="100000">
                                          <p:val>
                                            <p:strVal val="#ppt_x"/>
                                          </p:val>
                                        </p:tav>
                                      </p:tavLst>
                                    </p:anim>
                                    <p:anim calcmode="lin" valueType="num">
                                      <p:cBhvr>
                                        <p:cTn id="10" dur="500" fill="hold"/>
                                        <p:tgtEl>
                                          <p:spTgt spid="1392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39282"/>
                                        </p:tgtEl>
                                        <p:attrNameLst>
                                          <p:attrName>style.visibility</p:attrName>
                                        </p:attrNameLst>
                                      </p:cBhvr>
                                      <p:to>
                                        <p:strVal val="visible"/>
                                      </p:to>
                                    </p:set>
                                    <p:anim calcmode="lin" valueType="num">
                                      <p:cBhvr>
                                        <p:cTn id="15" dur="500" fill="hold"/>
                                        <p:tgtEl>
                                          <p:spTgt spid="139282"/>
                                        </p:tgtEl>
                                        <p:attrNameLst>
                                          <p:attrName>ppt_w</p:attrName>
                                        </p:attrNameLst>
                                      </p:cBhvr>
                                      <p:tavLst>
                                        <p:tav tm="0">
                                          <p:val>
                                            <p:fltVal val="0"/>
                                          </p:val>
                                        </p:tav>
                                        <p:tav tm="100000">
                                          <p:val>
                                            <p:strVal val="#ppt_w"/>
                                          </p:val>
                                        </p:tav>
                                      </p:tavLst>
                                    </p:anim>
                                    <p:anim calcmode="lin" valueType="num">
                                      <p:cBhvr>
                                        <p:cTn id="16" dur="500" fill="hold"/>
                                        <p:tgtEl>
                                          <p:spTgt spid="139282"/>
                                        </p:tgtEl>
                                        <p:attrNameLst>
                                          <p:attrName>ppt_h</p:attrName>
                                        </p:attrNameLst>
                                      </p:cBhvr>
                                      <p:tavLst>
                                        <p:tav tm="0">
                                          <p:val>
                                            <p:fltVal val="0"/>
                                          </p:val>
                                        </p:tav>
                                        <p:tav tm="100000">
                                          <p:val>
                                            <p:strVal val="#ppt_h"/>
                                          </p:val>
                                        </p:tav>
                                      </p:tavLst>
                                    </p:anim>
                                    <p:anim calcmode="lin" valueType="num">
                                      <p:cBhvr>
                                        <p:cTn id="17" dur="500" fill="hold"/>
                                        <p:tgtEl>
                                          <p:spTgt spid="139282"/>
                                        </p:tgtEl>
                                        <p:attrNameLst>
                                          <p:attrName>ppt_x</p:attrName>
                                        </p:attrNameLst>
                                      </p:cBhvr>
                                      <p:tavLst>
                                        <p:tav tm="0">
                                          <p:val>
                                            <p:fltVal val="0.5"/>
                                          </p:val>
                                        </p:tav>
                                        <p:tav tm="100000">
                                          <p:val>
                                            <p:strVal val="#ppt_x"/>
                                          </p:val>
                                        </p:tav>
                                      </p:tavLst>
                                    </p:anim>
                                    <p:anim calcmode="lin" valueType="num">
                                      <p:cBhvr>
                                        <p:cTn id="18" dur="500" fill="hold"/>
                                        <p:tgtEl>
                                          <p:spTgt spid="13928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2" fill="hold" grpId="0" nodeType="clickEffect">
                                  <p:stCondLst>
                                    <p:cond delay="0"/>
                                  </p:stCondLst>
                                  <p:childTnLst>
                                    <p:set>
                                      <p:cBhvr>
                                        <p:cTn id="22" dur="1" fill="hold">
                                          <p:stCondLst>
                                            <p:cond delay="0"/>
                                          </p:stCondLst>
                                        </p:cTn>
                                        <p:tgtEl>
                                          <p:spTgt spid="139287"/>
                                        </p:tgtEl>
                                        <p:attrNameLst>
                                          <p:attrName>style.visibility</p:attrName>
                                        </p:attrNameLst>
                                      </p:cBhvr>
                                      <p:to>
                                        <p:strVal val="visible"/>
                                      </p:to>
                                    </p:set>
                                    <p:anim calcmode="lin" valueType="num">
                                      <p:cBhvr additive="base">
                                        <p:cTn id="23" dur="5000" fill="hold"/>
                                        <p:tgtEl>
                                          <p:spTgt spid="139287"/>
                                        </p:tgtEl>
                                        <p:attrNameLst>
                                          <p:attrName>ppt_x</p:attrName>
                                        </p:attrNameLst>
                                      </p:cBhvr>
                                      <p:tavLst>
                                        <p:tav tm="0">
                                          <p:val>
                                            <p:strVal val="1+#ppt_w/2"/>
                                          </p:val>
                                        </p:tav>
                                        <p:tav tm="100000">
                                          <p:val>
                                            <p:strVal val="#ppt_x"/>
                                          </p:val>
                                        </p:tav>
                                      </p:tavLst>
                                    </p:anim>
                                    <p:anim calcmode="lin" valueType="num">
                                      <p:cBhvr additive="base">
                                        <p:cTn id="24" dur="5000" fill="hold"/>
                                        <p:tgtEl>
                                          <p:spTgt spid="139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utoUpdateAnimBg="0"/>
      <p:bldP spid="139282" grpId="0" autoUpdateAnimBg="0"/>
      <p:bldP spid="139287"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3"/>
          <p:cNvSpPr>
            <a:spLocks noGrp="1" noChangeArrowheads="1"/>
          </p:cNvSpPr>
          <p:nvPr>
            <p:ph type="body" sz="half" idx="1"/>
          </p:nvPr>
        </p:nvSpPr>
        <p:spPr/>
        <p:txBody>
          <a:bodyPr/>
          <a:lstStyle/>
          <a:p>
            <a:endParaRPr lang="en-US">
              <a:latin typeface="Arial" charset="0"/>
              <a:ea typeface="ＭＳ Ｐゴシック" charset="0"/>
              <a:cs typeface="ＭＳ Ｐゴシック" charset="0"/>
            </a:endParaRPr>
          </a:p>
        </p:txBody>
      </p:sp>
      <p:sp>
        <p:nvSpPr>
          <p:cNvPr id="292866" name="Rectangle 4"/>
          <p:cNvSpPr>
            <a:spLocks noGrp="1" noChangeArrowheads="1"/>
          </p:cNvSpPr>
          <p:nvPr>
            <p:ph type="body" sz="half" idx="2"/>
          </p:nvPr>
        </p:nvSpPr>
        <p:spPr/>
        <p:txBody>
          <a:bodyPr/>
          <a:lstStyle/>
          <a:p>
            <a:endParaRPr lang="en-US">
              <a:latin typeface="Arial" charset="0"/>
              <a:ea typeface="ＭＳ Ｐゴシック" charset="0"/>
              <a:cs typeface="ＭＳ Ｐゴシック" charset="0"/>
            </a:endParaRPr>
          </a:p>
        </p:txBody>
      </p:sp>
      <p:pic>
        <p:nvPicPr>
          <p:cNvPr id="29286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4146" name="Rectangle 2"/>
          <p:cNvSpPr>
            <a:spLocks noGrp="1" noChangeArrowheads="1"/>
          </p:cNvSpPr>
          <p:nvPr>
            <p:ph type="title"/>
          </p:nvPr>
        </p:nvSpPr>
        <p:spPr>
          <a:xfrm>
            <a:off x="1835696" y="4941168"/>
            <a:ext cx="6629400" cy="1752600"/>
          </a:xfrm>
          <a:effectLst>
            <a:outerShdw blurRad="63500" dist="38099" dir="2700000" algn="ctr" rotWithShape="0">
              <a:srgbClr val="000000">
                <a:alpha val="74998"/>
              </a:srgbClr>
            </a:outerShdw>
          </a:effectLst>
        </p:spPr>
        <p:txBody>
          <a:bodyPr/>
          <a:lstStyle/>
          <a:p>
            <a:pPr>
              <a:defRPr/>
            </a:pPr>
            <a:r>
              <a:rPr lang="my-MM" sz="3600" dirty="0">
                <a:latin typeface="Pyidaungsu" panose="020B0502040204020203" pitchFamily="34" charset="0"/>
                <a:ea typeface="ＭＳ Ｐゴシック" charset="0"/>
                <a:cs typeface="Pyidaungsu" panose="020B0502040204020203" pitchFamily="34" charset="0"/>
              </a:rPr>
              <a:t>ရွေးနှုတ်ခြင်းဆိုသည်မှာ ဖမ်းဆီးခံထားရခြင်းမှ လွတ်ငြိမ်းခွင့်ပေးခြင်းဖြစ်သည်။</a:t>
            </a:r>
            <a:endParaRPr lang="en-US" sz="3600" dirty="0">
              <a:latin typeface="Pyidaungsu" panose="020B0502040204020203" pitchFamily="34" charset="0"/>
              <a:ea typeface="ＭＳ Ｐゴシック" charset="0"/>
              <a:cs typeface="Pyidaungsu" panose="020B0502040204020203"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4914" name="Rectangle 4"/>
          <p:cNvSpPr>
            <a:spLocks noGrp="1" noChangeArrowheads="1"/>
          </p:cNvSpPr>
          <p:nvPr>
            <p:ph type="body" sz="half" idx="2"/>
          </p:nvPr>
        </p:nvSpPr>
        <p:spPr>
          <a:xfrm>
            <a:off x="4211960" y="2997200"/>
            <a:ext cx="4751957" cy="3479800"/>
          </a:xfrm>
        </p:spPr>
        <p:txBody>
          <a:bodyPr/>
          <a:lstStyle/>
          <a:p>
            <a:pPr eaLnBrk="1" hangingPunct="1">
              <a:lnSpc>
                <a:spcPct val="120000"/>
              </a:lnSpc>
            </a:pPr>
            <a:r>
              <a:rPr lang="my-MM" sz="3600" b="1" i="1" dirty="0">
                <a:solidFill>
                  <a:schemeClr val="accent1"/>
                </a:solidFill>
                <a:latin typeface="Pyidaungsu" panose="020B0502040204020203" pitchFamily="34" charset="0"/>
                <a:ea typeface="ＭＳ Ｐゴシック" charset="0"/>
                <a:cs typeface="Pyidaungsu" panose="020B0502040204020203" pitchFamily="34" charset="0"/>
              </a:rPr>
              <a:t>လူတွေဟာရွေးနှုတ်ခြင်းလိုအပ်ကြောင်း မွေးရာပါအသိ ရှိကြတယ်။</a:t>
            </a:r>
            <a:endParaRPr lang="en-US" sz="3600" b="1" i="1" dirty="0">
              <a:solidFill>
                <a:schemeClr val="accent1"/>
              </a:solidFill>
              <a:latin typeface="Pyidaungsu" panose="020B0502040204020203" pitchFamily="34" charset="0"/>
              <a:ea typeface="ＭＳ Ｐゴシック" charset="0"/>
              <a:cs typeface="Pyidaungsu" panose="020B0502040204020203" pitchFamily="34" charset="0"/>
            </a:endParaRPr>
          </a:p>
        </p:txBody>
      </p:sp>
      <p:pic>
        <p:nvPicPr>
          <p:cNvPr id="29491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60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94916" name="Rectangle 2"/>
          <p:cNvSpPr>
            <a:spLocks noGrp="1" noChangeArrowheads="1"/>
          </p:cNvSpPr>
          <p:nvPr>
            <p:ph type="title"/>
          </p:nvPr>
        </p:nvSpPr>
        <p:spPr>
          <a:xfrm>
            <a:off x="2915816" y="548680"/>
            <a:ext cx="7164288" cy="1295400"/>
          </a:xfrm>
        </p:spPr>
        <p:txBody>
          <a:bodyPr/>
          <a:lstStyle/>
          <a:p>
            <a:pPr eaLnBrk="1" hangingPunct="1"/>
            <a:r>
              <a:rPr lang="en-US" sz="4800" dirty="0" err="1">
                <a:solidFill>
                  <a:schemeClr val="accent1"/>
                </a:solidFill>
                <a:latin typeface="Pyidaungsu" panose="020B0502040204020203" pitchFamily="34" charset="0"/>
                <a:ea typeface="ＭＳ Ｐゴシック" charset="0"/>
                <a:cs typeface="Pyidaungsu" panose="020B0502040204020203" pitchFamily="34" charset="0"/>
              </a:rPr>
              <a:t>လူထုထဲ</a:t>
            </a:r>
            <a:r>
              <a:rPr lang="en-US" sz="4800" dirty="0">
                <a:solidFill>
                  <a:schemeClr val="accent1"/>
                </a:solidFill>
                <a:latin typeface="Pyidaungsu" panose="020B0502040204020203" pitchFamily="34" charset="0"/>
                <a:ea typeface="ＭＳ Ｐゴシック" charset="0"/>
                <a:cs typeface="Pyidaungsu" panose="020B0502040204020203" pitchFamily="34" charset="0"/>
              </a:rPr>
              <a:t>၌ </a:t>
            </a:r>
            <a:r>
              <a:rPr lang="en-US" sz="4800" dirty="0" err="1">
                <a:solidFill>
                  <a:schemeClr val="accent1"/>
                </a:solidFill>
                <a:latin typeface="Pyidaungsu" panose="020B0502040204020203" pitchFamily="34" charset="0"/>
                <a:ea typeface="ＭＳ Ｐゴシック" charset="0"/>
                <a:cs typeface="Pyidaungsu" panose="020B0502040204020203" pitchFamily="34" charset="0"/>
              </a:rPr>
              <a:t>ရွေးနုတ်ခြင်း</a:t>
            </a:r>
            <a:endParaRPr lang="en-US" sz="4800" dirty="0">
              <a:solidFill>
                <a:schemeClr val="accent1"/>
              </a:solidFill>
              <a:latin typeface="Pyidaungsu" panose="020B0502040204020203" pitchFamily="34" charset="0"/>
              <a:ea typeface="ＭＳ Ｐゴシック" charset="0"/>
              <a:cs typeface="Pyidaungsu" panose="020B0502040204020203"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5170" name="Rectangle 2"/>
          <p:cNvSpPr>
            <a:spLocks noGrp="1" noChangeArrowheads="1"/>
          </p:cNvSpPr>
          <p:nvPr>
            <p:ph type="title"/>
          </p:nvPr>
        </p:nvSpPr>
        <p:spPr>
          <a:xfrm>
            <a:off x="4067944" y="3962400"/>
            <a:ext cx="4999856" cy="2743200"/>
          </a:xfrm>
          <a:effectLst>
            <a:outerShdw blurRad="63500" dist="38099" dir="2700000" algn="ctr" rotWithShape="0">
              <a:srgbClr val="000000">
                <a:alpha val="74998"/>
              </a:srgbClr>
            </a:outerShdw>
          </a:effectLst>
        </p:spPr>
        <p:txBody>
          <a:bodyPr/>
          <a:lstStyle/>
          <a:p>
            <a:pPr>
              <a:defRPr/>
            </a:pPr>
            <a:r>
              <a:rPr lang="my-MM" sz="3600" dirty="0">
                <a:latin typeface="Pyidaungsu" panose="020B0502040204020203" pitchFamily="34" charset="0"/>
                <a:ea typeface="+mj-ea"/>
                <a:cs typeface="Pyidaungsu" panose="020B0502040204020203" pitchFamily="34" charset="0"/>
              </a:rPr>
              <a:t>ခရစ်တော်ပေးသော ရွေးနှုတ်ခြင်းသည် သမိုင်း၏ အချူပ်အခြာဖြစ်သည်။</a:t>
            </a:r>
            <a:endParaRPr lang="en-US" sz="3600" dirty="0">
              <a:latin typeface="Pyidaungsu" panose="020B0502040204020203" pitchFamily="34" charset="0"/>
              <a:ea typeface="+mj-ea"/>
              <a:cs typeface="Pyidaungsu" panose="020B0502040204020203" pitchFamily="34" charset="0"/>
            </a:endParaRPr>
          </a:p>
        </p:txBody>
      </p:sp>
      <p:pic>
        <p:nvPicPr>
          <p:cNvPr id="13517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4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500"/>
                                        <p:tgtEl>
                                          <p:spTgt spid="135170"/>
                                        </p:tgtEl>
                                      </p:cBhvr>
                                    </p:animEffect>
                                  </p:childTnLst>
                                </p:cTn>
                              </p:par>
                            </p:childTnLst>
                          </p:cTn>
                        </p:par>
                        <p:par>
                          <p:cTn id="8" fill="hold" nodeType="afterGroup">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135174"/>
                                        </p:tgtEl>
                                        <p:attrNameLst>
                                          <p:attrName>style.visibility</p:attrName>
                                        </p:attrNameLst>
                                      </p:cBhvr>
                                      <p:to>
                                        <p:strVal val="visible"/>
                                      </p:to>
                                    </p:set>
                                    <p:animEffect transition="in" filter="fade">
                                      <p:cBhvr>
                                        <p:cTn id="11" dur="5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defRPr/>
            </a:pPr>
            <a:endParaRPr lang="en-US" sz="1050">
              <a:solidFill>
                <a:srgbClr val="000000"/>
              </a:solidFill>
              <a:latin typeface="Arial"/>
              <a:cs typeface="Arial"/>
            </a:endParaRPr>
          </a:p>
        </p:txBody>
      </p:sp>
      <p:sp>
        <p:nvSpPr>
          <p:cNvPr id="104451" name="Oval 3"/>
          <p:cNvSpPr>
            <a:spLocks noChangeArrowheads="1"/>
          </p:cNvSpPr>
          <p:nvPr/>
        </p:nvSpPr>
        <p:spPr bwMode="auto">
          <a:xfrm>
            <a:off x="-29718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050">
              <a:solidFill>
                <a:srgbClr val="000000"/>
              </a:solidFill>
              <a:latin typeface="Arial"/>
              <a:cs typeface="Arial"/>
            </a:endParaRPr>
          </a:p>
        </p:txBody>
      </p:sp>
      <p:grpSp>
        <p:nvGrpSpPr>
          <p:cNvPr id="2" name="Group 4"/>
          <p:cNvGrpSpPr>
            <a:grpSpLocks/>
          </p:cNvGrpSpPr>
          <p:nvPr/>
        </p:nvGrpSpPr>
        <p:grpSpPr bwMode="auto">
          <a:xfrm>
            <a:off x="635000" y="536575"/>
            <a:ext cx="3937000" cy="4530725"/>
            <a:chOff x="400" y="338"/>
            <a:chExt cx="2480" cy="2854"/>
          </a:xfrm>
        </p:grpSpPr>
        <p:sp>
          <p:nvSpPr>
            <p:cNvPr id="104453" name="Line 5"/>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050">
                <a:solidFill>
                  <a:srgbClr val="000000"/>
                </a:solidFill>
                <a:latin typeface="Arial"/>
                <a:cs typeface="Arial"/>
              </a:endParaRPr>
            </a:p>
          </p:txBody>
        </p:sp>
        <p:sp>
          <p:nvSpPr>
            <p:cNvPr id="104454" name="Line 6"/>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050">
                <a:solidFill>
                  <a:srgbClr val="000000"/>
                </a:solidFill>
                <a:latin typeface="Arial"/>
                <a:cs typeface="Arial"/>
              </a:endParaRPr>
            </a:p>
          </p:txBody>
        </p:sp>
      </p:grpSp>
      <p:sp>
        <p:nvSpPr>
          <p:cNvPr id="104455" name="Text Box 7"/>
          <p:cNvSpPr txBox="1">
            <a:spLocks noChangeArrowheads="1"/>
          </p:cNvSpPr>
          <p:nvPr/>
        </p:nvSpPr>
        <p:spPr bwMode="auto">
          <a:xfrm>
            <a:off x="1403648" y="2200796"/>
            <a:ext cx="108012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en-US" sz="3600" b="1" dirty="0" err="1">
                <a:solidFill>
                  <a:srgbClr val="006600"/>
                </a:solidFill>
                <a:latin typeface="Pyidaungsu" panose="020B0502040204020203" pitchFamily="34" charset="0"/>
                <a:cs typeface="Pyidaungsu" panose="020B0502040204020203" pitchFamily="34" charset="0"/>
              </a:rPr>
              <a:t>တိုင်း</a:t>
            </a:r>
            <a:endParaRPr lang="en-US" sz="3600" b="1" dirty="0">
              <a:solidFill>
                <a:srgbClr val="006600"/>
              </a:solidFill>
              <a:latin typeface="Pyidaungsu" panose="020B0502040204020203" pitchFamily="34" charset="0"/>
              <a:cs typeface="Pyidaungsu" panose="020B0502040204020203" pitchFamily="34" charset="0"/>
            </a:endParaRPr>
          </a:p>
          <a:p>
            <a:pPr algn="ctr" eaLnBrk="1" hangingPunct="1">
              <a:spcBef>
                <a:spcPct val="50000"/>
              </a:spcBef>
              <a:defRPr/>
            </a:pPr>
            <a:r>
              <a:rPr lang="en-US" sz="3600" b="1" dirty="0" err="1">
                <a:solidFill>
                  <a:srgbClr val="006600"/>
                </a:solidFill>
                <a:latin typeface="Pyidaungsu" panose="020B0502040204020203" pitchFamily="34" charset="0"/>
                <a:cs typeface="Pyidaungsu" panose="020B0502040204020203" pitchFamily="34" charset="0"/>
              </a:rPr>
              <a:t>နိုင</a:t>
            </a:r>
            <a:r>
              <a:rPr lang="en-US" sz="3600" b="1" dirty="0">
                <a:solidFill>
                  <a:srgbClr val="006600"/>
                </a:solidFill>
                <a:latin typeface="Pyidaungsu" panose="020B0502040204020203" pitchFamily="34" charset="0"/>
                <a:cs typeface="Pyidaungsu" panose="020B0502040204020203" pitchFamily="34" charset="0"/>
              </a:rPr>
              <a:t>်</a:t>
            </a:r>
          </a:p>
          <a:p>
            <a:pPr algn="ctr" eaLnBrk="1" hangingPunct="1">
              <a:spcBef>
                <a:spcPct val="50000"/>
              </a:spcBef>
              <a:defRPr/>
            </a:pPr>
            <a:r>
              <a:rPr lang="en-US" sz="3600" b="1" dirty="0" err="1">
                <a:solidFill>
                  <a:srgbClr val="006600"/>
                </a:solidFill>
                <a:latin typeface="Pyidaungsu" panose="020B0502040204020203" pitchFamily="34" charset="0"/>
                <a:cs typeface="Pyidaungsu" panose="020B0502040204020203" pitchFamily="34" charset="0"/>
              </a:rPr>
              <a:t>ငံ</a:t>
            </a:r>
            <a:endParaRPr lang="en-US" sz="3600" b="1" dirty="0">
              <a:solidFill>
                <a:srgbClr val="006600"/>
              </a:solidFill>
              <a:latin typeface="Pyidaungsu" panose="020B0502040204020203" pitchFamily="34" charset="0"/>
              <a:cs typeface="Pyidaungsu" panose="020B0502040204020203" pitchFamily="34" charset="0"/>
            </a:endParaRPr>
          </a:p>
        </p:txBody>
      </p:sp>
      <p:sp>
        <p:nvSpPr>
          <p:cNvPr id="104456" name="Text Box 8"/>
          <p:cNvSpPr txBox="1">
            <a:spLocks noChangeArrowheads="1"/>
          </p:cNvSpPr>
          <p:nvPr/>
        </p:nvSpPr>
        <p:spPr bwMode="auto">
          <a:xfrm>
            <a:off x="2250153" y="1835195"/>
            <a:ext cx="108012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en-US" sz="3600" b="1" dirty="0" err="1">
                <a:solidFill>
                  <a:srgbClr val="006600"/>
                </a:solidFill>
                <a:latin typeface="Pyidaungsu" panose="020B0502040204020203" pitchFamily="34" charset="0"/>
                <a:cs typeface="Pyidaungsu" panose="020B0502040204020203" pitchFamily="34" charset="0"/>
              </a:rPr>
              <a:t>လူ</a:t>
            </a:r>
            <a:endParaRPr lang="en-US" sz="3600" b="1" dirty="0">
              <a:solidFill>
                <a:srgbClr val="006600"/>
              </a:solidFill>
              <a:latin typeface="Pyidaungsu" panose="020B0502040204020203" pitchFamily="34" charset="0"/>
              <a:cs typeface="Pyidaungsu" panose="020B0502040204020203" pitchFamily="34" charset="0"/>
            </a:endParaRPr>
          </a:p>
          <a:p>
            <a:pPr algn="ctr" eaLnBrk="1" hangingPunct="1">
              <a:spcBef>
                <a:spcPct val="50000"/>
              </a:spcBef>
              <a:defRPr/>
            </a:pPr>
            <a:r>
              <a:rPr lang="en-US" sz="3600" b="1" dirty="0" err="1">
                <a:solidFill>
                  <a:srgbClr val="006600"/>
                </a:solidFill>
                <a:latin typeface="Pyidaungsu" panose="020B0502040204020203" pitchFamily="34" charset="0"/>
                <a:cs typeface="Pyidaungsu" panose="020B0502040204020203" pitchFamily="34" charset="0"/>
              </a:rPr>
              <a:t>မျိုး</a:t>
            </a:r>
            <a:endParaRPr lang="en-US" sz="3600" b="1" dirty="0">
              <a:solidFill>
                <a:srgbClr val="006600"/>
              </a:solidFill>
              <a:latin typeface="Pyidaungsu" panose="020B0502040204020203" pitchFamily="34" charset="0"/>
              <a:cs typeface="Pyidaungsu" panose="020B0502040204020203" pitchFamily="34" charset="0"/>
            </a:endParaRPr>
          </a:p>
          <a:p>
            <a:pPr algn="ctr" eaLnBrk="1" hangingPunct="1">
              <a:spcBef>
                <a:spcPct val="50000"/>
              </a:spcBef>
              <a:defRPr/>
            </a:pPr>
            <a:r>
              <a:rPr lang="en-US" sz="3600" b="1" dirty="0" err="1">
                <a:solidFill>
                  <a:srgbClr val="006600"/>
                </a:solidFill>
                <a:latin typeface="Pyidaungsu" panose="020B0502040204020203" pitchFamily="34" charset="0"/>
                <a:cs typeface="Pyidaungsu" panose="020B0502040204020203" pitchFamily="34" charset="0"/>
              </a:rPr>
              <a:t>နွယ်စု</a:t>
            </a:r>
            <a:endParaRPr lang="en-US" sz="3600" b="1" dirty="0">
              <a:solidFill>
                <a:srgbClr val="006600"/>
              </a:solidFill>
              <a:latin typeface="Pyidaungsu" panose="020B0502040204020203" pitchFamily="34" charset="0"/>
              <a:cs typeface="Pyidaungsu" panose="020B0502040204020203" pitchFamily="34" charset="0"/>
            </a:endParaRPr>
          </a:p>
        </p:txBody>
      </p:sp>
      <p:sp>
        <p:nvSpPr>
          <p:cNvPr id="104457" name="Text Box 9"/>
          <p:cNvSpPr txBox="1">
            <a:spLocks noChangeArrowheads="1"/>
          </p:cNvSpPr>
          <p:nvPr/>
        </p:nvSpPr>
        <p:spPr bwMode="auto">
          <a:xfrm>
            <a:off x="3203848" y="2348880"/>
            <a:ext cx="1008112"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en-US" sz="3200" b="1" dirty="0" err="1">
                <a:solidFill>
                  <a:srgbClr val="006600"/>
                </a:solidFill>
                <a:latin typeface="Pyidaungsu" panose="020B0502040204020203" pitchFamily="34" charset="0"/>
                <a:cs typeface="Pyidaungsu" panose="020B0502040204020203" pitchFamily="34" charset="0"/>
              </a:rPr>
              <a:t>မိ</a:t>
            </a:r>
            <a:endParaRPr lang="en-US" sz="3200" b="1" dirty="0">
              <a:solidFill>
                <a:srgbClr val="006600"/>
              </a:solidFill>
              <a:latin typeface="Pyidaungsu" panose="020B0502040204020203" pitchFamily="34" charset="0"/>
              <a:cs typeface="Pyidaungsu" panose="020B0502040204020203" pitchFamily="34" charset="0"/>
            </a:endParaRPr>
          </a:p>
          <a:p>
            <a:pPr algn="ctr" eaLnBrk="1" hangingPunct="1">
              <a:spcBef>
                <a:spcPct val="50000"/>
              </a:spcBef>
              <a:defRPr/>
            </a:pPr>
            <a:r>
              <a:rPr lang="en-US" sz="3200" b="1" dirty="0" err="1">
                <a:solidFill>
                  <a:srgbClr val="006600"/>
                </a:solidFill>
                <a:latin typeface="Pyidaungsu" panose="020B0502040204020203" pitchFamily="34" charset="0"/>
                <a:cs typeface="Pyidaungsu" panose="020B0502040204020203" pitchFamily="34" charset="0"/>
              </a:rPr>
              <a:t>သား</a:t>
            </a:r>
            <a:endParaRPr lang="en-US" sz="3200" b="1" dirty="0">
              <a:solidFill>
                <a:srgbClr val="006600"/>
              </a:solidFill>
              <a:latin typeface="Pyidaungsu" panose="020B0502040204020203" pitchFamily="34" charset="0"/>
              <a:cs typeface="Pyidaungsu" panose="020B0502040204020203" pitchFamily="34" charset="0"/>
            </a:endParaRPr>
          </a:p>
          <a:p>
            <a:pPr algn="ctr" eaLnBrk="1" hangingPunct="1">
              <a:spcBef>
                <a:spcPct val="50000"/>
              </a:spcBef>
              <a:defRPr/>
            </a:pPr>
            <a:r>
              <a:rPr lang="en-US" sz="3200" b="1" dirty="0" err="1">
                <a:solidFill>
                  <a:srgbClr val="006600"/>
                </a:solidFill>
                <a:latin typeface="Pyidaungsu" panose="020B0502040204020203" pitchFamily="34" charset="0"/>
                <a:cs typeface="Pyidaungsu" panose="020B0502040204020203" pitchFamily="34" charset="0"/>
              </a:rPr>
              <a:t>စု</a:t>
            </a:r>
            <a:endParaRPr lang="en-US" sz="3200" b="1" dirty="0">
              <a:solidFill>
                <a:srgbClr val="006600"/>
              </a:solidFill>
              <a:latin typeface="Pyidaungsu" panose="020B0502040204020203" pitchFamily="34" charset="0"/>
              <a:cs typeface="Pyidaungsu" panose="020B0502040204020203" pitchFamily="34" charset="0"/>
            </a:endParaRPr>
          </a:p>
        </p:txBody>
      </p:sp>
      <p:grpSp>
        <p:nvGrpSpPr>
          <p:cNvPr id="3" name="Group 10"/>
          <p:cNvGrpSpPr>
            <a:grpSpLocks/>
          </p:cNvGrpSpPr>
          <p:nvPr/>
        </p:nvGrpSpPr>
        <p:grpSpPr bwMode="auto">
          <a:xfrm flipH="1">
            <a:off x="4521200" y="533400"/>
            <a:ext cx="3937000" cy="4530725"/>
            <a:chOff x="400" y="338"/>
            <a:chExt cx="2480" cy="2854"/>
          </a:xfrm>
        </p:grpSpPr>
        <p:sp>
          <p:nvSpPr>
            <p:cNvPr id="104459" name="Line 11"/>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050">
                <a:solidFill>
                  <a:srgbClr val="000000"/>
                </a:solidFill>
                <a:latin typeface="Arial"/>
                <a:cs typeface="Arial"/>
              </a:endParaRPr>
            </a:p>
          </p:txBody>
        </p:sp>
        <p:sp>
          <p:nvSpPr>
            <p:cNvPr id="104460" name="Line 12"/>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050">
                <a:solidFill>
                  <a:srgbClr val="000000"/>
                </a:solidFill>
                <a:latin typeface="Arial"/>
                <a:cs typeface="Arial"/>
              </a:endParaRPr>
            </a:p>
          </p:txBody>
        </p:sp>
      </p:grpSp>
      <p:sp>
        <p:nvSpPr>
          <p:cNvPr id="104461" name="Oval 13"/>
          <p:cNvSpPr>
            <a:spLocks noChangeArrowheads="1"/>
          </p:cNvSpPr>
          <p:nvPr/>
        </p:nvSpPr>
        <p:spPr bwMode="auto">
          <a:xfrm>
            <a:off x="76200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050">
              <a:solidFill>
                <a:srgbClr val="000000"/>
              </a:solidFill>
              <a:latin typeface="Arial"/>
              <a:cs typeface="Arial"/>
            </a:endParaRPr>
          </a:p>
        </p:txBody>
      </p:sp>
      <p:sp>
        <p:nvSpPr>
          <p:cNvPr id="104462" name="Text Box 14"/>
          <p:cNvSpPr txBox="1">
            <a:spLocks noChangeArrowheads="1"/>
          </p:cNvSpPr>
          <p:nvPr/>
        </p:nvSpPr>
        <p:spPr bwMode="auto">
          <a:xfrm>
            <a:off x="5330552" y="2780928"/>
            <a:ext cx="609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dirty="0">
                <a:solidFill>
                  <a:srgbClr val="A50021"/>
                </a:solidFill>
                <a:latin typeface="Arial"/>
                <a:cs typeface="Arial"/>
              </a:rPr>
              <a:t>၁၁</a:t>
            </a:r>
          </a:p>
        </p:txBody>
      </p:sp>
      <p:sp>
        <p:nvSpPr>
          <p:cNvPr id="104463" name="Text Box 15"/>
          <p:cNvSpPr txBox="1">
            <a:spLocks noChangeArrowheads="1"/>
          </p:cNvSpPr>
          <p:nvPr/>
        </p:nvSpPr>
        <p:spPr bwMode="auto">
          <a:xfrm>
            <a:off x="5981700" y="2636912"/>
            <a:ext cx="609600" cy="1754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dirty="0">
                <a:solidFill>
                  <a:srgbClr val="A50021"/>
                </a:solidFill>
                <a:latin typeface="Arial"/>
                <a:cs typeface="Arial"/>
              </a:rPr>
              <a:t>၁၂၀</a:t>
            </a:r>
          </a:p>
        </p:txBody>
      </p:sp>
      <p:sp>
        <p:nvSpPr>
          <p:cNvPr id="104464" name="Text Box 16"/>
          <p:cNvSpPr txBox="1">
            <a:spLocks noChangeArrowheads="1"/>
          </p:cNvSpPr>
          <p:nvPr/>
        </p:nvSpPr>
        <p:spPr bwMode="auto">
          <a:xfrm>
            <a:off x="6781800" y="2378075"/>
            <a:ext cx="609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dirty="0">
                <a:solidFill>
                  <a:srgbClr val="A50021"/>
                </a:solidFill>
                <a:latin typeface="Arial"/>
                <a:cs typeface="Arial"/>
              </a:rPr>
              <a:t>၅၀၀၀</a:t>
            </a:r>
          </a:p>
        </p:txBody>
      </p:sp>
      <p:pic>
        <p:nvPicPr>
          <p:cNvPr id="104465" name="Picture 17"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9050" y="2159000"/>
            <a:ext cx="1485900" cy="2540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6" name="Text Box 18"/>
          <p:cNvSpPr txBox="1">
            <a:spLocks noChangeArrowheads="1"/>
          </p:cNvSpPr>
          <p:nvPr/>
        </p:nvSpPr>
        <p:spPr bwMode="auto">
          <a:xfrm>
            <a:off x="304800" y="115888"/>
            <a:ext cx="5638800" cy="7699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400" b="1" dirty="0" err="1">
                <a:solidFill>
                  <a:srgbClr val="FF3300"/>
                </a:solidFill>
                <a:latin typeface="Pyidaungsu" panose="020B0502040204020203" pitchFamily="34" charset="0"/>
                <a:cs typeface="Pyidaungsu" panose="020B0502040204020203" pitchFamily="34" charset="0"/>
              </a:rPr>
              <a:t>ဘာလဲ</a:t>
            </a:r>
            <a:r>
              <a:rPr lang="en-US" sz="4400" b="1" dirty="0">
                <a:solidFill>
                  <a:srgbClr val="FF3300"/>
                </a:solidFill>
                <a:latin typeface="Pyidaungsu" panose="020B0502040204020203" pitchFamily="34" charset="0"/>
                <a:cs typeface="Pyidaungsu" panose="020B0502040204020203" pitchFamily="34" charset="0"/>
              </a:rPr>
              <a:t>။</a:t>
            </a:r>
          </a:p>
        </p:txBody>
      </p:sp>
      <p:sp>
        <p:nvSpPr>
          <p:cNvPr id="104467" name="Text Box 19"/>
          <p:cNvSpPr txBox="1">
            <a:spLocks noChangeArrowheads="1"/>
          </p:cNvSpPr>
          <p:nvPr/>
        </p:nvSpPr>
        <p:spPr bwMode="auto">
          <a:xfrm>
            <a:off x="179388" y="1773238"/>
            <a:ext cx="8636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dirty="0" err="1">
                <a:solidFill>
                  <a:srgbClr val="FFFFFF"/>
                </a:solidFill>
                <a:latin typeface="Pyidaungsu" panose="020B0502040204020203" pitchFamily="34" charset="0"/>
                <a:cs typeface="Pyidaungsu" panose="020B0502040204020203" pitchFamily="34" charset="0"/>
              </a:rPr>
              <a:t>ပ</a:t>
            </a:r>
            <a:r>
              <a:rPr lang="en-US" sz="3600" b="1" dirty="0">
                <a:solidFill>
                  <a:srgbClr val="FFFFFF"/>
                </a:solidFill>
                <a:latin typeface="Pyidaungsu" panose="020B0502040204020203" pitchFamily="34" charset="0"/>
                <a:cs typeface="Pyidaungsu" panose="020B0502040204020203" pitchFamily="34" charset="0"/>
              </a:rPr>
              <a:t> </a:t>
            </a:r>
          </a:p>
          <a:p>
            <a:pPr algn="ctr" eaLnBrk="1" hangingPunct="1">
              <a:spcBef>
                <a:spcPct val="50000"/>
              </a:spcBef>
              <a:defRPr/>
            </a:pPr>
            <a:r>
              <a:rPr lang="en-US" sz="3600" b="1" dirty="0" err="1">
                <a:solidFill>
                  <a:srgbClr val="FFFFFF"/>
                </a:solidFill>
                <a:latin typeface="Pyidaungsu" panose="020B0502040204020203" pitchFamily="34" charset="0"/>
                <a:cs typeface="Pyidaungsu" panose="020B0502040204020203" pitchFamily="34" charset="0"/>
              </a:rPr>
              <a:t>အာ</a:t>
            </a:r>
            <a:endParaRPr lang="en-US" sz="3600" b="1" dirty="0">
              <a:solidFill>
                <a:srgbClr val="FFFFFF"/>
              </a:solidFill>
              <a:latin typeface="Pyidaungsu" panose="020B0502040204020203" pitchFamily="34" charset="0"/>
              <a:cs typeface="Pyidaungsu" panose="020B0502040204020203" pitchFamily="34" charset="0"/>
            </a:endParaRPr>
          </a:p>
          <a:p>
            <a:pPr algn="ctr" eaLnBrk="1" hangingPunct="1">
              <a:spcBef>
                <a:spcPct val="50000"/>
              </a:spcBef>
              <a:defRPr/>
            </a:pPr>
            <a:r>
              <a:rPr lang="en-US" sz="3600" b="1" dirty="0" err="1">
                <a:solidFill>
                  <a:srgbClr val="FFFFFF"/>
                </a:solidFill>
                <a:latin typeface="Pyidaungsu" panose="020B0502040204020203" pitchFamily="34" charset="0"/>
                <a:cs typeface="Pyidaungsu" panose="020B0502040204020203" pitchFamily="34" charset="0"/>
              </a:rPr>
              <a:t>ဒံ</a:t>
            </a:r>
            <a:br>
              <a:rPr lang="en-US" sz="3600" b="1" dirty="0">
                <a:solidFill>
                  <a:srgbClr val="FFFFFF"/>
                </a:solidFill>
                <a:latin typeface="Arial"/>
                <a:cs typeface="Arial"/>
              </a:rPr>
            </a:br>
            <a:br>
              <a:rPr lang="en-US" sz="3600" b="1" dirty="0">
                <a:solidFill>
                  <a:srgbClr val="FFFFFF"/>
                </a:solidFill>
                <a:latin typeface="Arial"/>
                <a:cs typeface="Arial"/>
              </a:rPr>
            </a:br>
            <a:br>
              <a:rPr lang="en-US" sz="3600" b="1" dirty="0">
                <a:solidFill>
                  <a:srgbClr val="FFFFFF"/>
                </a:solidFill>
                <a:latin typeface="Arial"/>
                <a:cs typeface="Arial"/>
              </a:rPr>
            </a:br>
            <a:endParaRPr lang="en-US" sz="3600" b="1" dirty="0">
              <a:solidFill>
                <a:srgbClr val="FFFFFF"/>
              </a:solidFill>
              <a:latin typeface="Arial"/>
              <a:cs typeface="Arial"/>
            </a:endParaRPr>
          </a:p>
        </p:txBody>
      </p:sp>
      <p:sp>
        <p:nvSpPr>
          <p:cNvPr id="104468" name="Text Box 20"/>
          <p:cNvSpPr txBox="1">
            <a:spLocks noChangeArrowheads="1"/>
          </p:cNvSpPr>
          <p:nvPr/>
        </p:nvSpPr>
        <p:spPr bwMode="auto">
          <a:xfrm>
            <a:off x="8229600" y="1773238"/>
            <a:ext cx="102292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en-US" sz="3600" b="1" dirty="0" err="1">
                <a:solidFill>
                  <a:srgbClr val="FFFFFF"/>
                </a:solidFill>
                <a:latin typeface="Pyidaungsu" panose="020B0502040204020203" pitchFamily="34" charset="0"/>
                <a:cs typeface="Pyidaungsu" panose="020B0502040204020203" pitchFamily="34" charset="0"/>
              </a:rPr>
              <a:t>ဒု</a:t>
            </a:r>
            <a:r>
              <a:rPr lang="en-US" sz="3600" b="1" dirty="0">
                <a:solidFill>
                  <a:srgbClr val="FFFFFF"/>
                </a:solidFill>
                <a:latin typeface="Pyidaungsu" panose="020B0502040204020203" pitchFamily="34" charset="0"/>
                <a:cs typeface="Pyidaungsu" panose="020B0502040204020203" pitchFamily="34" charset="0"/>
              </a:rPr>
              <a:t> </a:t>
            </a:r>
          </a:p>
          <a:p>
            <a:pPr algn="ctr" eaLnBrk="1" hangingPunct="1">
              <a:spcBef>
                <a:spcPct val="50000"/>
              </a:spcBef>
              <a:defRPr/>
            </a:pPr>
            <a:r>
              <a:rPr lang="en-US" sz="3600" b="1" dirty="0" err="1">
                <a:solidFill>
                  <a:srgbClr val="FFFFFF"/>
                </a:solidFill>
                <a:latin typeface="Pyidaungsu" panose="020B0502040204020203" pitchFamily="34" charset="0"/>
                <a:cs typeface="Pyidaungsu" panose="020B0502040204020203" pitchFamily="34" charset="0"/>
              </a:rPr>
              <a:t>အာ</a:t>
            </a:r>
            <a:endParaRPr lang="en-US" sz="3600" b="1" dirty="0">
              <a:solidFill>
                <a:srgbClr val="FFFFFF"/>
              </a:solidFill>
              <a:latin typeface="Pyidaungsu" panose="020B0502040204020203" pitchFamily="34" charset="0"/>
              <a:cs typeface="Pyidaungsu" panose="020B0502040204020203" pitchFamily="34" charset="0"/>
            </a:endParaRPr>
          </a:p>
          <a:p>
            <a:pPr algn="ctr" eaLnBrk="1" hangingPunct="1">
              <a:spcBef>
                <a:spcPct val="50000"/>
              </a:spcBef>
              <a:defRPr/>
            </a:pPr>
            <a:r>
              <a:rPr lang="en-US" sz="3600" b="1" dirty="0" err="1">
                <a:solidFill>
                  <a:srgbClr val="FFFFFF"/>
                </a:solidFill>
                <a:latin typeface="Pyidaungsu" panose="020B0502040204020203" pitchFamily="34" charset="0"/>
                <a:cs typeface="Pyidaungsu" panose="020B0502040204020203" pitchFamily="34" charset="0"/>
              </a:rPr>
              <a:t>ဒံ</a:t>
            </a:r>
            <a:r>
              <a:rPr lang="en-US" sz="3600" b="1" dirty="0">
                <a:solidFill>
                  <a:srgbClr val="FFFFFF"/>
                </a:solidFill>
                <a:latin typeface="Arial"/>
                <a:cs typeface="Arial"/>
              </a:rPr>
              <a:t>    </a:t>
            </a:r>
          </a:p>
        </p:txBody>
      </p:sp>
      <p:sp>
        <p:nvSpPr>
          <p:cNvPr id="299024" name="Rectangle 21"/>
          <p:cNvSpPr>
            <a:spLocks noGrp="1" noChangeArrowheads="1"/>
          </p:cNvSpPr>
          <p:nvPr>
            <p:ph type="title" idx="4294967295"/>
          </p:nvPr>
        </p:nvSpPr>
        <p:spPr>
          <a:xfrm>
            <a:off x="685800" y="725488"/>
            <a:ext cx="7772400" cy="762000"/>
          </a:xfrm>
        </p:spPr>
        <p:txBody>
          <a:bodyPr/>
          <a:lstStyle/>
          <a:p>
            <a:pPr eaLnBrk="1" hangingPunct="1"/>
            <a:r>
              <a:rPr lang="en-US" sz="4800" dirty="0" err="1">
                <a:latin typeface="Pyidaungsu" panose="020B0502040204020203" pitchFamily="34" charset="0"/>
                <a:ea typeface="ＭＳ Ｐゴシック" charset="0"/>
                <a:cs typeface="Pyidaungsu" panose="020B0502040204020203" pitchFamily="34" charset="0"/>
              </a:rPr>
              <a:t>ကားတိုင်တော</a:t>
            </a:r>
            <a:r>
              <a:rPr lang="en-US" sz="4800" dirty="0">
                <a:latin typeface="Pyidaungsu" panose="020B0502040204020203" pitchFamily="34" charset="0"/>
                <a:ea typeface="ＭＳ Ｐゴシック" charset="0"/>
                <a:cs typeface="Pyidaungsu" panose="020B0502040204020203" pitchFamily="34" charset="0"/>
              </a:rPr>
              <a:t>်၏ </a:t>
            </a:r>
            <a:r>
              <a:rPr lang="en-US" sz="4800" dirty="0" err="1">
                <a:latin typeface="Pyidaungsu" panose="020B0502040204020203" pitchFamily="34" charset="0"/>
                <a:ea typeface="ＭＳ Ｐゴシック" charset="0"/>
                <a:cs typeface="Pyidaungsu" panose="020B0502040204020203" pitchFamily="34" charset="0"/>
              </a:rPr>
              <a:t>အဓိကဗဟို</a:t>
            </a:r>
            <a:endParaRPr lang="en-US" sz="4800" dirty="0">
              <a:latin typeface="Pyidaungsu" panose="020B0502040204020203" pitchFamily="34" charset="0"/>
              <a:ea typeface="ＭＳ Ｐゴシック" charset="0"/>
              <a:cs typeface="Pyidaungsu" panose="020B0502040204020203" pitchFamily="34" charset="0"/>
            </a:endParaRPr>
          </a:p>
        </p:txBody>
      </p:sp>
    </p:spTree>
    <p:extLst>
      <p:ext uri="{BB962C8B-B14F-4D97-AF65-F5344CB8AC3E}">
        <p14:creationId xmlns:p14="http://schemas.microsoft.com/office/powerpoint/2010/main" val="13695370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500" fill="hold"/>
                                        <p:tgtEl>
                                          <p:spTgt spid="104451"/>
                                        </p:tgtEl>
                                        <p:attrNameLst>
                                          <p:attrName>ppt_w</p:attrName>
                                        </p:attrNameLst>
                                      </p:cBhvr>
                                      <p:tavLst>
                                        <p:tav tm="0">
                                          <p:val>
                                            <p:fltVal val="0"/>
                                          </p:val>
                                        </p:tav>
                                        <p:tav tm="100000">
                                          <p:val>
                                            <p:strVal val="#ppt_w"/>
                                          </p:val>
                                        </p:tav>
                                      </p:tavLst>
                                    </p:anim>
                                    <p:anim calcmode="lin" valueType="num">
                                      <p:cBhvr>
                                        <p:cTn id="8" dur="500" fill="hold"/>
                                        <p:tgtEl>
                                          <p:spTgt spid="10445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4467"/>
                                        </p:tgtEl>
                                        <p:attrNameLst>
                                          <p:attrName>style.visibility</p:attrName>
                                        </p:attrNameLst>
                                      </p:cBhvr>
                                      <p:to>
                                        <p:strVal val="visible"/>
                                      </p:to>
                                    </p:set>
                                    <p:animEffect transition="in" filter="dissolve">
                                      <p:cBhvr>
                                        <p:cTn id="13" dur="500"/>
                                        <p:tgtEl>
                                          <p:spTgt spid="10446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4455"/>
                                        </p:tgtEl>
                                        <p:attrNameLst>
                                          <p:attrName>style.visibility</p:attrName>
                                        </p:attrNameLst>
                                      </p:cBhvr>
                                      <p:to>
                                        <p:strVal val="visible"/>
                                      </p:to>
                                    </p:set>
                                    <p:animEffect transition="in" filter="dissolve">
                                      <p:cBhvr>
                                        <p:cTn id="18" dur="500"/>
                                        <p:tgtEl>
                                          <p:spTgt spid="10445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4456"/>
                                        </p:tgtEl>
                                        <p:attrNameLst>
                                          <p:attrName>style.visibility</p:attrName>
                                        </p:attrNameLst>
                                      </p:cBhvr>
                                      <p:to>
                                        <p:strVal val="visible"/>
                                      </p:to>
                                    </p:set>
                                    <p:animEffect transition="in" filter="dissolve">
                                      <p:cBhvr>
                                        <p:cTn id="23" dur="500"/>
                                        <p:tgtEl>
                                          <p:spTgt spid="10445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4457"/>
                                        </p:tgtEl>
                                        <p:attrNameLst>
                                          <p:attrName>style.visibility</p:attrName>
                                        </p:attrNameLst>
                                      </p:cBhvr>
                                      <p:to>
                                        <p:strVal val="visible"/>
                                      </p:to>
                                    </p:set>
                                    <p:animEffect transition="in" filter="dissolve">
                                      <p:cBhvr>
                                        <p:cTn id="28" dur="500"/>
                                        <p:tgtEl>
                                          <p:spTgt spid="10445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104465"/>
                                        </p:tgtEl>
                                        <p:attrNameLst>
                                          <p:attrName>style.visibility</p:attrName>
                                        </p:attrNameLst>
                                      </p:cBhvr>
                                      <p:to>
                                        <p:strVal val="visible"/>
                                      </p:to>
                                    </p:set>
                                    <p:animEffect transition="in" filter="wipe(down)">
                                      <p:cBhvr>
                                        <p:cTn id="38" dur="500"/>
                                        <p:tgtEl>
                                          <p:spTgt spid="10446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04462"/>
                                        </p:tgtEl>
                                        <p:attrNameLst>
                                          <p:attrName>style.visibility</p:attrName>
                                        </p:attrNameLst>
                                      </p:cBhvr>
                                      <p:to>
                                        <p:strVal val="visible"/>
                                      </p:to>
                                    </p:set>
                                    <p:animEffect transition="in" filter="dissolve">
                                      <p:cBhvr>
                                        <p:cTn id="43" dur="500"/>
                                        <p:tgtEl>
                                          <p:spTgt spid="10446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04463"/>
                                        </p:tgtEl>
                                        <p:attrNameLst>
                                          <p:attrName>style.visibility</p:attrName>
                                        </p:attrNameLst>
                                      </p:cBhvr>
                                      <p:to>
                                        <p:strVal val="visible"/>
                                      </p:to>
                                    </p:set>
                                    <p:animEffect transition="in" filter="dissolve">
                                      <p:cBhvr>
                                        <p:cTn id="48" dur="500"/>
                                        <p:tgtEl>
                                          <p:spTgt spid="10446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04464"/>
                                        </p:tgtEl>
                                        <p:attrNameLst>
                                          <p:attrName>style.visibility</p:attrName>
                                        </p:attrNameLst>
                                      </p:cBhvr>
                                      <p:to>
                                        <p:strVal val="visible"/>
                                      </p:to>
                                    </p:set>
                                    <p:animEffect transition="in" filter="dissolve">
                                      <p:cBhvr>
                                        <p:cTn id="53" dur="500"/>
                                        <p:tgtEl>
                                          <p:spTgt spid="10446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104461"/>
                                        </p:tgtEl>
                                        <p:attrNameLst>
                                          <p:attrName>style.visibility</p:attrName>
                                        </p:attrNameLst>
                                      </p:cBhvr>
                                      <p:to>
                                        <p:strVal val="visible"/>
                                      </p:to>
                                    </p:set>
                                    <p:anim calcmode="lin" valueType="num">
                                      <p:cBhvr>
                                        <p:cTn id="63" dur="500" fill="hold"/>
                                        <p:tgtEl>
                                          <p:spTgt spid="104461"/>
                                        </p:tgtEl>
                                        <p:attrNameLst>
                                          <p:attrName>ppt_w</p:attrName>
                                        </p:attrNameLst>
                                      </p:cBhvr>
                                      <p:tavLst>
                                        <p:tav tm="0">
                                          <p:val>
                                            <p:fltVal val="0"/>
                                          </p:val>
                                        </p:tav>
                                        <p:tav tm="100000">
                                          <p:val>
                                            <p:strVal val="#ppt_w"/>
                                          </p:val>
                                        </p:tav>
                                      </p:tavLst>
                                    </p:anim>
                                    <p:anim calcmode="lin" valueType="num">
                                      <p:cBhvr>
                                        <p:cTn id="64" dur="500" fill="hold"/>
                                        <p:tgtEl>
                                          <p:spTgt spid="104461"/>
                                        </p:tgtEl>
                                        <p:attrNameLst>
                                          <p:attrName>ppt_h</p:attrName>
                                        </p:attrNameLst>
                                      </p:cBhvr>
                                      <p:tavLst>
                                        <p:tav tm="0">
                                          <p:val>
                                            <p:fltVal val="0"/>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04468"/>
                                        </p:tgtEl>
                                        <p:attrNameLst>
                                          <p:attrName>style.visibility</p:attrName>
                                        </p:attrNameLst>
                                      </p:cBhvr>
                                      <p:to>
                                        <p:strVal val="visible"/>
                                      </p:to>
                                    </p:set>
                                    <p:animEffect transition="in" filter="dissolve">
                                      <p:cBhvr>
                                        <p:cTn id="69" dur="500"/>
                                        <p:tgtEl>
                                          <p:spTgt spid="104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p:bldP spid="104455" grpId="0" autoUpdateAnimBg="0"/>
      <p:bldP spid="104456" grpId="0" autoUpdateAnimBg="0"/>
      <p:bldP spid="104457" grpId="0" autoUpdateAnimBg="0"/>
      <p:bldP spid="104461" grpId="0" animBg="1"/>
      <p:bldP spid="104462" grpId="0" autoUpdateAnimBg="0"/>
      <p:bldP spid="104463" grpId="0" autoUpdateAnimBg="0"/>
      <p:bldP spid="104464" grpId="0" autoUpdateAnimBg="0"/>
      <p:bldP spid="104467" grpId="0" autoUpdateAnimBg="0"/>
      <p:bldP spid="104468"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a:solidFill>
                <a:srgbClr val="000000"/>
              </a:solidFill>
              <a:cs typeface="Arial" charset="0"/>
            </a:endParaRPr>
          </a:p>
        </p:txBody>
      </p:sp>
      <p:sp>
        <p:nvSpPr>
          <p:cNvPr id="106499" name="Oval 3"/>
          <p:cNvSpPr>
            <a:spLocks noChangeArrowheads="1"/>
          </p:cNvSpPr>
          <p:nvPr/>
        </p:nvSpPr>
        <p:spPr bwMode="auto">
          <a:xfrm>
            <a:off x="8382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solidFill>
                <a:srgbClr val="000000"/>
              </a:solidFill>
              <a:latin typeface="Arial"/>
              <a:cs typeface="Arial"/>
            </a:endParaRPr>
          </a:p>
        </p:txBody>
      </p:sp>
      <p:grpSp>
        <p:nvGrpSpPr>
          <p:cNvPr id="301059" name="Group 4"/>
          <p:cNvGrpSpPr>
            <a:grpSpLocks/>
          </p:cNvGrpSpPr>
          <p:nvPr/>
        </p:nvGrpSpPr>
        <p:grpSpPr bwMode="auto">
          <a:xfrm>
            <a:off x="2438400" y="266700"/>
            <a:ext cx="2133600" cy="2530475"/>
            <a:chOff x="1536" y="1190"/>
            <a:chExt cx="1344" cy="1594"/>
          </a:xfrm>
        </p:grpSpPr>
        <p:sp>
          <p:nvSpPr>
            <p:cNvPr id="106501" name="Line 5"/>
            <p:cNvSpPr>
              <a:spLocks noChangeShapeType="1"/>
            </p:cNvSpPr>
            <p:nvPr/>
          </p:nvSpPr>
          <p:spPr bwMode="auto">
            <a:xfrm rot="10800000" flipH="1">
              <a:off x="1536" y="2160"/>
              <a:ext cx="1344" cy="624"/>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a:solidFill>
                  <a:srgbClr val="000000"/>
                </a:solidFill>
                <a:latin typeface="Arial"/>
                <a:cs typeface="Arial"/>
              </a:endParaRPr>
            </a:p>
          </p:txBody>
        </p:sp>
        <p:sp>
          <p:nvSpPr>
            <p:cNvPr id="106502" name="Line 6"/>
            <p:cNvSpPr>
              <a:spLocks noChangeShapeType="1"/>
            </p:cNvSpPr>
            <p:nvPr/>
          </p:nvSpPr>
          <p:spPr bwMode="auto">
            <a:xfrm rot="13995597" flipH="1">
              <a:off x="1521" y="1489"/>
              <a:ext cx="1319" cy="72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a:solidFill>
                  <a:srgbClr val="000000"/>
                </a:solidFill>
                <a:latin typeface="Arial"/>
                <a:cs typeface="Arial"/>
              </a:endParaRPr>
            </a:p>
          </p:txBody>
        </p:sp>
      </p:grpSp>
      <p:grpSp>
        <p:nvGrpSpPr>
          <p:cNvPr id="301060" name="Group 7"/>
          <p:cNvGrpSpPr>
            <a:grpSpLocks/>
          </p:cNvGrpSpPr>
          <p:nvPr/>
        </p:nvGrpSpPr>
        <p:grpSpPr bwMode="auto">
          <a:xfrm>
            <a:off x="4521200" y="152400"/>
            <a:ext cx="2432050" cy="2727325"/>
            <a:chOff x="2848" y="1118"/>
            <a:chExt cx="1532" cy="1718"/>
          </a:xfrm>
        </p:grpSpPr>
        <p:sp>
          <p:nvSpPr>
            <p:cNvPr id="106504" name="Line 8"/>
            <p:cNvSpPr>
              <a:spLocks noChangeShapeType="1"/>
            </p:cNvSpPr>
            <p:nvPr/>
          </p:nvSpPr>
          <p:spPr bwMode="auto">
            <a:xfrm rot="10800000">
              <a:off x="2848" y="2158"/>
              <a:ext cx="1532" cy="678"/>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a:solidFill>
                  <a:srgbClr val="000000"/>
                </a:solidFill>
                <a:latin typeface="Arial"/>
                <a:cs typeface="Arial"/>
              </a:endParaRPr>
            </a:p>
          </p:txBody>
        </p:sp>
        <p:sp>
          <p:nvSpPr>
            <p:cNvPr id="106505" name="Line 9"/>
            <p:cNvSpPr>
              <a:spLocks noChangeShapeType="1"/>
            </p:cNvSpPr>
            <p:nvPr/>
          </p:nvSpPr>
          <p:spPr bwMode="auto">
            <a:xfrm rot="7604403">
              <a:off x="2908" y="1417"/>
              <a:ext cx="1433" cy="8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a:solidFill>
                  <a:srgbClr val="000000"/>
                </a:solidFill>
                <a:latin typeface="Arial"/>
                <a:cs typeface="Arial"/>
              </a:endParaRPr>
            </a:p>
          </p:txBody>
        </p:sp>
      </p:grpSp>
      <p:sp>
        <p:nvSpPr>
          <p:cNvPr id="106506" name="Oval 10"/>
          <p:cNvSpPr>
            <a:spLocks noChangeArrowheads="1"/>
          </p:cNvSpPr>
          <p:nvPr/>
        </p:nvSpPr>
        <p:spPr bwMode="auto">
          <a:xfrm>
            <a:off x="60960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solidFill>
                <a:srgbClr val="000000"/>
              </a:solidFill>
              <a:latin typeface="Arial"/>
              <a:cs typeface="Arial"/>
            </a:endParaRPr>
          </a:p>
        </p:txBody>
      </p:sp>
      <p:pic>
        <p:nvPicPr>
          <p:cNvPr id="106507" name="Picture 11"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739775"/>
            <a:ext cx="1189038" cy="203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8" name="Text Box 12"/>
          <p:cNvSpPr txBox="1">
            <a:spLocks noChangeArrowheads="1"/>
          </p:cNvSpPr>
          <p:nvPr/>
        </p:nvSpPr>
        <p:spPr bwMode="auto">
          <a:xfrm rot="16200000">
            <a:off x="-644883" y="1368683"/>
            <a:ext cx="228036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2000" b="1" dirty="0" err="1">
                <a:solidFill>
                  <a:srgbClr val="3366FF"/>
                </a:solidFill>
                <a:latin typeface="Pyidaungsu" panose="020B0502040204020203" pitchFamily="34" charset="0"/>
                <a:cs typeface="Pyidaungsu" panose="020B0502040204020203" pitchFamily="34" charset="0"/>
              </a:rPr>
              <a:t>ထာ</a:t>
            </a:r>
            <a:r>
              <a:rPr lang="en-US" sz="2000" b="1" dirty="0">
                <a:solidFill>
                  <a:srgbClr val="3366FF"/>
                </a:solidFill>
                <a:latin typeface="Pyidaungsu" panose="020B0502040204020203" pitchFamily="34" charset="0"/>
                <a:cs typeface="Pyidaungsu" panose="020B0502040204020203" pitchFamily="34" charset="0"/>
              </a:rPr>
              <a:t> </a:t>
            </a:r>
            <a:r>
              <a:rPr lang="en-US" sz="2000" b="1" dirty="0" err="1">
                <a:solidFill>
                  <a:srgbClr val="3366FF"/>
                </a:solidFill>
                <a:latin typeface="Pyidaungsu" panose="020B0502040204020203" pitchFamily="34" charset="0"/>
                <a:cs typeface="Pyidaungsu" panose="020B0502040204020203" pitchFamily="34" charset="0"/>
              </a:rPr>
              <a:t>ဝ</a:t>
            </a:r>
            <a:r>
              <a:rPr lang="en-US" sz="2000" b="1" dirty="0">
                <a:solidFill>
                  <a:srgbClr val="3366FF"/>
                </a:solidFill>
                <a:latin typeface="Pyidaungsu" panose="020B0502040204020203" pitchFamily="34" charset="0"/>
                <a:cs typeface="Pyidaungsu" panose="020B0502040204020203" pitchFamily="34" charset="0"/>
              </a:rPr>
              <a:t> </a:t>
            </a:r>
            <a:r>
              <a:rPr lang="en-US" sz="2000" b="1" dirty="0" err="1">
                <a:solidFill>
                  <a:srgbClr val="3366FF"/>
                </a:solidFill>
                <a:latin typeface="Pyidaungsu" panose="020B0502040204020203" pitchFamily="34" charset="0"/>
                <a:cs typeface="Pyidaungsu" panose="020B0502040204020203" pitchFamily="34" charset="0"/>
              </a:rPr>
              <a:t>ရ</a:t>
            </a:r>
            <a:r>
              <a:rPr lang="en-US" sz="2000" b="1" dirty="0">
                <a:solidFill>
                  <a:srgbClr val="3366FF"/>
                </a:solidFill>
                <a:latin typeface="Pyidaungsu" panose="020B0502040204020203" pitchFamily="34" charset="0"/>
                <a:cs typeface="Pyidaungsu" panose="020B0502040204020203" pitchFamily="34" charset="0"/>
              </a:rPr>
              <a:t> </a:t>
            </a:r>
            <a:r>
              <a:rPr lang="en-US" sz="2000" b="1" dirty="0" err="1">
                <a:solidFill>
                  <a:srgbClr val="3366FF"/>
                </a:solidFill>
                <a:latin typeface="Pyidaungsu" panose="020B0502040204020203" pitchFamily="34" charset="0"/>
                <a:cs typeface="Pyidaungsu" panose="020B0502040204020203" pitchFamily="34" charset="0"/>
              </a:rPr>
              <a:t>ကာ</a:t>
            </a:r>
            <a:r>
              <a:rPr lang="en-US" sz="2000" b="1" dirty="0">
                <a:solidFill>
                  <a:srgbClr val="3366FF"/>
                </a:solidFill>
                <a:latin typeface="Pyidaungsu" panose="020B0502040204020203" pitchFamily="34" charset="0"/>
                <a:cs typeface="Pyidaungsu" panose="020B0502040204020203" pitchFamily="34" charset="0"/>
              </a:rPr>
              <a:t> </a:t>
            </a:r>
            <a:r>
              <a:rPr lang="en-US" sz="2000" b="1" dirty="0" err="1">
                <a:solidFill>
                  <a:srgbClr val="3366FF"/>
                </a:solidFill>
                <a:latin typeface="Pyidaungsu" panose="020B0502040204020203" pitchFamily="34" charset="0"/>
                <a:cs typeface="Pyidaungsu" panose="020B0502040204020203" pitchFamily="34" charset="0"/>
              </a:rPr>
              <a:t>လ</a:t>
            </a:r>
            <a:endParaRPr lang="en-US" sz="2000" b="1" dirty="0">
              <a:solidFill>
                <a:srgbClr val="3366FF"/>
              </a:solidFill>
              <a:latin typeface="Pyidaungsu" panose="020B0502040204020203" pitchFamily="34" charset="0"/>
              <a:cs typeface="Pyidaungsu" panose="020B0502040204020203" pitchFamily="34" charset="0"/>
            </a:endParaRPr>
          </a:p>
        </p:txBody>
      </p:sp>
      <p:sp>
        <p:nvSpPr>
          <p:cNvPr id="301065" name="Rectangle 15"/>
          <p:cNvSpPr>
            <a:spLocks noGrp="1" noChangeArrowheads="1"/>
          </p:cNvSpPr>
          <p:nvPr>
            <p:ph type="title" idx="4294967295"/>
          </p:nvPr>
        </p:nvSpPr>
        <p:spPr>
          <a:xfrm>
            <a:off x="685800" y="44624"/>
            <a:ext cx="7772400" cy="936104"/>
          </a:xfrm>
        </p:spPr>
        <p:txBody>
          <a:bodyPr/>
          <a:lstStyle/>
          <a:p>
            <a:pPr eaLnBrk="1" hangingPunct="1"/>
            <a:r>
              <a:rPr lang="en-US" sz="3600" b="1" dirty="0" err="1">
                <a:latin typeface="Pyidaungsu" panose="020B0502040204020203" pitchFamily="34" charset="0"/>
                <a:ea typeface="ＭＳ Ｐゴシック" charset="0"/>
                <a:cs typeface="Pyidaungsu" panose="020B0502040204020203" pitchFamily="34" charset="0"/>
              </a:rPr>
              <a:t>ကားတိုင်တော</a:t>
            </a:r>
            <a:r>
              <a:rPr lang="en-US" sz="3600" b="1" dirty="0">
                <a:latin typeface="Pyidaungsu" panose="020B0502040204020203" pitchFamily="34" charset="0"/>
                <a:ea typeface="ＭＳ Ｐゴシック" charset="0"/>
                <a:cs typeface="Pyidaungsu" panose="020B0502040204020203" pitchFamily="34" charset="0"/>
              </a:rPr>
              <a:t>်၏ </a:t>
            </a:r>
            <a:r>
              <a:rPr lang="en-US" sz="3600" b="1" dirty="0" err="1">
                <a:latin typeface="Pyidaungsu" panose="020B0502040204020203" pitchFamily="34" charset="0"/>
                <a:ea typeface="ＭＳ Ｐゴシック" charset="0"/>
                <a:cs typeface="Pyidaungsu" panose="020B0502040204020203" pitchFamily="34" charset="0"/>
              </a:rPr>
              <a:t>အဓိကဗဟို</a:t>
            </a:r>
            <a:endParaRPr lang="en-US" sz="3600" b="1" dirty="0">
              <a:latin typeface="Zawgyi-One"/>
              <a:ea typeface="ＭＳ Ｐゴシック" charset="0"/>
              <a:cs typeface="Zawgyi-One"/>
            </a:endParaRPr>
          </a:p>
        </p:txBody>
      </p:sp>
      <p:sp>
        <p:nvSpPr>
          <p:cNvPr id="18" name="TextBox 17"/>
          <p:cNvSpPr txBox="1">
            <a:spLocks noChangeArrowheads="1"/>
          </p:cNvSpPr>
          <p:nvPr/>
        </p:nvSpPr>
        <p:spPr bwMode="auto">
          <a:xfrm>
            <a:off x="152400" y="3260725"/>
            <a:ext cx="8991600" cy="3637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7675" indent="-447675">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457200" indent="-457200">
              <a:lnSpc>
                <a:spcPct val="120000"/>
              </a:lnSpc>
              <a:buFont typeface="+mj-lt"/>
              <a:buAutoNum type="arabicPeriod"/>
            </a:pPr>
            <a:r>
              <a:rPr lang="my-MM" sz="1600" b="1" dirty="0">
                <a:solidFill>
                  <a:srgbClr val="000000"/>
                </a:solidFill>
                <a:latin typeface="Pyidaungsu" panose="020B0502040204020203" pitchFamily="34" charset="0"/>
                <a:cs typeface="Pyidaungsu" panose="020B0502040204020203" pitchFamily="34" charset="0"/>
              </a:rPr>
              <a:t>၎င်းသည်စနစ်တကျလေ့လာရသောဓမ္မပညာမှ ဓမ္မဟောင်းကျမ်းအပေါ်ပြဋ္ဌာန်းထားသော ပြင်ပဖွဲ့စည်းပုံတစ်ခု​ဖြစ်သည်။</a:t>
            </a:r>
          </a:p>
          <a:p>
            <a:pPr marL="457200" indent="-457200">
              <a:lnSpc>
                <a:spcPct val="120000"/>
              </a:lnSpc>
              <a:buFont typeface="+mj-lt"/>
              <a:buAutoNum type="arabicPeriod"/>
            </a:pPr>
            <a:r>
              <a:rPr lang="my-MM" sz="1600" b="1" dirty="0">
                <a:solidFill>
                  <a:srgbClr val="000000"/>
                </a:solidFill>
                <a:latin typeface="Pyidaungsu" panose="020B0502040204020203" pitchFamily="34" charset="0"/>
                <a:cs typeface="Pyidaungsu" panose="020B0502040204020203" pitchFamily="34" charset="0"/>
              </a:rPr>
              <a:t>၎င်းသည်ဘုရားထက်လူသားအပေါ် အလွန်အမင်းဗဟိုပြုထားသည်။</a:t>
            </a:r>
          </a:p>
          <a:p>
            <a:pPr marL="457200" indent="-457200">
              <a:lnSpc>
                <a:spcPct val="120000"/>
              </a:lnSpc>
              <a:buFont typeface="+mj-lt"/>
              <a:buAutoNum type="arabicPeriod"/>
            </a:pPr>
            <a:r>
              <a:rPr lang="my-MM" sz="1600" b="1" dirty="0">
                <a:solidFill>
                  <a:srgbClr val="000000"/>
                </a:solidFill>
                <a:latin typeface="Pyidaungsu" panose="020B0502040204020203" pitchFamily="34" charset="0"/>
                <a:cs typeface="Pyidaungsu" panose="020B0502040204020203" pitchFamily="34" charset="0"/>
              </a:rPr>
              <a:t>ခရစ်တော်သည် သမ္မာကျမ်းစာ၏အဓိကကျသောလူဖြစ်သော်ငြားလည်း ဓမ္မဟောင်းကျမ်းသည် သူ့အားကယ်တင်ရှင်ထက် ဘုရင်အဖြစ် သာ၍ဖော်ပြထားသည်။(ဓမ္မဟောင်းကျမ်းသည်တစ်ဦးချင်းစီ၏ကယ်တင်ခြင်းအကြောင်းမှတ်ချက်ပြုမှုအလွန်နည်းပါးသည်။)</a:t>
            </a:r>
          </a:p>
          <a:p>
            <a:pPr marL="457200" indent="-457200">
              <a:lnSpc>
                <a:spcPct val="120000"/>
              </a:lnSpc>
              <a:buFont typeface="+mj-lt"/>
              <a:buAutoNum type="arabicPeriod"/>
            </a:pPr>
            <a:r>
              <a:rPr lang="my-MM" sz="1600" b="1" dirty="0">
                <a:solidFill>
                  <a:srgbClr val="000000"/>
                </a:solidFill>
                <a:latin typeface="Pyidaungsu" panose="020B0502040204020203" pitchFamily="34" charset="0"/>
                <a:cs typeface="Pyidaungsu" panose="020B0502040204020203" pitchFamily="34" charset="0"/>
              </a:rPr>
              <a:t>ယင်းအမြင်သည်ကောင်းကင်တမန်များ၊ရွေးနှုတ်ခြင်းမခံရသူများနှင့် ဖန်ဆင်းခြင်းတစ်ခုလုံးအတွက်ဘုရားသခင်၏အစီအစဉ်မပါဝင်သောကြောင့် အလွန်ကျဉ်းမြောင်းသည်။</a:t>
            </a:r>
          </a:p>
          <a:p>
            <a:pPr marL="457200" indent="-457200">
              <a:lnSpc>
                <a:spcPct val="120000"/>
              </a:lnSpc>
              <a:buFont typeface="+mj-lt"/>
              <a:buAutoNum type="arabicPeriod"/>
            </a:pPr>
            <a:r>
              <a:rPr lang="my-MM" sz="1600" b="1" dirty="0">
                <a:solidFill>
                  <a:srgbClr val="000000"/>
                </a:solidFill>
                <a:latin typeface="Pyidaungsu" panose="020B0502040204020203" pitchFamily="34" charset="0"/>
                <a:cs typeface="Pyidaungsu" panose="020B0502040204020203" pitchFamily="34" charset="0"/>
              </a:rPr>
              <a:t>ထိုအမြင်ကိုအသိပညာကျမ်းများ၌ရှာ၍မတွေ့ နိုင်ပေ။ (သုတ္တံ၊ ဒေသနာ စသောကျမ်းများတွင်ကိုးကားထားခြင်းမရှိ။)</a:t>
            </a:r>
            <a:endParaRPr lang="en-US" sz="1600" b="1" dirty="0">
              <a:solidFill>
                <a:srgbClr val="000000"/>
              </a:solidFill>
              <a:latin typeface="Pyidaungsu" panose="020B0502040204020203" pitchFamily="34" charset="0"/>
              <a:cs typeface="Pyidaungsu" panose="020B0502040204020203" pitchFamily="34" charset="0"/>
            </a:endParaRPr>
          </a:p>
          <a:p>
            <a:pPr marL="457200" indent="-457200">
              <a:lnSpc>
                <a:spcPct val="120000"/>
              </a:lnSpc>
              <a:buFont typeface="+mj-lt"/>
              <a:buAutoNum type="arabicPeriod"/>
            </a:pPr>
            <a:r>
              <a:rPr lang="my-MM" sz="1600" b="1" dirty="0">
                <a:solidFill>
                  <a:srgbClr val="000000"/>
                </a:solidFill>
                <a:latin typeface="Pyidaungsu" panose="020B0502040204020203" pitchFamily="34" charset="0"/>
                <a:cs typeface="Pyidaungsu" panose="020B0502040204020203" pitchFamily="34" charset="0"/>
              </a:rPr>
              <a:t>၎င်းသည် ဓမ္မဟောင်းကျမ်းရှိမြေမျက်နှာသွင်ပြင်လက္ခဏာများကို လျစ်လျူရှုထားသည်။</a:t>
            </a:r>
            <a:endParaRPr lang="en-US" sz="1600" b="1" dirty="0">
              <a:solidFill>
                <a:srgbClr val="000000"/>
              </a:solidFill>
              <a:latin typeface="Pyidaungsu" panose="020B0502040204020203" pitchFamily="34" charset="0"/>
              <a:cs typeface="Pyidaungsu" panose="020B0502040204020203" pitchFamily="34" charset="0"/>
            </a:endParaRPr>
          </a:p>
        </p:txBody>
      </p:sp>
      <p:sp>
        <p:nvSpPr>
          <p:cNvPr id="19" name="TextBox 18"/>
          <p:cNvSpPr txBox="1">
            <a:spLocks noChangeArrowheads="1"/>
          </p:cNvSpPr>
          <p:nvPr/>
        </p:nvSpPr>
        <p:spPr bwMode="auto">
          <a:xfrm>
            <a:off x="0" y="2924944"/>
            <a:ext cx="9144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my-MM" sz="1600" b="1" u="sng" dirty="0">
                <a:solidFill>
                  <a:srgbClr val="000000"/>
                </a:solidFill>
                <a:latin typeface="Pyidaungsu" panose="020B0502040204020203" pitchFamily="34" charset="0"/>
                <a:cs typeface="Pyidaungsu" panose="020B0502040204020203" pitchFamily="34" charset="0"/>
              </a:rPr>
              <a:t>သို့သော် ရွေးနုတ်ခြင်းအားဓမ္မဟောင်းကျမ်း၏အဓိကသော့ချက်အဖြစ်ဖော်ပြရာ၌ အဆိုပါ ပြဿနာများရှိပေသည်။</a:t>
            </a:r>
            <a:endParaRPr lang="en-US" sz="1600" b="1" u="sng" dirty="0">
              <a:solidFill>
                <a:srgbClr val="000000"/>
              </a:solidFill>
              <a:latin typeface="Pyidaungsu" panose="020B0502040204020203" pitchFamily="34" charset="0"/>
              <a:cs typeface="Pyidaungsu" panose="020B0502040204020203" pitchFamily="34" charset="0"/>
            </a:endParaRPr>
          </a:p>
        </p:txBody>
      </p:sp>
      <p:sp>
        <p:nvSpPr>
          <p:cNvPr id="301068" name="Text Box 6"/>
          <p:cNvSpPr txBox="1">
            <a:spLocks noChangeArrowheads="1"/>
          </p:cNvSpPr>
          <p:nvPr/>
        </p:nvSpPr>
        <p:spPr bwMode="auto">
          <a:xfrm>
            <a:off x="8305800" y="0"/>
            <a:ext cx="838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400" b="1">
                <a:solidFill>
                  <a:srgbClr val="000000"/>
                </a:solidFill>
                <a:cs typeface="Arial" charset="0"/>
              </a:rPr>
              <a:t>30</a:t>
            </a:r>
          </a:p>
        </p:txBody>
      </p:sp>
      <p:sp>
        <p:nvSpPr>
          <p:cNvPr id="20" name="Text Box 12"/>
          <p:cNvSpPr txBox="1">
            <a:spLocks noChangeArrowheads="1"/>
          </p:cNvSpPr>
          <p:nvPr/>
        </p:nvSpPr>
        <p:spPr bwMode="auto">
          <a:xfrm rot="16200000">
            <a:off x="7520305" y="1344792"/>
            <a:ext cx="228036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2000" b="1" dirty="0" err="1">
                <a:solidFill>
                  <a:srgbClr val="3366FF"/>
                </a:solidFill>
                <a:latin typeface="Pyidaungsu" panose="020B0502040204020203" pitchFamily="34" charset="0"/>
                <a:cs typeface="Pyidaungsu" panose="020B0502040204020203" pitchFamily="34" charset="0"/>
              </a:rPr>
              <a:t>ထာ</a:t>
            </a:r>
            <a:r>
              <a:rPr lang="en-US" sz="2000" b="1" dirty="0">
                <a:solidFill>
                  <a:srgbClr val="3366FF"/>
                </a:solidFill>
                <a:latin typeface="Pyidaungsu" panose="020B0502040204020203" pitchFamily="34" charset="0"/>
                <a:cs typeface="Pyidaungsu" panose="020B0502040204020203" pitchFamily="34" charset="0"/>
              </a:rPr>
              <a:t> </a:t>
            </a:r>
            <a:r>
              <a:rPr lang="en-US" sz="2000" b="1" dirty="0" err="1">
                <a:solidFill>
                  <a:srgbClr val="3366FF"/>
                </a:solidFill>
                <a:latin typeface="Pyidaungsu" panose="020B0502040204020203" pitchFamily="34" charset="0"/>
                <a:cs typeface="Pyidaungsu" panose="020B0502040204020203" pitchFamily="34" charset="0"/>
              </a:rPr>
              <a:t>ဝ</a:t>
            </a:r>
            <a:r>
              <a:rPr lang="en-US" sz="2000" b="1" dirty="0">
                <a:solidFill>
                  <a:srgbClr val="3366FF"/>
                </a:solidFill>
                <a:latin typeface="Pyidaungsu" panose="020B0502040204020203" pitchFamily="34" charset="0"/>
                <a:cs typeface="Pyidaungsu" panose="020B0502040204020203" pitchFamily="34" charset="0"/>
              </a:rPr>
              <a:t> </a:t>
            </a:r>
            <a:r>
              <a:rPr lang="en-US" sz="2000" b="1" dirty="0" err="1">
                <a:solidFill>
                  <a:srgbClr val="3366FF"/>
                </a:solidFill>
                <a:latin typeface="Pyidaungsu" panose="020B0502040204020203" pitchFamily="34" charset="0"/>
                <a:cs typeface="Pyidaungsu" panose="020B0502040204020203" pitchFamily="34" charset="0"/>
              </a:rPr>
              <a:t>ရ</a:t>
            </a:r>
            <a:r>
              <a:rPr lang="en-US" sz="2000" b="1" dirty="0">
                <a:solidFill>
                  <a:srgbClr val="3366FF"/>
                </a:solidFill>
                <a:latin typeface="Pyidaungsu" panose="020B0502040204020203" pitchFamily="34" charset="0"/>
                <a:cs typeface="Pyidaungsu" panose="020B0502040204020203" pitchFamily="34" charset="0"/>
              </a:rPr>
              <a:t> </a:t>
            </a:r>
            <a:r>
              <a:rPr lang="en-US" sz="2000" b="1" dirty="0" err="1">
                <a:solidFill>
                  <a:srgbClr val="3366FF"/>
                </a:solidFill>
                <a:latin typeface="Pyidaungsu" panose="020B0502040204020203" pitchFamily="34" charset="0"/>
                <a:cs typeface="Pyidaungsu" panose="020B0502040204020203" pitchFamily="34" charset="0"/>
              </a:rPr>
              <a:t>ကာ</a:t>
            </a:r>
            <a:r>
              <a:rPr lang="en-US" sz="2000" b="1" dirty="0">
                <a:solidFill>
                  <a:srgbClr val="3366FF"/>
                </a:solidFill>
                <a:latin typeface="Pyidaungsu" panose="020B0502040204020203" pitchFamily="34" charset="0"/>
                <a:cs typeface="Pyidaungsu" panose="020B0502040204020203" pitchFamily="34" charset="0"/>
              </a:rPr>
              <a:t> </a:t>
            </a:r>
            <a:r>
              <a:rPr lang="en-US" sz="2000" b="1" dirty="0" err="1">
                <a:solidFill>
                  <a:srgbClr val="3366FF"/>
                </a:solidFill>
                <a:latin typeface="Pyidaungsu" panose="020B0502040204020203" pitchFamily="34" charset="0"/>
                <a:cs typeface="Pyidaungsu" panose="020B0502040204020203" pitchFamily="34" charset="0"/>
              </a:rPr>
              <a:t>လ</a:t>
            </a:r>
            <a:endParaRPr lang="en-US" sz="2000" b="1" dirty="0">
              <a:solidFill>
                <a:srgbClr val="3366FF"/>
              </a:solidFill>
              <a:latin typeface="Pyidaungsu" panose="020B0502040204020203" pitchFamily="34" charset="0"/>
              <a:cs typeface="Pyidaungsu" panose="020B0502040204020203"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a:xfrm>
            <a:off x="1371600" y="609600"/>
            <a:ext cx="7772400" cy="1143000"/>
          </a:xfrm>
        </p:spPr>
        <p:txBody>
          <a:bodyPr/>
          <a:lstStyle/>
          <a:p>
            <a:r>
              <a:rPr lang="en-US" sz="3000" dirty="0" err="1">
                <a:latin typeface="Pyidaungsu" panose="020B0502040204020203" pitchFamily="34" charset="0"/>
                <a:ea typeface="ＭＳ Ｐゴシック" charset="0"/>
                <a:cs typeface="Pyidaungsu" panose="020B0502040204020203" pitchFamily="34" charset="0"/>
              </a:rPr>
              <a:t>ဓမ္မဟောင်း</a:t>
            </a:r>
            <a:r>
              <a:rPr lang="en-US" sz="3000" dirty="0">
                <a:latin typeface="Pyidaungsu" panose="020B0502040204020203" pitchFamily="34" charset="0"/>
                <a:ea typeface="ＭＳ Ｐゴシック" charset="0"/>
                <a:cs typeface="Pyidaungsu" panose="020B0502040204020203" pitchFamily="34" charset="0"/>
              </a:rPr>
              <a:t>၏ </a:t>
            </a:r>
            <a:r>
              <a:rPr lang="en-US" sz="3000" dirty="0" err="1">
                <a:latin typeface="Pyidaungsu" panose="020B0502040204020203" pitchFamily="34" charset="0"/>
                <a:ea typeface="ＭＳ Ｐゴシック" charset="0"/>
                <a:cs typeface="Pyidaungsu" panose="020B0502040204020203" pitchFamily="34" charset="0"/>
              </a:rPr>
              <a:t>အဓိကသော့ချက်အပေ</a:t>
            </a:r>
            <a:r>
              <a:rPr lang="en-US" sz="3000" dirty="0">
                <a:latin typeface="Pyidaungsu" panose="020B0502040204020203" pitchFamily="34" charset="0"/>
                <a:ea typeface="ＭＳ Ｐゴシック" charset="0"/>
                <a:cs typeface="Pyidaungsu" panose="020B0502040204020203" pitchFamily="34" charset="0"/>
              </a:rPr>
              <a:t>ါ် </a:t>
            </a:r>
            <a:r>
              <a:rPr lang="en-US" sz="3000" dirty="0" err="1">
                <a:latin typeface="Pyidaungsu" panose="020B0502040204020203" pitchFamily="34" charset="0"/>
                <a:ea typeface="ＭＳ Ｐゴシック" charset="0"/>
                <a:cs typeface="Pyidaungsu" panose="020B0502040204020203" pitchFamily="34" charset="0"/>
              </a:rPr>
              <a:t>ထင်မြင်ချက</a:t>
            </a:r>
            <a:r>
              <a:rPr lang="en-US" sz="3000" dirty="0">
                <a:latin typeface="Pyidaungsu" panose="020B0502040204020203" pitchFamily="34" charset="0"/>
                <a:ea typeface="ＭＳ Ｐゴシック" charset="0"/>
                <a:cs typeface="Pyidaungsu" panose="020B0502040204020203" pitchFamily="34" charset="0"/>
              </a:rPr>
              <a:t>်</a:t>
            </a:r>
          </a:p>
        </p:txBody>
      </p:sp>
      <p:sp>
        <p:nvSpPr>
          <p:cNvPr id="315394" name="Rectangle 3"/>
          <p:cNvSpPr>
            <a:spLocks noGrp="1" noChangeArrowheads="1"/>
          </p:cNvSpPr>
          <p:nvPr>
            <p:ph type="body" sz="half" idx="1"/>
          </p:nvPr>
        </p:nvSpPr>
        <p:spPr>
          <a:xfrm>
            <a:off x="76200" y="2514600"/>
            <a:ext cx="4800600" cy="3810000"/>
          </a:xfrm>
        </p:spPr>
        <p:txBody>
          <a:bodyPr/>
          <a:lstStyle/>
          <a:p>
            <a:pPr marL="609600" indent="-609600">
              <a:lnSpc>
                <a:spcPct val="110000"/>
              </a:lnSpc>
              <a:buFont typeface="Monotype Sorts" charset="0"/>
              <a:buAutoNum type="alphaUcPeriod"/>
            </a:pPr>
            <a:r>
              <a:rPr lang="en-US" sz="2400" dirty="0" err="1">
                <a:latin typeface="Pyidaungsu" panose="020B0502040204020203" pitchFamily="34" charset="0"/>
                <a:ea typeface="ＭＳ Ｐゴシック" charset="0"/>
                <a:cs typeface="Pyidaungsu" panose="020B0502040204020203" pitchFamily="34" charset="0"/>
              </a:rPr>
              <a:t>လူသားကို</a:t>
            </a:r>
            <a:r>
              <a:rPr lang="en-US" sz="2400" dirty="0">
                <a:latin typeface="Pyidaungsu" panose="020B0502040204020203" pitchFamily="34" charset="0"/>
                <a:ea typeface="ＭＳ Ｐゴシック" charset="0"/>
                <a:cs typeface="Pyidaungsu" panose="020B0502040204020203" pitchFamily="34" charset="0"/>
              </a:rPr>
              <a:t> </a:t>
            </a:r>
            <a:r>
              <a:rPr lang="en-US" sz="2400" dirty="0" err="1">
                <a:latin typeface="Pyidaungsu" panose="020B0502040204020203" pitchFamily="34" charset="0"/>
                <a:ea typeface="ＭＳ Ｐゴシック" charset="0"/>
                <a:cs typeface="Pyidaungsu" panose="020B0502040204020203" pitchFamily="34" charset="0"/>
              </a:rPr>
              <a:t>ရွေးနုတ်ခြင်း</a:t>
            </a:r>
            <a:endParaRPr lang="en-US" sz="2400" dirty="0">
              <a:latin typeface="Pyidaungsu" panose="020B0502040204020203" pitchFamily="34" charset="0"/>
              <a:ea typeface="ＭＳ Ｐゴシック" charset="0"/>
              <a:cs typeface="Pyidaungsu" panose="020B0502040204020203" pitchFamily="34" charset="0"/>
            </a:endParaRPr>
          </a:p>
          <a:p>
            <a:pPr marL="609600" indent="-609600">
              <a:lnSpc>
                <a:spcPct val="110000"/>
              </a:lnSpc>
              <a:buFont typeface="Monotype Sorts" charset="0"/>
              <a:buAutoNum type="alphaUcPeriod"/>
            </a:pPr>
            <a:r>
              <a:rPr lang="en-US" sz="2400" dirty="0">
                <a:latin typeface="Pyidaungsu" panose="020B0502040204020203" pitchFamily="34" charset="0"/>
                <a:ea typeface="ＭＳ Ｐゴシック" charset="0"/>
                <a:cs typeface="Pyidaungsu" panose="020B0502040204020203" pitchFamily="34" charset="0"/>
              </a:rPr>
              <a:t>ဘုရား၏ </a:t>
            </a:r>
            <a:r>
              <a:rPr lang="en-US" sz="2400" dirty="0" err="1">
                <a:latin typeface="Pyidaungsu" panose="020B0502040204020203" pitchFamily="34" charset="0"/>
                <a:ea typeface="ＭＳ Ｐゴシック" charset="0"/>
                <a:cs typeface="Pyidaungsu" panose="020B0502040204020203" pitchFamily="34" charset="0"/>
              </a:rPr>
              <a:t>ဘုန်းတော</a:t>
            </a:r>
            <a:r>
              <a:rPr lang="en-US" sz="2400" dirty="0">
                <a:latin typeface="Pyidaungsu" panose="020B0502040204020203" pitchFamily="34" charset="0"/>
                <a:ea typeface="ＭＳ Ｐゴシック" charset="0"/>
                <a:cs typeface="Pyidaungsu" panose="020B0502040204020203" pitchFamily="34" charset="0"/>
              </a:rPr>
              <a:t>်</a:t>
            </a:r>
            <a:endParaRPr lang="en-US" sz="2400" dirty="0">
              <a:latin typeface="Zawgyi-One"/>
              <a:ea typeface="ＭＳ Ｐゴシック" charset="0"/>
              <a:cs typeface="Zawgyi-One"/>
            </a:endParaRPr>
          </a:p>
        </p:txBody>
      </p:sp>
      <p:pic>
        <p:nvPicPr>
          <p:cNvPr id="315396"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2400" b="1">
                <a:solidFill>
                  <a:srgbClr val="FFFFFF"/>
                </a:solidFill>
              </a:rPr>
              <a:t>30-33</a:t>
            </a:r>
          </a:p>
        </p:txBody>
      </p:sp>
    </p:spTree>
    <p:extLst>
      <p:ext uri="{BB962C8B-B14F-4D97-AF65-F5344CB8AC3E}">
        <p14:creationId xmlns:p14="http://schemas.microsoft.com/office/powerpoint/2010/main" val="28890837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42"/>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sz="2800">
                <a:solidFill>
                  <a:schemeClr val="bg1"/>
                </a:solidFill>
                <a:latin typeface="Times" charset="0"/>
                <a:ea typeface="ＭＳ Ｐゴシック" charset="0"/>
                <a:cs typeface="ＭＳ Ｐゴシック" charset="0"/>
              </a:rPr>
              <a:t>The Glory of God</a:t>
            </a:r>
          </a:p>
        </p:txBody>
      </p:sp>
      <p:grpSp>
        <p:nvGrpSpPr>
          <p:cNvPr id="305154" name="Group 43"/>
          <p:cNvGrpSpPr>
            <a:grpSpLocks/>
          </p:cNvGrpSpPr>
          <p:nvPr/>
        </p:nvGrpSpPr>
        <p:grpSpPr bwMode="auto">
          <a:xfrm>
            <a:off x="0" y="0"/>
            <a:ext cx="9144000" cy="6858000"/>
            <a:chOff x="0" y="0"/>
            <a:chExt cx="5760" cy="4320"/>
          </a:xfrm>
        </p:grpSpPr>
        <p:pic>
          <p:nvPicPr>
            <p:cNvPr id="305155" name="Picture 4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WordArt 45"/>
            <p:cNvSpPr>
              <a:spLocks noChangeArrowheads="1" noChangeShapeType="1" noTextEdit="1"/>
            </p:cNvSpPr>
            <p:nvPr/>
          </p:nvSpPr>
          <p:spPr bwMode="auto">
            <a:xfrm>
              <a:off x="600" y="741"/>
              <a:ext cx="5160" cy="293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dirty="0" err="1">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rPr>
                <a:t>ဘုရားသခင</a:t>
              </a:r>
              <a:r>
                <a:rPr lang="en-US" sz="3600" kern="10" dirty="0">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rPr>
                <a:t>်၏ </a:t>
              </a:r>
              <a:r>
                <a:rPr lang="en-US" sz="3600" kern="10" dirty="0" err="1">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rPr>
                <a:t>ဘုန်းတော</a:t>
              </a:r>
              <a:r>
                <a:rPr lang="en-US" sz="3600" kern="10" dirty="0">
                  <a:ln w="9525">
                    <a:round/>
                    <a:headEnd/>
                    <a:tailEnd/>
                  </a:ln>
                  <a:gradFill rotWithShape="1">
                    <a:gsLst>
                      <a:gs pos="0">
                        <a:srgbClr val="707070"/>
                      </a:gs>
                      <a:gs pos="50000">
                        <a:srgbClr val="FFFFFF"/>
                      </a:gs>
                      <a:gs pos="100000">
                        <a:srgbClr val="707070"/>
                      </a:gs>
                    </a:gsLst>
                    <a:lin ang="2700000" scaled="1"/>
                  </a:gradFill>
                  <a:latin typeface="Pyidaungsu" panose="020B0502040204020203" pitchFamily="34" charset="0"/>
                  <a:ea typeface="Impact"/>
                  <a:cs typeface="Pyidaungsu" panose="020B0502040204020203" pitchFamily="34" charset="0"/>
                </a:rPr>
                <a:t>်</a:t>
              </a:r>
            </a:p>
          </p:txBody>
        </p:sp>
      </p:grpSp>
    </p:spTree>
    <p:extLst>
      <p:ext uri="{BB962C8B-B14F-4D97-AF65-F5344CB8AC3E}">
        <p14:creationId xmlns:p14="http://schemas.microsoft.com/office/powerpoint/2010/main" val="2375435079"/>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Line 1026"/>
          <p:cNvSpPr>
            <a:spLocks noChangeShapeType="1"/>
          </p:cNvSpPr>
          <p:nvPr/>
        </p:nvSpPr>
        <p:spPr bwMode="auto">
          <a:xfrm>
            <a:off x="3455988" y="1546225"/>
            <a:ext cx="1817687" cy="0"/>
          </a:xfrm>
          <a:prstGeom prst="line">
            <a:avLst/>
          </a:prstGeom>
          <a:noFill/>
          <a:ln w="25400">
            <a:solidFill>
              <a:srgbClr val="777777"/>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091" name="Rectangle 1027"/>
          <p:cNvSpPr>
            <a:spLocks noChangeArrowheads="1"/>
          </p:cNvSpPr>
          <p:nvPr/>
        </p:nvSpPr>
        <p:spPr bwMode="auto">
          <a:xfrm>
            <a:off x="1963738" y="4578350"/>
            <a:ext cx="817562"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dirty="0">
                <a:solidFill>
                  <a:srgbClr val="FFFF00"/>
                </a:solidFill>
                <a:latin typeface="Zawgyi-One"/>
                <a:cs typeface="Zawgyi-One"/>
              </a:rPr>
              <a:t>၁</a:t>
            </a:r>
          </a:p>
        </p:txBody>
      </p:sp>
      <p:sp>
        <p:nvSpPr>
          <p:cNvPr id="217092" name="Rectangle 1028"/>
          <p:cNvSpPr>
            <a:spLocks noChangeArrowheads="1"/>
          </p:cNvSpPr>
          <p:nvPr/>
        </p:nvSpPr>
        <p:spPr bwMode="auto">
          <a:xfrm>
            <a:off x="2319338" y="3573016"/>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၂</a:t>
            </a:r>
          </a:p>
        </p:txBody>
      </p:sp>
      <p:sp>
        <p:nvSpPr>
          <p:cNvPr id="217093" name="Rectangle 1029"/>
          <p:cNvSpPr>
            <a:spLocks noChangeArrowheads="1"/>
          </p:cNvSpPr>
          <p:nvPr/>
        </p:nvSpPr>
        <p:spPr bwMode="auto">
          <a:xfrm>
            <a:off x="3190875" y="289718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၃</a:t>
            </a:r>
          </a:p>
        </p:txBody>
      </p:sp>
      <p:sp>
        <p:nvSpPr>
          <p:cNvPr id="217094" name="Rectangle 1030"/>
          <p:cNvSpPr>
            <a:spLocks noChangeArrowheads="1"/>
          </p:cNvSpPr>
          <p:nvPr/>
        </p:nvSpPr>
        <p:spPr bwMode="auto">
          <a:xfrm>
            <a:off x="4529138" y="26320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၄</a:t>
            </a:r>
          </a:p>
        </p:txBody>
      </p:sp>
      <p:sp>
        <p:nvSpPr>
          <p:cNvPr id="217095" name="Rectangle 1031"/>
          <p:cNvSpPr>
            <a:spLocks noChangeArrowheads="1"/>
          </p:cNvSpPr>
          <p:nvPr/>
        </p:nvSpPr>
        <p:spPr bwMode="auto">
          <a:xfrm>
            <a:off x="5554637" y="2841054"/>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၅</a:t>
            </a:r>
          </a:p>
        </p:txBody>
      </p:sp>
      <p:sp>
        <p:nvSpPr>
          <p:cNvPr id="307207" name="Rectangle 1032"/>
          <p:cNvSpPr>
            <a:spLocks noChangeArrowheads="1"/>
          </p:cNvSpPr>
          <p:nvPr/>
        </p:nvSpPr>
        <p:spPr bwMode="auto">
          <a:xfrm>
            <a:off x="6018213" y="3384550"/>
            <a:ext cx="81756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dirty="0">
                <a:solidFill>
                  <a:srgbClr val="FFFF00"/>
                </a:solidFill>
                <a:latin typeface="Zawgyi-One"/>
                <a:cs typeface="Zawgyi-One"/>
              </a:rPr>
              <a:t>၆</a:t>
            </a:r>
          </a:p>
        </p:txBody>
      </p:sp>
      <p:sp>
        <p:nvSpPr>
          <p:cNvPr id="217097" name="Rectangle 1033"/>
          <p:cNvSpPr>
            <a:spLocks noChangeArrowheads="1"/>
          </p:cNvSpPr>
          <p:nvPr/>
        </p:nvSpPr>
        <p:spPr bwMode="auto">
          <a:xfrm>
            <a:off x="6454775" y="408940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၇</a:t>
            </a:r>
          </a:p>
        </p:txBody>
      </p:sp>
      <p:sp>
        <p:nvSpPr>
          <p:cNvPr id="217098" name="Rectangle 1034"/>
          <p:cNvSpPr>
            <a:spLocks noChangeArrowheads="1"/>
          </p:cNvSpPr>
          <p:nvPr/>
        </p:nvSpPr>
        <p:spPr bwMode="auto">
          <a:xfrm>
            <a:off x="7127875" y="481965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Zawgyi-One"/>
                <a:cs typeface="Zawgyi-One"/>
              </a:rPr>
              <a:t>၈</a:t>
            </a:r>
          </a:p>
        </p:txBody>
      </p:sp>
      <p:sp>
        <p:nvSpPr>
          <p:cNvPr id="307210" name="Freeform 103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17100" name="Oval 1036"/>
          <p:cNvSpPr>
            <a:spLocks noChangeArrowheads="1"/>
          </p:cNvSpPr>
          <p:nvPr/>
        </p:nvSpPr>
        <p:spPr bwMode="auto">
          <a:xfrm>
            <a:off x="3025775" y="938213"/>
            <a:ext cx="2700338" cy="798512"/>
          </a:xfrm>
          <a:prstGeom prst="ellipse">
            <a:avLst/>
          </a:prstGeom>
          <a:noFill/>
          <a:ln w="5715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a:solidFill>
                <a:srgbClr val="000000"/>
              </a:solidFill>
              <a:latin typeface="Arial" pitchFamily="-112" charset="0"/>
            </a:endParaRPr>
          </a:p>
        </p:txBody>
      </p:sp>
      <p:grpSp>
        <p:nvGrpSpPr>
          <p:cNvPr id="307212" name="Group 1037"/>
          <p:cNvGrpSpPr>
            <a:grpSpLocks/>
          </p:cNvGrpSpPr>
          <p:nvPr/>
        </p:nvGrpSpPr>
        <p:grpSpPr bwMode="auto">
          <a:xfrm>
            <a:off x="2133600" y="2635250"/>
            <a:ext cx="5751514" cy="2687638"/>
            <a:chOff x="1344" y="1660"/>
            <a:chExt cx="3623" cy="1693"/>
          </a:xfrm>
        </p:grpSpPr>
        <p:sp>
          <p:nvSpPr>
            <p:cNvPr id="307222" name="Line 1038"/>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223" name="Line 1039"/>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224" name="Line 1040"/>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225" name="Line 1041"/>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226" name="Line 1042"/>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227" name="Line 1043"/>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228" name="Line 1044"/>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229" name="Line 1045"/>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110" name="Rectangle 1046"/>
            <p:cNvSpPr>
              <a:spLocks noChangeArrowheads="1"/>
            </p:cNvSpPr>
            <p:nvPr/>
          </p:nvSpPr>
          <p:spPr bwMode="auto">
            <a:xfrm rot="5246759">
              <a:off x="2189" y="2384"/>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21ED11"/>
                  </a:solidFill>
                  <a:latin typeface="Pyidaungsu" panose="020B0502040204020203" pitchFamily="34" charset="0"/>
                  <a:cs typeface="Pyidaungsu" panose="020B0502040204020203" pitchFamily="34" charset="0"/>
                </a:rPr>
                <a:t>အနာဂတ္တိကျမ်း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217111" name="Rectangle 1047"/>
            <p:cNvSpPr>
              <a:spLocks noChangeArrowheads="1"/>
            </p:cNvSpPr>
            <p:nvPr/>
          </p:nvSpPr>
          <p:spPr bwMode="auto">
            <a:xfrm>
              <a:off x="3641"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600" b="1" dirty="0" err="1">
                  <a:solidFill>
                    <a:srgbClr val="FC0128"/>
                  </a:solidFill>
                  <a:latin typeface="Pyidaungsu" panose="020B0502040204020203" pitchFamily="34" charset="0"/>
                  <a:cs typeface="Pyidaungsu" panose="020B0502040204020203" pitchFamily="34" charset="0"/>
                </a:rPr>
                <a:t>ဗျာဒိတ်ကျမ်း</a:t>
              </a:r>
              <a:endParaRPr lang="en-US" sz="1600" b="1" dirty="0">
                <a:solidFill>
                  <a:srgbClr val="FFFF00"/>
                </a:solidFill>
                <a:latin typeface="Pyidaungsu" panose="020B0502040204020203" pitchFamily="34" charset="0"/>
                <a:cs typeface="Pyidaungsu" panose="020B0502040204020203" pitchFamily="34" charset="0"/>
              </a:endParaRPr>
            </a:p>
          </p:txBody>
        </p:sp>
        <p:sp>
          <p:nvSpPr>
            <p:cNvPr id="217112" name="Rectangle 1048"/>
            <p:cNvSpPr>
              <a:spLocks noChangeArrowheads="1"/>
            </p:cNvSpPr>
            <p:nvPr/>
          </p:nvSpPr>
          <p:spPr bwMode="auto">
            <a:xfrm rot="3267768">
              <a:off x="1736" y="2481"/>
              <a:ext cx="1220"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21ED11"/>
                  </a:solidFill>
                  <a:latin typeface="Pyidaungsu" panose="020B0502040204020203" pitchFamily="34" charset="0"/>
                  <a:cs typeface="Pyidaungsu" panose="020B0502040204020203" pitchFamily="34" charset="0"/>
                </a:rPr>
                <a:t>ကဗျာလင</a:t>
              </a:r>
              <a:r>
                <a:rPr lang="en-US" sz="1800" b="1" dirty="0">
                  <a:solidFill>
                    <a:srgbClr val="21ED11"/>
                  </a:solidFill>
                  <a:latin typeface="Pyidaungsu" panose="020B0502040204020203" pitchFamily="34" charset="0"/>
                  <a:cs typeface="Pyidaungsu" panose="020B0502040204020203" pitchFamily="34" charset="0"/>
                </a:rPr>
                <a:t>်္</a:t>
              </a:r>
              <a:r>
                <a:rPr lang="en-US" sz="1800" b="1" dirty="0" err="1">
                  <a:solidFill>
                    <a:srgbClr val="21ED11"/>
                  </a:solidFill>
                  <a:latin typeface="Pyidaungsu" panose="020B0502040204020203" pitchFamily="34" charset="0"/>
                  <a:cs typeface="Pyidaungsu" panose="020B0502040204020203" pitchFamily="34" charset="0"/>
                </a:rPr>
                <a:t>ကာကျမ်း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217113" name="Rectangle 1049"/>
            <p:cNvSpPr>
              <a:spLocks noChangeArrowheads="1"/>
            </p:cNvSpPr>
            <p:nvPr/>
          </p:nvSpPr>
          <p:spPr bwMode="auto">
            <a:xfrm rot="20643327">
              <a:off x="3427"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C0128"/>
                  </a:solidFill>
                  <a:latin typeface="Pyidaungsu" panose="020B0502040204020203" pitchFamily="34" charset="0"/>
                  <a:cs typeface="Pyidaungsu" panose="020B0502040204020203" pitchFamily="34" charset="0"/>
                </a:rPr>
                <a:t>ဩဝါဒစာ</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217114" name="Rectangle 1050"/>
            <p:cNvSpPr>
              <a:spLocks noChangeArrowheads="1"/>
            </p:cNvSpPr>
            <p:nvPr/>
          </p:nvSpPr>
          <p:spPr bwMode="auto">
            <a:xfrm rot="19276533">
              <a:off x="3353" y="2466"/>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C0128"/>
                  </a:solidFill>
                  <a:latin typeface="Pyidaungsu" panose="020B0502040204020203" pitchFamily="34" charset="0"/>
                  <a:cs typeface="Pyidaungsu" panose="020B0502040204020203" pitchFamily="34" charset="0"/>
                </a:rPr>
                <a:t>ဝတ္ထု</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217115" name="Rectangle 1051"/>
            <p:cNvSpPr>
              <a:spLocks noChangeArrowheads="1"/>
            </p:cNvSpPr>
            <p:nvPr/>
          </p:nvSpPr>
          <p:spPr bwMode="auto">
            <a:xfrm rot="1755647">
              <a:off x="1462" y="2754"/>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21ED11"/>
                  </a:solidFill>
                  <a:latin typeface="Pyidaungsu" panose="020B0502040204020203" pitchFamily="34" charset="0"/>
                  <a:cs typeface="Pyidaungsu" panose="020B0502040204020203" pitchFamily="34" charset="0"/>
                </a:rPr>
                <a:t>ရာဇဝင်ကျမ်း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217116" name="Rectangle 1052"/>
            <p:cNvSpPr>
              <a:spLocks noChangeArrowheads="1"/>
            </p:cNvSpPr>
            <p:nvPr/>
          </p:nvSpPr>
          <p:spPr bwMode="auto">
            <a:xfrm rot="240000">
              <a:off x="1384" y="3056"/>
              <a:ext cx="911"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en-US" sz="1800" b="1" dirty="0" err="1">
                  <a:solidFill>
                    <a:srgbClr val="21ED11"/>
                  </a:solidFill>
                  <a:latin typeface="Pyidaungsu" panose="020B0502040204020203" pitchFamily="34" charset="0"/>
                  <a:cs typeface="Pyidaungsu" panose="020B0502040204020203" pitchFamily="34" charset="0"/>
                </a:rPr>
                <a:t>ပညတ္တိကျမ်း</a:t>
              </a:r>
              <a:endParaRPr lang="en-US" sz="1800" b="1" dirty="0">
                <a:solidFill>
                  <a:srgbClr val="FFFF00"/>
                </a:solidFill>
                <a:latin typeface="Pyidaungsu" panose="020B0502040204020203" pitchFamily="34" charset="0"/>
                <a:cs typeface="Pyidaungsu" panose="020B0502040204020203" pitchFamily="34" charset="0"/>
              </a:endParaRPr>
            </a:p>
          </p:txBody>
        </p:sp>
        <p:sp>
          <p:nvSpPr>
            <p:cNvPr id="217117" name="Rectangle 1053"/>
            <p:cNvSpPr>
              <a:spLocks noChangeArrowheads="1"/>
            </p:cNvSpPr>
            <p:nvPr/>
          </p:nvSpPr>
          <p:spPr bwMode="auto">
            <a:xfrm rot="18254599">
              <a:off x="2798" y="2156"/>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dirty="0" err="1">
                  <a:solidFill>
                    <a:srgbClr val="FC0128"/>
                  </a:solidFill>
                  <a:latin typeface="Pyidaungsu" panose="020B0502040204020203" pitchFamily="34" charset="0"/>
                  <a:cs typeface="Pyidaungsu" panose="020B0502040204020203" pitchFamily="34" charset="0"/>
                </a:rPr>
                <a:t>ခရစ်ဝင်ကျမ်း</a:t>
              </a:r>
              <a:endParaRPr lang="en-US" sz="1800" b="1" dirty="0">
                <a:solidFill>
                  <a:srgbClr val="FFFF00"/>
                </a:solidFill>
                <a:latin typeface="Pyidaungsu" panose="020B0502040204020203" pitchFamily="34" charset="0"/>
                <a:cs typeface="Pyidaungsu" panose="020B0502040204020203" pitchFamily="34" charset="0"/>
              </a:endParaRPr>
            </a:p>
          </p:txBody>
        </p:sp>
      </p:grpSp>
      <p:sp>
        <p:nvSpPr>
          <p:cNvPr id="217118" name="Rectangle 1054"/>
          <p:cNvSpPr>
            <a:spLocks noChangeArrowheads="1"/>
          </p:cNvSpPr>
          <p:nvPr/>
        </p:nvSpPr>
        <p:spPr bwMode="auto">
          <a:xfrm>
            <a:off x="3548063" y="182563"/>
            <a:ext cx="1104469" cy="36676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none" lIns="90487" tIns="44450" rIns="90487" bIns="44450">
            <a:spAutoFit/>
          </a:bodyPr>
          <a:lstStyle/>
          <a:p>
            <a:pPr>
              <a:defRPr/>
            </a:pPr>
            <a:r>
              <a:rPr lang="en-US" sz="1800" b="1" dirty="0" err="1">
                <a:solidFill>
                  <a:srgbClr val="28FD53"/>
                </a:solidFill>
                <a:latin typeface="Pyidaungsu" panose="020B0502040204020203" pitchFamily="34" charset="0"/>
                <a:cs typeface="Pyidaungsu" panose="020B0502040204020203" pitchFamily="34" charset="0"/>
              </a:rPr>
              <a:t>နှစ</a:t>
            </a:r>
            <a:r>
              <a:rPr lang="en-US" sz="1800" b="1" dirty="0">
                <a:solidFill>
                  <a:srgbClr val="28FD53"/>
                </a:solidFill>
                <a:latin typeface="Pyidaungsu" panose="020B0502040204020203" pitchFamily="34" charset="0"/>
                <a:cs typeface="Pyidaungsu" panose="020B0502040204020203" pitchFamily="34" charset="0"/>
              </a:rPr>
              <a:t>် ၁၆၀၀</a:t>
            </a:r>
          </a:p>
        </p:txBody>
      </p:sp>
      <p:sp>
        <p:nvSpPr>
          <p:cNvPr id="217119" name="Rectangle 1055"/>
          <p:cNvSpPr>
            <a:spLocks noChangeArrowheads="1"/>
          </p:cNvSpPr>
          <p:nvPr/>
        </p:nvSpPr>
        <p:spPr bwMode="auto">
          <a:xfrm>
            <a:off x="3529013" y="531813"/>
            <a:ext cx="1354537" cy="36676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none" lIns="90487" tIns="44450" rIns="90487" bIns="44450">
            <a:spAutoFit/>
          </a:bodyPr>
          <a:lstStyle/>
          <a:p>
            <a:pPr>
              <a:defRPr/>
            </a:pPr>
            <a:r>
              <a:rPr lang="en-US" sz="1800" b="1" dirty="0" err="1">
                <a:solidFill>
                  <a:srgbClr val="28FD53"/>
                </a:solidFill>
                <a:latin typeface="Pyidaungsu" panose="020B0502040204020203" pitchFamily="34" charset="0"/>
                <a:cs typeface="Pyidaungsu" panose="020B0502040204020203" pitchFamily="34" charset="0"/>
              </a:rPr>
              <a:t>စာရေးသူ</a:t>
            </a:r>
            <a:r>
              <a:rPr lang="en-US" sz="1800" b="1" dirty="0">
                <a:solidFill>
                  <a:srgbClr val="28FD53"/>
                </a:solidFill>
                <a:latin typeface="Pyidaungsu" panose="020B0502040204020203" pitchFamily="34" charset="0"/>
                <a:cs typeface="Pyidaungsu" panose="020B0502040204020203" pitchFamily="34" charset="0"/>
              </a:rPr>
              <a:t> ၄၀</a:t>
            </a:r>
          </a:p>
        </p:txBody>
      </p:sp>
      <p:sp>
        <p:nvSpPr>
          <p:cNvPr id="217120" name="Rectangle 1056"/>
          <p:cNvSpPr>
            <a:spLocks noChangeArrowheads="1"/>
          </p:cNvSpPr>
          <p:nvPr/>
        </p:nvSpPr>
        <p:spPr bwMode="auto">
          <a:xfrm>
            <a:off x="3670300" y="968375"/>
            <a:ext cx="1685925" cy="333375"/>
          </a:xfrm>
          <a:prstGeom prst="rect">
            <a:avLst/>
          </a:prstGeom>
          <a:noFill/>
          <a:ln w="12700">
            <a:noFill/>
            <a:miter lim="800000"/>
            <a:headEnd/>
            <a:tailEnd/>
          </a:ln>
          <a:effectLst>
            <a:outerShdw blurRad="63500" dist="57501" dir="3723739" algn="ctr" rotWithShape="0">
              <a:schemeClr val="tx1">
                <a:alpha val="74998"/>
              </a:schemeClr>
            </a:outerShdw>
          </a:effectLst>
        </p:spPr>
        <p:txBody>
          <a:bodyPr lIns="90487" tIns="44450" rIns="90487" bIns="44450">
            <a:spAutoFit/>
          </a:bodyPr>
          <a:lstStyle/>
          <a:p>
            <a:pPr>
              <a:spcBef>
                <a:spcPct val="50000"/>
              </a:spcBef>
              <a:defRPr/>
            </a:pPr>
            <a:r>
              <a:rPr lang="en-US" sz="1600" b="1" dirty="0" err="1">
                <a:solidFill>
                  <a:srgbClr val="FEF800"/>
                </a:solidFill>
                <a:latin typeface="Pyidaungsu" panose="020B0502040204020203" pitchFamily="34" charset="0"/>
                <a:cs typeface="Pyidaungsu" panose="020B0502040204020203" pitchFamily="34" charset="0"/>
              </a:rPr>
              <a:t>အဓိကတစ်ချက</a:t>
            </a:r>
            <a:r>
              <a:rPr lang="en-US" sz="1600" b="1" dirty="0">
                <a:solidFill>
                  <a:srgbClr val="FEF800"/>
                </a:solidFill>
                <a:latin typeface="Pyidaungsu" panose="020B0502040204020203" pitchFamily="34" charset="0"/>
                <a:cs typeface="Pyidaungsu" panose="020B0502040204020203" pitchFamily="34" charset="0"/>
              </a:rPr>
              <a:t>်:</a:t>
            </a:r>
          </a:p>
        </p:txBody>
      </p:sp>
      <p:sp>
        <p:nvSpPr>
          <p:cNvPr id="217121" name="Rectangle 1057"/>
          <p:cNvSpPr>
            <a:spLocks noChangeArrowheads="1"/>
          </p:cNvSpPr>
          <p:nvPr/>
        </p:nvSpPr>
        <p:spPr bwMode="auto">
          <a:xfrm>
            <a:off x="3055938" y="1179513"/>
            <a:ext cx="2868612" cy="397545"/>
          </a:xfrm>
          <a:prstGeom prst="rect">
            <a:avLst/>
          </a:prstGeom>
          <a:noFill/>
          <a:ln w="12700">
            <a:noFill/>
            <a:miter lim="800000"/>
            <a:headEnd/>
            <a:tailEnd/>
          </a:ln>
          <a:effectLst>
            <a:outerShdw blurRad="63500" dist="85194" dir="3806097" algn="ctr" rotWithShape="0">
              <a:schemeClr val="tx1">
                <a:alpha val="74998"/>
              </a:schemeClr>
            </a:outerShdw>
          </a:effectLst>
        </p:spPr>
        <p:txBody>
          <a:bodyPr lIns="90487" tIns="44450" rIns="90487" bIns="44450">
            <a:spAutoFit/>
          </a:bodyPr>
          <a:lstStyle/>
          <a:p>
            <a:pPr>
              <a:defRPr/>
            </a:pPr>
            <a:r>
              <a:rPr lang="en-US" sz="2000" b="1" dirty="0" err="1">
                <a:solidFill>
                  <a:srgbClr val="FEF800"/>
                </a:solidFill>
                <a:latin typeface="Pyidaungsu" panose="020B0502040204020203" pitchFamily="34" charset="0"/>
                <a:cs typeface="Pyidaungsu" panose="020B0502040204020203" pitchFamily="34" charset="0"/>
              </a:rPr>
              <a:t>ဘုရားသခင</a:t>
            </a:r>
            <a:r>
              <a:rPr lang="en-US" sz="2000" b="1" dirty="0">
                <a:solidFill>
                  <a:srgbClr val="FEF800"/>
                </a:solidFill>
                <a:latin typeface="Pyidaungsu" panose="020B0502040204020203" pitchFamily="34" charset="0"/>
                <a:cs typeface="Pyidaungsu" panose="020B0502040204020203" pitchFamily="34" charset="0"/>
              </a:rPr>
              <a:t>်၏ </a:t>
            </a:r>
            <a:r>
              <a:rPr lang="en-US" sz="2000" b="1" dirty="0" err="1">
                <a:solidFill>
                  <a:srgbClr val="FEF800"/>
                </a:solidFill>
                <a:latin typeface="Pyidaungsu" panose="020B0502040204020203" pitchFamily="34" charset="0"/>
                <a:cs typeface="Pyidaungsu" panose="020B0502040204020203" pitchFamily="34" charset="0"/>
              </a:rPr>
              <a:t>ဘုန်းတော</a:t>
            </a:r>
            <a:r>
              <a:rPr lang="en-US" sz="2000" b="1" dirty="0">
                <a:solidFill>
                  <a:srgbClr val="FEF800"/>
                </a:solidFill>
                <a:latin typeface="Pyidaungsu" panose="020B0502040204020203" pitchFamily="34" charset="0"/>
                <a:cs typeface="Pyidaungsu" panose="020B0502040204020203" pitchFamily="34" charset="0"/>
              </a:rPr>
              <a:t>်</a:t>
            </a:r>
          </a:p>
        </p:txBody>
      </p:sp>
      <p:sp>
        <p:nvSpPr>
          <p:cNvPr id="307217" name="Text Box 1062"/>
          <p:cNvSpPr txBox="1">
            <a:spLocks noChangeArrowheads="1"/>
          </p:cNvSpPr>
          <p:nvPr/>
        </p:nvSpPr>
        <p:spPr bwMode="auto">
          <a:xfrm>
            <a:off x="8085138" y="6445250"/>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b="1">
                <a:solidFill>
                  <a:srgbClr val="FFFFFF"/>
                </a:solidFill>
                <a:latin typeface="Comic Sans MS" charset="0"/>
              </a:rPr>
              <a:t>15</a:t>
            </a:r>
          </a:p>
        </p:txBody>
      </p:sp>
      <p:sp>
        <p:nvSpPr>
          <p:cNvPr id="217127" name="Rectangle 1063"/>
          <p:cNvSpPr>
            <a:spLocks noChangeArrowheads="1"/>
          </p:cNvSpPr>
          <p:nvPr/>
        </p:nvSpPr>
        <p:spPr bwMode="auto">
          <a:xfrm>
            <a:off x="7621588" y="6438900"/>
            <a:ext cx="658812" cy="244475"/>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Comic Sans MS" charset="0"/>
              </a:rPr>
              <a:t>7.5.06.</a:t>
            </a:r>
            <a:endParaRPr lang="en-US" b="1" dirty="0">
              <a:solidFill>
                <a:srgbClr val="000000"/>
              </a:solidFill>
              <a:effectLst>
                <a:outerShdw blurRad="38100" dist="38100" dir="2700000" algn="tl">
                  <a:srgbClr val="FFFFFF"/>
                </a:outerShdw>
              </a:effectLst>
              <a:latin typeface="Comic Sans MS" charset="0"/>
            </a:endParaRPr>
          </a:p>
        </p:txBody>
      </p:sp>
      <p:sp>
        <p:nvSpPr>
          <p:cNvPr id="307219" name="Text Box 1064"/>
          <p:cNvSpPr txBox="1">
            <a:spLocks noChangeArrowheads="1"/>
          </p:cNvSpPr>
          <p:nvPr/>
        </p:nvSpPr>
        <p:spPr bwMode="auto">
          <a:xfrm>
            <a:off x="8469313" y="6356350"/>
            <a:ext cx="5826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600" b="1" dirty="0">
                <a:solidFill>
                  <a:srgbClr val="FFFFFF"/>
                </a:solidFill>
                <a:latin typeface="Comic Sans MS" charset="0"/>
              </a:rPr>
              <a:t>2</a:t>
            </a:r>
            <a:endParaRPr lang="en-US" sz="4000" b="1" dirty="0">
              <a:solidFill>
                <a:srgbClr val="000000"/>
              </a:solidFill>
              <a:latin typeface="Comic Sans MS" charset="0"/>
            </a:endParaRPr>
          </a:p>
        </p:txBody>
      </p:sp>
      <p:sp>
        <p:nvSpPr>
          <p:cNvPr id="307220" name="Text Box 1065"/>
          <p:cNvSpPr txBox="1">
            <a:spLocks noChangeArrowheads="1"/>
          </p:cNvSpPr>
          <p:nvPr/>
        </p:nvSpPr>
        <p:spPr bwMode="auto">
          <a:xfrm>
            <a:off x="481013" y="64436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900" b="1" dirty="0">
                <a:solidFill>
                  <a:srgbClr val="FFFFFF"/>
                </a:solidFill>
              </a:rPr>
              <a:t>©2003 TBBMI</a:t>
            </a:r>
          </a:p>
        </p:txBody>
      </p:sp>
      <p:sp>
        <p:nvSpPr>
          <p:cNvPr id="307221" name="Rectangle 1066"/>
          <p:cNvSpPr>
            <a:spLocks noGrp="1" noChangeArrowheads="1"/>
          </p:cNvSpPr>
          <p:nvPr>
            <p:ph type="title" idx="4294967295"/>
          </p:nvPr>
        </p:nvSpPr>
        <p:spPr bwMode="auto">
          <a:xfrm>
            <a:off x="-1" y="838200"/>
            <a:ext cx="3159125"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sz="2800" dirty="0">
                <a:solidFill>
                  <a:schemeClr val="bg1"/>
                </a:solidFill>
                <a:latin typeface="Pyidaungsu" panose="020B0502040204020203" pitchFamily="34" charset="0"/>
                <a:ea typeface="ＭＳ Ｐゴシック" charset="0"/>
                <a:cs typeface="Pyidaungsu" panose="020B0502040204020203" pitchFamily="34" charset="0"/>
              </a:rPr>
              <a:t>ဘုရား၏ </a:t>
            </a:r>
            <a:r>
              <a:rPr lang="en-US" sz="2800" dirty="0" err="1">
                <a:solidFill>
                  <a:schemeClr val="bg1"/>
                </a:solidFill>
                <a:latin typeface="Pyidaungsu" panose="020B0502040204020203" pitchFamily="34" charset="0"/>
                <a:ea typeface="ＭＳ Ｐゴシック" charset="0"/>
                <a:cs typeface="Pyidaungsu" panose="020B0502040204020203" pitchFamily="34" charset="0"/>
              </a:rPr>
              <a:t>ဘုန်းတော</a:t>
            </a:r>
            <a:r>
              <a:rPr lang="en-US" sz="2800" dirty="0">
                <a:solidFill>
                  <a:schemeClr val="bg1"/>
                </a:solidFill>
                <a:latin typeface="Pyidaungsu" panose="020B0502040204020203" pitchFamily="34" charset="0"/>
                <a:ea typeface="ＭＳ Ｐゴシック" charset="0"/>
                <a:cs typeface="Pyidaungsu" panose="020B0502040204020203" pitchFamily="34" charset="0"/>
              </a:rPr>
              <a:t>်</a:t>
            </a:r>
          </a:p>
        </p:txBody>
      </p:sp>
    </p:spTree>
    <p:extLst>
      <p:ext uri="{BB962C8B-B14F-4D97-AF65-F5344CB8AC3E}">
        <p14:creationId xmlns:p14="http://schemas.microsoft.com/office/powerpoint/2010/main" val="14255270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17121"/>
                                        </p:tgtEl>
                                        <p:attrNameLst>
                                          <p:attrName>style.visibility</p:attrName>
                                        </p:attrNameLst>
                                      </p:cBhvr>
                                      <p:to>
                                        <p:strVal val="visible"/>
                                      </p:to>
                                    </p:set>
                                    <p:anim calcmode="lin" valueType="num">
                                      <p:cBhvr>
                                        <p:cTn id="7" dur="500" fill="hold"/>
                                        <p:tgtEl>
                                          <p:spTgt spid="217121"/>
                                        </p:tgtEl>
                                        <p:attrNameLst>
                                          <p:attrName>ppt_w</p:attrName>
                                        </p:attrNameLst>
                                      </p:cBhvr>
                                      <p:tavLst>
                                        <p:tav tm="0">
                                          <p:val>
                                            <p:strVal val="(6*min(max(#ppt_w*#ppt_h,.3),1)-7.4)/-.7*#ppt_w"/>
                                          </p:val>
                                        </p:tav>
                                        <p:tav tm="100000">
                                          <p:val>
                                            <p:strVal val="#ppt_w"/>
                                          </p:val>
                                        </p:tav>
                                      </p:tavLst>
                                    </p:anim>
                                    <p:anim calcmode="lin" valueType="num">
                                      <p:cBhvr>
                                        <p:cTn id="8" dur="500" fill="hold"/>
                                        <p:tgtEl>
                                          <p:spTgt spid="217121"/>
                                        </p:tgtEl>
                                        <p:attrNameLst>
                                          <p:attrName>ppt_h</p:attrName>
                                        </p:attrNameLst>
                                      </p:cBhvr>
                                      <p:tavLst>
                                        <p:tav tm="0">
                                          <p:val>
                                            <p:strVal val="(6*min(max(#ppt_w*#ppt_h,.3),1)-7.4)/-.7*#ppt_h"/>
                                          </p:val>
                                        </p:tav>
                                        <p:tav tm="100000">
                                          <p:val>
                                            <p:strVal val="#ppt_h"/>
                                          </p:val>
                                        </p:tav>
                                      </p:tavLst>
                                    </p:anim>
                                    <p:anim calcmode="lin" valueType="num">
                                      <p:cBhvr>
                                        <p:cTn id="9" dur="500" fill="hold"/>
                                        <p:tgtEl>
                                          <p:spTgt spid="217121"/>
                                        </p:tgtEl>
                                        <p:attrNameLst>
                                          <p:attrName>ppt_x</p:attrName>
                                        </p:attrNameLst>
                                      </p:cBhvr>
                                      <p:tavLst>
                                        <p:tav tm="0">
                                          <p:val>
                                            <p:fltVal val="0.5"/>
                                          </p:val>
                                        </p:tav>
                                        <p:tav tm="100000">
                                          <p:val>
                                            <p:strVal val="#ppt_x"/>
                                          </p:val>
                                        </p:tav>
                                      </p:tavLst>
                                    </p:anim>
                                    <p:anim calcmode="lin" valueType="num">
                                      <p:cBhvr>
                                        <p:cTn id="10" dur="500" fill="hold"/>
                                        <p:tgtEl>
                                          <p:spTgt spid="21712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217100"/>
                                        </p:tgtEl>
                                        <p:attrNameLst>
                                          <p:attrName>style.visibility</p:attrName>
                                        </p:attrNameLst>
                                      </p:cBhvr>
                                      <p:to>
                                        <p:strVal val="visible"/>
                                      </p:to>
                                    </p:set>
                                    <p:anim calcmode="lin" valueType="num">
                                      <p:cBhvr>
                                        <p:cTn id="14" dur="500" fill="hold"/>
                                        <p:tgtEl>
                                          <p:spTgt spid="217100"/>
                                        </p:tgtEl>
                                        <p:attrNameLst>
                                          <p:attrName>ppt_w</p:attrName>
                                        </p:attrNameLst>
                                      </p:cBhvr>
                                      <p:tavLst>
                                        <p:tav tm="0">
                                          <p:val>
                                            <p:fltVal val="0"/>
                                          </p:val>
                                        </p:tav>
                                        <p:tav tm="100000">
                                          <p:val>
                                            <p:strVal val="#ppt_w"/>
                                          </p:val>
                                        </p:tav>
                                      </p:tavLst>
                                    </p:anim>
                                    <p:anim calcmode="lin" valueType="num">
                                      <p:cBhvr>
                                        <p:cTn id="15" dur="500" fill="hold"/>
                                        <p:tgtEl>
                                          <p:spTgt spid="217100"/>
                                        </p:tgtEl>
                                        <p:attrNameLst>
                                          <p:attrName>ppt_h</p:attrName>
                                        </p:attrNameLst>
                                      </p:cBhvr>
                                      <p:tavLst>
                                        <p:tav tm="0">
                                          <p:val>
                                            <p:fltVal val="0"/>
                                          </p:val>
                                        </p:tav>
                                        <p:tav tm="100000">
                                          <p:val>
                                            <p:strVal val="#ppt_h"/>
                                          </p:val>
                                        </p:tav>
                                      </p:tavLst>
                                    </p:anim>
                                    <p:anim calcmode="lin" valueType="num">
                                      <p:cBhvr>
                                        <p:cTn id="16" dur="500" fill="hold"/>
                                        <p:tgtEl>
                                          <p:spTgt spid="217100"/>
                                        </p:tgtEl>
                                        <p:attrNameLst>
                                          <p:attrName>ppt_x</p:attrName>
                                        </p:attrNameLst>
                                      </p:cBhvr>
                                      <p:tavLst>
                                        <p:tav tm="0">
                                          <p:val>
                                            <p:fltVal val="0.5"/>
                                          </p:val>
                                        </p:tav>
                                        <p:tav tm="100000">
                                          <p:val>
                                            <p:strVal val="#ppt_x"/>
                                          </p:val>
                                        </p:tav>
                                      </p:tavLst>
                                    </p:anim>
                                    <p:anim calcmode="lin" valueType="num">
                                      <p:cBhvr>
                                        <p:cTn id="17" dur="500" fill="hold"/>
                                        <p:tgtEl>
                                          <p:spTgt spid="217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21"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1037"/>
          <p:cNvSpPr>
            <a:spLocks noGrp="1" noChangeArrowheads="1"/>
          </p:cNvSpPr>
          <p:nvPr>
            <p:ph type="title" idx="4294967295"/>
          </p:nvPr>
        </p:nvSpPr>
        <p:spPr bwMode="auto">
          <a:xfrm>
            <a:off x="685800" y="609600"/>
            <a:ext cx="77724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Glory and the Cross</a:t>
            </a:r>
          </a:p>
        </p:txBody>
      </p:sp>
      <p:sp>
        <p:nvSpPr>
          <p:cNvPr id="309250" name="Text Box 1026"/>
          <p:cNvSpPr txBox="1">
            <a:spLocks noChangeArrowheads="1"/>
          </p:cNvSpPr>
          <p:nvPr/>
        </p:nvSpPr>
        <p:spPr bwMode="auto">
          <a:xfrm>
            <a:off x="8102600" y="5892800"/>
            <a:ext cx="9525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endParaRPr lang="en-US" sz="2000" b="1">
              <a:solidFill>
                <a:srgbClr val="FFFFFF"/>
              </a:solidFill>
              <a:latin typeface="Comic Sans MS" charset="0"/>
            </a:endParaRPr>
          </a:p>
        </p:txBody>
      </p:sp>
      <p:sp>
        <p:nvSpPr>
          <p:cNvPr id="309251" name="Text Box 1027"/>
          <p:cNvSpPr txBox="1">
            <a:spLocks noChangeArrowheads="1"/>
          </p:cNvSpPr>
          <p:nvPr/>
        </p:nvSpPr>
        <p:spPr bwMode="auto">
          <a:xfrm>
            <a:off x="8218488" y="6361113"/>
            <a:ext cx="9255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1400" b="1">
                <a:solidFill>
                  <a:srgbClr val="FFFFFF"/>
                </a:solidFill>
                <a:latin typeface="Comic Sans MS" charset="0"/>
              </a:rPr>
              <a:t>06-31</a:t>
            </a:r>
          </a:p>
        </p:txBody>
      </p:sp>
      <p:pic>
        <p:nvPicPr>
          <p:cNvPr id="309252" name="Picture 102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9253" name="Picture 1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0" name="WordArt 1030"/>
          <p:cNvSpPr>
            <a:spLocks noChangeArrowheads="1" noChangeShapeType="1" noTextEdit="1"/>
          </p:cNvSpPr>
          <p:nvPr/>
        </p:nvSpPr>
        <p:spPr bwMode="auto">
          <a:xfrm>
            <a:off x="519113" y="1593850"/>
            <a:ext cx="8145462" cy="4038600"/>
          </a:xfrm>
          <a:prstGeom prst="rect">
            <a:avLst/>
          </a:prstGeom>
        </p:spPr>
        <p:txBody>
          <a:bodyPr wrap="none" fromWordArt="1">
            <a:prstTxWarp prst="textCascadeUp">
              <a:avLst>
                <a:gd name="adj" fmla="val 62940"/>
              </a:avLst>
            </a:prstTxWarp>
          </a:bodyPr>
          <a:lstStyle/>
          <a:p>
            <a:pPr algn="ct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latin typeface="Pyidaungsu" panose="020B0502040204020203" pitchFamily="34" charset="0"/>
                <a:ea typeface="Impact"/>
                <a:cs typeface="Pyidaungsu" panose="020B0502040204020203" pitchFamily="34" charset="0"/>
              </a:rPr>
              <a:t>ဘုရားသခင</a:t>
            </a:r>
            <a:r>
              <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latin typeface="Pyidaungsu" panose="020B0502040204020203" pitchFamily="34" charset="0"/>
                <a:ea typeface="Impact"/>
                <a:cs typeface="Pyidaungsu" panose="020B0502040204020203" pitchFamily="34" charset="0"/>
              </a:rPr>
              <a:t>်၏  </a:t>
            </a: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latin typeface="Pyidaungsu" panose="020B0502040204020203" pitchFamily="34" charset="0"/>
                <a:ea typeface="Impact"/>
                <a:cs typeface="Pyidaungsu" panose="020B0502040204020203" pitchFamily="34" charset="0"/>
              </a:rPr>
              <a:t>ဘုန်းတော</a:t>
            </a:r>
            <a:r>
              <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latin typeface="Pyidaungsu" panose="020B0502040204020203" pitchFamily="34" charset="0"/>
                <a:ea typeface="Impact"/>
                <a:cs typeface="Pyidaungsu" panose="020B0502040204020203" pitchFamily="34" charset="0"/>
              </a:rPr>
              <a:t>်</a:t>
            </a:r>
          </a:p>
        </p:txBody>
      </p:sp>
      <p:pic>
        <p:nvPicPr>
          <p:cNvPr id="144391" name="Picture 10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74900" y="290513"/>
            <a:ext cx="4392613"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6" name="Text Box 1032"/>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309257" name="Text Box 1033"/>
          <p:cNvSpPr txBox="1">
            <a:spLocks noChangeArrowheads="1"/>
          </p:cNvSpPr>
          <p:nvPr/>
        </p:nvSpPr>
        <p:spPr bwMode="auto">
          <a:xfrm>
            <a:off x="481013" y="63928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900" b="1">
                <a:solidFill>
                  <a:srgbClr val="FFFFFF"/>
                </a:solidFill>
              </a:rPr>
              <a:t>©2003 TBBMI</a:t>
            </a:r>
          </a:p>
        </p:txBody>
      </p:sp>
      <p:sp>
        <p:nvSpPr>
          <p:cNvPr id="144394" name="Rectangle 1034"/>
          <p:cNvSpPr>
            <a:spLocks noChangeArrowheads="1"/>
          </p:cNvSpPr>
          <p:nvPr/>
        </p:nvSpPr>
        <p:spPr bwMode="auto">
          <a:xfrm>
            <a:off x="7621588" y="6388100"/>
            <a:ext cx="658812"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7.5.06.</a:t>
            </a:r>
            <a:endParaRPr lang="en-US" b="1">
              <a:solidFill>
                <a:srgbClr val="000000"/>
              </a:solidFill>
              <a:effectLst>
                <a:outerShdw blurRad="38100" dist="38100" dir="2700000" algn="tl">
                  <a:srgbClr val="FFFFFF"/>
                </a:outerShdw>
              </a:effectLst>
              <a:latin typeface="Comic Sans MS" charset="0"/>
            </a:endParaRPr>
          </a:p>
        </p:txBody>
      </p:sp>
      <p:sp>
        <p:nvSpPr>
          <p:cNvPr id="144395" name="Rectangle 1035"/>
          <p:cNvSpPr>
            <a:spLocks noChangeArrowheads="1"/>
          </p:cNvSpPr>
          <p:nvPr/>
        </p:nvSpPr>
        <p:spPr bwMode="auto">
          <a:xfrm>
            <a:off x="8091488" y="6383338"/>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40</a:t>
            </a:r>
            <a:endParaRPr lang="en-US" b="1">
              <a:solidFill>
                <a:srgbClr val="000000"/>
              </a:solidFill>
              <a:effectLst>
                <a:outerShdw blurRad="38100" dist="38100" dir="2700000" algn="tl">
                  <a:srgbClr val="FFFFFF"/>
                </a:outerShdw>
              </a:effectLst>
              <a:latin typeface="Comic Sans MS" charset="0"/>
            </a:endParaRPr>
          </a:p>
        </p:txBody>
      </p:sp>
      <p:sp>
        <p:nvSpPr>
          <p:cNvPr id="309260" name="Text Box 1036"/>
          <p:cNvSpPr txBox="1">
            <a:spLocks noChangeArrowheads="1"/>
          </p:cNvSpPr>
          <p:nvPr/>
        </p:nvSpPr>
        <p:spPr bwMode="auto">
          <a:xfrm>
            <a:off x="8502650" y="63754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1</a:t>
            </a:r>
          </a:p>
        </p:txBody>
      </p:sp>
    </p:spTree>
    <p:extLst>
      <p:ext uri="{BB962C8B-B14F-4D97-AF65-F5344CB8AC3E}">
        <p14:creationId xmlns:p14="http://schemas.microsoft.com/office/powerpoint/2010/main" val="28649526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4390"/>
                                        </p:tgtEl>
                                        <p:attrNameLst>
                                          <p:attrName>style.visibility</p:attrName>
                                        </p:attrNameLst>
                                      </p:cBhvr>
                                      <p:to>
                                        <p:strVal val="visible"/>
                                      </p:to>
                                    </p:set>
                                    <p:animEffect transition="in" filter="wipe(left)">
                                      <p:cBhvr>
                                        <p:cTn id="7" dur="500"/>
                                        <p:tgtEl>
                                          <p:spTgt spid="144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44391"/>
                                        </p:tgtEl>
                                        <p:attrNameLst>
                                          <p:attrName>style.visibility</p:attrName>
                                        </p:attrNameLst>
                                      </p:cBhvr>
                                      <p:to>
                                        <p:strVal val="visible"/>
                                      </p:to>
                                    </p:set>
                                    <p:anim calcmode="lin" valueType="num">
                                      <p:cBhvr>
                                        <p:cTn id="12" dur="500" fill="hold"/>
                                        <p:tgtEl>
                                          <p:spTgt spid="144391"/>
                                        </p:tgtEl>
                                        <p:attrNameLst>
                                          <p:attrName>ppt_w</p:attrName>
                                        </p:attrNameLst>
                                      </p:cBhvr>
                                      <p:tavLst>
                                        <p:tav tm="0">
                                          <p:val>
                                            <p:fltVal val="0"/>
                                          </p:val>
                                        </p:tav>
                                        <p:tav tm="100000">
                                          <p:val>
                                            <p:strVal val="#ppt_w"/>
                                          </p:val>
                                        </p:tav>
                                      </p:tavLst>
                                    </p:anim>
                                    <p:anim calcmode="lin" valueType="num">
                                      <p:cBhvr>
                                        <p:cTn id="13" dur="500" fill="hold"/>
                                        <p:tgtEl>
                                          <p:spTgt spid="144391"/>
                                        </p:tgtEl>
                                        <p:attrNameLst>
                                          <p:attrName>ppt_h</p:attrName>
                                        </p:attrNameLst>
                                      </p:cBhvr>
                                      <p:tavLst>
                                        <p:tav tm="0">
                                          <p:val>
                                            <p:fltVal val="0"/>
                                          </p:val>
                                        </p:tav>
                                        <p:tav tm="100000">
                                          <p:val>
                                            <p:strVal val="#ppt_h"/>
                                          </p:val>
                                        </p:tav>
                                      </p:tavLst>
                                    </p:anim>
                                    <p:anim calcmode="lin" valueType="num">
                                      <p:cBhvr>
                                        <p:cTn id="14" dur="500" fill="hold"/>
                                        <p:tgtEl>
                                          <p:spTgt spid="144391"/>
                                        </p:tgtEl>
                                        <p:attrNameLst>
                                          <p:attrName>ppt_x</p:attrName>
                                        </p:attrNameLst>
                                      </p:cBhvr>
                                      <p:tavLst>
                                        <p:tav tm="0">
                                          <p:val>
                                            <p:fltVal val="0.5"/>
                                          </p:val>
                                        </p:tav>
                                        <p:tav tm="100000">
                                          <p:val>
                                            <p:strVal val="#ppt_x"/>
                                          </p:val>
                                        </p:tav>
                                      </p:tavLst>
                                    </p:anim>
                                    <p:anim calcmode="lin" valueType="num">
                                      <p:cBhvr>
                                        <p:cTn id="15" dur="500" fill="hold"/>
                                        <p:tgtEl>
                                          <p:spTgt spid="144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a:xfrm>
            <a:off x="1371600" y="609600"/>
            <a:ext cx="7772400" cy="1143000"/>
          </a:xfrm>
        </p:spPr>
        <p:txBody>
          <a:bodyPr/>
          <a:lstStyle/>
          <a:p>
            <a:r>
              <a:rPr lang="en-US" sz="3000" dirty="0" err="1">
                <a:latin typeface="Pyidaungsu" panose="020B0502040204020203" pitchFamily="34" charset="0"/>
                <a:ea typeface="ＭＳ Ｐゴシック" charset="0"/>
                <a:cs typeface="Pyidaungsu" panose="020B0502040204020203" pitchFamily="34" charset="0"/>
              </a:rPr>
              <a:t>ဓမ္မဟောင်း</a:t>
            </a:r>
            <a:r>
              <a:rPr lang="en-US" sz="3000" dirty="0">
                <a:latin typeface="Pyidaungsu" panose="020B0502040204020203" pitchFamily="34" charset="0"/>
                <a:ea typeface="ＭＳ Ｐゴシック" charset="0"/>
                <a:cs typeface="Pyidaungsu" panose="020B0502040204020203" pitchFamily="34" charset="0"/>
              </a:rPr>
              <a:t>၏ </a:t>
            </a:r>
            <a:r>
              <a:rPr lang="en-US" sz="3000" dirty="0" err="1">
                <a:latin typeface="Pyidaungsu" panose="020B0502040204020203" pitchFamily="34" charset="0"/>
                <a:ea typeface="ＭＳ Ｐゴシック" charset="0"/>
                <a:cs typeface="Pyidaungsu" panose="020B0502040204020203" pitchFamily="34" charset="0"/>
              </a:rPr>
              <a:t>အဓိကသော့ချက်အပေ</a:t>
            </a:r>
            <a:r>
              <a:rPr lang="en-US" sz="3000" dirty="0">
                <a:latin typeface="Pyidaungsu" panose="020B0502040204020203" pitchFamily="34" charset="0"/>
                <a:ea typeface="ＭＳ Ｐゴシック" charset="0"/>
                <a:cs typeface="Pyidaungsu" panose="020B0502040204020203" pitchFamily="34" charset="0"/>
              </a:rPr>
              <a:t>ါ် </a:t>
            </a:r>
            <a:r>
              <a:rPr lang="en-US" sz="3000" dirty="0" err="1">
                <a:latin typeface="Pyidaungsu" panose="020B0502040204020203" pitchFamily="34" charset="0"/>
                <a:ea typeface="ＭＳ Ｐゴシック" charset="0"/>
                <a:cs typeface="Pyidaungsu" panose="020B0502040204020203" pitchFamily="34" charset="0"/>
              </a:rPr>
              <a:t>ထင်မြင်ချက</a:t>
            </a:r>
            <a:r>
              <a:rPr lang="en-US" sz="3000" dirty="0">
                <a:latin typeface="Pyidaungsu" panose="020B0502040204020203" pitchFamily="34" charset="0"/>
                <a:ea typeface="ＭＳ Ｐゴシック" charset="0"/>
                <a:cs typeface="Pyidaungsu" panose="020B0502040204020203" pitchFamily="34" charset="0"/>
              </a:rPr>
              <a:t>်</a:t>
            </a:r>
          </a:p>
        </p:txBody>
      </p:sp>
      <p:sp>
        <p:nvSpPr>
          <p:cNvPr id="315394" name="Rectangle 3"/>
          <p:cNvSpPr>
            <a:spLocks noGrp="1" noChangeArrowheads="1"/>
          </p:cNvSpPr>
          <p:nvPr>
            <p:ph type="body" sz="half" idx="1"/>
          </p:nvPr>
        </p:nvSpPr>
        <p:spPr>
          <a:xfrm>
            <a:off x="76200" y="2514600"/>
            <a:ext cx="4800600" cy="3810000"/>
          </a:xfrm>
        </p:spPr>
        <p:txBody>
          <a:bodyPr/>
          <a:lstStyle/>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လူသားကိုရွေးနှုတ်ခြင်း</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ဘုရား၏ဘုန်းတော်</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ဘုရားသခင်၏အာဏာတော်</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ဘုရား</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ဖန်ဆင်းခြင်းကိုယုံကြည်ခြင်း</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သမိုင်း၏တရားဟောခြင်းဆိုင်ရာဓမ္မပညာ</a:t>
            </a:r>
            <a:endParaRPr lang="en-US" sz="2400" dirty="0">
              <a:latin typeface="Pyidaungsu" panose="020B0502040204020203" pitchFamily="34" charset="0"/>
              <a:ea typeface="ＭＳ Ｐゴシック" charset="0"/>
              <a:cs typeface="Pyidaungsu" panose="020B0502040204020203" pitchFamily="34" charset="0"/>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110000"/>
              </a:lnSpc>
              <a:buFont typeface="Monotype Sorts" charset="0"/>
              <a:buAutoNum type="alphaUcPeriod" startAt="7"/>
            </a:pPr>
            <a:r>
              <a:rPr lang="my-MM" sz="2400" dirty="0">
                <a:latin typeface="Pyidaungsu" panose="020B0502040204020203" pitchFamily="34" charset="0"/>
                <a:ea typeface="ＭＳ Ｐゴシック" charset="0"/>
                <a:cs typeface="Pyidaungsu" panose="020B0502040204020203" pitchFamily="34" charset="0"/>
              </a:rPr>
              <a:t>ကိုးကွယ်ခြင်း </a:t>
            </a:r>
          </a:p>
          <a:p>
            <a:pPr marL="609600" indent="-609600">
              <a:lnSpc>
                <a:spcPct val="110000"/>
              </a:lnSpc>
              <a:buFont typeface="Monotype Sorts" charset="0"/>
              <a:buAutoNum type="alphaUcPeriod" startAt="7"/>
            </a:pPr>
            <a:r>
              <a:rPr lang="my-MM" sz="2400" dirty="0">
                <a:latin typeface="Pyidaungsu" panose="020B0502040204020203" pitchFamily="34" charset="0"/>
                <a:ea typeface="ＭＳ Ｐゴシック" charset="0"/>
                <a:cs typeface="Pyidaungsu" panose="020B0502040204020203" pitchFamily="34" charset="0"/>
              </a:rPr>
              <a:t>ကတိတော် (ပဋိညာဉ်)</a:t>
            </a:r>
            <a:endParaRPr lang="en-US" sz="2400" dirty="0">
              <a:latin typeface="Zawgyi-One"/>
              <a:ea typeface="ＭＳ Ｐゴシック" charset="0"/>
              <a:cs typeface="Zawgyi-One"/>
            </a:endParaRPr>
          </a:p>
        </p:txBody>
      </p:sp>
      <p:pic>
        <p:nvPicPr>
          <p:cNvPr id="315396"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2400" b="1">
                <a:solidFill>
                  <a:srgbClr val="FFFFFF"/>
                </a:solidFill>
              </a:rPr>
              <a:t>30-33</a:t>
            </a:r>
          </a:p>
        </p:txBody>
      </p:sp>
    </p:spTree>
    <p:extLst>
      <p:ext uri="{BB962C8B-B14F-4D97-AF65-F5344CB8AC3E}">
        <p14:creationId xmlns:p14="http://schemas.microsoft.com/office/powerpoint/2010/main" val="986563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314" name="Group 147"/>
          <p:cNvGrpSpPr>
            <a:grpSpLocks/>
          </p:cNvGrpSpPr>
          <p:nvPr/>
        </p:nvGrpSpPr>
        <p:grpSpPr bwMode="auto">
          <a:xfrm>
            <a:off x="1588" y="303213"/>
            <a:ext cx="9142412" cy="8167685"/>
            <a:chOff x="1" y="191"/>
            <a:chExt cx="5759" cy="5145"/>
          </a:xfrm>
        </p:grpSpPr>
        <p:pic>
          <p:nvPicPr>
            <p:cNvPr id="1332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 y="651"/>
              <a:ext cx="4115" cy="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323" name="Rectangle 3"/>
            <p:cNvSpPr>
              <a:spLocks noChangeArrowheads="1"/>
            </p:cNvSpPr>
            <p:nvPr/>
          </p:nvSpPr>
          <p:spPr bwMode="auto">
            <a:xfrm>
              <a:off x="2818" y="3512"/>
              <a:ext cx="1369" cy="403"/>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24" name="Rectangle 4"/>
            <p:cNvSpPr>
              <a:spLocks noChangeArrowheads="1"/>
            </p:cNvSpPr>
            <p:nvPr/>
          </p:nvSpPr>
          <p:spPr bwMode="auto">
            <a:xfrm>
              <a:off x="3107" y="515"/>
              <a:ext cx="240" cy="384"/>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25" name="Oval 5"/>
            <p:cNvSpPr>
              <a:spLocks noChangeArrowheads="1"/>
            </p:cNvSpPr>
            <p:nvPr/>
          </p:nvSpPr>
          <p:spPr bwMode="auto">
            <a:xfrm>
              <a:off x="3215" y="639"/>
              <a:ext cx="249" cy="397"/>
            </a:xfrm>
            <a:prstGeom prst="ellipse">
              <a:avLst/>
            </a:prstGeom>
            <a:solidFill>
              <a:schemeClr val="bg1"/>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26" name="Rectangle 6"/>
            <p:cNvSpPr>
              <a:spLocks noChangeArrowheads="1"/>
            </p:cNvSpPr>
            <p:nvPr/>
          </p:nvSpPr>
          <p:spPr bwMode="auto">
            <a:xfrm>
              <a:off x="3773" y="849"/>
              <a:ext cx="75" cy="424"/>
            </a:xfrm>
            <a:prstGeom prst="rect">
              <a:avLst/>
            </a:prstGeom>
            <a:solidFill>
              <a:schemeClr val="tx2"/>
            </a:solidFill>
            <a:ln w="12700">
              <a:solidFill>
                <a:schemeClr val="tx2"/>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27" name="Rectangle 7"/>
            <p:cNvSpPr>
              <a:spLocks noChangeArrowheads="1"/>
            </p:cNvSpPr>
            <p:nvPr/>
          </p:nvSpPr>
          <p:spPr bwMode="auto">
            <a:xfrm>
              <a:off x="3682" y="911"/>
              <a:ext cx="264" cy="93"/>
            </a:xfrm>
            <a:prstGeom prst="rect">
              <a:avLst/>
            </a:prstGeom>
            <a:solidFill>
              <a:schemeClr val="tx2"/>
            </a:solidFill>
            <a:ln w="12700">
              <a:solidFill>
                <a:schemeClr val="tx1"/>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28" name="Line 8"/>
            <p:cNvSpPr>
              <a:spLocks noChangeShapeType="1"/>
            </p:cNvSpPr>
            <p:nvPr/>
          </p:nvSpPr>
          <p:spPr bwMode="auto">
            <a:xfrm>
              <a:off x="602" y="765"/>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29" name="Line 9"/>
            <p:cNvSpPr>
              <a:spLocks noChangeShapeType="1"/>
            </p:cNvSpPr>
            <p:nvPr/>
          </p:nvSpPr>
          <p:spPr bwMode="auto">
            <a:xfrm>
              <a:off x="2169" y="545"/>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30" name="Line 10"/>
            <p:cNvSpPr>
              <a:spLocks noChangeShapeType="1"/>
            </p:cNvSpPr>
            <p:nvPr/>
          </p:nvSpPr>
          <p:spPr bwMode="auto">
            <a:xfrm>
              <a:off x="2177" y="974"/>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31" name="Rectangle 11"/>
            <p:cNvSpPr>
              <a:spLocks noChangeArrowheads="1"/>
            </p:cNvSpPr>
            <p:nvPr/>
          </p:nvSpPr>
          <p:spPr bwMode="auto">
            <a:xfrm>
              <a:off x="2360" y="658"/>
              <a:ext cx="10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200" b="1" dirty="0" err="1">
                  <a:solidFill>
                    <a:srgbClr val="000000"/>
                  </a:solidFill>
                  <a:latin typeface="Pyidaungsu" panose="020B0502040204020203" pitchFamily="34" charset="0"/>
                  <a:cs typeface="Pyidaungsu" panose="020B0502040204020203" pitchFamily="34" charset="0"/>
                </a:rPr>
                <a:t>အဓိကတစ်ချက</a:t>
              </a:r>
              <a:r>
                <a:rPr lang="en-US" sz="1200" b="1" dirty="0">
                  <a:solidFill>
                    <a:srgbClr val="000000"/>
                  </a:solidFill>
                  <a:latin typeface="Pyidaungsu" panose="020B0502040204020203" pitchFamily="34" charset="0"/>
                  <a:cs typeface="Pyidaungsu" panose="020B0502040204020203" pitchFamily="34" charset="0"/>
                </a:rPr>
                <a:t>်</a:t>
              </a:r>
            </a:p>
          </p:txBody>
        </p:sp>
        <p:sp>
          <p:nvSpPr>
            <p:cNvPr id="13332" name="Line 12"/>
            <p:cNvSpPr>
              <a:spLocks noChangeShapeType="1"/>
            </p:cNvSpPr>
            <p:nvPr/>
          </p:nvSpPr>
          <p:spPr bwMode="auto">
            <a:xfrm>
              <a:off x="4171" y="760"/>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33" name="Line 13"/>
            <p:cNvSpPr>
              <a:spLocks noChangeShapeType="1"/>
            </p:cNvSpPr>
            <p:nvPr/>
          </p:nvSpPr>
          <p:spPr bwMode="auto">
            <a:xfrm>
              <a:off x="345" y="1278"/>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34" name="Line 14"/>
            <p:cNvSpPr>
              <a:spLocks noChangeShapeType="1"/>
            </p:cNvSpPr>
            <p:nvPr/>
          </p:nvSpPr>
          <p:spPr bwMode="auto">
            <a:xfrm>
              <a:off x="4286" y="1277"/>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35" name="Line 15"/>
            <p:cNvSpPr>
              <a:spLocks noChangeShapeType="1"/>
            </p:cNvSpPr>
            <p:nvPr/>
          </p:nvSpPr>
          <p:spPr bwMode="auto">
            <a:xfrm>
              <a:off x="287" y="162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36" name="Line 16"/>
            <p:cNvSpPr>
              <a:spLocks noChangeShapeType="1"/>
            </p:cNvSpPr>
            <p:nvPr/>
          </p:nvSpPr>
          <p:spPr bwMode="auto">
            <a:xfrm>
              <a:off x="4325" y="1630"/>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37" name="Line 17"/>
            <p:cNvSpPr>
              <a:spLocks noChangeShapeType="1"/>
            </p:cNvSpPr>
            <p:nvPr/>
          </p:nvSpPr>
          <p:spPr bwMode="auto">
            <a:xfrm>
              <a:off x="130" y="2156"/>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38" name="Line 18"/>
            <p:cNvSpPr>
              <a:spLocks noChangeShapeType="1"/>
            </p:cNvSpPr>
            <p:nvPr/>
          </p:nvSpPr>
          <p:spPr bwMode="auto">
            <a:xfrm>
              <a:off x="4364" y="2165"/>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39" name="Line 19"/>
            <p:cNvSpPr>
              <a:spLocks noChangeShapeType="1"/>
            </p:cNvSpPr>
            <p:nvPr/>
          </p:nvSpPr>
          <p:spPr bwMode="auto">
            <a:xfrm>
              <a:off x="423" y="360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40" name="Line 20"/>
            <p:cNvSpPr>
              <a:spLocks noChangeShapeType="1"/>
            </p:cNvSpPr>
            <p:nvPr/>
          </p:nvSpPr>
          <p:spPr bwMode="auto">
            <a:xfrm>
              <a:off x="4393" y="361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41" name="Line 21"/>
            <p:cNvSpPr>
              <a:spLocks noChangeShapeType="1"/>
            </p:cNvSpPr>
            <p:nvPr/>
          </p:nvSpPr>
          <p:spPr bwMode="auto">
            <a:xfrm>
              <a:off x="1401" y="3795"/>
              <a:ext cx="101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42" name="Rectangle 22"/>
            <p:cNvSpPr>
              <a:spLocks noChangeArrowheads="1"/>
            </p:cNvSpPr>
            <p:nvPr/>
          </p:nvSpPr>
          <p:spPr bwMode="auto">
            <a:xfrm>
              <a:off x="221" y="610"/>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D(</a:t>
              </a:r>
              <a:r>
                <a:rPr lang="en-US" sz="1400" b="1" dirty="0" err="1">
                  <a:solidFill>
                    <a:srgbClr val="000000"/>
                  </a:solidFill>
                  <a:latin typeface="Pyidaungsu" panose="020B0502040204020203" pitchFamily="34" charset="0"/>
                  <a:cs typeface="Pyidaungsu" panose="020B0502040204020203" pitchFamily="34" charset="0"/>
                </a:rPr>
                <a:t>ဓဟ</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43" name="Rectangle 23"/>
            <p:cNvSpPr>
              <a:spLocks noChangeArrowheads="1"/>
            </p:cNvSpPr>
            <p:nvPr/>
          </p:nvSpPr>
          <p:spPr bwMode="auto">
            <a:xfrm>
              <a:off x="3809" y="614"/>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D(</a:t>
              </a:r>
              <a:r>
                <a:rPr lang="en-US" sz="1400" b="1" dirty="0" err="1">
                  <a:solidFill>
                    <a:srgbClr val="000000"/>
                  </a:solidFill>
                  <a:latin typeface="Pyidaungsu" panose="020B0502040204020203" pitchFamily="34" charset="0"/>
                  <a:cs typeface="Pyidaungsu" panose="020B0502040204020203" pitchFamily="34" charset="0"/>
                </a:rPr>
                <a:t>ဓသ</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44" name="Rectangle 24"/>
            <p:cNvSpPr>
              <a:spLocks noChangeArrowheads="1"/>
            </p:cNvSpPr>
            <p:nvPr/>
          </p:nvSpPr>
          <p:spPr bwMode="auto">
            <a:xfrm>
              <a:off x="1992" y="191"/>
              <a:ext cx="18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Pyidaungsu" panose="020B0502040204020203" pitchFamily="34" charset="0"/>
                  <a:cs typeface="Pyidaungsu" panose="020B0502040204020203" pitchFamily="34" charset="0"/>
                </a:rPr>
                <a:t>A</a:t>
              </a:r>
            </a:p>
          </p:txBody>
        </p:sp>
        <p:sp>
          <p:nvSpPr>
            <p:cNvPr id="13345" name="Rectangle 25"/>
            <p:cNvSpPr>
              <a:spLocks noChangeArrowheads="1"/>
            </p:cNvSpPr>
            <p:nvPr/>
          </p:nvSpPr>
          <p:spPr bwMode="auto">
            <a:xfrm>
              <a:off x="1993" y="396"/>
              <a:ext cx="20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Pyidaungsu" panose="020B0502040204020203" pitchFamily="34" charset="0"/>
                  <a:cs typeface="Pyidaungsu" panose="020B0502040204020203" pitchFamily="34" charset="0"/>
                </a:rPr>
                <a:t>B</a:t>
              </a:r>
            </a:p>
          </p:txBody>
        </p:sp>
        <p:sp>
          <p:nvSpPr>
            <p:cNvPr id="13346" name="Rectangle 26"/>
            <p:cNvSpPr>
              <a:spLocks noChangeArrowheads="1"/>
            </p:cNvSpPr>
            <p:nvPr/>
          </p:nvSpPr>
          <p:spPr bwMode="auto">
            <a:xfrm>
              <a:off x="1990" y="638"/>
              <a:ext cx="19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Pyidaungsu" panose="020B0502040204020203" pitchFamily="34" charset="0"/>
                  <a:cs typeface="Pyidaungsu" panose="020B0502040204020203" pitchFamily="34" charset="0"/>
                </a:rPr>
                <a:t>C</a:t>
              </a:r>
            </a:p>
          </p:txBody>
        </p:sp>
        <p:sp>
          <p:nvSpPr>
            <p:cNvPr id="13347" name="Rectangle 27"/>
            <p:cNvSpPr>
              <a:spLocks noChangeArrowheads="1"/>
            </p:cNvSpPr>
            <p:nvPr/>
          </p:nvSpPr>
          <p:spPr bwMode="auto">
            <a:xfrm>
              <a:off x="24" y="1125"/>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E(</a:t>
              </a:r>
              <a:r>
                <a:rPr lang="en-US" sz="1400" b="1" dirty="0" err="1">
                  <a:solidFill>
                    <a:srgbClr val="000000"/>
                  </a:solidFill>
                  <a:latin typeface="Pyidaungsu" panose="020B0502040204020203" pitchFamily="34" charset="0"/>
                  <a:cs typeface="Pyidaungsu" panose="020B0502040204020203" pitchFamily="34" charset="0"/>
                </a:rPr>
                <a:t>ဓဟ</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48" name="Rectangle 28"/>
            <p:cNvSpPr>
              <a:spLocks noChangeArrowheads="1"/>
            </p:cNvSpPr>
            <p:nvPr/>
          </p:nvSpPr>
          <p:spPr bwMode="auto">
            <a:xfrm>
              <a:off x="3954" y="1110"/>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E(</a:t>
              </a:r>
              <a:r>
                <a:rPr lang="en-US" sz="1400" b="1" dirty="0" err="1">
                  <a:solidFill>
                    <a:srgbClr val="000000"/>
                  </a:solidFill>
                  <a:latin typeface="Pyidaungsu" panose="020B0502040204020203" pitchFamily="34" charset="0"/>
                  <a:cs typeface="Pyidaungsu" panose="020B0502040204020203" pitchFamily="34" charset="0"/>
                </a:rPr>
                <a:t>ဓသ</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49" name="Rectangle 29"/>
            <p:cNvSpPr>
              <a:spLocks noChangeArrowheads="1"/>
            </p:cNvSpPr>
            <p:nvPr/>
          </p:nvSpPr>
          <p:spPr bwMode="auto">
            <a:xfrm>
              <a:off x="4030" y="1460"/>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F(</a:t>
              </a:r>
              <a:r>
                <a:rPr lang="en-US" sz="1400" b="1" dirty="0" err="1">
                  <a:solidFill>
                    <a:srgbClr val="000000"/>
                  </a:solidFill>
                  <a:latin typeface="Pyidaungsu" panose="020B0502040204020203" pitchFamily="34" charset="0"/>
                  <a:cs typeface="Pyidaungsu" panose="020B0502040204020203" pitchFamily="34" charset="0"/>
                </a:rPr>
                <a:t>ဓသ</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50" name="Rectangle 30"/>
            <p:cNvSpPr>
              <a:spLocks noChangeArrowheads="1"/>
            </p:cNvSpPr>
            <p:nvPr/>
          </p:nvSpPr>
          <p:spPr bwMode="auto">
            <a:xfrm>
              <a:off x="4128" y="2007"/>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G(</a:t>
              </a:r>
              <a:r>
                <a:rPr lang="en-US" sz="1400" b="1" dirty="0" err="1">
                  <a:solidFill>
                    <a:srgbClr val="000000"/>
                  </a:solidFill>
                  <a:latin typeface="Pyidaungsu" panose="020B0502040204020203" pitchFamily="34" charset="0"/>
                  <a:cs typeface="Pyidaungsu" panose="020B0502040204020203" pitchFamily="34" charset="0"/>
                </a:rPr>
                <a:t>ဓသ</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51" name="Rectangle 31"/>
            <p:cNvSpPr>
              <a:spLocks noChangeArrowheads="1"/>
            </p:cNvSpPr>
            <p:nvPr/>
          </p:nvSpPr>
          <p:spPr bwMode="auto">
            <a:xfrm>
              <a:off x="32" y="1485"/>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F(</a:t>
              </a:r>
              <a:r>
                <a:rPr lang="en-US" sz="1400" b="1" dirty="0" err="1">
                  <a:solidFill>
                    <a:srgbClr val="000000"/>
                  </a:solidFill>
                  <a:latin typeface="Pyidaungsu" panose="020B0502040204020203" pitchFamily="34" charset="0"/>
                  <a:cs typeface="Pyidaungsu" panose="020B0502040204020203" pitchFamily="34" charset="0"/>
                </a:rPr>
                <a:t>ဓဟ</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52" name="Rectangle 32"/>
            <p:cNvSpPr>
              <a:spLocks noChangeArrowheads="1"/>
            </p:cNvSpPr>
            <p:nvPr/>
          </p:nvSpPr>
          <p:spPr bwMode="auto">
            <a:xfrm>
              <a:off x="1" y="2011"/>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G(</a:t>
              </a:r>
              <a:r>
                <a:rPr lang="en-US" sz="1400" b="1" dirty="0" err="1">
                  <a:solidFill>
                    <a:srgbClr val="000000"/>
                  </a:solidFill>
                  <a:latin typeface="Pyidaungsu" panose="020B0502040204020203" pitchFamily="34" charset="0"/>
                  <a:cs typeface="Pyidaungsu" panose="020B0502040204020203" pitchFamily="34" charset="0"/>
                </a:rPr>
                <a:t>ဓဟ</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53" name="Rectangle 33"/>
            <p:cNvSpPr>
              <a:spLocks noChangeArrowheads="1"/>
            </p:cNvSpPr>
            <p:nvPr/>
          </p:nvSpPr>
          <p:spPr bwMode="auto">
            <a:xfrm>
              <a:off x="58" y="3445"/>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H(</a:t>
              </a:r>
              <a:r>
                <a:rPr lang="en-US" sz="1400" b="1" dirty="0" err="1">
                  <a:solidFill>
                    <a:srgbClr val="000000"/>
                  </a:solidFill>
                  <a:latin typeface="Pyidaungsu" panose="020B0502040204020203" pitchFamily="34" charset="0"/>
                  <a:cs typeface="Pyidaungsu" panose="020B0502040204020203" pitchFamily="34" charset="0"/>
                </a:rPr>
                <a:t>ဓဟ</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54" name="Rectangle 34"/>
            <p:cNvSpPr>
              <a:spLocks noChangeArrowheads="1"/>
            </p:cNvSpPr>
            <p:nvPr/>
          </p:nvSpPr>
          <p:spPr bwMode="auto">
            <a:xfrm>
              <a:off x="4341" y="3460"/>
              <a:ext cx="5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H(</a:t>
              </a:r>
              <a:r>
                <a:rPr lang="en-US" sz="1400" b="1" dirty="0" err="1">
                  <a:solidFill>
                    <a:srgbClr val="000000"/>
                  </a:solidFill>
                  <a:latin typeface="Pyidaungsu" panose="020B0502040204020203" pitchFamily="34" charset="0"/>
                  <a:cs typeface="Pyidaungsu" panose="020B0502040204020203" pitchFamily="34" charset="0"/>
                </a:rPr>
                <a:t>ဓသ</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55" name="Rectangle 35"/>
            <p:cNvSpPr>
              <a:spLocks noChangeArrowheads="1"/>
            </p:cNvSpPr>
            <p:nvPr/>
          </p:nvSpPr>
          <p:spPr bwMode="auto">
            <a:xfrm>
              <a:off x="1176" y="3642"/>
              <a:ext cx="45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Pyidaungsu" panose="020B0502040204020203" pitchFamily="34" charset="0"/>
                  <a:cs typeface="Pyidaungsu" panose="020B0502040204020203" pitchFamily="34" charset="0"/>
                </a:rPr>
                <a:t>I(</a:t>
              </a:r>
              <a:r>
                <a:rPr lang="en-US" sz="1400" b="1" dirty="0" err="1">
                  <a:solidFill>
                    <a:srgbClr val="000000"/>
                  </a:solidFill>
                  <a:latin typeface="Pyidaungsu" panose="020B0502040204020203" pitchFamily="34" charset="0"/>
                  <a:cs typeface="Pyidaungsu" panose="020B0502040204020203" pitchFamily="34" charset="0"/>
                </a:rPr>
                <a:t>ဓဟ</a:t>
              </a:r>
              <a:r>
                <a:rPr lang="en-US" sz="1400" b="1" dirty="0">
                  <a:solidFill>
                    <a:srgbClr val="000000"/>
                  </a:solidFill>
                  <a:latin typeface="Pyidaungsu" panose="020B0502040204020203" pitchFamily="34" charset="0"/>
                  <a:cs typeface="Pyidaungsu" panose="020B0502040204020203" pitchFamily="34" charset="0"/>
                </a:rPr>
                <a:t>)</a:t>
              </a:r>
            </a:p>
          </p:txBody>
        </p:sp>
        <p:sp>
          <p:nvSpPr>
            <p:cNvPr id="13356" name="Rectangle 36"/>
            <p:cNvSpPr>
              <a:spLocks noChangeArrowheads="1"/>
            </p:cNvSpPr>
            <p:nvPr/>
          </p:nvSpPr>
          <p:spPr bwMode="auto">
            <a:xfrm>
              <a:off x="2831" y="3607"/>
              <a:ext cx="21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Pyidaungsu" panose="020B0502040204020203" pitchFamily="34" charset="0"/>
                  <a:cs typeface="Pyidaungsu" panose="020B0502040204020203" pitchFamily="34" charset="0"/>
                </a:rPr>
                <a:t>J</a:t>
              </a:r>
            </a:p>
          </p:txBody>
        </p:sp>
        <p:sp>
          <p:nvSpPr>
            <p:cNvPr id="13357" name="Rectangle 37"/>
            <p:cNvSpPr>
              <a:spLocks noChangeArrowheads="1"/>
            </p:cNvSpPr>
            <p:nvPr/>
          </p:nvSpPr>
          <p:spPr bwMode="auto">
            <a:xfrm>
              <a:off x="793" y="3884"/>
              <a:ext cx="3628" cy="1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3600" b="1" dirty="0">
                  <a:solidFill>
                    <a:srgbClr val="000000"/>
                  </a:solidFill>
                  <a:latin typeface="Pyidaungsu" panose="020B0502040204020203" pitchFamily="34" charset="0"/>
                  <a:cs typeface="Pyidaungsu" panose="020B0502040204020203" pitchFamily="34" charset="0"/>
                </a:rPr>
                <a:t> </a:t>
              </a:r>
            </a:p>
            <a:p>
              <a:pPr algn="ctr"/>
              <a:r>
                <a:rPr lang="en-US" sz="3600" b="1" dirty="0" err="1">
                  <a:solidFill>
                    <a:srgbClr val="000000"/>
                  </a:solidFill>
                  <a:latin typeface="Pyidaungsu" panose="020B0502040204020203" pitchFamily="34" charset="0"/>
                  <a:cs typeface="Pyidaungsu" panose="020B0502040204020203" pitchFamily="34" charset="0"/>
                </a:rPr>
                <a:t>သမ္မာကျမ်းစာအား</a:t>
              </a:r>
              <a:endParaRPr lang="en-US" sz="3600" b="1" dirty="0">
                <a:solidFill>
                  <a:srgbClr val="000000"/>
                </a:solidFill>
                <a:latin typeface="Pyidaungsu" panose="020B0502040204020203" pitchFamily="34" charset="0"/>
                <a:cs typeface="Pyidaungsu" panose="020B0502040204020203" pitchFamily="34" charset="0"/>
              </a:endParaRPr>
            </a:p>
            <a:p>
              <a:pPr algn="ctr"/>
              <a:r>
                <a:rPr lang="en-US" sz="3600" b="1" dirty="0">
                  <a:solidFill>
                    <a:srgbClr val="000000"/>
                  </a:solidFill>
                  <a:latin typeface="Pyidaungsu" panose="020B0502040204020203" pitchFamily="34" charset="0"/>
                  <a:cs typeface="Pyidaungsu" panose="020B0502040204020203" pitchFamily="34" charset="0"/>
                </a:rPr>
                <a:t> </a:t>
              </a:r>
              <a:r>
                <a:rPr lang="en-US" sz="3600" b="1" dirty="0" err="1">
                  <a:solidFill>
                    <a:srgbClr val="000000"/>
                  </a:solidFill>
                  <a:latin typeface="Pyidaungsu" panose="020B0502040204020203" pitchFamily="34" charset="0"/>
                  <a:cs typeface="Pyidaungsu" panose="020B0502040204020203" pitchFamily="34" charset="0"/>
                </a:rPr>
                <a:t>ဖွင</a:t>
              </a:r>
              <a:r>
                <a:rPr lang="en-US" sz="3600" b="1" dirty="0">
                  <a:solidFill>
                    <a:srgbClr val="000000"/>
                  </a:solidFill>
                  <a:latin typeface="Pyidaungsu" panose="020B0502040204020203" pitchFamily="34" charset="0"/>
                  <a:cs typeface="Pyidaungsu" panose="020B0502040204020203" pitchFamily="34" charset="0"/>
                </a:rPr>
                <a:t>့်</a:t>
              </a:r>
              <a:r>
                <a:rPr lang="en-US" sz="3600" b="1" dirty="0" err="1">
                  <a:solidFill>
                    <a:srgbClr val="000000"/>
                  </a:solidFill>
                  <a:latin typeface="Pyidaungsu" panose="020B0502040204020203" pitchFamily="34" charset="0"/>
                  <a:cs typeface="Pyidaungsu" panose="020B0502040204020203" pitchFamily="34" charset="0"/>
                </a:rPr>
                <a:t>လှစ်ခြင်း</a:t>
              </a:r>
              <a:endParaRPr lang="en-US" sz="3600" b="1" dirty="0">
                <a:solidFill>
                  <a:srgbClr val="000000"/>
                </a:solidFill>
                <a:latin typeface="Pyidaungsu" panose="020B0502040204020203" pitchFamily="34" charset="0"/>
                <a:cs typeface="Pyidaungsu" panose="020B0502040204020203" pitchFamily="34" charset="0"/>
              </a:endParaRPr>
            </a:p>
            <a:p>
              <a:pPr algn="ctr"/>
              <a:endParaRPr lang="en-US" sz="3600" b="1" dirty="0">
                <a:solidFill>
                  <a:srgbClr val="000000"/>
                </a:solidFill>
                <a:latin typeface="Pyidaungsu" panose="020B0502040204020203" pitchFamily="34" charset="0"/>
                <a:cs typeface="Pyidaungsu" panose="020B0502040204020203" pitchFamily="34" charset="0"/>
              </a:endParaRPr>
            </a:p>
          </p:txBody>
        </p:sp>
        <p:sp>
          <p:nvSpPr>
            <p:cNvPr id="13358" name="Rectangle 38"/>
            <p:cNvSpPr>
              <a:spLocks noChangeArrowheads="1"/>
            </p:cNvSpPr>
            <p:nvPr/>
          </p:nvSpPr>
          <p:spPr bwMode="auto">
            <a:xfrm>
              <a:off x="1209" y="2828"/>
              <a:ext cx="515"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b="1" dirty="0">
                  <a:solidFill>
                    <a:srgbClr val="000000"/>
                  </a:solidFill>
                  <a:latin typeface="Pyidaungsu" panose="020B0502040204020203" pitchFamily="34" charset="0"/>
                  <a:cs typeface="Pyidaungsu" panose="020B0502040204020203" pitchFamily="34" charset="0"/>
                </a:rPr>
                <a:t>၁</a:t>
              </a:r>
            </a:p>
          </p:txBody>
        </p:sp>
        <p:sp>
          <p:nvSpPr>
            <p:cNvPr id="13359" name="Rectangle 39"/>
            <p:cNvSpPr>
              <a:spLocks noChangeArrowheads="1"/>
            </p:cNvSpPr>
            <p:nvPr/>
          </p:nvSpPr>
          <p:spPr bwMode="auto">
            <a:xfrm>
              <a:off x="1461" y="2252"/>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dirty="0">
                  <a:solidFill>
                    <a:srgbClr val="000000"/>
                  </a:solidFill>
                  <a:latin typeface="Pyidaungsu" panose="020B0502040204020203" pitchFamily="34" charset="0"/>
                  <a:cs typeface="Pyidaungsu" panose="020B0502040204020203" pitchFamily="34" charset="0"/>
                </a:rPr>
                <a:t>၂</a:t>
              </a:r>
            </a:p>
          </p:txBody>
        </p:sp>
        <p:sp>
          <p:nvSpPr>
            <p:cNvPr id="13360" name="Rectangle 40"/>
            <p:cNvSpPr>
              <a:spLocks noChangeArrowheads="1"/>
            </p:cNvSpPr>
            <p:nvPr/>
          </p:nvSpPr>
          <p:spPr bwMode="auto">
            <a:xfrm>
              <a:off x="1905" y="1804"/>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dirty="0">
                  <a:solidFill>
                    <a:srgbClr val="000000"/>
                  </a:solidFill>
                  <a:latin typeface="Pyidaungsu" panose="020B0502040204020203" pitchFamily="34" charset="0"/>
                  <a:cs typeface="Pyidaungsu" panose="020B0502040204020203" pitchFamily="34" charset="0"/>
                </a:rPr>
                <a:t>၃</a:t>
              </a:r>
            </a:p>
          </p:txBody>
        </p:sp>
        <p:sp>
          <p:nvSpPr>
            <p:cNvPr id="13361" name="Rectangle 41"/>
            <p:cNvSpPr>
              <a:spLocks noChangeArrowheads="1"/>
            </p:cNvSpPr>
            <p:nvPr/>
          </p:nvSpPr>
          <p:spPr bwMode="auto">
            <a:xfrm>
              <a:off x="2755" y="1574"/>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dirty="0">
                  <a:solidFill>
                    <a:srgbClr val="000000"/>
                  </a:solidFill>
                  <a:latin typeface="Pyidaungsu" panose="020B0502040204020203" pitchFamily="34" charset="0"/>
                  <a:cs typeface="Pyidaungsu" panose="020B0502040204020203" pitchFamily="34" charset="0"/>
                </a:rPr>
                <a:t>၄</a:t>
              </a:r>
            </a:p>
          </p:txBody>
        </p:sp>
        <p:sp>
          <p:nvSpPr>
            <p:cNvPr id="13362" name="Rectangle 42"/>
            <p:cNvSpPr>
              <a:spLocks noChangeArrowheads="1"/>
            </p:cNvSpPr>
            <p:nvPr/>
          </p:nvSpPr>
          <p:spPr bwMode="auto">
            <a:xfrm>
              <a:off x="3388" y="1773"/>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dirty="0">
                  <a:solidFill>
                    <a:srgbClr val="000000"/>
                  </a:solidFill>
                  <a:latin typeface="Pyidaungsu" panose="020B0502040204020203" pitchFamily="34" charset="0"/>
                  <a:cs typeface="Pyidaungsu" panose="020B0502040204020203" pitchFamily="34" charset="0"/>
                </a:rPr>
                <a:t>၅</a:t>
              </a:r>
            </a:p>
          </p:txBody>
        </p:sp>
        <p:sp>
          <p:nvSpPr>
            <p:cNvPr id="13363" name="Rectangle 43"/>
            <p:cNvSpPr>
              <a:spLocks noChangeArrowheads="1"/>
            </p:cNvSpPr>
            <p:nvPr/>
          </p:nvSpPr>
          <p:spPr bwMode="auto">
            <a:xfrm>
              <a:off x="3756" y="2062"/>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dirty="0">
                  <a:solidFill>
                    <a:srgbClr val="000000"/>
                  </a:solidFill>
                  <a:latin typeface="Pyidaungsu" panose="020B0502040204020203" pitchFamily="34" charset="0"/>
                  <a:cs typeface="Pyidaungsu" panose="020B0502040204020203" pitchFamily="34" charset="0"/>
                </a:rPr>
                <a:t>၆</a:t>
              </a:r>
            </a:p>
          </p:txBody>
        </p:sp>
        <p:sp>
          <p:nvSpPr>
            <p:cNvPr id="13364" name="Rectangle 44"/>
            <p:cNvSpPr>
              <a:spLocks noChangeArrowheads="1"/>
            </p:cNvSpPr>
            <p:nvPr/>
          </p:nvSpPr>
          <p:spPr bwMode="auto">
            <a:xfrm>
              <a:off x="4066" y="2450"/>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dirty="0">
                  <a:solidFill>
                    <a:srgbClr val="000000"/>
                  </a:solidFill>
                  <a:latin typeface="Pyidaungsu" panose="020B0502040204020203" pitchFamily="34" charset="0"/>
                  <a:cs typeface="Pyidaungsu" panose="020B0502040204020203" pitchFamily="34" charset="0"/>
                </a:rPr>
                <a:t>၇</a:t>
              </a:r>
            </a:p>
          </p:txBody>
        </p:sp>
        <p:sp>
          <p:nvSpPr>
            <p:cNvPr id="13365" name="Line 45"/>
            <p:cNvSpPr>
              <a:spLocks noChangeShapeType="1"/>
            </p:cNvSpPr>
            <p:nvPr/>
          </p:nvSpPr>
          <p:spPr bwMode="auto">
            <a:xfrm>
              <a:off x="1337" y="3134"/>
              <a:ext cx="920" cy="43"/>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66" name="Line 46"/>
            <p:cNvSpPr>
              <a:spLocks noChangeShapeType="1"/>
            </p:cNvSpPr>
            <p:nvPr/>
          </p:nvSpPr>
          <p:spPr bwMode="auto">
            <a:xfrm>
              <a:off x="1503" y="2627"/>
              <a:ext cx="852" cy="345"/>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67" name="Line 47"/>
            <p:cNvSpPr>
              <a:spLocks noChangeShapeType="1"/>
            </p:cNvSpPr>
            <p:nvPr/>
          </p:nvSpPr>
          <p:spPr bwMode="auto">
            <a:xfrm>
              <a:off x="1883" y="2139"/>
              <a:ext cx="638" cy="735"/>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68" name="Line 48"/>
            <p:cNvSpPr>
              <a:spLocks noChangeShapeType="1"/>
            </p:cNvSpPr>
            <p:nvPr/>
          </p:nvSpPr>
          <p:spPr bwMode="auto">
            <a:xfrm>
              <a:off x="2517" y="1905"/>
              <a:ext cx="248" cy="101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69" name="Line 49"/>
            <p:cNvSpPr>
              <a:spLocks noChangeShapeType="1"/>
            </p:cNvSpPr>
            <p:nvPr/>
          </p:nvSpPr>
          <p:spPr bwMode="auto">
            <a:xfrm flipH="1">
              <a:off x="3075" y="2119"/>
              <a:ext cx="527" cy="66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70" name="Line 50"/>
            <p:cNvSpPr>
              <a:spLocks noChangeShapeType="1"/>
            </p:cNvSpPr>
            <p:nvPr/>
          </p:nvSpPr>
          <p:spPr bwMode="auto">
            <a:xfrm flipH="1">
              <a:off x="3231" y="2373"/>
              <a:ext cx="712" cy="501"/>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71" name="Line 51"/>
            <p:cNvSpPr>
              <a:spLocks noChangeShapeType="1"/>
            </p:cNvSpPr>
            <p:nvPr/>
          </p:nvSpPr>
          <p:spPr bwMode="auto">
            <a:xfrm flipV="1">
              <a:off x="3288" y="2843"/>
              <a:ext cx="1008" cy="224"/>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72" name="Line 52"/>
            <p:cNvSpPr>
              <a:spLocks noChangeShapeType="1"/>
            </p:cNvSpPr>
            <p:nvPr/>
          </p:nvSpPr>
          <p:spPr bwMode="auto">
            <a:xfrm flipV="1">
              <a:off x="3395" y="3218"/>
              <a:ext cx="899" cy="13"/>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73" name="Freeform 53"/>
            <p:cNvSpPr>
              <a:spLocks/>
            </p:cNvSpPr>
            <p:nvPr/>
          </p:nvSpPr>
          <p:spPr bwMode="auto">
            <a:xfrm>
              <a:off x="796" y="3236"/>
              <a:ext cx="97" cy="89"/>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74" name="Rectangle 54"/>
            <p:cNvSpPr>
              <a:spLocks noChangeArrowheads="1"/>
            </p:cNvSpPr>
            <p:nvPr/>
          </p:nvSpPr>
          <p:spPr bwMode="auto">
            <a:xfrm>
              <a:off x="4490" y="3036"/>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dirty="0">
                  <a:solidFill>
                    <a:srgbClr val="000000"/>
                  </a:solidFill>
                  <a:latin typeface="Pyidaungsu" panose="020B0502040204020203" pitchFamily="34" charset="0"/>
                  <a:cs typeface="Pyidaungsu" panose="020B0502040204020203" pitchFamily="34" charset="0"/>
                </a:rPr>
                <a:t>၈</a:t>
              </a:r>
            </a:p>
          </p:txBody>
        </p:sp>
        <p:sp>
          <p:nvSpPr>
            <p:cNvPr id="13375" name="Rectangle 55"/>
            <p:cNvSpPr>
              <a:spLocks noChangeArrowheads="1"/>
            </p:cNvSpPr>
            <p:nvPr/>
          </p:nvSpPr>
          <p:spPr bwMode="auto">
            <a:xfrm>
              <a:off x="766" y="1934"/>
              <a:ext cx="1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76" name="Rectangle 56"/>
            <p:cNvSpPr>
              <a:spLocks noChangeArrowheads="1"/>
            </p:cNvSpPr>
            <p:nvPr/>
          </p:nvSpPr>
          <p:spPr bwMode="auto">
            <a:xfrm>
              <a:off x="4815" y="1878"/>
              <a:ext cx="206"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rgbClr val="000000"/>
                  </a:solidFill>
                  <a:latin typeface="Pyidaungsu" panose="020B0502040204020203" pitchFamily="34" charset="0"/>
                  <a:cs typeface="Pyidaungsu" panose="020B0502040204020203" pitchFamily="34" charset="0"/>
                </a:rPr>
                <a:t>/</a:t>
              </a:r>
            </a:p>
          </p:txBody>
        </p:sp>
        <p:sp>
          <p:nvSpPr>
            <p:cNvPr id="13377" name="Rectangle 57"/>
            <p:cNvSpPr>
              <a:spLocks noChangeArrowheads="1"/>
            </p:cNvSpPr>
            <p:nvPr/>
          </p:nvSpPr>
          <p:spPr bwMode="auto">
            <a:xfrm>
              <a:off x="3288" y="712"/>
              <a:ext cx="136" cy="2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78" name="Rectangle 58"/>
            <p:cNvSpPr>
              <a:spLocks noChangeArrowheads="1"/>
            </p:cNvSpPr>
            <p:nvPr/>
          </p:nvSpPr>
          <p:spPr bwMode="auto">
            <a:xfrm>
              <a:off x="600" y="536"/>
              <a:ext cx="5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Pyidaungsu" panose="020B0502040204020203" pitchFamily="34" charset="0"/>
                  <a:cs typeface="Pyidaungsu" panose="020B0502040204020203" pitchFamily="34" charset="0"/>
                </a:rPr>
                <a:t>"       "</a:t>
              </a:r>
              <a:endParaRPr lang="en-US" sz="1800" b="1">
                <a:solidFill>
                  <a:srgbClr val="000000"/>
                </a:solidFill>
                <a:latin typeface="Pyidaungsu" panose="020B0502040204020203" pitchFamily="34" charset="0"/>
                <a:cs typeface="Pyidaungsu" panose="020B0502040204020203" pitchFamily="34" charset="0"/>
              </a:endParaRPr>
            </a:p>
          </p:txBody>
        </p:sp>
        <p:sp>
          <p:nvSpPr>
            <p:cNvPr id="13379" name="Rectangle 59"/>
            <p:cNvSpPr>
              <a:spLocks noChangeArrowheads="1"/>
            </p:cNvSpPr>
            <p:nvPr/>
          </p:nvSpPr>
          <p:spPr bwMode="auto">
            <a:xfrm>
              <a:off x="4172" y="516"/>
              <a:ext cx="5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Pyidaungsu" panose="020B0502040204020203" pitchFamily="34" charset="0"/>
                  <a:cs typeface="Pyidaungsu" panose="020B0502040204020203" pitchFamily="34" charset="0"/>
                </a:rPr>
                <a:t>"       "</a:t>
              </a:r>
              <a:endParaRPr lang="en-US" sz="1800" b="1">
                <a:solidFill>
                  <a:srgbClr val="000000"/>
                </a:solidFill>
                <a:latin typeface="Pyidaungsu" panose="020B0502040204020203" pitchFamily="34" charset="0"/>
                <a:cs typeface="Pyidaungsu" panose="020B0502040204020203" pitchFamily="34" charset="0"/>
              </a:endParaRPr>
            </a:p>
          </p:txBody>
        </p:sp>
        <p:sp>
          <p:nvSpPr>
            <p:cNvPr id="13380" name="Rectangle 60"/>
            <p:cNvSpPr>
              <a:spLocks noChangeArrowheads="1"/>
            </p:cNvSpPr>
            <p:nvPr/>
          </p:nvSpPr>
          <p:spPr bwMode="auto">
            <a:xfrm>
              <a:off x="358" y="1050"/>
              <a:ext cx="5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Pyidaungsu" panose="020B0502040204020203" pitchFamily="34" charset="0"/>
                  <a:cs typeface="Pyidaungsu" panose="020B0502040204020203" pitchFamily="34" charset="0"/>
                </a:rPr>
                <a:t>"       "</a:t>
              </a:r>
              <a:endParaRPr lang="en-US" sz="1800" b="1">
                <a:solidFill>
                  <a:srgbClr val="000000"/>
                </a:solidFill>
                <a:latin typeface="Pyidaungsu" panose="020B0502040204020203" pitchFamily="34" charset="0"/>
                <a:cs typeface="Pyidaungsu" panose="020B0502040204020203" pitchFamily="34" charset="0"/>
              </a:endParaRPr>
            </a:p>
          </p:txBody>
        </p:sp>
        <p:sp>
          <p:nvSpPr>
            <p:cNvPr id="13381" name="Rectangle 61"/>
            <p:cNvSpPr>
              <a:spLocks noChangeArrowheads="1"/>
            </p:cNvSpPr>
            <p:nvPr/>
          </p:nvSpPr>
          <p:spPr bwMode="auto">
            <a:xfrm>
              <a:off x="4314" y="1041"/>
              <a:ext cx="5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Pyidaungsu" panose="020B0502040204020203" pitchFamily="34" charset="0"/>
                  <a:cs typeface="Pyidaungsu" panose="020B0502040204020203" pitchFamily="34" charset="0"/>
                </a:rPr>
                <a:t>"       "</a:t>
              </a:r>
              <a:endParaRPr lang="en-US" sz="1800" b="1">
                <a:solidFill>
                  <a:srgbClr val="000000"/>
                </a:solidFill>
                <a:latin typeface="Pyidaungsu" panose="020B0502040204020203" pitchFamily="34" charset="0"/>
                <a:cs typeface="Pyidaungsu" panose="020B0502040204020203" pitchFamily="34" charset="0"/>
              </a:endParaRPr>
            </a:p>
          </p:txBody>
        </p:sp>
        <p:sp>
          <p:nvSpPr>
            <p:cNvPr id="13382" name="Oval 62"/>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83" name="Oval 63"/>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84" name="Oval 64"/>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85" name="Oval 65"/>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86" name="Line 66"/>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87" name="Line 67"/>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88" name="Line 68"/>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89" name="Line 69"/>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0" name="Line 70"/>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1" name="Line 71"/>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2" name="Rectangle 72"/>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3" name="Rectangle 73"/>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4" name="Rectangle 74"/>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5" name="Oval 75"/>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6" name="Arc 76"/>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7" name="Arc 77"/>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8" name="Arc 78"/>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399" name="Oval 79"/>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00" name="Arc 80"/>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01" name="Oval 81"/>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grpSp>
          <p:nvGrpSpPr>
            <p:cNvPr id="13402" name="Group 82"/>
            <p:cNvGrpSpPr>
              <a:grpSpLocks/>
            </p:cNvGrpSpPr>
            <p:nvPr/>
          </p:nvGrpSpPr>
          <p:grpSpPr bwMode="auto">
            <a:xfrm>
              <a:off x="4652" y="3084"/>
              <a:ext cx="954" cy="180"/>
              <a:chOff x="4652" y="3084"/>
              <a:chExt cx="954" cy="180"/>
            </a:xfrm>
          </p:grpSpPr>
          <p:sp>
            <p:nvSpPr>
              <p:cNvPr id="13447" name="Oval 8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48" name="Oval 8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49" name="Oval 8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0" name="Oval 8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1" name="Line 8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2" name="Line 8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3" name="Line 8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4" name="Line 9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5" name="Line 9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6" name="Line 9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7" name="Rectangle 9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8" name="Rectangle 9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59" name="Rectangle 9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60" name="Oval 9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61" name="Arc 9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62" name="Arc 9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63" name="Arc 9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64" name="Oval 10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65" name="Arc 10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66" name="Oval 10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grpSp>
        <p:sp>
          <p:nvSpPr>
            <p:cNvPr id="13403" name="Freeform 103"/>
            <p:cNvSpPr>
              <a:spLocks/>
            </p:cNvSpPr>
            <p:nvPr/>
          </p:nvSpPr>
          <p:spPr bwMode="auto">
            <a:xfrm>
              <a:off x="3300" y="892"/>
              <a:ext cx="373" cy="859"/>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04" name="Rectangle 104"/>
            <p:cNvSpPr>
              <a:spLocks noChangeArrowheads="1"/>
            </p:cNvSpPr>
            <p:nvPr/>
          </p:nvSpPr>
          <p:spPr bwMode="auto">
            <a:xfrm>
              <a:off x="4512" y="1760"/>
              <a:ext cx="744" cy="2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05" name="Freeform 105"/>
            <p:cNvSpPr>
              <a:spLocks/>
            </p:cNvSpPr>
            <p:nvPr/>
          </p:nvSpPr>
          <p:spPr bwMode="auto">
            <a:xfrm>
              <a:off x="4336" y="2790"/>
              <a:ext cx="495" cy="35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5"/>
                <a:gd name="T157" fmla="*/ 0 h 355"/>
                <a:gd name="T158" fmla="*/ 495 w 495"/>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06" name="Freeform 106"/>
            <p:cNvSpPr>
              <a:spLocks/>
            </p:cNvSpPr>
            <p:nvPr/>
          </p:nvSpPr>
          <p:spPr bwMode="auto">
            <a:xfrm>
              <a:off x="4354" y="3056"/>
              <a:ext cx="65" cy="11"/>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07" name="Freeform 107"/>
            <p:cNvSpPr>
              <a:spLocks/>
            </p:cNvSpPr>
            <p:nvPr/>
          </p:nvSpPr>
          <p:spPr bwMode="auto">
            <a:xfrm>
              <a:off x="4398" y="2982"/>
              <a:ext cx="47" cy="147"/>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08" name="Freeform 108"/>
            <p:cNvSpPr>
              <a:spLocks/>
            </p:cNvSpPr>
            <p:nvPr/>
          </p:nvSpPr>
          <p:spPr bwMode="auto">
            <a:xfrm>
              <a:off x="4336" y="3006"/>
              <a:ext cx="75" cy="65"/>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09" name="Freeform 109"/>
            <p:cNvSpPr>
              <a:spLocks/>
            </p:cNvSpPr>
            <p:nvPr/>
          </p:nvSpPr>
          <p:spPr bwMode="auto">
            <a:xfrm>
              <a:off x="4440" y="2988"/>
              <a:ext cx="77" cy="149"/>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0" name="Freeform 110"/>
            <p:cNvSpPr>
              <a:spLocks/>
            </p:cNvSpPr>
            <p:nvPr/>
          </p:nvSpPr>
          <p:spPr bwMode="auto">
            <a:xfrm>
              <a:off x="4104" y="3306"/>
              <a:ext cx="45" cy="39"/>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1" name="Freeform 111"/>
            <p:cNvSpPr>
              <a:spLocks/>
            </p:cNvSpPr>
            <p:nvPr/>
          </p:nvSpPr>
          <p:spPr bwMode="auto">
            <a:xfrm>
              <a:off x="4232" y="3040"/>
              <a:ext cx="35" cy="25"/>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2" name="Freeform 112"/>
            <p:cNvSpPr>
              <a:spLocks/>
            </p:cNvSpPr>
            <p:nvPr/>
          </p:nvSpPr>
          <p:spPr bwMode="auto">
            <a:xfrm>
              <a:off x="4154" y="3030"/>
              <a:ext cx="83" cy="49"/>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3" name="Freeform 113"/>
            <p:cNvSpPr>
              <a:spLocks/>
            </p:cNvSpPr>
            <p:nvPr/>
          </p:nvSpPr>
          <p:spPr bwMode="auto">
            <a:xfrm>
              <a:off x="1742" y="3364"/>
              <a:ext cx="167" cy="113"/>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4" name="Freeform 114"/>
            <p:cNvSpPr>
              <a:spLocks/>
            </p:cNvSpPr>
            <p:nvPr/>
          </p:nvSpPr>
          <p:spPr bwMode="auto">
            <a:xfrm>
              <a:off x="1886" y="3222"/>
              <a:ext cx="73" cy="21"/>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5" name="Freeform 115"/>
            <p:cNvSpPr>
              <a:spLocks/>
            </p:cNvSpPr>
            <p:nvPr/>
          </p:nvSpPr>
          <p:spPr bwMode="auto">
            <a:xfrm>
              <a:off x="1904" y="3196"/>
              <a:ext cx="61" cy="15"/>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6" name="Freeform 116"/>
            <p:cNvSpPr>
              <a:spLocks/>
            </p:cNvSpPr>
            <p:nvPr/>
          </p:nvSpPr>
          <p:spPr bwMode="auto">
            <a:xfrm>
              <a:off x="1802" y="3254"/>
              <a:ext cx="161" cy="7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7" name="Freeform 117"/>
            <p:cNvSpPr>
              <a:spLocks/>
            </p:cNvSpPr>
            <p:nvPr/>
          </p:nvSpPr>
          <p:spPr bwMode="auto">
            <a:xfrm>
              <a:off x="1860" y="3260"/>
              <a:ext cx="29" cy="61"/>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8" name="Freeform 118"/>
            <p:cNvSpPr>
              <a:spLocks/>
            </p:cNvSpPr>
            <p:nvPr/>
          </p:nvSpPr>
          <p:spPr bwMode="auto">
            <a:xfrm>
              <a:off x="1916" y="3262"/>
              <a:ext cx="27" cy="59"/>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19" name="Freeform 119"/>
            <p:cNvSpPr>
              <a:spLocks/>
            </p:cNvSpPr>
            <p:nvPr/>
          </p:nvSpPr>
          <p:spPr bwMode="auto">
            <a:xfrm>
              <a:off x="1890" y="3264"/>
              <a:ext cx="25" cy="61"/>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20" name="Freeform 120"/>
            <p:cNvSpPr>
              <a:spLocks/>
            </p:cNvSpPr>
            <p:nvPr/>
          </p:nvSpPr>
          <p:spPr bwMode="auto">
            <a:xfrm>
              <a:off x="816" y="2884"/>
              <a:ext cx="373" cy="28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21" name="Freeform 121"/>
            <p:cNvSpPr>
              <a:spLocks/>
            </p:cNvSpPr>
            <p:nvPr/>
          </p:nvSpPr>
          <p:spPr bwMode="auto">
            <a:xfrm>
              <a:off x="1244" y="3064"/>
              <a:ext cx="91" cy="133"/>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22" name="Freeform 122"/>
            <p:cNvSpPr>
              <a:spLocks/>
            </p:cNvSpPr>
            <p:nvPr/>
          </p:nvSpPr>
          <p:spPr bwMode="auto">
            <a:xfrm>
              <a:off x="1214" y="3084"/>
              <a:ext cx="33" cy="113"/>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23" name="Freeform 123"/>
            <p:cNvSpPr>
              <a:spLocks/>
            </p:cNvSpPr>
            <p:nvPr/>
          </p:nvSpPr>
          <p:spPr bwMode="auto">
            <a:xfrm>
              <a:off x="412" y="3890"/>
              <a:ext cx="171" cy="10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24" name="Freeform 124"/>
            <p:cNvSpPr>
              <a:spLocks/>
            </p:cNvSpPr>
            <p:nvPr/>
          </p:nvSpPr>
          <p:spPr bwMode="auto">
            <a:xfrm>
              <a:off x="1848" y="3310"/>
              <a:ext cx="21" cy="31"/>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25" name="Freeform 125"/>
            <p:cNvSpPr>
              <a:spLocks/>
            </p:cNvSpPr>
            <p:nvPr/>
          </p:nvSpPr>
          <p:spPr bwMode="auto">
            <a:xfrm>
              <a:off x="1822" y="3286"/>
              <a:ext cx="23" cy="39"/>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Pyidaungsu" panose="020B0502040204020203" pitchFamily="34" charset="0"/>
                <a:cs typeface="Pyidaungsu" panose="020B0502040204020203" pitchFamily="34" charset="0"/>
              </a:endParaRPr>
            </a:p>
          </p:txBody>
        </p:sp>
        <p:grpSp>
          <p:nvGrpSpPr>
            <p:cNvPr id="13426" name="Group 126"/>
            <p:cNvGrpSpPr>
              <a:grpSpLocks/>
            </p:cNvGrpSpPr>
            <p:nvPr/>
          </p:nvGrpSpPr>
          <p:grpSpPr bwMode="auto">
            <a:xfrm>
              <a:off x="2372" y="3451"/>
              <a:ext cx="295" cy="409"/>
              <a:chOff x="2372" y="3451"/>
              <a:chExt cx="295" cy="409"/>
            </a:xfrm>
          </p:grpSpPr>
          <p:sp>
            <p:nvSpPr>
              <p:cNvPr id="13440" name="Rectangle 12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41" name="Rectangle 12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42" name="Rectangle 12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43" name="Oval 13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44" name="Rectangle 13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45" name="Rectangle 13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46" name="Rectangle 13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grpSp>
        <p:sp>
          <p:nvSpPr>
            <p:cNvPr id="13427" name="Rectangle 134"/>
            <p:cNvSpPr>
              <a:spLocks noChangeArrowheads="1"/>
            </p:cNvSpPr>
            <p:nvPr/>
          </p:nvSpPr>
          <p:spPr bwMode="auto">
            <a:xfrm>
              <a:off x="671" y="1870"/>
              <a:ext cx="206"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rgbClr val="000000"/>
                  </a:solidFill>
                  <a:latin typeface="Pyidaungsu" panose="020B0502040204020203" pitchFamily="34" charset="0"/>
                  <a:cs typeface="Pyidaungsu" panose="020B0502040204020203" pitchFamily="34" charset="0"/>
                </a:rPr>
                <a:t>/</a:t>
              </a:r>
            </a:p>
          </p:txBody>
        </p:sp>
        <p:sp>
          <p:nvSpPr>
            <p:cNvPr id="13428" name="Line 135"/>
            <p:cNvSpPr>
              <a:spLocks noChangeShapeType="1"/>
            </p:cNvSpPr>
            <p:nvPr/>
          </p:nvSpPr>
          <p:spPr bwMode="auto">
            <a:xfrm>
              <a:off x="103" y="3785"/>
              <a:ext cx="100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29" name="Line 136"/>
            <p:cNvSpPr>
              <a:spLocks noChangeShapeType="1"/>
            </p:cNvSpPr>
            <p:nvPr/>
          </p:nvSpPr>
          <p:spPr bwMode="auto">
            <a:xfrm>
              <a:off x="4393" y="385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30" name="Rectangle 137"/>
            <p:cNvSpPr>
              <a:spLocks noChangeArrowheads="1"/>
            </p:cNvSpPr>
            <p:nvPr/>
          </p:nvSpPr>
          <p:spPr bwMode="auto">
            <a:xfrm>
              <a:off x="4673" y="4081"/>
              <a:ext cx="88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a:solidFill>
                    <a:srgbClr val="000000"/>
                  </a:solidFill>
                  <a:latin typeface="Pyidaungsu" panose="020B0502040204020203" pitchFamily="34" charset="0"/>
                  <a:cs typeface="Pyidaungsu" panose="020B0502040204020203" pitchFamily="34" charset="0"/>
                </a:rPr>
                <a:t>©TBBBI</a:t>
              </a:r>
            </a:p>
          </p:txBody>
        </p:sp>
        <p:sp>
          <p:nvSpPr>
            <p:cNvPr id="13431" name="Line 138"/>
            <p:cNvSpPr>
              <a:spLocks noChangeShapeType="1"/>
            </p:cNvSpPr>
            <p:nvPr/>
          </p:nvSpPr>
          <p:spPr bwMode="auto">
            <a:xfrm>
              <a:off x="3183" y="3675"/>
              <a:ext cx="8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32" name="Line 139"/>
            <p:cNvSpPr>
              <a:spLocks noChangeShapeType="1"/>
            </p:cNvSpPr>
            <p:nvPr/>
          </p:nvSpPr>
          <p:spPr bwMode="auto">
            <a:xfrm>
              <a:off x="3183" y="3835"/>
              <a:ext cx="8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33" name="Rectangle 140"/>
            <p:cNvSpPr>
              <a:spLocks noChangeArrowheads="1"/>
            </p:cNvSpPr>
            <p:nvPr/>
          </p:nvSpPr>
          <p:spPr bwMode="auto">
            <a:xfrm>
              <a:off x="3007" y="3524"/>
              <a:ext cx="1288"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Pyidaungsu" panose="020B0502040204020203" pitchFamily="34" charset="0"/>
                  <a:cs typeface="Pyidaungsu" panose="020B0502040204020203" pitchFamily="34" charset="0"/>
                </a:rPr>
                <a:t>2 </a:t>
              </a:r>
              <a:endParaRPr lang="en-US" sz="1600" b="1" u="sng">
                <a:solidFill>
                  <a:srgbClr val="000000"/>
                </a:solidFill>
                <a:latin typeface="Pyidaungsu" panose="020B0502040204020203" pitchFamily="34" charset="0"/>
                <a:cs typeface="Pyidaungsu" panose="020B0502040204020203" pitchFamily="34" charset="0"/>
              </a:endParaRPr>
            </a:p>
            <a:p>
              <a:r>
                <a:rPr lang="en-US" sz="1600" b="1">
                  <a:solidFill>
                    <a:srgbClr val="000000"/>
                  </a:solidFill>
                  <a:latin typeface="Pyidaungsu" panose="020B0502040204020203" pitchFamily="34" charset="0"/>
                  <a:cs typeface="Pyidaungsu" panose="020B0502040204020203" pitchFamily="34" charset="0"/>
                </a:rPr>
                <a:t>1</a:t>
              </a:r>
            </a:p>
          </p:txBody>
        </p:sp>
        <p:sp>
          <p:nvSpPr>
            <p:cNvPr id="13434" name="Rectangle 141"/>
            <p:cNvSpPr>
              <a:spLocks noChangeArrowheads="1"/>
            </p:cNvSpPr>
            <p:nvPr/>
          </p:nvSpPr>
          <p:spPr bwMode="auto">
            <a:xfrm>
              <a:off x="66" y="3793"/>
              <a:ext cx="349"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endParaRPr lang="en-US" sz="2400">
                <a:solidFill>
                  <a:srgbClr val="000000"/>
                </a:solidFill>
                <a:latin typeface="Pyidaungsu" panose="020B0502040204020203" pitchFamily="34" charset="0"/>
                <a:cs typeface="Pyidaungsu" panose="020B0502040204020203" pitchFamily="34" charset="0"/>
              </a:endParaRPr>
            </a:p>
          </p:txBody>
        </p:sp>
        <p:sp>
          <p:nvSpPr>
            <p:cNvPr id="13435" name="Rectangle 142"/>
            <p:cNvSpPr>
              <a:spLocks noChangeArrowheads="1"/>
            </p:cNvSpPr>
            <p:nvPr/>
          </p:nvSpPr>
          <p:spPr bwMode="auto">
            <a:xfrm>
              <a:off x="2832" y="1000"/>
              <a:ext cx="496" cy="144"/>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36" name="Rectangle 143"/>
            <p:cNvSpPr>
              <a:spLocks noChangeArrowheads="1"/>
            </p:cNvSpPr>
            <p:nvPr/>
          </p:nvSpPr>
          <p:spPr bwMode="auto">
            <a:xfrm>
              <a:off x="4549" y="795"/>
              <a:ext cx="400" cy="20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37" name="Line 144"/>
            <p:cNvSpPr>
              <a:spLocks noChangeShapeType="1"/>
            </p:cNvSpPr>
            <p:nvPr/>
          </p:nvSpPr>
          <p:spPr bwMode="auto">
            <a:xfrm>
              <a:off x="2169" y="32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3438" name="Text Box 145"/>
            <p:cNvSpPr txBox="1">
              <a:spLocks noChangeArrowheads="1"/>
            </p:cNvSpPr>
            <p:nvPr/>
          </p:nvSpPr>
          <p:spPr bwMode="auto">
            <a:xfrm>
              <a:off x="5104" y="3792"/>
              <a:ext cx="60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a:solidFill>
                  <a:srgbClr val="5B5B5B"/>
                </a:solidFill>
                <a:latin typeface="Pyidaungsu" panose="020B0502040204020203" pitchFamily="34" charset="0"/>
                <a:cs typeface="Pyidaungsu" panose="020B0502040204020203" pitchFamily="34" charset="0"/>
              </a:endParaRPr>
            </a:p>
          </p:txBody>
        </p:sp>
        <p:sp>
          <p:nvSpPr>
            <p:cNvPr id="13439" name="Text Box 146"/>
            <p:cNvSpPr txBox="1">
              <a:spLocks noChangeArrowheads="1"/>
            </p:cNvSpPr>
            <p:nvPr/>
          </p:nvSpPr>
          <p:spPr bwMode="auto">
            <a:xfrm>
              <a:off x="5177" y="3919"/>
              <a:ext cx="58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r>
                <a:rPr lang="en-US" sz="1400" b="1">
                  <a:solidFill>
                    <a:srgbClr val="000000"/>
                  </a:solidFill>
                  <a:latin typeface="Pyidaungsu" panose="020B0502040204020203" pitchFamily="34" charset="0"/>
                  <a:cs typeface="Pyidaungsu" panose="020B0502040204020203" pitchFamily="34" charset="0"/>
                </a:rPr>
                <a:t>06-06</a:t>
              </a:r>
            </a:p>
          </p:txBody>
        </p:sp>
      </p:grpSp>
      <p:sp>
        <p:nvSpPr>
          <p:cNvPr id="13315" name="Rectangle 151"/>
          <p:cNvSpPr>
            <a:spLocks noChangeArrowheads="1"/>
          </p:cNvSpPr>
          <p:nvPr/>
        </p:nvSpPr>
        <p:spPr bwMode="auto">
          <a:xfrm>
            <a:off x="6940550" y="6289675"/>
            <a:ext cx="2203450" cy="644525"/>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16" name="Text Box 152"/>
          <p:cNvSpPr txBox="1">
            <a:spLocks noChangeArrowheads="1"/>
          </p:cNvSpPr>
          <p:nvPr/>
        </p:nvSpPr>
        <p:spPr bwMode="auto">
          <a:xfrm>
            <a:off x="155575" y="643731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a:solidFill>
                  <a:srgbClr val="FFFFFF"/>
                </a:solidFill>
                <a:latin typeface="Arial" charset="0"/>
              </a:rPr>
              <a:t>©2006 TBBMI</a:t>
            </a:r>
          </a:p>
        </p:txBody>
      </p:sp>
      <p:sp>
        <p:nvSpPr>
          <p:cNvPr id="13317" name="Text Box 153"/>
          <p:cNvSpPr txBox="1">
            <a:spLocks noChangeArrowheads="1"/>
          </p:cNvSpPr>
          <p:nvPr/>
        </p:nvSpPr>
        <p:spPr bwMode="auto">
          <a:xfrm>
            <a:off x="8066088" y="6438900"/>
            <a:ext cx="3683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a:solidFill>
                  <a:srgbClr val="FFFFFF"/>
                </a:solidFill>
                <a:latin typeface="Arial" charset="0"/>
              </a:rPr>
              <a:t>06-</a:t>
            </a:r>
          </a:p>
        </p:txBody>
      </p:sp>
      <p:sp>
        <p:nvSpPr>
          <p:cNvPr id="13318" name="Text Box 160"/>
          <p:cNvSpPr txBox="1">
            <a:spLocks noChangeArrowheads="1"/>
          </p:cNvSpPr>
          <p:nvPr/>
        </p:nvSpPr>
        <p:spPr bwMode="auto">
          <a:xfrm>
            <a:off x="479425" y="64119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000000"/>
                </a:solidFill>
                <a:latin typeface="Arial" charset="0"/>
              </a:rPr>
              <a:t>©2006 TBBMI</a:t>
            </a:r>
          </a:p>
        </p:txBody>
      </p:sp>
      <p:sp>
        <p:nvSpPr>
          <p:cNvPr id="172193" name="Rectangle 161"/>
          <p:cNvSpPr>
            <a:spLocks noChangeArrowheads="1"/>
          </p:cNvSpPr>
          <p:nvPr/>
        </p:nvSpPr>
        <p:spPr bwMode="auto">
          <a:xfrm>
            <a:off x="7534275"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000000"/>
                </a:solidFill>
                <a:effectLst>
                  <a:outerShdw blurRad="38100" dist="38100" dir="2700000" algn="tl">
                    <a:srgbClr val="DDDDDD"/>
                  </a:outerShdw>
                </a:effectLst>
                <a:latin typeface="Comic Sans MS" charset="0"/>
              </a:rPr>
              <a:t>9.65.06.</a:t>
            </a:r>
          </a:p>
        </p:txBody>
      </p:sp>
      <p:sp>
        <p:nvSpPr>
          <p:cNvPr id="172194" name="Rectangle 162"/>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000000"/>
                </a:solidFill>
                <a:effectLst>
                  <a:outerShdw blurRad="38100" dist="38100" dir="2700000" algn="tl">
                    <a:srgbClr val="DDDDDD"/>
                  </a:outerShdw>
                </a:effectLst>
                <a:latin typeface="Comic Sans MS" charset="0"/>
              </a:rPr>
              <a:t>05</a:t>
            </a:r>
          </a:p>
        </p:txBody>
      </p:sp>
      <p:sp>
        <p:nvSpPr>
          <p:cNvPr id="172195" name="Text Box 163"/>
          <p:cNvSpPr txBox="1">
            <a:spLocks noChangeArrowheads="1"/>
          </p:cNvSpPr>
          <p:nvPr/>
        </p:nvSpPr>
        <p:spPr bwMode="auto">
          <a:xfrm>
            <a:off x="271463" y="3954463"/>
            <a:ext cx="3271837" cy="514350"/>
          </a:xfrm>
          <a:prstGeom prst="rect">
            <a:avLst/>
          </a:prstGeom>
          <a:solidFill>
            <a:srgbClr val="023CCC"/>
          </a:solidFill>
          <a:ln w="57150">
            <a:solidFill>
              <a:srgbClr val="FFFF00"/>
            </a:solidFill>
            <a:miter lim="800000"/>
            <a:headEnd/>
            <a:tailEnd/>
          </a:ln>
          <a:effectLst>
            <a:outerShdw blurRad="63500" dist="71842" dir="2700000" algn="ctr" rotWithShape="0">
              <a:schemeClr val="tx1">
                <a:alpha val="74998"/>
              </a:schemeClr>
            </a:outerShdw>
          </a:effectLst>
        </p:spPr>
        <p:txBody>
          <a:bodyPr anchor="ctr">
            <a:spAutoFit/>
          </a:bodyPr>
          <a:lstStyle/>
          <a:p>
            <a:pPr algn="ctr">
              <a:spcBef>
                <a:spcPct val="50000"/>
              </a:spcBef>
              <a:defRPr/>
            </a:pPr>
            <a:r>
              <a:rPr lang="en-US" sz="2400" b="1" dirty="0">
                <a:solidFill>
                  <a:srgbClr val="FFFF00"/>
                </a:solidFill>
                <a:latin typeface="Comic Sans MS" charset="0"/>
              </a:rPr>
              <a:t>STUDY HELP #18 </a:t>
            </a:r>
          </a:p>
        </p:txBody>
      </p:sp>
      <p:sp>
        <p:nvSpPr>
          <p:cNvPr id="155" name="Text Box 5"/>
          <p:cNvSpPr txBox="1">
            <a:spLocks noChangeArrowheads="1"/>
          </p:cNvSpPr>
          <p:nvPr/>
        </p:nvSpPr>
        <p:spPr bwMode="auto">
          <a:xfrm>
            <a:off x="8388424" y="39688"/>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3166035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2195"/>
                                        </p:tgtEl>
                                        <p:attrNameLst>
                                          <p:attrName>style.visibility</p:attrName>
                                        </p:attrNameLst>
                                      </p:cBhvr>
                                      <p:to>
                                        <p:strVal val="visible"/>
                                      </p:to>
                                    </p:set>
                                    <p:anim calcmode="lin" valueType="num">
                                      <p:cBhvr>
                                        <p:cTn id="7" dur="500" fill="hold"/>
                                        <p:tgtEl>
                                          <p:spTgt spid="172195"/>
                                        </p:tgtEl>
                                        <p:attrNameLst>
                                          <p:attrName>ppt_x</p:attrName>
                                        </p:attrNameLst>
                                      </p:cBhvr>
                                      <p:tavLst>
                                        <p:tav tm="0">
                                          <p:val>
                                            <p:strVal val="#ppt_x-#ppt_w/2"/>
                                          </p:val>
                                        </p:tav>
                                        <p:tav tm="100000">
                                          <p:val>
                                            <p:strVal val="#ppt_x"/>
                                          </p:val>
                                        </p:tav>
                                      </p:tavLst>
                                    </p:anim>
                                    <p:anim calcmode="lin" valueType="num">
                                      <p:cBhvr>
                                        <p:cTn id="8" dur="500" fill="hold"/>
                                        <p:tgtEl>
                                          <p:spTgt spid="172195"/>
                                        </p:tgtEl>
                                        <p:attrNameLst>
                                          <p:attrName>ppt_y</p:attrName>
                                        </p:attrNameLst>
                                      </p:cBhvr>
                                      <p:tavLst>
                                        <p:tav tm="0">
                                          <p:val>
                                            <p:strVal val="#ppt_y"/>
                                          </p:val>
                                        </p:tav>
                                        <p:tav tm="100000">
                                          <p:val>
                                            <p:strVal val="#ppt_y"/>
                                          </p:val>
                                        </p:tav>
                                      </p:tavLst>
                                    </p:anim>
                                    <p:anim calcmode="lin" valueType="num">
                                      <p:cBhvr>
                                        <p:cTn id="9" dur="500" fill="hold"/>
                                        <p:tgtEl>
                                          <p:spTgt spid="172195"/>
                                        </p:tgtEl>
                                        <p:attrNameLst>
                                          <p:attrName>ppt_w</p:attrName>
                                        </p:attrNameLst>
                                      </p:cBhvr>
                                      <p:tavLst>
                                        <p:tav tm="0">
                                          <p:val>
                                            <p:fltVal val="0"/>
                                          </p:val>
                                        </p:tav>
                                        <p:tav tm="100000">
                                          <p:val>
                                            <p:strVal val="#ppt_w"/>
                                          </p:val>
                                        </p:tav>
                                      </p:tavLst>
                                    </p:anim>
                                    <p:anim calcmode="lin" valueType="num">
                                      <p:cBhvr>
                                        <p:cTn id="10" dur="500" fill="hold"/>
                                        <p:tgtEl>
                                          <p:spTgt spid="172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95"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0" y="0"/>
            <a:ext cx="9144000" cy="6858000"/>
          </a:xfrm>
          <a:prstGeom prst="rect">
            <a:avLst/>
          </a:prstGeom>
          <a:gradFill rotWithShape="0">
            <a:gsLst>
              <a:gs pos="0">
                <a:schemeClr val="accent2">
                  <a:gamma/>
                  <a:shade val="46275"/>
                  <a:invGamma/>
                </a:schemeClr>
              </a:gs>
              <a:gs pos="100000">
                <a:schemeClr val="accent2"/>
              </a:gs>
            </a:gsLst>
            <a:lin ang="5400000" scaled="1"/>
          </a:gradFill>
          <a:ln w="12700">
            <a:solidFill>
              <a:schemeClr val="tx1"/>
            </a:solidFill>
            <a:miter lim="800000"/>
            <a:headEnd/>
            <a:tailEnd/>
          </a:ln>
          <a:effectLst/>
        </p:spPr>
        <p:txBody>
          <a:bodyPr wrap="none" anchor="ctr"/>
          <a:lstStyle/>
          <a:p>
            <a:pPr>
              <a:defRPr/>
            </a:pPr>
            <a:endParaRPr lang="en-US" dirty="0">
              <a:solidFill>
                <a:srgbClr val="000000"/>
              </a:solidFill>
              <a:latin typeface="Arial" pitchFamily="-112" charset="0"/>
            </a:endParaRPr>
          </a:p>
        </p:txBody>
      </p:sp>
      <p:sp>
        <p:nvSpPr>
          <p:cNvPr id="313346" name="Rectangle 2"/>
          <p:cNvSpPr>
            <a:spLocks noGrp="1" noChangeArrowheads="1"/>
          </p:cNvSpPr>
          <p:nvPr>
            <p:ph type="title"/>
          </p:nvPr>
        </p:nvSpPr>
        <p:spPr>
          <a:xfrm>
            <a:off x="0" y="0"/>
            <a:ext cx="9144000" cy="1303338"/>
          </a:xfrm>
          <a:solidFill>
            <a:srgbClr val="000000"/>
          </a:solidFill>
        </p:spPr>
        <p:txBody>
          <a:bodyPr lIns="90360" tIns="44280" rIns="90360" bIns="44280"/>
          <a:lstStyle/>
          <a:p>
            <a:pPr defTabSz="457200" eaLnBrk="1" hangingPunct="1">
              <a:buClr>
                <a:srgbClr val="FF99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y-MM" sz="2800" b="1" dirty="0">
                <a:solidFill>
                  <a:srgbClr val="FF9900"/>
                </a:solidFill>
                <a:latin typeface="Pyidaungsu" panose="020B0502040204020203" pitchFamily="34" charset="0"/>
                <a:ea typeface="ＭＳ Ｐゴシック" charset="0"/>
                <a:cs typeface="Pyidaungsu" panose="020B0502040204020203" pitchFamily="34" charset="0"/>
              </a:rPr>
              <a:t>နှူတ်ကပတ်တော်နှင့် ဓမ္မ္မဟောင်းကျမ်း၏ ကျစ်လစ်ပြည့်စုံသော သမ္မာကျမ်းဆိုင်ရာ ဓမ္မပညာ(အန်င်ဟန်လင်မ်း)</a:t>
            </a:r>
            <a:endParaRPr lang="en-GB" sz="2800" b="1" dirty="0">
              <a:solidFill>
                <a:srgbClr val="FF9900"/>
              </a:solidFill>
              <a:latin typeface="Pyidaungsu" panose="020B0502040204020203" pitchFamily="34" charset="0"/>
              <a:ea typeface="ＭＳ Ｐゴシック" charset="0"/>
              <a:cs typeface="Pyidaungsu" panose="020B0502040204020203" pitchFamily="34" charset="0"/>
            </a:endParaRPr>
          </a:p>
        </p:txBody>
      </p:sp>
      <p:sp>
        <p:nvSpPr>
          <p:cNvPr id="237572" name="WordArt 4"/>
          <p:cNvSpPr>
            <a:spLocks noChangeArrowheads="1" noChangeShapeType="1" noTextEdit="1"/>
          </p:cNvSpPr>
          <p:nvPr/>
        </p:nvSpPr>
        <p:spPr bwMode="auto">
          <a:xfrm>
            <a:off x="381000" y="4724400"/>
            <a:ext cx="8420100" cy="7747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my-MM" sz="3600" kern="10" dirty="0">
                <a:ln w="9525">
                  <a:round/>
                  <a:headEnd/>
                  <a:tailEnd/>
                </a:ln>
                <a:gradFill rotWithShape="1">
                  <a:gsLst>
                    <a:gs pos="0">
                      <a:srgbClr val="FFFFCC"/>
                    </a:gs>
                    <a:gs pos="100000">
                      <a:srgbClr val="FF9999"/>
                    </a:gs>
                  </a:gsLst>
                  <a:lin ang="5400000" scaled="1"/>
                </a:gradFill>
                <a:latin typeface="Pyidaungsu" panose="020B0502040204020203" pitchFamily="34" charset="0"/>
                <a:ea typeface="Times New Roman"/>
                <a:cs typeface="Pyidaungsu" panose="020B0502040204020203" pitchFamily="34" charset="0"/>
              </a:rPr>
              <a:t>သင်သည်သန်ရှင်းခြင်းနှင့်ခရစ်တော်နှင့်သဏ္ဍန်တူသောအသက်တာတွင်ကြီးထွားရင့်ကျက်နေပါသလား။</a:t>
            </a:r>
            <a:endParaRPr lang="en-US" sz="3600" kern="10" dirty="0">
              <a:ln w="9525">
                <a:round/>
                <a:headEnd/>
                <a:tailEnd/>
              </a:ln>
              <a:gradFill rotWithShape="1">
                <a:gsLst>
                  <a:gs pos="0">
                    <a:srgbClr val="FFFFCC"/>
                  </a:gs>
                  <a:gs pos="100000">
                    <a:srgbClr val="FF9999"/>
                  </a:gs>
                </a:gsLst>
                <a:lin ang="5400000" scaled="1"/>
              </a:gradFill>
              <a:latin typeface="Pyidaungsu" panose="020B0502040204020203" pitchFamily="34" charset="0"/>
              <a:ea typeface="Times New Roman"/>
              <a:cs typeface="Pyidaungsu" panose="020B0502040204020203" pitchFamily="34" charset="0"/>
            </a:endParaRPr>
          </a:p>
        </p:txBody>
      </p:sp>
      <p:sp>
        <p:nvSpPr>
          <p:cNvPr id="8" name="TextBox 7"/>
          <p:cNvSpPr txBox="1">
            <a:spLocks noChangeArrowheads="1"/>
          </p:cNvSpPr>
          <p:nvPr/>
        </p:nvSpPr>
        <p:spPr bwMode="auto">
          <a:xfrm>
            <a:off x="228600" y="3730625"/>
            <a:ext cx="8807896" cy="707886"/>
          </a:xfrm>
          <a:prstGeom prst="rect">
            <a:avLst/>
          </a:prstGeom>
          <a:noFill/>
          <a:ln w="127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my-MM" sz="2000" i="1" dirty="0">
                <a:solidFill>
                  <a:srgbClr val="FFFFFF"/>
                </a:solidFill>
                <a:latin typeface="Pyidaungsu" panose="020B0502040204020203" pitchFamily="34" charset="0"/>
                <a:cs typeface="Pyidaungsu" panose="020B0502040204020203" pitchFamily="34" charset="0"/>
              </a:rPr>
              <a:t>သင်တို့သည်လည်း</a:t>
            </a:r>
            <a:r>
              <a:rPr lang="en-US" sz="2000" i="1" dirty="0">
                <a:solidFill>
                  <a:srgbClr val="FFFFFF"/>
                </a:solidFill>
                <a:latin typeface="Pyidaungsu" panose="020B0502040204020203" pitchFamily="34" charset="0"/>
                <a:cs typeface="Pyidaungsu" panose="020B0502040204020203" pitchFamily="34" charset="0"/>
              </a:rPr>
              <a:t> </a:t>
            </a:r>
            <a:r>
              <a:rPr lang="my-MM" sz="2000" i="1" dirty="0">
                <a:solidFill>
                  <a:srgbClr val="FFFFFF"/>
                </a:solidFill>
                <a:latin typeface="Pyidaungsu" panose="020B0502040204020203" pitchFamily="34" charset="0"/>
                <a:cs typeface="Pyidaungsu" panose="020B0502040204020203" pitchFamily="34" charset="0"/>
              </a:rPr>
              <a:t>မင်းစည်းစိမ်ရှိသော</a:t>
            </a:r>
            <a:r>
              <a:rPr lang="en-US" sz="2000" i="1" dirty="0">
                <a:solidFill>
                  <a:srgbClr val="FFFFFF"/>
                </a:solidFill>
                <a:latin typeface="Pyidaungsu" panose="020B0502040204020203" pitchFamily="34" charset="0"/>
                <a:cs typeface="Pyidaungsu" panose="020B0502040204020203" pitchFamily="34" charset="0"/>
              </a:rPr>
              <a:t> </a:t>
            </a:r>
            <a:r>
              <a:rPr lang="my-MM" sz="2000" i="1" dirty="0">
                <a:solidFill>
                  <a:srgbClr val="FFFFFF"/>
                </a:solidFill>
                <a:latin typeface="Pyidaungsu" panose="020B0502040204020203" pitchFamily="34" charset="0"/>
                <a:cs typeface="Pyidaungsu" panose="020B0502040204020203" pitchFamily="34" charset="0"/>
              </a:rPr>
              <a:t>ယဇ်ပရောဟိတ်မျိုး၊ သန့်ရှင်းသောလူမျိုးဖြစ်ရကြ			လိမ့်မည်။   (ထွ. ၁၉:၆)</a:t>
            </a:r>
            <a:endParaRPr lang="en-US" sz="2400" dirty="0">
              <a:solidFill>
                <a:srgbClr val="000000"/>
              </a:solidFill>
              <a:latin typeface="Pyidaungsu" panose="020B0502040204020203" pitchFamily="34" charset="0"/>
              <a:cs typeface="Pyidaungsu" panose="020B0502040204020203" pitchFamily="34" charset="0"/>
            </a:endParaRPr>
          </a:p>
        </p:txBody>
      </p:sp>
      <p:sp>
        <p:nvSpPr>
          <p:cNvPr id="10" name="TextBox 9"/>
          <p:cNvSpPr txBox="1">
            <a:spLocks noChangeArrowheads="1"/>
          </p:cNvSpPr>
          <p:nvPr/>
        </p:nvSpPr>
        <p:spPr bwMode="auto">
          <a:xfrm>
            <a:off x="457200" y="2605088"/>
            <a:ext cx="8229600" cy="111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9725" indent="-3397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cs typeface="ＭＳ Ｐゴシック" charset="0"/>
              </a:defRPr>
            </a:lvl1pPr>
            <a:lvl2pPr marL="742950" indent="-28575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2pPr>
            <a:lvl3pPr marL="11430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3pPr>
            <a:lvl4pPr marL="16002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4pPr>
            <a:lvl5pPr marL="20574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9pPr>
          </a:lstStyle>
          <a:p>
            <a:pPr algn="ctr">
              <a:lnSpc>
                <a:spcPct val="90000"/>
              </a:lnSpc>
              <a:spcBef>
                <a:spcPts val="700"/>
              </a:spcBef>
            </a:pPr>
            <a:r>
              <a:rPr lang="my-MM" sz="2000" dirty="0">
                <a:solidFill>
                  <a:srgbClr val="FFFFFF"/>
                </a:solidFill>
                <a:latin typeface="Pyidaungsu" panose="020B0502040204020203" pitchFamily="34" charset="0"/>
                <a:cs typeface="Pyidaungsu" panose="020B0502040204020203" pitchFamily="34" charset="0"/>
              </a:rPr>
              <a:t>ဘုရားသခင်သည်ဣသရေလနိုင်ငံအား လောကနိုင်ငံများကိုသူ၏သက်သေ</a:t>
            </a:r>
          </a:p>
          <a:p>
            <a:pPr algn="ctr">
              <a:lnSpc>
                <a:spcPct val="90000"/>
              </a:lnSpc>
              <a:spcBef>
                <a:spcPts val="700"/>
              </a:spcBef>
            </a:pPr>
            <a:r>
              <a:rPr lang="my-MM" sz="2000" dirty="0">
                <a:solidFill>
                  <a:srgbClr val="FFFFFF"/>
                </a:solidFill>
                <a:latin typeface="Pyidaungsu" panose="020B0502040204020203" pitchFamily="34" charset="0"/>
                <a:cs typeface="Pyidaungsu" panose="020B0502040204020203" pitchFamily="34" charset="0"/>
              </a:rPr>
              <a:t>အနေဖြင့်  သန့်ရှင်းသောနိုင်ငံဖြစ်စေရန် ကောင်းချီးပေးခြင်းနှင့်ပြင်ဆင်ခြင်း။</a:t>
            </a:r>
          </a:p>
          <a:p>
            <a:pPr algn="ctr">
              <a:lnSpc>
                <a:spcPct val="90000"/>
              </a:lnSpc>
              <a:spcBef>
                <a:spcPts val="700"/>
              </a:spcBef>
            </a:pPr>
            <a:r>
              <a:rPr lang="my-MM" sz="2000" dirty="0">
                <a:solidFill>
                  <a:srgbClr val="FFFFFF"/>
                </a:solidFill>
                <a:latin typeface="Pyidaungsu" panose="020B0502040204020203" pitchFamily="34" charset="0"/>
                <a:cs typeface="Pyidaungsu" panose="020B0502040204020203" pitchFamily="34" charset="0"/>
              </a:rPr>
              <a:t>(ဓမ္မဟောင်းကျမ်း၏အဓိကအချက်)</a:t>
            </a:r>
            <a:endParaRPr lang="en-US" sz="2800" dirty="0">
              <a:solidFill>
                <a:srgbClr val="FFFFFF"/>
              </a:solidFill>
              <a:latin typeface="Pyidaungsu" panose="020B0502040204020203" pitchFamily="34" charset="0"/>
              <a:cs typeface="Pyidaungsu" panose="020B0502040204020203" pitchFamily="34" charset="0"/>
            </a:endParaRPr>
          </a:p>
        </p:txBody>
      </p:sp>
      <p:sp>
        <p:nvSpPr>
          <p:cNvPr id="11" name="TextBox 10"/>
          <p:cNvSpPr txBox="1">
            <a:spLocks noChangeArrowheads="1"/>
          </p:cNvSpPr>
          <p:nvPr/>
        </p:nvSpPr>
        <p:spPr bwMode="auto">
          <a:xfrm>
            <a:off x="-144016" y="1479550"/>
            <a:ext cx="9468544" cy="766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39725" indent="-339725"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cs typeface="ＭＳ Ｐゴシック" charset="0"/>
              </a:defRPr>
            </a:lvl1pPr>
            <a:lvl2pPr marL="742950" indent="-28575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2pPr>
            <a:lvl3pPr marL="11430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3pPr>
            <a:lvl4pPr marL="16002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4pPr>
            <a:lvl5pPr marL="2057400" indent="-228600" defTabSz="4572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000">
                <a:solidFill>
                  <a:schemeClr val="tx1"/>
                </a:solidFill>
                <a:latin typeface="Arial" charset="0"/>
                <a:ea typeface="ＭＳ Ｐゴシック" charset="0"/>
              </a:defRPr>
            </a:lvl9pPr>
          </a:lstStyle>
          <a:p>
            <a:pPr algn="ctr">
              <a:lnSpc>
                <a:spcPct val="80000"/>
              </a:lnSpc>
              <a:spcBef>
                <a:spcPts val="700"/>
              </a:spcBef>
            </a:pPr>
            <a:r>
              <a:rPr lang="my-MM" sz="2300" dirty="0">
                <a:solidFill>
                  <a:srgbClr val="FFFF00"/>
                </a:solidFill>
                <a:latin typeface="Pyidaungsu" panose="020B0502040204020203" pitchFamily="34" charset="0"/>
                <a:cs typeface="Pyidaungsu" panose="020B0502040204020203" pitchFamily="34" charset="0"/>
              </a:rPr>
              <a:t>လူသားများအား ကျိန်ခြင်းအမင်္ဂလာမှ မင်္ဂလာဖြစ်စေရန်နှင့် တစ်လောကလုံးအား </a:t>
            </a:r>
          </a:p>
          <a:p>
            <a:pPr algn="ctr">
              <a:lnSpc>
                <a:spcPct val="80000"/>
              </a:lnSpc>
              <a:spcBef>
                <a:spcPts val="700"/>
              </a:spcBef>
            </a:pPr>
            <a:r>
              <a:rPr lang="my-MM" sz="2300" dirty="0">
                <a:solidFill>
                  <a:srgbClr val="FFFF00"/>
                </a:solidFill>
                <a:latin typeface="Pyidaungsu" panose="020B0502040204020203" pitchFamily="34" charset="0"/>
                <a:cs typeface="Pyidaungsu" panose="020B0502040204020203" pitchFamily="34" charset="0"/>
              </a:rPr>
              <a:t>မင်္ဂလာဖြစ်စေရန် ဘုရားသခင်ရွေးနုတ်ခြင်း </a:t>
            </a:r>
            <a:r>
              <a:rPr lang="en-GB" sz="2000" dirty="0">
                <a:solidFill>
                  <a:srgbClr val="FFFF00"/>
                </a:solidFill>
                <a:latin typeface="Pyidaungsu" panose="020B0502040204020203" pitchFamily="34" charset="0"/>
                <a:cs typeface="Pyidaungsu" panose="020B0502040204020203" pitchFamily="34" charset="0"/>
              </a:rPr>
              <a:t>(</a:t>
            </a:r>
            <a:r>
              <a:rPr lang="en-GB" sz="2000" dirty="0" err="1">
                <a:solidFill>
                  <a:srgbClr val="FFFF00"/>
                </a:solidFill>
                <a:latin typeface="Pyidaungsu" panose="020B0502040204020203" pitchFamily="34" charset="0"/>
                <a:cs typeface="Pyidaungsu" panose="020B0502040204020203" pitchFamily="34" charset="0"/>
              </a:rPr>
              <a:t>သမ္မာကျမ်းစာ</a:t>
            </a:r>
            <a:r>
              <a:rPr lang="en-GB" sz="2000" dirty="0">
                <a:solidFill>
                  <a:srgbClr val="FFFF00"/>
                </a:solidFill>
                <a:latin typeface="Pyidaungsu" panose="020B0502040204020203" pitchFamily="34" charset="0"/>
                <a:cs typeface="Pyidaungsu" panose="020B0502040204020203" pitchFamily="34" charset="0"/>
              </a:rPr>
              <a:t>၏ </a:t>
            </a:r>
            <a:r>
              <a:rPr lang="en-GB" sz="2000" dirty="0" err="1">
                <a:solidFill>
                  <a:srgbClr val="FFFF00"/>
                </a:solidFill>
                <a:latin typeface="Pyidaungsu" panose="020B0502040204020203" pitchFamily="34" charset="0"/>
                <a:cs typeface="Pyidaungsu" panose="020B0502040204020203" pitchFamily="34" charset="0"/>
              </a:rPr>
              <a:t>အဓိကသော့ချက</a:t>
            </a:r>
            <a:r>
              <a:rPr lang="en-GB" sz="2000" dirty="0">
                <a:solidFill>
                  <a:srgbClr val="FFFF00"/>
                </a:solidFill>
                <a:latin typeface="Pyidaungsu" panose="020B0502040204020203" pitchFamily="34" charset="0"/>
                <a:cs typeface="Pyidaungsu" panose="020B0502040204020203" pitchFamily="34" charset="0"/>
              </a:rPr>
              <a:t>်)</a:t>
            </a:r>
            <a:endParaRPr lang="en-US" sz="2800" dirty="0">
              <a:solidFill>
                <a:srgbClr val="FFFF00"/>
              </a:solidFill>
              <a:latin typeface="Pyidaungsu" panose="020B0502040204020203" pitchFamily="34" charset="0"/>
              <a:cs typeface="Pyidaungsu" panose="020B0502040204020203" pitchFamily="34" charset="0"/>
            </a:endParaRPr>
          </a:p>
        </p:txBody>
      </p:sp>
      <p:sp>
        <p:nvSpPr>
          <p:cNvPr id="13" name="TextBox 12"/>
          <p:cNvSpPr txBox="1">
            <a:spLocks noChangeArrowheads="1"/>
          </p:cNvSpPr>
          <p:nvPr/>
        </p:nvSpPr>
        <p:spPr bwMode="auto">
          <a:xfrm>
            <a:off x="395536" y="5517232"/>
            <a:ext cx="84433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my-MM" sz="2000" dirty="0">
                <a:solidFill>
                  <a:srgbClr val="FFFF00"/>
                </a:solidFill>
                <a:latin typeface="Pyidaungsu" panose="020B0502040204020203" pitchFamily="34" charset="0"/>
                <a:cs typeface="Pyidaungsu" panose="020B0502040204020203" pitchFamily="34" charset="0"/>
              </a:rPr>
              <a:t>လူသားတို့အပေါ်ဘုရားသခင်၏ဖန်ဆင်းခြင်းလုပ်ပိုင်ခွင့်များပြန်လည်တည်ထောင်ခြင်း</a:t>
            </a:r>
            <a:endParaRPr lang="en-US" sz="2000" dirty="0">
              <a:solidFill>
                <a:srgbClr val="000000"/>
              </a:solidFill>
              <a:latin typeface="Pyidaungsu" panose="020B0502040204020203" pitchFamily="34" charset="0"/>
              <a:cs typeface="Pyidaungsu" panose="020B0502040204020203" pitchFamily="34" charset="0"/>
            </a:endParaRPr>
          </a:p>
        </p:txBody>
      </p:sp>
      <p:sp>
        <p:nvSpPr>
          <p:cNvPr id="14" name="WordArt 4"/>
          <p:cNvSpPr>
            <a:spLocks noChangeArrowheads="1" noChangeShapeType="1" noTextEdit="1"/>
          </p:cNvSpPr>
          <p:nvPr/>
        </p:nvSpPr>
        <p:spPr bwMode="auto">
          <a:xfrm>
            <a:off x="457200" y="6007100"/>
            <a:ext cx="8420100" cy="7747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my-MM" sz="3600" kern="10" dirty="0">
                <a:ln w="9525">
                  <a:round/>
                  <a:headEnd/>
                  <a:tailEnd/>
                </a:ln>
                <a:gradFill rotWithShape="1">
                  <a:gsLst>
                    <a:gs pos="0">
                      <a:srgbClr val="FFFFCC"/>
                    </a:gs>
                    <a:gs pos="100000">
                      <a:srgbClr val="FF9999"/>
                    </a:gs>
                  </a:gsLst>
                  <a:lin ang="5400000" scaled="1"/>
                </a:gradFill>
                <a:latin typeface="Pyidaungsu" panose="020B0502040204020203" pitchFamily="34" charset="0"/>
                <a:ea typeface="Times New Roman"/>
                <a:cs typeface="Pyidaungsu" panose="020B0502040204020203" pitchFamily="34" charset="0"/>
              </a:rPr>
              <a:t>သင်သည်ဤကြီးမြတ်သောလုပ်ငန်းတွင်ပါဝင်ပတ်သက်နေပါသလား။</a:t>
            </a:r>
            <a:endParaRPr lang="en-US" sz="3600" kern="10" dirty="0">
              <a:ln w="9525">
                <a:round/>
                <a:headEnd/>
                <a:tailEnd/>
              </a:ln>
              <a:gradFill rotWithShape="1">
                <a:gsLst>
                  <a:gs pos="0">
                    <a:srgbClr val="FFFFCC"/>
                  </a:gs>
                  <a:gs pos="100000">
                    <a:srgbClr val="FF9999"/>
                  </a:gs>
                </a:gsLst>
                <a:lin ang="5400000" scaled="1"/>
              </a:gradFill>
              <a:latin typeface="Pyidaungsu" panose="020B0502040204020203" pitchFamily="34" charset="0"/>
              <a:ea typeface="Times New Roman"/>
              <a:cs typeface="Pyidaungsu" panose="020B0502040204020203"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additive="repl">
                                        <p:cTn id="18" dur="1" fill="hold">
                                          <p:stCondLst>
                                            <p:cond delay="0"/>
                                          </p:stCondLst>
                                        </p:cTn>
                                        <p:tgtEl>
                                          <p:spTgt spid="237572"/>
                                        </p:tgtEl>
                                        <p:attrNameLst>
                                          <p:attrName>style.visibility</p:attrName>
                                        </p:attrNameLst>
                                      </p:cBhvr>
                                      <p:to>
                                        <p:strVal val="visible"/>
                                      </p:to>
                                    </p:set>
                                    <p:animEffect transition="in" filter="wipe(down)">
                                      <p:cBhvr additive="repl">
                                        <p:cTn id="19" dur="500"/>
                                        <p:tgtEl>
                                          <p:spTgt spid="2375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additive="repl">
                                        <p:cTn id="27" dur="1" fill="hold">
                                          <p:stCondLst>
                                            <p:cond delay="0"/>
                                          </p:stCondLst>
                                        </p:cTn>
                                        <p:tgtEl>
                                          <p:spTgt spid="14"/>
                                        </p:tgtEl>
                                        <p:attrNameLst>
                                          <p:attrName>style.visibility</p:attrName>
                                        </p:attrNameLst>
                                      </p:cBhvr>
                                      <p:to>
                                        <p:strVal val="visible"/>
                                      </p:to>
                                    </p:set>
                                    <p:animEffect transition="in" filter="wipe(down)">
                                      <p:cBhvr additive="repl">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2" grpId="0" animBg="1"/>
      <p:bldP spid="8" grpId="0" animBg="1"/>
      <p:bldP spid="10" grpId="0"/>
      <p:bldP spid="11" grpId="0"/>
      <p:bldP spid="13" grpId="0"/>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a:xfrm>
            <a:off x="1371600" y="609600"/>
            <a:ext cx="7772400" cy="1143000"/>
          </a:xfrm>
        </p:spPr>
        <p:txBody>
          <a:bodyPr/>
          <a:lstStyle/>
          <a:p>
            <a:r>
              <a:rPr lang="my-MM" sz="3000" dirty="0">
                <a:latin typeface="Pyidaungsu" panose="020B0502040204020203" pitchFamily="34" charset="0"/>
                <a:ea typeface="ＭＳ Ｐゴシック" charset="0"/>
                <a:cs typeface="Pyidaungsu" panose="020B0502040204020203" pitchFamily="34" charset="0"/>
              </a:rPr>
              <a:t>ဓမ္မဟောင်း၏အဓိကသော့ချက်အပေါ်ထင်မြင်ချက်</a:t>
            </a:r>
            <a:endParaRPr lang="en-US" sz="3000" dirty="0">
              <a:latin typeface="Pyidaungsu" panose="020B0502040204020203" pitchFamily="34" charset="0"/>
              <a:ea typeface="ＭＳ Ｐゴシック" charset="0"/>
              <a:cs typeface="Pyidaungsu" panose="020B0502040204020203" pitchFamily="34" charset="0"/>
            </a:endParaRPr>
          </a:p>
        </p:txBody>
      </p:sp>
      <p:sp>
        <p:nvSpPr>
          <p:cNvPr id="315394" name="Rectangle 3"/>
          <p:cNvSpPr>
            <a:spLocks noGrp="1" noChangeArrowheads="1"/>
          </p:cNvSpPr>
          <p:nvPr>
            <p:ph type="body" sz="half" idx="1"/>
          </p:nvPr>
        </p:nvSpPr>
        <p:spPr>
          <a:xfrm>
            <a:off x="76200" y="2514600"/>
            <a:ext cx="4800600" cy="3810000"/>
          </a:xfrm>
        </p:spPr>
        <p:txBody>
          <a:bodyPr/>
          <a:lstStyle/>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လူသားကိုရွေးနှုတ်ခြင်း</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ဘုရား၏ဘုန်းတော်</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ဘုရားသခင်၏အာဏာတော်</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ဘုရား</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ဖန်ဆင်းခြင်းကိုယုံကြည်ခြင်း</a:t>
            </a:r>
          </a:p>
          <a:p>
            <a:pPr marL="609600" indent="-609600">
              <a:lnSpc>
                <a:spcPct val="110000"/>
              </a:lnSpc>
              <a:buFont typeface="Monotype Sorts" charset="0"/>
              <a:buAutoNum type="alphaUcPeriod"/>
            </a:pPr>
            <a:r>
              <a:rPr lang="my-MM" sz="2400" dirty="0">
                <a:latin typeface="Pyidaungsu" panose="020B0502040204020203" pitchFamily="34" charset="0"/>
                <a:ea typeface="ＭＳ Ｐゴシック" charset="0"/>
                <a:cs typeface="Pyidaungsu" panose="020B0502040204020203" pitchFamily="34" charset="0"/>
              </a:rPr>
              <a:t>သမိုင်း၏တရားဟောခြင်းဆိုင်ရာဓမ္မပညာ</a:t>
            </a:r>
            <a:endParaRPr lang="en-US" sz="2400" dirty="0">
              <a:latin typeface="Pyidaungsu" panose="020B0502040204020203" pitchFamily="34" charset="0"/>
              <a:ea typeface="ＭＳ Ｐゴシック" charset="0"/>
              <a:cs typeface="Pyidaungsu" panose="020B0502040204020203" pitchFamily="34" charset="0"/>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110000"/>
              </a:lnSpc>
              <a:buFont typeface="Monotype Sorts" charset="0"/>
              <a:buAutoNum type="alphaUcPeriod" startAt="7"/>
            </a:pPr>
            <a:r>
              <a:rPr lang="my-MM" sz="2400" dirty="0">
                <a:latin typeface="Pyidaungsu" panose="020B0502040204020203" pitchFamily="34" charset="0"/>
                <a:ea typeface="ＭＳ Ｐゴシック" charset="0"/>
                <a:cs typeface="Pyidaungsu" panose="020B0502040204020203" pitchFamily="34" charset="0"/>
              </a:rPr>
              <a:t>ကိုးကွယ်ခြင်း </a:t>
            </a:r>
          </a:p>
          <a:p>
            <a:pPr marL="609600" indent="-609600">
              <a:lnSpc>
                <a:spcPct val="110000"/>
              </a:lnSpc>
              <a:buFont typeface="Monotype Sorts" charset="0"/>
              <a:buAutoNum type="alphaUcPeriod" startAt="7"/>
            </a:pPr>
            <a:r>
              <a:rPr lang="my-MM" sz="2400" dirty="0">
                <a:latin typeface="Pyidaungsu" panose="020B0502040204020203" pitchFamily="34" charset="0"/>
                <a:ea typeface="ＭＳ Ｐゴシック" charset="0"/>
                <a:cs typeface="Pyidaungsu" panose="020B0502040204020203" pitchFamily="34" charset="0"/>
              </a:rPr>
              <a:t>ကတိတော် (ပဋိညာဉ်)</a:t>
            </a:r>
          </a:p>
          <a:p>
            <a:pPr marL="609600" indent="-609600">
              <a:lnSpc>
                <a:spcPct val="110000"/>
              </a:lnSpc>
              <a:buFont typeface="Monotype Sorts" charset="0"/>
              <a:buAutoNum type="alphaUcPeriod" startAt="7"/>
            </a:pPr>
            <a:r>
              <a:rPr lang="my-MM" sz="2400" dirty="0">
                <a:latin typeface="Pyidaungsu" panose="020B0502040204020203" pitchFamily="34" charset="0"/>
                <a:ea typeface="ＭＳ Ｐゴシック" charset="0"/>
                <a:cs typeface="Pyidaungsu" panose="020B0502040204020203" pitchFamily="34" charset="0"/>
              </a:rPr>
              <a:t>ခြုံငုံထားသောအဓိကအချက်မရှိ။</a:t>
            </a:r>
          </a:p>
          <a:p>
            <a:pPr marL="609600" indent="-609600">
              <a:lnSpc>
                <a:spcPct val="110000"/>
              </a:lnSpc>
              <a:buFont typeface="Monotype Sorts" charset="0"/>
              <a:buAutoNum type="alphaUcPeriod" startAt="7"/>
            </a:pPr>
            <a:r>
              <a:rPr lang="my-MM" sz="2400" dirty="0">
                <a:latin typeface="Pyidaungsu" panose="020B0502040204020203" pitchFamily="34" charset="0"/>
                <a:ea typeface="ＭＳ Ｐゴシック" charset="0"/>
                <a:cs typeface="Pyidaungsu" panose="020B0502040204020203" pitchFamily="34" charset="0"/>
              </a:rPr>
              <a:t>ဘုရားသခင်၏နည်းဥပဒေ</a:t>
            </a:r>
          </a:p>
          <a:p>
            <a:pPr marL="609600" indent="-609600">
              <a:lnSpc>
                <a:spcPct val="110000"/>
              </a:lnSpc>
              <a:buFont typeface="Monotype Sorts" charset="0"/>
              <a:buAutoNum type="alphaUcPeriod" startAt="7"/>
            </a:pPr>
            <a:r>
              <a:rPr lang="my-MM" sz="2400" dirty="0">
                <a:latin typeface="Pyidaungsu" panose="020B0502040204020203" pitchFamily="34" charset="0"/>
                <a:ea typeface="ＭＳ Ｐゴシック" charset="0"/>
                <a:cs typeface="Pyidaungsu" panose="020B0502040204020203" pitchFamily="34" charset="0"/>
              </a:rPr>
              <a:t>နိုင်ငံတော်နှင့် ပဋိညာဉ်များ</a:t>
            </a:r>
            <a:endParaRPr lang="en-US" sz="2400" dirty="0">
              <a:latin typeface="Pyidaungsu" panose="020B0502040204020203" pitchFamily="34" charset="0"/>
              <a:ea typeface="ＭＳ Ｐゴシック" charset="0"/>
              <a:cs typeface="Pyidaungsu" panose="020B0502040204020203" pitchFamily="34" charset="0"/>
            </a:endParaRPr>
          </a:p>
        </p:txBody>
      </p:sp>
      <p:pic>
        <p:nvPicPr>
          <p:cNvPr id="315396"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50000"/>
              </a:spcBef>
            </a:pPr>
            <a:r>
              <a:rPr lang="en-US" sz="2400" b="1">
                <a:solidFill>
                  <a:srgbClr val="FFFFFF"/>
                </a:solidFill>
              </a:rPr>
              <a:t>30-33</a:t>
            </a:r>
          </a:p>
        </p:txBody>
      </p:sp>
    </p:spTree>
    <p:extLst>
      <p:ext uri="{BB962C8B-B14F-4D97-AF65-F5344CB8AC3E}">
        <p14:creationId xmlns:p14="http://schemas.microsoft.com/office/powerpoint/2010/main" val="27082914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4"/>
          <p:cNvSpPr>
            <a:spLocks noGrp="1" noChangeArrowheads="1"/>
          </p:cNvSpPr>
          <p:nvPr>
            <p:ph type="title" idx="4294967295"/>
          </p:nvPr>
        </p:nvSpPr>
        <p:spPr/>
        <p:txBody>
          <a:bodyPr/>
          <a:lstStyle/>
          <a:p>
            <a:r>
              <a:rPr lang="en-US">
                <a:latin typeface="Arial" charset="0"/>
                <a:ea typeface="ＭＳ Ｐゴシック" charset="0"/>
                <a:cs typeface="Arial" charset="0"/>
              </a:rPr>
              <a:t>The Lord Reigns 1</a:t>
            </a:r>
          </a:p>
        </p:txBody>
      </p:sp>
      <p:pic>
        <p:nvPicPr>
          <p:cNvPr id="317442" name="Picture 2" descr="Mountain Scene 12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55563" y="1720850"/>
            <a:ext cx="9053512" cy="37242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eaLnBrk="1" hangingPunct="1">
              <a:defRPr/>
            </a:pPr>
            <a:r>
              <a:rPr lang="en-US" sz="4000" dirty="0">
                <a:solidFill>
                  <a:srgbClr val="FFFFFF"/>
                </a:solidFill>
                <a:latin typeface="Arial"/>
                <a:cs typeface="Arial"/>
              </a:rPr>
              <a:t>The Lord reigns, the Lord reigns,</a:t>
            </a:r>
          </a:p>
          <a:p>
            <a:pPr algn="ctr" eaLnBrk="1" hangingPunct="1">
              <a:defRPr/>
            </a:pPr>
            <a:r>
              <a:rPr lang="en-US" sz="4000" dirty="0">
                <a:solidFill>
                  <a:srgbClr val="FFFFFF"/>
                </a:solidFill>
                <a:latin typeface="Arial"/>
                <a:cs typeface="Arial"/>
              </a:rPr>
              <a:t>the Lord reigns let the earth rejoice</a:t>
            </a:r>
          </a:p>
          <a:p>
            <a:pPr algn="ctr" eaLnBrk="1" hangingPunct="1">
              <a:defRPr/>
            </a:pPr>
            <a:r>
              <a:rPr lang="en-US" sz="4000" dirty="0">
                <a:solidFill>
                  <a:srgbClr val="FFFFFF"/>
                </a:solidFill>
                <a:latin typeface="Arial"/>
                <a:cs typeface="Arial"/>
              </a:rPr>
              <a:t>let the earth rejoice let the earth rejoice</a:t>
            </a:r>
          </a:p>
          <a:p>
            <a:pPr algn="ctr" eaLnBrk="1" hangingPunct="1">
              <a:defRPr/>
            </a:pPr>
            <a:r>
              <a:rPr lang="en-US" sz="4000" dirty="0">
                <a:solidFill>
                  <a:srgbClr val="FFFFFF"/>
                </a:solidFill>
                <a:latin typeface="Arial"/>
                <a:cs typeface="Arial"/>
              </a:rPr>
              <a:t>Let the people be glad;</a:t>
            </a:r>
          </a:p>
          <a:p>
            <a:pPr algn="ctr" eaLnBrk="1" hangingPunct="1">
              <a:defRPr/>
            </a:pPr>
            <a:r>
              <a:rPr lang="en-US" sz="4000" dirty="0">
                <a:solidFill>
                  <a:srgbClr val="FFFFFF"/>
                </a:solidFill>
                <a:latin typeface="Arial"/>
                <a:cs typeface="Arial"/>
              </a:rPr>
              <a:t>that our God reigns.</a:t>
            </a:r>
          </a:p>
          <a:p>
            <a:pPr algn="ctr" eaLnBrk="1" hangingPunct="1">
              <a:defRPr/>
            </a:pPr>
            <a:r>
              <a:rPr lang="en-US" sz="3600" b="1" i="1" dirty="0">
                <a:solidFill>
                  <a:srgbClr val="FFFFFF"/>
                </a:solidFill>
                <a:latin typeface="Arial"/>
                <a:cs typeface="Arial"/>
              </a:rPr>
              <a:t>(repeat)</a:t>
            </a:r>
          </a:p>
        </p:txBody>
      </p:sp>
    </p:spTree>
  </p:cSld>
  <p:clrMapOvr>
    <a:masterClrMapping/>
  </p:clrMapOvr>
  <p:transition>
    <p:cover dir="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4"/>
          <p:cNvSpPr>
            <a:spLocks noGrp="1" noChangeArrowheads="1"/>
          </p:cNvSpPr>
          <p:nvPr>
            <p:ph type="title" idx="4294967295"/>
          </p:nvPr>
        </p:nvSpPr>
        <p:spPr/>
        <p:txBody>
          <a:bodyPr/>
          <a:lstStyle/>
          <a:p>
            <a:r>
              <a:rPr lang="en-US">
                <a:latin typeface="Arial" charset="0"/>
                <a:ea typeface="ＭＳ Ｐゴシック" charset="0"/>
                <a:cs typeface="Arial" charset="0"/>
              </a:rPr>
              <a:t>The Lord Reigns 2</a:t>
            </a:r>
          </a:p>
        </p:txBody>
      </p:sp>
      <p:pic>
        <p:nvPicPr>
          <p:cNvPr id="319490" name="Picture 2" descr="Mountain Scene 1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0" y="188913"/>
            <a:ext cx="9169400" cy="3784600"/>
          </a:xfrm>
          <a:prstGeom prst="rect">
            <a:avLst/>
          </a:prstGeom>
          <a:noFill/>
          <a:ln w="9525">
            <a:noFill/>
            <a:miter lim="800000"/>
            <a:headEnd/>
            <a:tailEnd/>
          </a:ln>
          <a:effectLst>
            <a:outerShdw blurRad="63500" dist="53882" dir="2700000" algn="ctr" rotWithShape="0">
              <a:srgbClr val="000000">
                <a:alpha val="74998"/>
              </a:srgbClr>
            </a:outerShdw>
          </a:effectLst>
        </p:spPr>
        <p:txBody>
          <a:bodyPr>
            <a:spAutoFit/>
          </a:bodyPr>
          <a:lstStyle/>
          <a:p>
            <a:pPr algn="ctr" eaLnBrk="1" hangingPunct="1">
              <a:defRPr/>
            </a:pPr>
            <a:r>
              <a:rPr lang="en-US" sz="4000" dirty="0">
                <a:solidFill>
                  <a:srgbClr val="FFFFFF"/>
                </a:solidFill>
                <a:latin typeface="Arial"/>
                <a:cs typeface="Arial"/>
              </a:rPr>
              <a:t>The heavens declare His righteousness.</a:t>
            </a:r>
          </a:p>
          <a:p>
            <a:pPr algn="ctr" eaLnBrk="1" hangingPunct="1">
              <a:defRPr/>
            </a:pPr>
            <a:r>
              <a:rPr lang="en-US" sz="4000" dirty="0">
                <a:solidFill>
                  <a:srgbClr val="FFFFFF"/>
                </a:solidFill>
                <a:latin typeface="Arial"/>
                <a:cs typeface="Arial"/>
              </a:rPr>
              <a:t>The people see His glory</a:t>
            </a:r>
          </a:p>
          <a:p>
            <a:pPr algn="ctr" eaLnBrk="1" hangingPunct="1">
              <a:defRPr/>
            </a:pPr>
            <a:r>
              <a:rPr lang="en-US" sz="4000" dirty="0">
                <a:solidFill>
                  <a:srgbClr val="FFFFFF"/>
                </a:solidFill>
                <a:latin typeface="Arial"/>
                <a:cs typeface="Arial"/>
              </a:rPr>
              <a:t>For You, O Lord, are exalted</a:t>
            </a:r>
          </a:p>
          <a:p>
            <a:pPr algn="ctr" eaLnBrk="1" hangingPunct="1">
              <a:defRPr/>
            </a:pPr>
            <a:r>
              <a:rPr lang="en-US" sz="4000" dirty="0">
                <a:solidFill>
                  <a:srgbClr val="FFFFFF"/>
                </a:solidFill>
                <a:latin typeface="Arial"/>
                <a:cs typeface="Arial"/>
              </a:rPr>
              <a:t>over all the earth</a:t>
            </a:r>
          </a:p>
          <a:p>
            <a:pPr algn="ctr" eaLnBrk="1" hangingPunct="1">
              <a:defRPr/>
            </a:pPr>
            <a:r>
              <a:rPr lang="en-US" sz="4000" dirty="0">
                <a:solidFill>
                  <a:srgbClr val="FFFFFF"/>
                </a:solidFill>
                <a:latin typeface="Arial"/>
                <a:cs typeface="Arial"/>
              </a:rPr>
              <a:t>over all the earth.</a:t>
            </a:r>
          </a:p>
        </p:txBody>
      </p:sp>
    </p:spTree>
  </p:cSld>
  <p:clrMapOvr>
    <a:masterClrMapping/>
  </p:clrMapOvr>
  <p:transition>
    <p:split orient="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4"/>
          <p:cNvSpPr>
            <a:spLocks noGrp="1" noChangeArrowheads="1"/>
          </p:cNvSpPr>
          <p:nvPr>
            <p:ph type="title" idx="4294967295"/>
          </p:nvPr>
        </p:nvSpPr>
        <p:spPr/>
        <p:txBody>
          <a:bodyPr/>
          <a:lstStyle/>
          <a:p>
            <a:r>
              <a:rPr lang="en-US">
                <a:latin typeface="Arial" charset="0"/>
                <a:ea typeface="ＭＳ Ｐゴシック" charset="0"/>
                <a:cs typeface="Arial" charset="0"/>
              </a:rPr>
              <a:t>The Lord Reigns 3</a:t>
            </a:r>
          </a:p>
        </p:txBody>
      </p:sp>
      <p:pic>
        <p:nvPicPr>
          <p:cNvPr id="321538" name="Picture 2" descr="Mountain Scene 12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Text Box 3"/>
          <p:cNvSpPr txBox="1">
            <a:spLocks noChangeArrowheads="1"/>
          </p:cNvSpPr>
          <p:nvPr/>
        </p:nvSpPr>
        <p:spPr bwMode="auto">
          <a:xfrm>
            <a:off x="55563" y="987425"/>
            <a:ext cx="9053512" cy="5016500"/>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p>
            <a:pPr algn="ctr" eaLnBrk="1" hangingPunct="1">
              <a:defRPr/>
            </a:pPr>
            <a:r>
              <a:rPr lang="en-US" sz="4000" dirty="0">
                <a:solidFill>
                  <a:srgbClr val="FFFFFF"/>
                </a:solidFill>
                <a:latin typeface="Arial"/>
                <a:cs typeface="Arial"/>
              </a:rPr>
              <a:t>The Lord reigns, the Lord reigns,</a:t>
            </a:r>
          </a:p>
          <a:p>
            <a:pPr algn="ctr" eaLnBrk="1" hangingPunct="1">
              <a:defRPr/>
            </a:pPr>
            <a:r>
              <a:rPr lang="en-US" sz="4000" dirty="0">
                <a:solidFill>
                  <a:srgbClr val="FFFFFF"/>
                </a:solidFill>
                <a:latin typeface="Arial"/>
                <a:cs typeface="Arial"/>
              </a:rPr>
              <a:t>the Lord reigns let the earth rejoice</a:t>
            </a:r>
          </a:p>
          <a:p>
            <a:pPr algn="ctr" eaLnBrk="1" hangingPunct="1">
              <a:defRPr/>
            </a:pPr>
            <a:r>
              <a:rPr lang="en-US" sz="4000" dirty="0">
                <a:solidFill>
                  <a:srgbClr val="FFFFFF"/>
                </a:solidFill>
                <a:latin typeface="Arial"/>
                <a:cs typeface="Arial"/>
              </a:rPr>
              <a:t>let the earth rejoice let the earth rejoice</a:t>
            </a:r>
          </a:p>
          <a:p>
            <a:pPr algn="ctr" eaLnBrk="1" hangingPunct="1">
              <a:defRPr/>
            </a:pPr>
            <a:r>
              <a:rPr lang="en-US" sz="4000" dirty="0">
                <a:solidFill>
                  <a:srgbClr val="FFFFFF"/>
                </a:solidFill>
                <a:latin typeface="Arial"/>
                <a:cs typeface="Arial"/>
              </a:rPr>
              <a:t>Let the people be glad;</a:t>
            </a:r>
          </a:p>
          <a:p>
            <a:pPr algn="ctr" eaLnBrk="1" hangingPunct="1">
              <a:defRPr/>
            </a:pPr>
            <a:r>
              <a:rPr lang="en-US" sz="4000" dirty="0">
                <a:solidFill>
                  <a:srgbClr val="FFFFFF"/>
                </a:solidFill>
                <a:latin typeface="Arial"/>
                <a:cs typeface="Arial"/>
              </a:rPr>
              <a:t>that our God reigns,</a:t>
            </a:r>
          </a:p>
          <a:p>
            <a:pPr algn="ctr" eaLnBrk="1" hangingPunct="1">
              <a:defRPr/>
            </a:pPr>
            <a:r>
              <a:rPr lang="en-US" sz="4000" dirty="0">
                <a:solidFill>
                  <a:srgbClr val="FFFFFF"/>
                </a:solidFill>
                <a:latin typeface="Arial"/>
                <a:cs typeface="Arial"/>
              </a:rPr>
              <a:t>our God reigns,</a:t>
            </a:r>
          </a:p>
          <a:p>
            <a:pPr algn="ctr" eaLnBrk="1" hangingPunct="1">
              <a:defRPr/>
            </a:pPr>
            <a:r>
              <a:rPr lang="en-US" sz="4000" dirty="0">
                <a:solidFill>
                  <a:srgbClr val="FFFFFF"/>
                </a:solidFill>
                <a:latin typeface="Arial"/>
                <a:cs typeface="Arial"/>
              </a:rPr>
              <a:t>our God reigns,</a:t>
            </a:r>
          </a:p>
          <a:p>
            <a:pPr algn="ctr" eaLnBrk="1" hangingPunct="1">
              <a:defRPr/>
            </a:pPr>
            <a:r>
              <a:rPr lang="en-US" sz="4000" dirty="0">
                <a:solidFill>
                  <a:srgbClr val="FFFFFF"/>
                </a:solidFill>
                <a:latin typeface="Arial"/>
                <a:cs typeface="Arial"/>
              </a:rPr>
              <a:t>our God reigns.</a:t>
            </a:r>
          </a:p>
        </p:txBody>
      </p:sp>
    </p:spTree>
  </p:cSld>
  <p:clrMapOvr>
    <a:masterClrMapping/>
  </p:clrMapOvr>
  <p:transition>
    <p:randomBa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323586"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190599"/>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ja-JP" sz="36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ဘု</a:t>
            </a:r>
            <a:r>
              <a:rPr lang="my-MM" altLang="ja-JP" sz="3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ရား၏ဖန်ဆင်းခြင်း…၆ရက်မြောက်နေ့</a:t>
            </a:r>
            <a:endParaRPr lang="en-US" sz="3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2375684" name="Text Box 4"/>
          <p:cNvSpPr txBox="1">
            <a:spLocks noChangeArrowheads="1"/>
          </p:cNvSpPr>
          <p:nvPr/>
        </p:nvSpPr>
        <p:spPr bwMode="auto">
          <a:xfrm>
            <a:off x="-108520" y="1600200"/>
            <a:ext cx="9252520" cy="452431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my-MM" sz="32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“တဖန်ဘုရားသခင်က၊ မြေသည်အသက်ရှင်သောသတ္တဝါတည်းဟူသော သားယဉ်တို့ကို၎င်း၊ တွားသွားတတ်သော တိရိစ္ဆာန်တို့ကို၎င်း၊ သားရဲမျိုးတို့ကို၎င်း၊ မွေးဘွားစေဟုအမိန့်တော်ရှိသည်       အတိုင်း ဖြစ်လေ၏။ ထိုသို့ ဘုရားသခင်သည် သားရဲမျိုး၊ သားယဉ်မျိုး၊ မြေပေါ်မှာ တွားတတ်သော    တိရိစ္ဆာန်မျိုး အပေါင်းတို့ကို ဖန်ဆင်း၍ ထိုအမှုအရာ ကောင်းသည်ကို မြင်တော်မူ၏။" (က. ၁:၂၄-၂၅)</a:t>
            </a:r>
            <a:endParaRPr lang="en-US" sz="32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19399529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325634"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118485" y="118373"/>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en-US" sz="3600" b="1" dirty="0">
                <a:solidFill>
                  <a:srgbClr val="F2F2F2"/>
                </a:solidFill>
                <a:effectLst>
                  <a:outerShdw blurRad="38100" dist="38100" dir="2700000" algn="tl">
                    <a:srgbClr val="000000"/>
                  </a:outerShdw>
                </a:effectLst>
                <a:latin typeface="Pyidaungsu" panose="020B0502040204020203" pitchFamily="34" charset="0"/>
                <a:cs typeface="Pyidaungsu" panose="020B0502040204020203" pitchFamily="34" charset="0"/>
              </a:rPr>
              <a:t>ဘုရား၏ </a:t>
            </a:r>
            <a:r>
              <a:rPr lang="en-US" sz="3600" b="1" dirty="0" err="1">
                <a:solidFill>
                  <a:srgbClr val="F2F2F2"/>
                </a:solidFill>
                <a:effectLst>
                  <a:outerShdw blurRad="38100" dist="38100" dir="2700000" algn="tl">
                    <a:srgbClr val="000000"/>
                  </a:outerShdw>
                </a:effectLst>
                <a:latin typeface="Pyidaungsu" panose="020B0502040204020203" pitchFamily="34" charset="0"/>
                <a:cs typeface="Pyidaungsu" panose="020B0502040204020203" pitchFamily="34" charset="0"/>
              </a:rPr>
              <a:t>ဖန်ဆင်းခြင်း</a:t>
            </a:r>
            <a:r>
              <a:rPr lang="en-US" sz="3600" b="1" dirty="0">
                <a:solidFill>
                  <a:srgbClr val="F2F2F2"/>
                </a:solidFill>
                <a:effectLst>
                  <a:outerShdw blurRad="38100" dist="38100" dir="2700000" algn="tl">
                    <a:srgbClr val="000000"/>
                  </a:outerShdw>
                </a:effectLst>
                <a:latin typeface="Pyidaungsu" panose="020B0502040204020203" pitchFamily="34" charset="0"/>
                <a:cs typeface="Pyidaungsu" panose="020B0502040204020203" pitchFamily="34" charset="0"/>
              </a:rPr>
              <a:t>…၆ </a:t>
            </a:r>
            <a:r>
              <a:rPr lang="en-US" sz="3600" b="1" dirty="0" err="1">
                <a:solidFill>
                  <a:srgbClr val="F2F2F2"/>
                </a:solidFill>
                <a:effectLst>
                  <a:outerShdw blurRad="38100" dist="38100" dir="2700000" algn="tl">
                    <a:srgbClr val="000000"/>
                  </a:outerShdw>
                </a:effectLst>
                <a:latin typeface="Pyidaungsu" panose="020B0502040204020203" pitchFamily="34" charset="0"/>
                <a:cs typeface="Pyidaungsu" panose="020B0502040204020203" pitchFamily="34" charset="0"/>
              </a:rPr>
              <a:t>ရက်မြောက်နေ</a:t>
            </a:r>
            <a:r>
              <a:rPr lang="en-US" sz="3600" b="1" dirty="0">
                <a:solidFill>
                  <a:srgbClr val="F2F2F2"/>
                </a:solidFill>
                <a:effectLst>
                  <a:outerShdw blurRad="38100" dist="38100" dir="2700000" algn="tl">
                    <a:srgbClr val="000000"/>
                  </a:outerShdw>
                </a:effectLst>
                <a:latin typeface="Pyidaungsu" panose="020B0502040204020203" pitchFamily="34" charset="0"/>
                <a:cs typeface="Pyidaungsu" panose="020B0502040204020203" pitchFamily="34" charset="0"/>
              </a:rPr>
              <a:t>့</a:t>
            </a:r>
            <a:endParaRPr lang="en-US" sz="3600" b="1" dirty="0">
              <a:solidFill>
                <a:srgbClr val="FFFFFF"/>
              </a:solidFill>
              <a:effectLst>
                <a:glow rad="215900">
                  <a:srgbClr val="000000"/>
                </a:glow>
              </a:effectLst>
              <a:latin typeface="Pyidaungsu" panose="020B0502040204020203" pitchFamily="34" charset="0"/>
              <a:cs typeface="Pyidaungsu" panose="020B0502040204020203" pitchFamily="34" charset="0"/>
            </a:endParaRPr>
          </a:p>
        </p:txBody>
      </p:sp>
      <p:sp>
        <p:nvSpPr>
          <p:cNvPr id="1249284" name="Text Box 4"/>
          <p:cNvSpPr txBox="1">
            <a:spLocks noChangeArrowheads="1"/>
          </p:cNvSpPr>
          <p:nvPr/>
        </p:nvSpPr>
        <p:spPr bwMode="auto">
          <a:xfrm>
            <a:off x="1187624" y="1052736"/>
            <a:ext cx="7704856"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my-MM" sz="3600" b="1" dirty="0">
                <a:solidFill>
                  <a:srgbClr val="FFFFFF"/>
                </a:solidFill>
                <a:effectLst>
                  <a:glow rad="215900">
                    <a:srgbClr val="000000"/>
                  </a:glow>
                </a:effectLst>
                <a:latin typeface="Pyidaungsu" panose="020B0502040204020203" pitchFamily="34" charset="0"/>
                <a:cs typeface="Pyidaungsu" panose="020B0502040204020203" pitchFamily="34" charset="0"/>
              </a:rPr>
              <a:t>“တဖန်ဘုရားသခင်က၊ ငါတို့ပုံသဏ္ဍာန်နှင့်တညီ တသဏ္ဍာန်တည်းလူကို ဖန်ဆင်းကြစို့။ သူသည်   ပင်လယ်ငါးတို့ကို၎င်း၊                မိုဃ်းကောင်းကင်ငှက်တို့ကို၎င်း၊ သားယဉ်တို့ကို၎င်း၊ မြေတပြင်လုံး နှင့်တကွ၊ မြေပေါ်မှာတွားတတ်  သော တိရိစ္ဆာန်အပေါင်းတို့ကို၎င်း၊ အုပ်စိုးစေဟု အမိန့်တော်ရှိ၏။”  (က. ၁:၂၆).</a:t>
            </a:r>
            <a:endParaRPr lang="en-US" sz="3600" b="1" dirty="0">
              <a:solidFill>
                <a:srgbClr val="FFFFFF"/>
              </a:solidFill>
              <a:effectLst>
                <a:glow rad="215900">
                  <a:srgbClr val="000000"/>
                </a:glow>
              </a:effectLst>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34464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9779" name="Text Box 3"/>
          <p:cNvSpPr txBox="1">
            <a:spLocks noChangeArrowheads="1"/>
          </p:cNvSpPr>
          <p:nvPr/>
        </p:nvSpPr>
        <p:spPr bwMode="auto">
          <a:xfrm>
            <a:off x="0" y="118591"/>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en-US" altLang="ja-JP" sz="3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ဘုရား၏ </a:t>
            </a:r>
            <a:r>
              <a:rPr lang="en-US" altLang="ja-JP" sz="36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ဖန်ဆင်းခြင်း</a:t>
            </a:r>
            <a:r>
              <a:rPr lang="en-US" altLang="ja-JP" sz="3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…၆ </a:t>
            </a:r>
            <a:r>
              <a:rPr lang="en-US" altLang="ja-JP" sz="36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ရက်မြောက်နေ</a:t>
            </a:r>
            <a:r>
              <a:rPr lang="en-US" altLang="ja-JP" sz="3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endParaRPr lang="en-US" sz="3600" b="1" dirty="0">
              <a:solidFill>
                <a:srgbClr val="FFFFFF"/>
              </a:solidFill>
              <a:effectLst>
                <a:glow rad="152400">
                  <a:srgbClr val="000000"/>
                </a:glow>
              </a:effectLst>
              <a:latin typeface="Pyidaungsu" panose="020B0502040204020203" pitchFamily="34" charset="0"/>
              <a:cs typeface="Pyidaungsu" panose="020B0502040204020203" pitchFamily="34"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247669"/>
            <a:ext cx="5410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my-MM" sz="3600" b="1" dirty="0">
                <a:solidFill>
                  <a:srgbClr val="FFFFFF"/>
                </a:solidFill>
                <a:effectLst>
                  <a:glow rad="152400">
                    <a:srgbClr val="000000"/>
                  </a:glow>
                </a:effectLst>
                <a:latin typeface="Pyidaungsu" panose="020B0502040204020203" pitchFamily="34" charset="0"/>
                <a:cs typeface="Pyidaungsu" panose="020B0502040204020203" pitchFamily="34" charset="0"/>
              </a:rPr>
              <a:t>ဘုရားသခင်၏ပုံသဏ္ဍာန်တော်နှင့်အညီ</a:t>
            </a:r>
            <a:endParaRPr lang="en-US" sz="3600" b="1" dirty="0">
              <a:solidFill>
                <a:srgbClr val="FFFFFF"/>
              </a:solidFill>
              <a:effectLst>
                <a:glow rad="152400">
                  <a:srgbClr val="000000"/>
                </a:glow>
              </a:effectLst>
              <a:latin typeface="Pyidaungsu" panose="020B0502040204020203" pitchFamily="34" charset="0"/>
              <a:cs typeface="Pyidaungsu" panose="020B0502040204020203" pitchFamily="34" charset="0"/>
            </a:endParaRPr>
          </a:p>
        </p:txBody>
      </p:sp>
      <p:sp>
        <p:nvSpPr>
          <p:cNvPr id="2379786" name="Text Box 10"/>
          <p:cNvSpPr txBox="1">
            <a:spLocks noChangeArrowheads="1"/>
          </p:cNvSpPr>
          <p:nvPr/>
        </p:nvSpPr>
        <p:spPr bwMode="auto">
          <a:xfrm>
            <a:off x="170120" y="939515"/>
            <a:ext cx="5410200" cy="1754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my-MM" sz="3600" b="1" dirty="0">
                <a:solidFill>
                  <a:srgbClr val="FFFFFF"/>
                </a:solidFill>
                <a:effectLst>
                  <a:glow rad="152400">
                    <a:srgbClr val="000000"/>
                  </a:glow>
                </a:effectLst>
                <a:latin typeface="Pyidaungsu" panose="020B0502040204020203" pitchFamily="34" charset="0"/>
                <a:cs typeface="Pyidaungsu" panose="020B0502040204020203" pitchFamily="34" charset="0"/>
              </a:rPr>
              <a:t>“ထိုသို့ဘုရားသခင်သည် မိမိပုံသဏ္ဍာန်နှင့်အညီလူကိုဖန်ဆင်းတော်မူ၏။</a:t>
            </a:r>
            <a:endParaRPr lang="en-US" sz="3600" b="1" dirty="0">
              <a:solidFill>
                <a:srgbClr val="FFFFFF"/>
              </a:solidFill>
              <a:effectLst>
                <a:glow rad="152400">
                  <a:srgbClr val="000000"/>
                </a:glow>
              </a:effectLst>
              <a:latin typeface="Pyidaungsu" panose="020B0502040204020203" pitchFamily="34" charset="0"/>
              <a:cs typeface="Pyidaungsu" panose="020B0502040204020203" pitchFamily="34" charset="0"/>
            </a:endParaRPr>
          </a:p>
        </p:txBody>
      </p:sp>
      <p:sp>
        <p:nvSpPr>
          <p:cNvPr id="2379787" name="Text Box 11"/>
          <p:cNvSpPr txBox="1">
            <a:spLocks noChangeArrowheads="1"/>
          </p:cNvSpPr>
          <p:nvPr/>
        </p:nvSpPr>
        <p:spPr bwMode="auto">
          <a:xfrm>
            <a:off x="2789858" y="5325015"/>
            <a:ext cx="6354142"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my-MM" sz="3600" b="1" dirty="0">
                <a:solidFill>
                  <a:srgbClr val="FFFFFF"/>
                </a:solidFill>
                <a:effectLst>
                  <a:glow rad="152400">
                    <a:srgbClr val="000000"/>
                  </a:glow>
                </a:effectLst>
                <a:latin typeface="Pyidaungsu" panose="020B0502040204020203" pitchFamily="34" charset="0"/>
                <a:cs typeface="Pyidaungsu" panose="020B0502040204020203" pitchFamily="34" charset="0"/>
              </a:rPr>
              <a:t>လူယောက်ျား၊ လူမိန်းမကို ဖန်ဆင်းပြီးလျှင်၊" (က. ၁:၂၇)</a:t>
            </a:r>
            <a:endParaRPr lang="en-US" sz="3600" b="1" dirty="0">
              <a:solidFill>
                <a:srgbClr val="FFFFFF"/>
              </a:solidFill>
              <a:effectLst>
                <a:glow rad="152400">
                  <a:srgbClr val="000000"/>
                </a:glow>
              </a:effectLst>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650878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2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12668" cy="4001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000" b="1" dirty="0">
                <a:solidFill>
                  <a:srgbClr val="FFFFFF"/>
                </a:solidFill>
                <a:effectLst>
                  <a:glow rad="165100">
                    <a:srgbClr val="000000"/>
                  </a:glow>
                </a:effectLst>
                <a:latin typeface="Arial"/>
                <a:cs typeface="Arial"/>
              </a:rPr>
              <a:t>448</a:t>
            </a:r>
            <a:endParaRPr lang="en-US" sz="2000"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402291"/>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sz="2000" kern="0">
              <a:solidFill>
                <a:srgbClr val="000000"/>
              </a:solidFill>
              <a:latin typeface="Comic Sans MS" charset="0"/>
            </a:endParaRPr>
          </a:p>
        </p:txBody>
      </p:sp>
      <p:pic>
        <p:nvPicPr>
          <p:cNvPr id="32973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07721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my-MM" altLang="ja-JP"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အုပ်စိုးကြလော့ဟုမိန့်တော်မူ၍၊ သူတို့ကိုကောင်းချီးပေးတော်မူ၏။" (က. ၁:၂၈)</a:t>
            </a:r>
            <a:endParaRPr lang="en-US"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2487304" name="Text Box 8"/>
          <p:cNvSpPr txBox="1">
            <a:spLocks noChangeArrowheads="1"/>
          </p:cNvSpPr>
          <p:nvPr/>
        </p:nvSpPr>
        <p:spPr bwMode="auto">
          <a:xfrm>
            <a:off x="228600" y="381000"/>
            <a:ext cx="4191000" cy="206210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my-MM"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ပင်လယ်ငါးတို့ကို၎င်း၊</a:t>
            </a:r>
          </a:p>
          <a:p>
            <a:pPr eaLnBrk="1" hangingPunct="1">
              <a:spcBef>
                <a:spcPct val="50000"/>
              </a:spcBef>
              <a:defRPr/>
            </a:pPr>
            <a:r>
              <a:rPr lang="my-MM"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မိုဃ်းကောင်းကင် ငှက်</a:t>
            </a:r>
          </a:p>
          <a:p>
            <a:pPr eaLnBrk="1" hangingPunct="1">
              <a:spcBef>
                <a:spcPct val="50000"/>
              </a:spcBef>
              <a:defRPr/>
            </a:pPr>
            <a:r>
              <a:rPr lang="my-MM"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တို့ကို၎င်း၊</a:t>
            </a:r>
            <a:endParaRPr lang="en-US"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2487305" name="Text Box 9"/>
          <p:cNvSpPr txBox="1">
            <a:spLocks noChangeArrowheads="1"/>
          </p:cNvSpPr>
          <p:nvPr/>
        </p:nvSpPr>
        <p:spPr bwMode="auto">
          <a:xfrm>
            <a:off x="228600" y="3124200"/>
            <a:ext cx="6096000" cy="206210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my-MM"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အသက်ရှင်၍မြေပေါ်မှာလှုပ်ရှား</a:t>
            </a:r>
          </a:p>
          <a:p>
            <a:pPr eaLnBrk="1" hangingPunct="1">
              <a:spcBef>
                <a:spcPct val="50000"/>
              </a:spcBef>
              <a:defRPr/>
            </a:pPr>
            <a:r>
              <a:rPr lang="my-MM"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တတ်သောတိရိစ္ဆာန်အပေါင်း</a:t>
            </a:r>
          </a:p>
          <a:p>
            <a:pPr eaLnBrk="1" hangingPunct="1">
              <a:spcBef>
                <a:spcPct val="50000"/>
              </a:spcBef>
              <a:defRPr/>
            </a:pPr>
            <a:r>
              <a:rPr lang="my-MM"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တို့ကို၎င်း၊</a:t>
            </a:r>
            <a:endParaRPr lang="en-US"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2487306" name="Text Box 10"/>
          <p:cNvSpPr txBox="1">
            <a:spLocks noChangeArrowheads="1"/>
          </p:cNvSpPr>
          <p:nvPr/>
        </p:nvSpPr>
        <p:spPr bwMode="auto">
          <a:xfrm>
            <a:off x="5715000" y="381000"/>
            <a:ext cx="3352800" cy="304698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my-MM"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“အချင်းတို့၊</a:t>
            </a:r>
            <a:r>
              <a:rPr lang="en-US"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 </a:t>
            </a:r>
            <a:r>
              <a:rPr lang="my-MM"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များပြားစွာမွေးဖွားကြလော့။ မြေကြီးကို</a:t>
            </a:r>
            <a:r>
              <a:rPr lang="en-US"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 </a:t>
            </a:r>
            <a:r>
              <a:rPr lang="my-MM" sz="3200" b="1" dirty="0">
                <a:solidFill>
                  <a:srgbClr val="FFFFFF"/>
                </a:solidFill>
                <a:effectLst>
                  <a:glow rad="165100">
                    <a:srgbClr val="000000"/>
                  </a:glow>
                  <a:outerShdw blurRad="38100" dist="38100" dir="2700000" algn="tl">
                    <a:srgbClr val="000000"/>
                  </a:outerShdw>
                </a:effectLst>
                <a:latin typeface="Pyidaungsu" panose="020B0502040204020203" pitchFamily="34" charset="0"/>
                <a:cs typeface="Pyidaungsu" panose="020B0502040204020203" pitchFamily="34" charset="0"/>
              </a:rPr>
              <a:t>ပြည့်စေ၍နိုင်ကြလော့။ </a:t>
            </a:r>
          </a:p>
        </p:txBody>
      </p:sp>
    </p:spTree>
    <p:extLst>
      <p:ext uri="{BB962C8B-B14F-4D97-AF65-F5344CB8AC3E}">
        <p14:creationId xmlns:p14="http://schemas.microsoft.com/office/powerpoint/2010/main" val="3925886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533400"/>
            <a:ext cx="7620000" cy="1143000"/>
          </a:xfrm>
        </p:spPr>
        <p:txBody>
          <a:bodyPr/>
          <a:lstStyle/>
          <a:p>
            <a:r>
              <a:rPr lang="en-US" sz="3600" dirty="0" err="1">
                <a:latin typeface="Pyidaungsu" panose="020B0502040204020203" pitchFamily="34" charset="0"/>
                <a:ea typeface="ＭＳ Ｐゴシック" charset="0"/>
                <a:cs typeface="Pyidaungsu" panose="020B0502040204020203" pitchFamily="34" charset="0"/>
              </a:rPr>
              <a:t>အဓိကခြုံငုံသုံးသပ်ချက</a:t>
            </a:r>
            <a:r>
              <a:rPr lang="en-US" sz="3600" dirty="0">
                <a:latin typeface="Pyidaungsu" panose="020B0502040204020203" pitchFamily="34" charset="0"/>
                <a:ea typeface="ＭＳ Ｐゴシック" charset="0"/>
                <a:cs typeface="Pyidaungsu" panose="020B0502040204020203" pitchFamily="34" charset="0"/>
              </a:rPr>
              <a:t>်</a:t>
            </a:r>
          </a:p>
        </p:txBody>
      </p:sp>
      <p:sp>
        <p:nvSpPr>
          <p:cNvPr id="21507" name="Rectangle 3"/>
          <p:cNvSpPr>
            <a:spLocks noGrp="1" noChangeArrowheads="1"/>
          </p:cNvSpPr>
          <p:nvPr>
            <p:ph type="body" sz="half" idx="1"/>
          </p:nvPr>
        </p:nvSpPr>
        <p:spPr>
          <a:xfrm>
            <a:off x="0" y="1628800"/>
            <a:ext cx="5292080" cy="4104456"/>
          </a:xfrm>
        </p:spPr>
        <p:txBody>
          <a:bodyPr/>
          <a:lstStyle/>
          <a:p>
            <a:pPr marL="66675" indent="-66675">
              <a:buNone/>
            </a:pPr>
            <a:r>
              <a:rPr lang="my-MM" altLang="zh-CN" sz="1600" b="1" dirty="0">
                <a:latin typeface="Pyidaungsu" panose="020B0502040204020203" pitchFamily="34" charset="0"/>
                <a:ea typeface="SimSun" charset="0"/>
                <a:cs typeface="Pyidaungsu" panose="020B0502040204020203" pitchFamily="34" charset="0"/>
              </a:rPr>
              <a:t>ကမ္ဘာဦးကျမ်း ၁:၂၆-၂၈</a:t>
            </a:r>
          </a:p>
          <a:p>
            <a:pPr marL="66675" indent="-66675">
              <a:buNone/>
            </a:pPr>
            <a:r>
              <a:rPr lang="my-MM" altLang="zh-CN" sz="1600" b="1" dirty="0">
                <a:latin typeface="Pyidaungsu" panose="020B0502040204020203" pitchFamily="34" charset="0"/>
                <a:ea typeface="SimSun" charset="0"/>
                <a:cs typeface="Pyidaungsu" panose="020B0502040204020203" pitchFamily="34" charset="0"/>
              </a:rPr>
              <a:t>"တဖန်ဘုရားသခင်က၊ ငါတို့ပုံသဏ္ဍာန်နှင့်တညီ တသဏ္ဍာန်တည်းလူကို ဖန်ဆင်းကြစို့။ သူသည်ပင်လယ်ငါးတို့ကို၎င်း၊ မိုဃ်းကောင်းကင်ငှက်တို့ကို၎င်း၊ သားယဉ်တို့ကို၎င်း၊ မြေတပြင်လုံး နှင့်တကွ၊ မြေပေါ်မှာတွားတတ် သောတိရိစ္ဆာန်အပေါင်းတို့ကို၎င်း၊ အုပ်စိုးစေဟုအမိန့်တော်ရှိ၏။ထိုသို့ဘုရားသခင်သည် မိမိပုံသဏ္ဍာန်နှင့်အညီလူကိုဖန်ဆင်းတော်မူ၏။ဘုရားသခင်၏ပုံသဏ္ဍာန်တော်နှင့်အညီလူယောက်ျား၊ လူမိန်းမကို ဖန်ဆင်းပြီးလျှင်၊အချင်းတို့၊များပြားစွာမွေးဖွားကြလော့။ မြေကြီးကိုပြည့်စေ၍နိုင်ကြလော့။ပင်လယ်ငါးတို့ကို၎င်း၊မိုဃ်းကောင်းကင် ငှက်တို့ကို၎င်း၊ အသက်ရှင်၍မြေပေါ်မှာလှုပ်ရှားတတ်သောတိရိစ္ဆာန်အပေါင်းတို့ကို၎င်း၊ အုပ်စိုးကြလော့ဟုမိန့်တော်မူ၍၊ သူတို့ကိုကောင်းချီးပေးတော်မူ၏။'" </a:t>
            </a:r>
            <a:endParaRPr lang="en-US" sz="1400" b="1" dirty="0">
              <a:effectLst/>
              <a:latin typeface="Pyidaungsu" panose="020B0502040204020203" pitchFamily="34" charset="0"/>
              <a:ea typeface="ＭＳ Ｐゴシック" charset="0"/>
              <a:cs typeface="Pyidaungsu" panose="020B0502040204020203" pitchFamily="34" charset="0"/>
            </a:endParaRPr>
          </a:p>
        </p:txBody>
      </p:sp>
      <p:sp>
        <p:nvSpPr>
          <p:cNvPr id="21508" name="Rectangle 4"/>
          <p:cNvSpPr>
            <a:spLocks noGrp="1" noChangeArrowheads="1"/>
          </p:cNvSpPr>
          <p:nvPr>
            <p:ph type="body" sz="half" idx="2"/>
          </p:nvPr>
        </p:nvSpPr>
        <p:spPr>
          <a:xfrm>
            <a:off x="5298504" y="1600200"/>
            <a:ext cx="3810000" cy="2667000"/>
          </a:xfrm>
        </p:spPr>
        <p:txBody>
          <a:bodyPr/>
          <a:lstStyle/>
          <a:p>
            <a:pPr marL="0" indent="0">
              <a:buNone/>
            </a:pPr>
            <a:r>
              <a:rPr lang="my-MM" sz="1600" b="1" dirty="0">
                <a:latin typeface="Pyidaungsu" panose="020B0502040204020203" pitchFamily="34" charset="0"/>
                <a:ea typeface="ＭＳ Ｐゴシック" charset="0"/>
                <a:cs typeface="Pyidaungsu" panose="020B0502040204020203" pitchFamily="34" charset="0"/>
              </a:rPr>
              <a:t>ဗျာဒိတ်ကျမ်း  ၂၂:၅</a:t>
            </a:r>
          </a:p>
          <a:p>
            <a:pPr marL="0" indent="0">
              <a:buNone/>
            </a:pPr>
            <a:endParaRPr lang="my-MM" sz="1600" b="1" dirty="0">
              <a:latin typeface="Pyidaungsu" panose="020B0502040204020203" pitchFamily="34" charset="0"/>
              <a:ea typeface="ＭＳ Ｐゴシック" charset="0"/>
              <a:cs typeface="Pyidaungsu" panose="020B0502040204020203" pitchFamily="34" charset="0"/>
            </a:endParaRPr>
          </a:p>
          <a:p>
            <a:pPr marL="0" indent="0">
              <a:buNone/>
            </a:pPr>
            <a:r>
              <a:rPr lang="my-MM" sz="1600" b="1" dirty="0">
                <a:latin typeface="Pyidaungsu" panose="020B0502040204020203" pitchFamily="34" charset="0"/>
                <a:ea typeface="ＭＳ Ｐゴシック" charset="0"/>
                <a:cs typeface="Pyidaungsu" panose="020B0502040204020203" pitchFamily="34" charset="0"/>
              </a:rPr>
              <a:t>”ထိုမြို့ ၌ညဉ့်မရှိရ။ဆီမီးကိုအလိုမရှိ။ နေ၏အရောင်ကိုလည်းအလိုမရှိ။ အကြောင်းမူကား၊ထာဝရအရှင်ဘုရားသခင်သည် သူတို့၌ရောင်ခြည်တော်ကိုလွှတ်တော်မူ၍၊ သူတို့သည် ကမ္ဘာအဆက်ဆက် စိုးစံရကြလတံ့။</a:t>
            </a:r>
            <a:endParaRPr lang="en-US" sz="1600" b="1" dirty="0">
              <a:latin typeface="Pyidaungsu" panose="020B0502040204020203" pitchFamily="34" charset="0"/>
              <a:ea typeface="ＭＳ Ｐゴシック" charset="0"/>
              <a:cs typeface="Pyidaungsu" panose="020B0502040204020203" pitchFamily="34" charset="0"/>
            </a:endParaRPr>
          </a:p>
        </p:txBody>
      </p:sp>
      <p:sp>
        <p:nvSpPr>
          <p:cNvPr id="21510" name="Text Box 6"/>
          <p:cNvSpPr txBox="1">
            <a:spLocks noChangeArrowheads="1"/>
          </p:cNvSpPr>
          <p:nvPr/>
        </p:nvSpPr>
        <p:spPr bwMode="auto">
          <a:xfrm>
            <a:off x="8856" y="6096000"/>
            <a:ext cx="261892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800" dirty="0" err="1">
                <a:solidFill>
                  <a:srgbClr val="FFFFFF"/>
                </a:solidFill>
                <a:latin typeface="Pyidaungsu" panose="020B0502040204020203" pitchFamily="34" charset="0"/>
                <a:cs typeface="Pyidaungsu" panose="020B0502040204020203" pitchFamily="34" charset="0"/>
              </a:rPr>
              <a:t>ဩဇာအာဏာ</a:t>
            </a:r>
            <a:endParaRPr lang="en-US" sz="2800" dirty="0">
              <a:solidFill>
                <a:srgbClr val="FFFFFF"/>
              </a:solidFill>
              <a:latin typeface="Pyidaungsu" panose="020B0502040204020203" pitchFamily="34" charset="0"/>
              <a:cs typeface="Pyidaungsu" panose="020B0502040204020203" pitchFamily="34" charset="0"/>
            </a:endParaRPr>
          </a:p>
        </p:txBody>
      </p:sp>
      <p:sp>
        <p:nvSpPr>
          <p:cNvPr id="21511" name="Text Box 7"/>
          <p:cNvSpPr txBox="1">
            <a:spLocks noChangeArrowheads="1"/>
          </p:cNvSpPr>
          <p:nvPr/>
        </p:nvSpPr>
        <p:spPr bwMode="auto">
          <a:xfrm>
            <a:off x="6248400" y="6096000"/>
            <a:ext cx="242805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800" dirty="0" err="1">
                <a:solidFill>
                  <a:srgbClr val="FFFFFF"/>
                </a:solidFill>
                <a:latin typeface="Pyidaungsu" panose="020B0502040204020203" pitchFamily="34" charset="0"/>
                <a:cs typeface="Pyidaungsu" panose="020B0502040204020203" pitchFamily="34" charset="0"/>
              </a:rPr>
              <a:t>ပြီးပြည</a:t>
            </a:r>
            <a:r>
              <a:rPr lang="en-US" sz="2800" dirty="0">
                <a:solidFill>
                  <a:srgbClr val="FFFFFF"/>
                </a:solidFill>
                <a:latin typeface="Pyidaungsu" panose="020B0502040204020203" pitchFamily="34" charset="0"/>
                <a:cs typeface="Pyidaungsu" panose="020B0502040204020203" pitchFamily="34" charset="0"/>
              </a:rPr>
              <a:t>့်</a:t>
            </a:r>
            <a:r>
              <a:rPr lang="en-US" sz="2800" dirty="0" err="1">
                <a:solidFill>
                  <a:srgbClr val="FFFFFF"/>
                </a:solidFill>
                <a:latin typeface="Pyidaungsu" panose="020B0502040204020203" pitchFamily="34" charset="0"/>
                <a:cs typeface="Pyidaungsu" panose="020B0502040204020203" pitchFamily="34" charset="0"/>
              </a:rPr>
              <a:t>စုံခြင်း</a:t>
            </a:r>
            <a:endParaRPr lang="en-US" sz="2800" dirty="0">
              <a:solidFill>
                <a:srgbClr val="FFFFFF"/>
              </a:solidFill>
              <a:latin typeface="Pyidaungsu" panose="020B0502040204020203" pitchFamily="34" charset="0"/>
              <a:cs typeface="Pyidaungsu" panose="020B0502040204020203" pitchFamily="34" charset="0"/>
            </a:endParaRP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a:defRPr/>
            </a:pPr>
            <a:endParaRPr lang="en-US" sz="900">
              <a:solidFill>
                <a:srgbClr val="FFFFFF"/>
              </a:solidFill>
            </a:endParaRPr>
          </a:p>
        </p:txBody>
      </p:sp>
      <p:sp>
        <p:nvSpPr>
          <p:cNvPr id="21513" name="Text Box 9"/>
          <p:cNvSpPr txBox="1">
            <a:spLocks noChangeArrowheads="1"/>
          </p:cNvSpPr>
          <p:nvPr/>
        </p:nvSpPr>
        <p:spPr bwMode="auto">
          <a:xfrm>
            <a:off x="-72008" y="5486400"/>
            <a:ext cx="93245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my-MM" sz="1800" dirty="0">
                <a:solidFill>
                  <a:srgbClr val="FFFF00"/>
                </a:solidFill>
                <a:latin typeface="Pyidaungsu" panose="020B0502040204020203" pitchFamily="34" charset="0"/>
                <a:cs typeface="Pyidaungsu" panose="020B0502040204020203" pitchFamily="34" charset="0"/>
              </a:rPr>
              <a:t>သမ္မာကျမ်းစာ၏အဓိကအချက်-ဘုရားသခင်သည်သူ၏အုပ်စိုးခြင်းကိုလူတို့အားအပ်ပေးသည်။</a:t>
            </a:r>
            <a:endParaRPr lang="en-US" sz="1800" dirty="0">
              <a:solidFill>
                <a:srgbClr val="FFFF00"/>
              </a:solidFill>
              <a:latin typeface="Pyidaungsu" panose="020B0502040204020203" pitchFamily="34" charset="0"/>
              <a:cs typeface="Pyidaungsu" panose="020B0502040204020203" pitchFamily="34" charset="0"/>
            </a:endParaRPr>
          </a:p>
        </p:txBody>
      </p:sp>
      <p:sp>
        <p:nvSpPr>
          <p:cNvPr id="21514" name="Text Box 10"/>
          <p:cNvSpPr txBox="1">
            <a:spLocks noChangeArrowheads="1"/>
          </p:cNvSpPr>
          <p:nvPr/>
        </p:nvSpPr>
        <p:spPr bwMode="auto">
          <a:xfrm>
            <a:off x="3048000" y="6135687"/>
            <a:ext cx="27479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400" b="1" dirty="0">
                <a:solidFill>
                  <a:srgbClr val="000000"/>
                </a:solidFill>
                <a:latin typeface="Pyidaungsu" panose="020B0502040204020203" pitchFamily="34" charset="0"/>
                <a:cs typeface="Pyidaungsu" panose="020B0502040204020203" pitchFamily="34" charset="0"/>
              </a:rPr>
              <a:t>ပဋိညာဥ်</a:t>
            </a:r>
          </a:p>
        </p:txBody>
      </p:sp>
      <p:sp>
        <p:nvSpPr>
          <p:cNvPr id="331786" name="Text Box 11"/>
          <p:cNvSpPr txBox="1">
            <a:spLocks noChangeArrowheads="1"/>
          </p:cNvSpPr>
          <p:nvPr/>
        </p:nvSpPr>
        <p:spPr bwMode="auto">
          <a:xfrm>
            <a:off x="8305800" y="152400"/>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000" b="1">
                <a:solidFill>
                  <a:srgbClr val="FFFFFF"/>
                </a:solidFill>
              </a:rPr>
              <a:t>33</a:t>
            </a:r>
          </a:p>
        </p:txBody>
      </p:sp>
    </p:spTree>
    <p:extLst>
      <p:ext uri="{BB962C8B-B14F-4D97-AF65-F5344CB8AC3E}">
        <p14:creationId xmlns:p14="http://schemas.microsoft.com/office/powerpoint/2010/main" val="1147254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7" dur="500"/>
                                        <p:tgtEl>
                                          <p:spTgt spid="2150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1508">
                                            <p:txEl>
                                              <p:pRg st="2" end="2"/>
                                            </p:txEl>
                                          </p:spTgt>
                                        </p:tgtEl>
                                        <p:attrNameLst>
                                          <p:attrName>style.visibility</p:attrName>
                                        </p:attrNameLst>
                                      </p:cBhvr>
                                      <p:to>
                                        <p:strVal val="visible"/>
                                      </p:to>
                                    </p:set>
                                    <p:animEffect transition="in" filter="barn(inHorizontal)">
                                      <p:cBhvr>
                                        <p:cTn id="22" dur="500"/>
                                        <p:tgtEl>
                                          <p:spTgt spid="2150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fade">
                                      <p:cBhvr>
                                        <p:cTn id="27" dur="100"/>
                                        <p:tgtEl>
                                          <p:spTgt spid="21513"/>
                                        </p:tgtEl>
                                      </p:cBhvr>
                                    </p:animEffect>
                                    <p:anim calcmode="lin" valueType="num">
                                      <p:cBhvr>
                                        <p:cTn id="28" dur="400" fill="hold"/>
                                        <p:tgtEl>
                                          <p:spTgt spid="21513"/>
                                        </p:tgtEl>
                                        <p:attrNameLst>
                                          <p:attrName>ppt_x</p:attrName>
                                        </p:attrNameLst>
                                      </p:cBhvr>
                                      <p:tavLst>
                                        <p:tav tm="0">
                                          <p:val>
                                            <p:strVal val="#ppt_x"/>
                                          </p:val>
                                        </p:tav>
                                        <p:tav tm="100000">
                                          <p:val>
                                            <p:strVal val="#ppt_x"/>
                                          </p:val>
                                        </p:tav>
                                      </p:tavLst>
                                    </p:anim>
                                    <p:anim calcmode="lin" valueType="num">
                                      <p:cBhvr>
                                        <p:cTn id="29" dur="400" fill="hold"/>
                                        <p:tgtEl>
                                          <p:spTgt spid="21513"/>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3" presetClass="entr" presetSubtype="0" fill="hold" grpId="0" nodeType="clickEffect">
                                  <p:stCondLst>
                                    <p:cond delay="0"/>
                                  </p:stCondLst>
                                  <p:childTnLst>
                                    <p:set>
                                      <p:cBhvr>
                                        <p:cTn id="35" dur="1" fill="hold">
                                          <p:stCondLst>
                                            <p:cond delay="0"/>
                                          </p:stCondLst>
                                        </p:cTn>
                                        <p:tgtEl>
                                          <p:spTgt spid="21510"/>
                                        </p:tgtEl>
                                        <p:attrNameLst>
                                          <p:attrName>style.visibility</p:attrName>
                                        </p:attrNameLst>
                                      </p:cBhvr>
                                      <p:to>
                                        <p:strVal val="visible"/>
                                      </p:to>
                                    </p:set>
                                    <p:animEffect transition="in" filter="fade">
                                      <p:cBhvr>
                                        <p:cTn id="36" dur="100"/>
                                        <p:tgtEl>
                                          <p:spTgt spid="21510"/>
                                        </p:tgtEl>
                                      </p:cBhvr>
                                    </p:animEffect>
                                    <p:anim calcmode="lin" valueType="num">
                                      <p:cBhvr>
                                        <p:cTn id="37" dur="400" fill="hold"/>
                                        <p:tgtEl>
                                          <p:spTgt spid="21510"/>
                                        </p:tgtEl>
                                        <p:attrNameLst>
                                          <p:attrName>ppt_x</p:attrName>
                                        </p:attrNameLst>
                                      </p:cBhvr>
                                      <p:tavLst>
                                        <p:tav tm="0">
                                          <p:val>
                                            <p:strVal val="#ppt_x"/>
                                          </p:val>
                                        </p:tav>
                                        <p:tav tm="100000">
                                          <p:val>
                                            <p:strVal val="#ppt_x"/>
                                          </p:val>
                                        </p:tav>
                                      </p:tavLst>
                                    </p:anim>
                                    <p:anim calcmode="lin" valueType="num">
                                      <p:cBhvr>
                                        <p:cTn id="38" dur="400" fill="hold"/>
                                        <p:tgtEl>
                                          <p:spTgt spid="21510"/>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3" presetClass="entr" presetSubtype="0" fill="hold" grpId="0" nodeType="clickEffect">
                                  <p:stCondLst>
                                    <p:cond delay="0"/>
                                  </p:stCondLst>
                                  <p:childTnLst>
                                    <p:set>
                                      <p:cBhvr>
                                        <p:cTn id="44" dur="1" fill="hold">
                                          <p:stCondLst>
                                            <p:cond delay="0"/>
                                          </p:stCondLst>
                                        </p:cTn>
                                        <p:tgtEl>
                                          <p:spTgt spid="21511"/>
                                        </p:tgtEl>
                                        <p:attrNameLst>
                                          <p:attrName>style.visibility</p:attrName>
                                        </p:attrNameLst>
                                      </p:cBhvr>
                                      <p:to>
                                        <p:strVal val="visible"/>
                                      </p:to>
                                    </p:set>
                                    <p:animEffect transition="in" filter="fade">
                                      <p:cBhvr>
                                        <p:cTn id="45" dur="100"/>
                                        <p:tgtEl>
                                          <p:spTgt spid="21511"/>
                                        </p:tgtEl>
                                      </p:cBhvr>
                                    </p:animEffect>
                                    <p:anim calcmode="lin" valueType="num">
                                      <p:cBhvr>
                                        <p:cTn id="46" dur="400" fill="hold"/>
                                        <p:tgtEl>
                                          <p:spTgt spid="21511"/>
                                        </p:tgtEl>
                                        <p:attrNameLst>
                                          <p:attrName>ppt_x</p:attrName>
                                        </p:attrNameLst>
                                      </p:cBhvr>
                                      <p:tavLst>
                                        <p:tav tm="0">
                                          <p:val>
                                            <p:strVal val="#ppt_x"/>
                                          </p:val>
                                        </p:tav>
                                        <p:tav tm="100000">
                                          <p:val>
                                            <p:strVal val="#ppt_x"/>
                                          </p:val>
                                        </p:tav>
                                      </p:tavLst>
                                    </p:anim>
                                    <p:anim calcmode="lin" valueType="num">
                                      <p:cBhvr>
                                        <p:cTn id="47" dur="400" fill="hold"/>
                                        <p:tgtEl>
                                          <p:spTgt spid="21511"/>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21512"/>
                                        </p:tgtEl>
                                        <p:attrNameLst>
                                          <p:attrName>style.visibility</p:attrName>
                                        </p:attrNameLst>
                                      </p:cBhvr>
                                      <p:to>
                                        <p:strVal val="visible"/>
                                      </p:to>
                                    </p:set>
                                    <p:animEffect transition="in" filter="wipe(left)">
                                      <p:cBhvr>
                                        <p:cTn id="54" dur="3000"/>
                                        <p:tgtEl>
                                          <p:spTgt spid="21512"/>
                                        </p:tgtEl>
                                      </p:cBhvr>
                                    </p:animEffect>
                                  </p:childTnLst>
                                </p:cTn>
                              </p:par>
                              <p:par>
                                <p:cTn id="55" presetID="43" presetClass="entr" presetSubtype="0" fill="hold" grpId="0" nodeType="with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fade">
                                      <p:cBhvr>
                                        <p:cTn id="57" dur="100"/>
                                        <p:tgtEl>
                                          <p:spTgt spid="21514"/>
                                        </p:tgtEl>
                                      </p:cBhvr>
                                    </p:animEffect>
                                    <p:anim calcmode="lin" valueType="num">
                                      <p:cBhvr>
                                        <p:cTn id="58" dur="400" fill="hold"/>
                                        <p:tgtEl>
                                          <p:spTgt spid="21514"/>
                                        </p:tgtEl>
                                        <p:attrNameLst>
                                          <p:attrName>ppt_x</p:attrName>
                                        </p:attrNameLst>
                                      </p:cBhvr>
                                      <p:tavLst>
                                        <p:tav tm="0">
                                          <p:val>
                                            <p:strVal val="#ppt_x"/>
                                          </p:val>
                                        </p:tav>
                                        <p:tav tm="100000">
                                          <p:val>
                                            <p:strVal val="#ppt_x"/>
                                          </p:val>
                                        </p:tav>
                                      </p:tavLst>
                                    </p:anim>
                                    <p:anim calcmode="lin" valueType="num">
                                      <p:cBhvr>
                                        <p:cTn id="59" dur="400" fill="hold"/>
                                        <p:tgtEl>
                                          <p:spTgt spid="21514"/>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3" grpId="0"/>
      <p:bldP spid="215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dirty="0">
                <a:solidFill>
                  <a:srgbClr val="FFFF00"/>
                </a:solidFill>
                <a:latin typeface="Pyidaungsu" panose="020B0502040204020203" pitchFamily="34" charset="0"/>
                <a:cs typeface="Pyidaungsu" panose="020B0502040204020203" pitchFamily="34" charset="0"/>
              </a:rPr>
              <a:t>၁</a:t>
            </a:r>
          </a:p>
        </p:txBody>
      </p:sp>
      <p:sp>
        <p:nvSpPr>
          <p:cNvPr id="260099" name="Rectangle 3"/>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၂</a:t>
            </a:r>
          </a:p>
        </p:txBody>
      </p:sp>
      <p:sp>
        <p:nvSpPr>
          <p:cNvPr id="260100" name="Rectangle 4"/>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၃</a:t>
            </a:r>
          </a:p>
        </p:txBody>
      </p:sp>
      <p:sp>
        <p:nvSpPr>
          <p:cNvPr id="260101" name="Rectangle 5"/>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၄</a:t>
            </a:r>
          </a:p>
        </p:txBody>
      </p:sp>
      <p:sp>
        <p:nvSpPr>
          <p:cNvPr id="260102" name="Rectangle 6"/>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၅</a:t>
            </a:r>
          </a:p>
        </p:txBody>
      </p:sp>
      <p:sp>
        <p:nvSpPr>
          <p:cNvPr id="260103" name="Rectangle 7"/>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၆</a:t>
            </a:r>
          </a:p>
        </p:txBody>
      </p:sp>
      <p:sp>
        <p:nvSpPr>
          <p:cNvPr id="260104" name="Rectangle 8"/>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၇</a:t>
            </a:r>
          </a:p>
        </p:txBody>
      </p:sp>
      <p:sp>
        <p:nvSpPr>
          <p:cNvPr id="260105" name="Rectangle 9"/>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Pyidaungsu" panose="020B0502040204020203" pitchFamily="34" charset="0"/>
                <a:cs typeface="Pyidaungsu" panose="020B0502040204020203" pitchFamily="34" charset="0"/>
              </a:rPr>
              <a:t>၈</a:t>
            </a:r>
          </a:p>
        </p:txBody>
      </p:sp>
      <p:sp>
        <p:nvSpPr>
          <p:cNvPr id="260107" name="Oval 11"/>
          <p:cNvSpPr>
            <a:spLocks noChangeArrowheads="1"/>
          </p:cNvSpPr>
          <p:nvPr/>
        </p:nvSpPr>
        <p:spPr bwMode="auto">
          <a:xfrm>
            <a:off x="4967288" y="1203325"/>
            <a:ext cx="1050925" cy="1787525"/>
          </a:xfrm>
          <a:prstGeom prst="ellipse">
            <a:avLst/>
          </a:prstGeom>
          <a:noFill/>
          <a:ln w="76200">
            <a:solidFill>
              <a:srgbClr val="0BFF0B"/>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grpSp>
        <p:nvGrpSpPr>
          <p:cNvPr id="2" name="Group 20"/>
          <p:cNvGrpSpPr>
            <a:grpSpLocks/>
          </p:cNvGrpSpPr>
          <p:nvPr/>
        </p:nvGrpSpPr>
        <p:grpSpPr bwMode="auto">
          <a:xfrm>
            <a:off x="1555750" y="3711576"/>
            <a:ext cx="5578475" cy="1635126"/>
            <a:chOff x="980" y="2338"/>
            <a:chExt cx="3514" cy="1030"/>
          </a:xfrm>
        </p:grpSpPr>
        <p:grpSp>
          <p:nvGrpSpPr>
            <p:cNvPr id="15381" name="Group 21"/>
            <p:cNvGrpSpPr>
              <a:grpSpLocks/>
            </p:cNvGrpSpPr>
            <p:nvPr/>
          </p:nvGrpSpPr>
          <p:grpSpPr bwMode="auto">
            <a:xfrm>
              <a:off x="980" y="2338"/>
              <a:ext cx="3514" cy="799"/>
              <a:chOff x="980" y="2338"/>
              <a:chExt cx="3514" cy="799"/>
            </a:xfrm>
          </p:grpSpPr>
          <p:grpSp>
            <p:nvGrpSpPr>
              <p:cNvPr id="15383" name="Group 22"/>
              <p:cNvGrpSpPr>
                <a:grpSpLocks/>
              </p:cNvGrpSpPr>
              <p:nvPr/>
            </p:nvGrpSpPr>
            <p:grpSpPr bwMode="auto">
              <a:xfrm>
                <a:off x="980" y="2552"/>
                <a:ext cx="3514" cy="585"/>
                <a:chOff x="980" y="2552"/>
                <a:chExt cx="3514" cy="585"/>
              </a:xfrm>
            </p:grpSpPr>
            <p:sp>
              <p:nvSpPr>
                <p:cNvPr id="15385" name="AutoShape 23"/>
                <p:cNvSpPr>
                  <a:spLocks noChangeArrowheads="1"/>
                </p:cNvSpPr>
                <p:nvPr/>
              </p:nvSpPr>
              <p:spPr bwMode="auto">
                <a:xfrm>
                  <a:off x="3056" y="2867"/>
                  <a:ext cx="1438" cy="270"/>
                </a:xfrm>
                <a:prstGeom prst="rightArrow">
                  <a:avLst>
                    <a:gd name="adj1" fmla="val 50000"/>
                    <a:gd name="adj2" fmla="val 133148"/>
                  </a:avLst>
                </a:prstGeom>
                <a:solidFill>
                  <a:srgbClr val="E81034"/>
                </a:solidFill>
                <a:ln w="12700">
                  <a:solidFill>
                    <a:schemeClr val="tx1"/>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sp>
              <p:nvSpPr>
                <p:cNvPr id="15386" name="AutoShape 24"/>
                <p:cNvSpPr>
                  <a:spLocks noChangeArrowheads="1"/>
                </p:cNvSpPr>
                <p:nvPr/>
              </p:nvSpPr>
              <p:spPr bwMode="auto">
                <a:xfrm>
                  <a:off x="980" y="2552"/>
                  <a:ext cx="1915" cy="314"/>
                </a:xfrm>
                <a:prstGeom prst="leftArrow">
                  <a:avLst>
                    <a:gd name="adj1" fmla="val 50000"/>
                    <a:gd name="adj2" fmla="val 152468"/>
                  </a:avLst>
                </a:prstGeom>
                <a:solidFill>
                  <a:srgbClr val="28FD53"/>
                </a:solidFill>
                <a:ln w="12700">
                  <a:solidFill>
                    <a:schemeClr val="tx1"/>
                  </a:solidFill>
                  <a:miter lim="800000"/>
                  <a:headEnd/>
                  <a:tailEnd/>
                </a:ln>
              </p:spPr>
              <p:txBody>
                <a:bodyPr wrap="none" anchor="ctr"/>
                <a:lstStyle/>
                <a:p>
                  <a:endParaRPr lang="en-US" sz="3600">
                    <a:solidFill>
                      <a:srgbClr val="000000"/>
                    </a:solidFill>
                    <a:latin typeface="Pyidaungsu" panose="020B0502040204020203" pitchFamily="34" charset="0"/>
                    <a:cs typeface="Pyidaungsu" panose="020B0502040204020203" pitchFamily="34" charset="0"/>
                  </a:endParaRPr>
                </a:p>
              </p:txBody>
            </p:sp>
          </p:grpSp>
          <p:sp>
            <p:nvSpPr>
              <p:cNvPr id="260121" name="Rectangle 25"/>
              <p:cNvSpPr>
                <a:spLocks noChangeArrowheads="1"/>
              </p:cNvSpPr>
              <p:nvPr/>
            </p:nvSpPr>
            <p:spPr bwMode="auto">
              <a:xfrm>
                <a:off x="2103" y="2338"/>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7200" b="1" dirty="0">
                    <a:solidFill>
                      <a:srgbClr val="FFFF00"/>
                    </a:solidFill>
                    <a:latin typeface="Pyidaungsu" panose="020B0502040204020203" pitchFamily="34" charset="0"/>
                    <a:cs typeface="Pyidaungsu" panose="020B0502040204020203" pitchFamily="34" charset="0"/>
                  </a:rPr>
                  <a:t>၄</a:t>
                </a:r>
              </a:p>
            </p:txBody>
          </p:sp>
        </p:grpSp>
        <p:sp>
          <p:nvSpPr>
            <p:cNvPr id="260122" name="Rectangle 26"/>
            <p:cNvSpPr>
              <a:spLocks noChangeArrowheads="1"/>
            </p:cNvSpPr>
            <p:nvPr/>
          </p:nvSpPr>
          <p:spPr bwMode="auto">
            <a:xfrm>
              <a:off x="3449" y="2614"/>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7200" b="1" dirty="0">
                  <a:solidFill>
                    <a:srgbClr val="FFFF00"/>
                  </a:solidFill>
                  <a:latin typeface="Pyidaungsu" panose="020B0502040204020203" pitchFamily="34" charset="0"/>
                  <a:cs typeface="Pyidaungsu" panose="020B0502040204020203" pitchFamily="34" charset="0"/>
                </a:rPr>
                <a:t>၄</a:t>
              </a:r>
            </a:p>
          </p:txBody>
        </p:sp>
      </p:grpSp>
      <p:sp>
        <p:nvSpPr>
          <p:cNvPr id="260133" name="Rectangle 37" descr="Dark horizontal"/>
          <p:cNvSpPr>
            <a:spLocks noChangeArrowheads="1"/>
          </p:cNvSpPr>
          <p:nvPr/>
        </p:nvSpPr>
        <p:spPr bwMode="auto">
          <a:xfrm rot="1518301">
            <a:off x="4810125" y="2973389"/>
            <a:ext cx="184150" cy="2347912"/>
          </a:xfrm>
          <a:prstGeom prst="rect">
            <a:avLst/>
          </a:prstGeom>
          <a:pattFill prst="dkHorz">
            <a:fgClr>
              <a:schemeClr val="bg1"/>
            </a:fgClr>
            <a:bgClr>
              <a:schemeClr val="tx1"/>
            </a:bgClr>
          </a:pattFill>
          <a:ln w="57150">
            <a:solidFill>
              <a:srgbClr val="E81034"/>
            </a:solidFill>
            <a:miter lim="800000"/>
            <a:headEnd/>
            <a:tailEnd/>
          </a:ln>
        </p:spPr>
        <p:txBody>
          <a:bodyPr wrap="none" anchor="ctr"/>
          <a:lstStyle/>
          <a:p>
            <a:endParaRPr lang="en-US" sz="3600">
              <a:solidFill>
                <a:srgbClr val="000000"/>
              </a:solidFill>
              <a:latin typeface="Comic Sans MS" charset="0"/>
            </a:endParaRPr>
          </a:p>
        </p:txBody>
      </p:sp>
      <p:grpSp>
        <p:nvGrpSpPr>
          <p:cNvPr id="5" name="Group 41"/>
          <p:cNvGrpSpPr>
            <a:grpSpLocks/>
          </p:cNvGrpSpPr>
          <p:nvPr/>
        </p:nvGrpSpPr>
        <p:grpSpPr bwMode="auto">
          <a:xfrm>
            <a:off x="5470525" y="588963"/>
            <a:ext cx="687388" cy="958850"/>
            <a:chOff x="3446" y="371"/>
            <a:chExt cx="433" cy="604"/>
          </a:xfrm>
        </p:grpSpPr>
        <p:sp>
          <p:nvSpPr>
            <p:cNvPr id="15378" name="Rectangle 42"/>
            <p:cNvSpPr>
              <a:spLocks noChangeArrowheads="1"/>
            </p:cNvSpPr>
            <p:nvPr/>
          </p:nvSpPr>
          <p:spPr bwMode="auto">
            <a:xfrm>
              <a:off x="3604" y="371"/>
              <a:ext cx="115" cy="604"/>
            </a:xfrm>
            <a:prstGeom prst="rect">
              <a:avLst/>
            </a:prstGeom>
            <a:solidFill>
              <a:schemeClr val="bg1"/>
            </a:solidFill>
            <a:ln w="38100">
              <a:solidFill>
                <a:srgbClr val="E81034"/>
              </a:solidFill>
              <a:miter lim="800000"/>
              <a:headEnd/>
              <a:tailEnd/>
            </a:ln>
          </p:spPr>
          <p:txBody>
            <a:bodyPr wrap="none" anchor="ctr"/>
            <a:lstStyle/>
            <a:p>
              <a:endParaRPr lang="en-US" sz="3600">
                <a:solidFill>
                  <a:srgbClr val="000000"/>
                </a:solidFill>
                <a:latin typeface="Comic Sans MS" charset="0"/>
              </a:endParaRPr>
            </a:p>
          </p:txBody>
        </p:sp>
        <p:sp>
          <p:nvSpPr>
            <p:cNvPr id="15379" name="Rectangle 43"/>
            <p:cNvSpPr>
              <a:spLocks noChangeArrowheads="1"/>
            </p:cNvSpPr>
            <p:nvPr/>
          </p:nvSpPr>
          <p:spPr bwMode="auto">
            <a:xfrm>
              <a:off x="3446" y="475"/>
              <a:ext cx="433" cy="110"/>
            </a:xfrm>
            <a:prstGeom prst="rect">
              <a:avLst/>
            </a:prstGeom>
            <a:solidFill>
              <a:schemeClr val="bg1"/>
            </a:solidFill>
            <a:ln w="38100">
              <a:solidFill>
                <a:srgbClr val="E81034"/>
              </a:solidFill>
              <a:miter lim="800000"/>
              <a:headEnd/>
              <a:tailEnd/>
            </a:ln>
          </p:spPr>
          <p:txBody>
            <a:bodyPr wrap="none" anchor="ctr"/>
            <a:lstStyle/>
            <a:p>
              <a:endParaRPr lang="en-US" sz="3600">
                <a:solidFill>
                  <a:srgbClr val="000000"/>
                </a:solidFill>
                <a:latin typeface="Comic Sans MS" charset="0"/>
              </a:endParaRPr>
            </a:p>
          </p:txBody>
        </p:sp>
        <p:sp>
          <p:nvSpPr>
            <p:cNvPr id="15380" name="Rectangle 44"/>
            <p:cNvSpPr>
              <a:spLocks noChangeArrowheads="1"/>
            </p:cNvSpPr>
            <p:nvPr/>
          </p:nvSpPr>
          <p:spPr bwMode="auto">
            <a:xfrm>
              <a:off x="3619" y="436"/>
              <a:ext cx="85" cy="212"/>
            </a:xfrm>
            <a:prstGeom prst="rect">
              <a:avLst/>
            </a:prstGeom>
            <a:solidFill>
              <a:schemeClr val="bg1"/>
            </a:solidFill>
            <a:ln w="12700">
              <a:solidFill>
                <a:schemeClr val="bg1"/>
              </a:solidFill>
              <a:miter lim="800000"/>
              <a:headEnd/>
              <a:tailEnd/>
            </a:ln>
          </p:spPr>
          <p:txBody>
            <a:bodyPr wrap="none" anchor="ctr"/>
            <a:lstStyle/>
            <a:p>
              <a:endParaRPr lang="en-US" sz="3600">
                <a:solidFill>
                  <a:srgbClr val="000000"/>
                </a:solidFill>
                <a:latin typeface="Comic Sans MS" charset="0"/>
              </a:endParaRPr>
            </a:p>
          </p:txBody>
        </p:sp>
      </p:grpSp>
      <p:sp>
        <p:nvSpPr>
          <p:cNvPr id="15373" name="Text Box 61"/>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260158" name="Text Box 62"/>
          <p:cNvSpPr txBox="1">
            <a:spLocks noChangeArrowheads="1"/>
          </p:cNvSpPr>
          <p:nvPr/>
        </p:nvSpPr>
        <p:spPr bwMode="auto">
          <a:xfrm>
            <a:off x="107504" y="692696"/>
            <a:ext cx="3330575"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ဓမ္မဟောင်း</a:t>
            </a:r>
            <a:endParaRPr lang="en-US" sz="3200" b="1" dirty="0">
              <a:solidFill>
                <a:srgbClr val="FFFF00"/>
              </a:solidFill>
              <a:latin typeface="Pyidaungsu" panose="020B0502040204020203" pitchFamily="34" charset="0"/>
              <a:cs typeface="Pyidaungsu" panose="020B0502040204020203" pitchFamily="34" charset="0"/>
            </a:endParaRPr>
          </a:p>
        </p:txBody>
      </p:sp>
      <p:sp>
        <p:nvSpPr>
          <p:cNvPr id="260159" name="Text Box 63"/>
          <p:cNvSpPr txBox="1">
            <a:spLocks noChangeArrowheads="1"/>
          </p:cNvSpPr>
          <p:nvPr/>
        </p:nvSpPr>
        <p:spPr bwMode="auto">
          <a:xfrm>
            <a:off x="5875338" y="687388"/>
            <a:ext cx="3217862" cy="584776"/>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dirty="0" err="1">
                <a:solidFill>
                  <a:srgbClr val="FFFF00"/>
                </a:solidFill>
                <a:latin typeface="Pyidaungsu" panose="020B0502040204020203" pitchFamily="34" charset="0"/>
                <a:cs typeface="Pyidaungsu" panose="020B0502040204020203" pitchFamily="34" charset="0"/>
              </a:rPr>
              <a:t>ဓမ္မသစ</a:t>
            </a:r>
            <a:r>
              <a:rPr lang="en-US" sz="3200" b="1" dirty="0">
                <a:solidFill>
                  <a:srgbClr val="FFFF00"/>
                </a:solidFill>
                <a:latin typeface="Pyidaungsu" panose="020B0502040204020203" pitchFamily="34" charset="0"/>
                <a:cs typeface="Pyidaungsu" panose="020B0502040204020203" pitchFamily="34" charset="0"/>
              </a:rPr>
              <a:t>်</a:t>
            </a:r>
          </a:p>
        </p:txBody>
      </p:sp>
      <p:sp>
        <p:nvSpPr>
          <p:cNvPr id="15376" name="Text Box 66"/>
          <p:cNvSpPr txBox="1">
            <a:spLocks noChangeArrowheads="1"/>
          </p:cNvSpPr>
          <p:nvPr/>
        </p:nvSpPr>
        <p:spPr bwMode="auto">
          <a:xfrm>
            <a:off x="8534400" y="63928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5</a:t>
            </a:r>
          </a:p>
        </p:txBody>
      </p:sp>
      <p:sp>
        <p:nvSpPr>
          <p:cNvPr id="260163" name="Rectangle 67"/>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06</a:t>
            </a:r>
            <a:endParaRPr lang="en-US" b="1">
              <a:solidFill>
                <a:srgbClr val="000000"/>
              </a:solidFill>
              <a:effectLst>
                <a:outerShdw blurRad="38100" dist="38100" dir="2700000" algn="tl">
                  <a:srgbClr val="FFFFFF"/>
                </a:outerShdw>
              </a:effectLst>
              <a:latin typeface="Comic Sans MS" charset="0"/>
            </a:endParaRPr>
          </a:p>
        </p:txBody>
      </p:sp>
      <p:sp>
        <p:nvSpPr>
          <p:cNvPr id="28"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61146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8"/>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8"/>
                                        </p:tgtEl>
                                        <p:attrNameLst>
                                          <p:attrName>ppt_x</p:attrName>
                                        </p:attrNameLst>
                                      </p:cBhvr>
                                      <p:tavLst>
                                        <p:tav tm="0">
                                          <p:val>
                                            <p:fltVal val="0.5"/>
                                          </p:val>
                                        </p:tav>
                                        <p:tav tm="100000">
                                          <p:val>
                                            <p:strVal val="#ppt_x"/>
                                          </p:val>
                                        </p:tav>
                                      </p:tavLst>
                                    </p:anim>
                                    <p:anim calcmode="lin" valueType="num">
                                      <p:cBhvr>
                                        <p:cTn id="10" dur="500" fill="hold"/>
                                        <p:tgtEl>
                                          <p:spTgt spid="26009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260099"/>
                                        </p:tgtEl>
                                        <p:attrNameLst>
                                          <p:attrName>style.visibility</p:attrName>
                                        </p:attrNameLst>
                                      </p:cBhvr>
                                      <p:to>
                                        <p:strVal val="visible"/>
                                      </p:to>
                                    </p:set>
                                    <p:anim calcmode="lin" valueType="num">
                                      <p:cBhvr>
                                        <p:cTn id="14"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60099"/>
                                        </p:tgtEl>
                                        <p:attrNameLst>
                                          <p:attrName>ppt_x</p:attrName>
                                        </p:attrNameLst>
                                      </p:cBhvr>
                                      <p:tavLst>
                                        <p:tav tm="0">
                                          <p:val>
                                            <p:fltVal val="0.5"/>
                                          </p:val>
                                        </p:tav>
                                        <p:tav tm="100000">
                                          <p:val>
                                            <p:strVal val="#ppt_x"/>
                                          </p:val>
                                        </p:tav>
                                      </p:tavLst>
                                    </p:anim>
                                    <p:anim calcmode="lin" valueType="num">
                                      <p:cBhvr>
                                        <p:cTn id="17"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260100"/>
                                        </p:tgtEl>
                                        <p:attrNameLst>
                                          <p:attrName>style.visibility</p:attrName>
                                        </p:attrNameLst>
                                      </p:cBhvr>
                                      <p:to>
                                        <p:strVal val="visible"/>
                                      </p:to>
                                    </p:set>
                                    <p:anim calcmode="lin" valueType="num">
                                      <p:cBhvr>
                                        <p:cTn id="21" dur="500" fill="hold"/>
                                        <p:tgtEl>
                                          <p:spTgt spid="260100"/>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0100"/>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0100"/>
                                        </p:tgtEl>
                                        <p:attrNameLst>
                                          <p:attrName>ppt_x</p:attrName>
                                        </p:attrNameLst>
                                      </p:cBhvr>
                                      <p:tavLst>
                                        <p:tav tm="0">
                                          <p:val>
                                            <p:fltVal val="0.5"/>
                                          </p:val>
                                        </p:tav>
                                        <p:tav tm="100000">
                                          <p:val>
                                            <p:strVal val="#ppt_x"/>
                                          </p:val>
                                        </p:tav>
                                      </p:tavLst>
                                    </p:anim>
                                    <p:anim calcmode="lin" valueType="num">
                                      <p:cBhvr>
                                        <p:cTn id="24" dur="500" fill="hold"/>
                                        <p:tgtEl>
                                          <p:spTgt spid="26010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260101"/>
                                        </p:tgtEl>
                                        <p:attrNameLst>
                                          <p:attrName>style.visibility</p:attrName>
                                        </p:attrNameLst>
                                      </p:cBhvr>
                                      <p:to>
                                        <p:strVal val="visible"/>
                                      </p:to>
                                    </p:set>
                                    <p:anim calcmode="lin" valueType="num">
                                      <p:cBhvr>
                                        <p:cTn id="28" dur="500" fill="hold"/>
                                        <p:tgtEl>
                                          <p:spTgt spid="260101"/>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0101"/>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0101"/>
                                        </p:tgtEl>
                                        <p:attrNameLst>
                                          <p:attrName>ppt_x</p:attrName>
                                        </p:attrNameLst>
                                      </p:cBhvr>
                                      <p:tavLst>
                                        <p:tav tm="0">
                                          <p:val>
                                            <p:fltVal val="0.5"/>
                                          </p:val>
                                        </p:tav>
                                        <p:tav tm="100000">
                                          <p:val>
                                            <p:strVal val="#ppt_x"/>
                                          </p:val>
                                        </p:tav>
                                      </p:tavLst>
                                    </p:anim>
                                    <p:anim calcmode="lin" valueType="num">
                                      <p:cBhvr>
                                        <p:cTn id="31" dur="500" fill="hold"/>
                                        <p:tgtEl>
                                          <p:spTgt spid="26010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260102"/>
                                        </p:tgtEl>
                                        <p:attrNameLst>
                                          <p:attrName>style.visibility</p:attrName>
                                        </p:attrNameLst>
                                      </p:cBhvr>
                                      <p:to>
                                        <p:strVal val="visible"/>
                                      </p:to>
                                    </p:set>
                                    <p:anim calcmode="lin" valueType="num">
                                      <p:cBhvr>
                                        <p:cTn id="35" dur="500" fill="hold"/>
                                        <p:tgtEl>
                                          <p:spTgt spid="26010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6010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60102"/>
                                        </p:tgtEl>
                                        <p:attrNameLst>
                                          <p:attrName>ppt_x</p:attrName>
                                        </p:attrNameLst>
                                      </p:cBhvr>
                                      <p:tavLst>
                                        <p:tav tm="0">
                                          <p:val>
                                            <p:fltVal val="0.5"/>
                                          </p:val>
                                        </p:tav>
                                        <p:tav tm="100000">
                                          <p:val>
                                            <p:strVal val="#ppt_x"/>
                                          </p:val>
                                        </p:tav>
                                      </p:tavLst>
                                    </p:anim>
                                    <p:anim calcmode="lin" valueType="num">
                                      <p:cBhvr>
                                        <p:cTn id="38" dur="500" fill="hold"/>
                                        <p:tgtEl>
                                          <p:spTgt spid="26010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grpId="0" nodeType="afterEffect">
                                  <p:stCondLst>
                                    <p:cond delay="0"/>
                                  </p:stCondLst>
                                  <p:childTnLst>
                                    <p:set>
                                      <p:cBhvr>
                                        <p:cTn id="41" dur="1" fill="hold">
                                          <p:stCondLst>
                                            <p:cond delay="0"/>
                                          </p:stCondLst>
                                        </p:cTn>
                                        <p:tgtEl>
                                          <p:spTgt spid="260103"/>
                                        </p:tgtEl>
                                        <p:attrNameLst>
                                          <p:attrName>style.visibility</p:attrName>
                                        </p:attrNameLst>
                                      </p:cBhvr>
                                      <p:to>
                                        <p:strVal val="visible"/>
                                      </p:to>
                                    </p:set>
                                    <p:anim calcmode="lin" valueType="num">
                                      <p:cBhvr>
                                        <p:cTn id="42" dur="500" fill="hold"/>
                                        <p:tgtEl>
                                          <p:spTgt spid="260103"/>
                                        </p:tgtEl>
                                        <p:attrNameLst>
                                          <p:attrName>ppt_w</p:attrName>
                                        </p:attrNameLst>
                                      </p:cBhvr>
                                      <p:tavLst>
                                        <p:tav tm="0">
                                          <p:val>
                                            <p:strVal val="(6*min(max(#ppt_w*#ppt_h,.3),1)-7.4)/-.7*#ppt_w"/>
                                          </p:val>
                                        </p:tav>
                                        <p:tav tm="100000">
                                          <p:val>
                                            <p:strVal val="#ppt_w"/>
                                          </p:val>
                                        </p:tav>
                                      </p:tavLst>
                                    </p:anim>
                                    <p:anim calcmode="lin" valueType="num">
                                      <p:cBhvr>
                                        <p:cTn id="43" dur="500" fill="hold"/>
                                        <p:tgtEl>
                                          <p:spTgt spid="260103"/>
                                        </p:tgtEl>
                                        <p:attrNameLst>
                                          <p:attrName>ppt_h</p:attrName>
                                        </p:attrNameLst>
                                      </p:cBhvr>
                                      <p:tavLst>
                                        <p:tav tm="0">
                                          <p:val>
                                            <p:strVal val="(6*min(max(#ppt_w*#ppt_h,.3),1)-7.4)/-.7*#ppt_h"/>
                                          </p:val>
                                        </p:tav>
                                        <p:tav tm="100000">
                                          <p:val>
                                            <p:strVal val="#ppt_h"/>
                                          </p:val>
                                        </p:tav>
                                      </p:tavLst>
                                    </p:anim>
                                    <p:anim calcmode="lin" valueType="num">
                                      <p:cBhvr>
                                        <p:cTn id="44" dur="500" fill="hold"/>
                                        <p:tgtEl>
                                          <p:spTgt spid="260103"/>
                                        </p:tgtEl>
                                        <p:attrNameLst>
                                          <p:attrName>ppt_x</p:attrName>
                                        </p:attrNameLst>
                                      </p:cBhvr>
                                      <p:tavLst>
                                        <p:tav tm="0">
                                          <p:val>
                                            <p:fltVal val="0.5"/>
                                          </p:val>
                                        </p:tav>
                                        <p:tav tm="100000">
                                          <p:val>
                                            <p:strVal val="#ppt_x"/>
                                          </p:val>
                                        </p:tav>
                                      </p:tavLst>
                                    </p:anim>
                                    <p:anim calcmode="lin" valueType="num">
                                      <p:cBhvr>
                                        <p:cTn id="45" dur="500" fill="hold"/>
                                        <p:tgtEl>
                                          <p:spTgt spid="26010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grpId="0" nodeType="afterEffect">
                                  <p:stCondLst>
                                    <p:cond delay="0"/>
                                  </p:stCondLst>
                                  <p:childTnLst>
                                    <p:set>
                                      <p:cBhvr>
                                        <p:cTn id="48" dur="1" fill="hold">
                                          <p:stCondLst>
                                            <p:cond delay="0"/>
                                          </p:stCondLst>
                                        </p:cTn>
                                        <p:tgtEl>
                                          <p:spTgt spid="260104"/>
                                        </p:tgtEl>
                                        <p:attrNameLst>
                                          <p:attrName>style.visibility</p:attrName>
                                        </p:attrNameLst>
                                      </p:cBhvr>
                                      <p:to>
                                        <p:strVal val="visible"/>
                                      </p:to>
                                    </p:set>
                                    <p:anim calcmode="lin" valueType="num">
                                      <p:cBhvr>
                                        <p:cTn id="49" dur="500" fill="hold"/>
                                        <p:tgtEl>
                                          <p:spTgt spid="260104"/>
                                        </p:tgtEl>
                                        <p:attrNameLst>
                                          <p:attrName>ppt_w</p:attrName>
                                        </p:attrNameLst>
                                      </p:cBhvr>
                                      <p:tavLst>
                                        <p:tav tm="0">
                                          <p:val>
                                            <p:strVal val="(6*min(max(#ppt_w*#ppt_h,.3),1)-7.4)/-.7*#ppt_w"/>
                                          </p:val>
                                        </p:tav>
                                        <p:tav tm="100000">
                                          <p:val>
                                            <p:strVal val="#ppt_w"/>
                                          </p:val>
                                        </p:tav>
                                      </p:tavLst>
                                    </p:anim>
                                    <p:anim calcmode="lin" valueType="num">
                                      <p:cBhvr>
                                        <p:cTn id="50" dur="500" fill="hold"/>
                                        <p:tgtEl>
                                          <p:spTgt spid="260104"/>
                                        </p:tgtEl>
                                        <p:attrNameLst>
                                          <p:attrName>ppt_h</p:attrName>
                                        </p:attrNameLst>
                                      </p:cBhvr>
                                      <p:tavLst>
                                        <p:tav tm="0">
                                          <p:val>
                                            <p:strVal val="(6*min(max(#ppt_w*#ppt_h,.3),1)-7.4)/-.7*#ppt_h"/>
                                          </p:val>
                                        </p:tav>
                                        <p:tav tm="100000">
                                          <p:val>
                                            <p:strVal val="#ppt_h"/>
                                          </p:val>
                                        </p:tav>
                                      </p:tavLst>
                                    </p:anim>
                                    <p:anim calcmode="lin" valueType="num">
                                      <p:cBhvr>
                                        <p:cTn id="51" dur="500" fill="hold"/>
                                        <p:tgtEl>
                                          <p:spTgt spid="260104"/>
                                        </p:tgtEl>
                                        <p:attrNameLst>
                                          <p:attrName>ppt_x</p:attrName>
                                        </p:attrNameLst>
                                      </p:cBhvr>
                                      <p:tavLst>
                                        <p:tav tm="0">
                                          <p:val>
                                            <p:fltVal val="0.5"/>
                                          </p:val>
                                        </p:tav>
                                        <p:tav tm="100000">
                                          <p:val>
                                            <p:strVal val="#ppt_x"/>
                                          </p:val>
                                        </p:tav>
                                      </p:tavLst>
                                    </p:anim>
                                    <p:anim calcmode="lin" valueType="num">
                                      <p:cBhvr>
                                        <p:cTn id="52" dur="500" fill="hold"/>
                                        <p:tgtEl>
                                          <p:spTgt spid="260104"/>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grpId="0" nodeType="afterEffect">
                                  <p:stCondLst>
                                    <p:cond delay="0"/>
                                  </p:stCondLst>
                                  <p:childTnLst>
                                    <p:set>
                                      <p:cBhvr>
                                        <p:cTn id="55" dur="1" fill="hold">
                                          <p:stCondLst>
                                            <p:cond delay="0"/>
                                          </p:stCondLst>
                                        </p:cTn>
                                        <p:tgtEl>
                                          <p:spTgt spid="260105"/>
                                        </p:tgtEl>
                                        <p:attrNameLst>
                                          <p:attrName>style.visibility</p:attrName>
                                        </p:attrNameLst>
                                      </p:cBhvr>
                                      <p:to>
                                        <p:strVal val="visible"/>
                                      </p:to>
                                    </p:set>
                                    <p:anim calcmode="lin" valueType="num">
                                      <p:cBhvr>
                                        <p:cTn id="56" dur="500" fill="hold"/>
                                        <p:tgtEl>
                                          <p:spTgt spid="260105"/>
                                        </p:tgtEl>
                                        <p:attrNameLst>
                                          <p:attrName>ppt_w</p:attrName>
                                        </p:attrNameLst>
                                      </p:cBhvr>
                                      <p:tavLst>
                                        <p:tav tm="0">
                                          <p:val>
                                            <p:strVal val="(6*min(max(#ppt_w*#ppt_h,.3),1)-7.4)/-.7*#ppt_w"/>
                                          </p:val>
                                        </p:tav>
                                        <p:tav tm="100000">
                                          <p:val>
                                            <p:strVal val="#ppt_w"/>
                                          </p:val>
                                        </p:tav>
                                      </p:tavLst>
                                    </p:anim>
                                    <p:anim calcmode="lin" valueType="num">
                                      <p:cBhvr>
                                        <p:cTn id="57" dur="500" fill="hold"/>
                                        <p:tgtEl>
                                          <p:spTgt spid="260105"/>
                                        </p:tgtEl>
                                        <p:attrNameLst>
                                          <p:attrName>ppt_h</p:attrName>
                                        </p:attrNameLst>
                                      </p:cBhvr>
                                      <p:tavLst>
                                        <p:tav tm="0">
                                          <p:val>
                                            <p:strVal val="(6*min(max(#ppt_w*#ppt_h,.3),1)-7.4)/-.7*#ppt_h"/>
                                          </p:val>
                                        </p:tav>
                                        <p:tav tm="100000">
                                          <p:val>
                                            <p:strVal val="#ppt_h"/>
                                          </p:val>
                                        </p:tav>
                                      </p:tavLst>
                                    </p:anim>
                                    <p:anim calcmode="lin" valueType="num">
                                      <p:cBhvr>
                                        <p:cTn id="58" dur="500" fill="hold"/>
                                        <p:tgtEl>
                                          <p:spTgt spid="260105"/>
                                        </p:tgtEl>
                                        <p:attrNameLst>
                                          <p:attrName>ppt_x</p:attrName>
                                        </p:attrNameLst>
                                      </p:cBhvr>
                                      <p:tavLst>
                                        <p:tav tm="0">
                                          <p:val>
                                            <p:fltVal val="0.5"/>
                                          </p:val>
                                        </p:tav>
                                        <p:tav tm="100000">
                                          <p:val>
                                            <p:strVal val="#ppt_x"/>
                                          </p:val>
                                        </p:tav>
                                      </p:tavLst>
                                    </p:anim>
                                    <p:anim calcmode="lin" valueType="num">
                                      <p:cBhvr>
                                        <p:cTn id="59" dur="500" fill="hold"/>
                                        <p:tgtEl>
                                          <p:spTgt spid="260105"/>
                                        </p:tgtEl>
                                        <p:attrNameLst>
                                          <p:attrName>ppt_y</p:attrName>
                                        </p:attrNameLst>
                                      </p:cBhvr>
                                      <p:tavLst>
                                        <p:tav tm="0">
                                          <p:val>
                                            <p:strVal val="1+(6*min(max(#ppt_w*#ppt_h,.3),1)-7.4)/-.7*#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60133"/>
                                        </p:tgtEl>
                                        <p:attrNameLst>
                                          <p:attrName>style.visibility</p:attrName>
                                        </p:attrNameLst>
                                      </p:cBhvr>
                                      <p:to>
                                        <p:strVal val="visible"/>
                                      </p:to>
                                    </p:set>
                                    <p:animEffect transition="in" filter="wipe(up)">
                                      <p:cBhvr>
                                        <p:cTn id="64" dur="500"/>
                                        <p:tgtEl>
                                          <p:spTgt spid="260133"/>
                                        </p:tgtEl>
                                      </p:cBhvr>
                                    </p:animEffect>
                                  </p:childTnLst>
                                </p:cTn>
                              </p:par>
                            </p:childTnLst>
                          </p:cTn>
                        </p:par>
                        <p:par>
                          <p:cTn id="65" fill="hold" nodeType="afterGroup">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260107"/>
                                        </p:tgtEl>
                                        <p:attrNameLst>
                                          <p:attrName>style.visibility</p:attrName>
                                        </p:attrNameLst>
                                      </p:cBhvr>
                                      <p:to>
                                        <p:strVal val="visible"/>
                                      </p:to>
                                    </p:set>
                                    <p:anim calcmode="lin" valueType="num">
                                      <p:cBhvr additive="base">
                                        <p:cTn id="68" dur="500" fill="hold"/>
                                        <p:tgtEl>
                                          <p:spTgt spid="260107"/>
                                        </p:tgtEl>
                                        <p:attrNameLst>
                                          <p:attrName>ppt_x</p:attrName>
                                        </p:attrNameLst>
                                      </p:cBhvr>
                                      <p:tavLst>
                                        <p:tav tm="0">
                                          <p:val>
                                            <p:strVal val="#ppt_x"/>
                                          </p:val>
                                        </p:tav>
                                        <p:tav tm="100000">
                                          <p:val>
                                            <p:strVal val="#ppt_x"/>
                                          </p:val>
                                        </p:tav>
                                      </p:tavLst>
                                    </p:anim>
                                    <p:anim calcmode="lin" valueType="num">
                                      <p:cBhvr additive="base">
                                        <p:cTn id="69" dur="500" fill="hold"/>
                                        <p:tgtEl>
                                          <p:spTgt spid="26010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ppt_x"/>
                                          </p:val>
                                        </p:tav>
                                        <p:tav tm="100000">
                                          <p:val>
                                            <p:strVal val="#ppt_x"/>
                                          </p:val>
                                        </p:tav>
                                      </p:tavLst>
                                    </p:anim>
                                    <p:anim calcmode="lin" valueType="num">
                                      <p:cBhvr additive="base">
                                        <p:cTn id="7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strVal val="(6*min(max(#ppt_w*#ppt_h,.3),1)-7.4)/-.7*#ppt_w"/>
                                          </p:val>
                                        </p:tav>
                                        <p:tav tm="100000">
                                          <p:val>
                                            <p:strVal val="#ppt_w"/>
                                          </p:val>
                                        </p:tav>
                                      </p:tavLst>
                                    </p:anim>
                                    <p:anim calcmode="lin" valueType="num">
                                      <p:cBhvr>
                                        <p:cTn id="81" dur="500" fill="hold"/>
                                        <p:tgtEl>
                                          <p:spTgt spid="5"/>
                                        </p:tgtEl>
                                        <p:attrNameLst>
                                          <p:attrName>ppt_h</p:attrName>
                                        </p:attrNameLst>
                                      </p:cBhvr>
                                      <p:tavLst>
                                        <p:tav tm="0">
                                          <p:val>
                                            <p:strVal val="(6*min(max(#ppt_w*#ppt_h,.3),1)-7.4)/-.7*#ppt_h"/>
                                          </p:val>
                                        </p:tav>
                                        <p:tav tm="100000">
                                          <p:val>
                                            <p:strVal val="#ppt_h"/>
                                          </p:val>
                                        </p:tav>
                                      </p:tavLst>
                                    </p:anim>
                                    <p:anim calcmode="lin" valueType="num">
                                      <p:cBhvr>
                                        <p:cTn id="82" dur="500" fill="hold"/>
                                        <p:tgtEl>
                                          <p:spTgt spid="5"/>
                                        </p:tgtEl>
                                        <p:attrNameLst>
                                          <p:attrName>ppt_x</p:attrName>
                                        </p:attrNameLst>
                                      </p:cBhvr>
                                      <p:tavLst>
                                        <p:tav tm="0">
                                          <p:val>
                                            <p:fltVal val="0.5"/>
                                          </p:val>
                                        </p:tav>
                                        <p:tav tm="100000">
                                          <p:val>
                                            <p:strVal val="#ppt_x"/>
                                          </p:val>
                                        </p:tav>
                                      </p:tavLst>
                                    </p:anim>
                                    <p:anim calcmode="lin" valueType="num">
                                      <p:cBhvr>
                                        <p:cTn id="83"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260158"/>
                                        </p:tgtEl>
                                        <p:attrNameLst>
                                          <p:attrName>style.visibility</p:attrName>
                                        </p:attrNameLst>
                                      </p:cBhvr>
                                      <p:to>
                                        <p:strVal val="visible"/>
                                      </p:to>
                                    </p:set>
                                    <p:anim calcmode="lin" valueType="num">
                                      <p:cBhvr>
                                        <p:cTn id="88" dur="500" fill="hold"/>
                                        <p:tgtEl>
                                          <p:spTgt spid="260158"/>
                                        </p:tgtEl>
                                        <p:attrNameLst>
                                          <p:attrName>ppt_w</p:attrName>
                                        </p:attrNameLst>
                                      </p:cBhvr>
                                      <p:tavLst>
                                        <p:tav tm="0">
                                          <p:val>
                                            <p:strVal val="(6*min(max(#ppt_w*#ppt_h,.3),1)-7.4)/-.7*#ppt_w"/>
                                          </p:val>
                                        </p:tav>
                                        <p:tav tm="100000">
                                          <p:val>
                                            <p:strVal val="#ppt_w"/>
                                          </p:val>
                                        </p:tav>
                                      </p:tavLst>
                                    </p:anim>
                                    <p:anim calcmode="lin" valueType="num">
                                      <p:cBhvr>
                                        <p:cTn id="89" dur="500" fill="hold"/>
                                        <p:tgtEl>
                                          <p:spTgt spid="260158"/>
                                        </p:tgtEl>
                                        <p:attrNameLst>
                                          <p:attrName>ppt_h</p:attrName>
                                        </p:attrNameLst>
                                      </p:cBhvr>
                                      <p:tavLst>
                                        <p:tav tm="0">
                                          <p:val>
                                            <p:strVal val="(6*min(max(#ppt_w*#ppt_h,.3),1)-7.4)/-.7*#ppt_h"/>
                                          </p:val>
                                        </p:tav>
                                        <p:tav tm="100000">
                                          <p:val>
                                            <p:strVal val="#ppt_h"/>
                                          </p:val>
                                        </p:tav>
                                      </p:tavLst>
                                    </p:anim>
                                    <p:anim calcmode="lin" valueType="num">
                                      <p:cBhvr>
                                        <p:cTn id="90" dur="500" fill="hold"/>
                                        <p:tgtEl>
                                          <p:spTgt spid="260158"/>
                                        </p:tgtEl>
                                        <p:attrNameLst>
                                          <p:attrName>ppt_x</p:attrName>
                                        </p:attrNameLst>
                                      </p:cBhvr>
                                      <p:tavLst>
                                        <p:tav tm="0">
                                          <p:val>
                                            <p:fltVal val="0.5"/>
                                          </p:val>
                                        </p:tav>
                                        <p:tav tm="100000">
                                          <p:val>
                                            <p:strVal val="#ppt_x"/>
                                          </p:val>
                                        </p:tav>
                                      </p:tavLst>
                                    </p:anim>
                                    <p:anim calcmode="lin" valueType="num">
                                      <p:cBhvr>
                                        <p:cTn id="91" dur="500" fill="hold"/>
                                        <p:tgtEl>
                                          <p:spTgt spid="260158"/>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260159"/>
                                        </p:tgtEl>
                                        <p:attrNameLst>
                                          <p:attrName>style.visibility</p:attrName>
                                        </p:attrNameLst>
                                      </p:cBhvr>
                                      <p:to>
                                        <p:strVal val="visible"/>
                                      </p:to>
                                    </p:set>
                                    <p:anim calcmode="lin" valueType="num">
                                      <p:cBhvr>
                                        <p:cTn id="96" dur="500" fill="hold"/>
                                        <p:tgtEl>
                                          <p:spTgt spid="260159"/>
                                        </p:tgtEl>
                                        <p:attrNameLst>
                                          <p:attrName>ppt_w</p:attrName>
                                        </p:attrNameLst>
                                      </p:cBhvr>
                                      <p:tavLst>
                                        <p:tav tm="0">
                                          <p:val>
                                            <p:strVal val="(6*min(max(#ppt_w*#ppt_h,.3),1)-7.4)/-.7*#ppt_w"/>
                                          </p:val>
                                        </p:tav>
                                        <p:tav tm="100000">
                                          <p:val>
                                            <p:strVal val="#ppt_w"/>
                                          </p:val>
                                        </p:tav>
                                      </p:tavLst>
                                    </p:anim>
                                    <p:anim calcmode="lin" valueType="num">
                                      <p:cBhvr>
                                        <p:cTn id="97" dur="500" fill="hold"/>
                                        <p:tgtEl>
                                          <p:spTgt spid="260159"/>
                                        </p:tgtEl>
                                        <p:attrNameLst>
                                          <p:attrName>ppt_h</p:attrName>
                                        </p:attrNameLst>
                                      </p:cBhvr>
                                      <p:tavLst>
                                        <p:tav tm="0">
                                          <p:val>
                                            <p:strVal val="(6*min(max(#ppt_w*#ppt_h,.3),1)-7.4)/-.7*#ppt_h"/>
                                          </p:val>
                                        </p:tav>
                                        <p:tav tm="100000">
                                          <p:val>
                                            <p:strVal val="#ppt_h"/>
                                          </p:val>
                                        </p:tav>
                                      </p:tavLst>
                                    </p:anim>
                                    <p:anim calcmode="lin" valueType="num">
                                      <p:cBhvr>
                                        <p:cTn id="98" dur="500" fill="hold"/>
                                        <p:tgtEl>
                                          <p:spTgt spid="260159"/>
                                        </p:tgtEl>
                                        <p:attrNameLst>
                                          <p:attrName>ppt_x</p:attrName>
                                        </p:attrNameLst>
                                      </p:cBhvr>
                                      <p:tavLst>
                                        <p:tav tm="0">
                                          <p:val>
                                            <p:fltVal val="0.5"/>
                                          </p:val>
                                        </p:tav>
                                        <p:tav tm="100000">
                                          <p:val>
                                            <p:strVal val="#ppt_x"/>
                                          </p:val>
                                        </p:tav>
                                      </p:tavLst>
                                    </p:anim>
                                    <p:anim calcmode="lin" valueType="num">
                                      <p:cBhvr>
                                        <p:cTn id="99" dur="500" fill="hold"/>
                                        <p:tgtEl>
                                          <p:spTgt spid="2601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utoUpdateAnimBg="0"/>
      <p:bldP spid="260099" grpId="0" autoUpdateAnimBg="0"/>
      <p:bldP spid="260100" grpId="0" autoUpdateAnimBg="0"/>
      <p:bldP spid="260101" grpId="0" autoUpdateAnimBg="0"/>
      <p:bldP spid="260102" grpId="0" autoUpdateAnimBg="0"/>
      <p:bldP spid="260103" grpId="0" autoUpdateAnimBg="0"/>
      <p:bldP spid="260104" grpId="0" autoUpdateAnimBg="0"/>
      <p:bldP spid="260105" grpId="0" autoUpdateAnimBg="0"/>
      <p:bldP spid="260107" grpId="0" animBg="1"/>
      <p:bldP spid="260133" grpId="0" animBg="1"/>
      <p:bldP spid="260158" grpId="0" autoUpdateAnimBg="0"/>
      <p:bldP spid="260159"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105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099" name="Rectangle 4"/>
          <p:cNvSpPr>
            <a:spLocks noChangeArrowheads="1"/>
          </p:cNvSpPr>
          <p:nvPr/>
        </p:nvSpPr>
        <p:spPr bwMode="auto">
          <a:xfrm>
            <a:off x="1492250" y="2069747"/>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defRPr/>
            </a:pPr>
            <a:endParaRPr lang="en-US" sz="2000">
              <a:solidFill>
                <a:srgbClr val="FFFFFF"/>
              </a:solidFill>
              <a:latin typeface="Times New Roman" charset="0"/>
            </a:endParaRPr>
          </a:p>
        </p:txBody>
      </p:sp>
      <p:sp>
        <p:nvSpPr>
          <p:cNvPr id="104454" name="Rectangle 6"/>
          <p:cNvSpPr>
            <a:spLocks noChangeArrowheads="1"/>
          </p:cNvSpPr>
          <p:nvPr/>
        </p:nvSpPr>
        <p:spPr bwMode="auto">
          <a:xfrm>
            <a:off x="1158874" y="1690688"/>
            <a:ext cx="2549029" cy="335989"/>
          </a:xfrm>
          <a:prstGeom prst="rect">
            <a:avLst/>
          </a:prstGeom>
          <a:noFill/>
          <a:ln w="12700">
            <a:noFill/>
            <a:miter lim="800000"/>
            <a:headEnd/>
            <a:tailEnd/>
          </a:ln>
          <a:effectLst/>
        </p:spPr>
        <p:txBody>
          <a:bodyPr wrap="square" lIns="90488" tIns="44450" rIns="90488" bIns="44450">
            <a:spAutoFit/>
          </a:bodyPr>
          <a:lstStyle/>
          <a:p>
            <a:pPr>
              <a:defRPr/>
            </a:pPr>
            <a:r>
              <a:rPr lang="my-MM" sz="1600"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နောဧနှင့်ဖွဲ့သောပဋိညာဉ်</a:t>
            </a:r>
            <a:endParaRPr lang="en-US" sz="1600" dirty="0">
              <a:solidFill>
                <a:srgbClr val="FFFFFF"/>
              </a:solidFill>
              <a:effectLst>
                <a:outerShdw blurRad="38100" dist="38100" dir="2700000" algn="tl">
                  <a:srgbClr val="000000"/>
                </a:outerShdw>
              </a:effectLst>
              <a:latin typeface="Zawgyi-One"/>
              <a:cs typeface="Zawgyi-One"/>
            </a:endParaRPr>
          </a:p>
        </p:txBody>
      </p:sp>
      <p:sp>
        <p:nvSpPr>
          <p:cNvPr id="104455" name="Rectangle 7"/>
          <p:cNvSpPr>
            <a:spLocks noChangeArrowheads="1"/>
          </p:cNvSpPr>
          <p:nvPr/>
        </p:nvSpPr>
        <p:spPr bwMode="auto">
          <a:xfrm>
            <a:off x="-108520" y="947738"/>
            <a:ext cx="93610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en-US" sz="700" b="1" dirty="0">
                <a:solidFill>
                  <a:srgbClr val="FFFFFF"/>
                </a:solidFill>
                <a:effectLst>
                  <a:outerShdw blurRad="38100" dist="38100" dir="2700000" algn="tl">
                    <a:srgbClr val="000000"/>
                  </a:outerShdw>
                </a:effectLst>
                <a:cs typeface="Arial" charset="0"/>
              </a:rPr>
              <a:t> </a:t>
            </a: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ဘုရားသခင်နှင့်အတူအာဒံအုပ်စိုး (က. ၁း၂၆, ၂၈; ၂:၁၉ ) </a:t>
            </a:r>
            <a:endParaRPr lang="en-US" sz="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56" name="Rectangle 8"/>
          <p:cNvSpPr>
            <a:spLocks noChangeArrowheads="1"/>
          </p:cNvSpPr>
          <p:nvPr/>
        </p:nvSpPr>
        <p:spPr bwMode="auto">
          <a:xfrm>
            <a:off x="685800" y="947738"/>
            <a:ext cx="1149896"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လောကဘုရားအဖြစ်</a:t>
            </a:r>
          </a:p>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စာတန်စတင်အုပ်စိုးခြင်း</a:t>
            </a:r>
          </a:p>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(က. ၃:၁၅; </a:t>
            </a:r>
          </a:p>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၂ ကော. ၄:၄)</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57" name="Rectangle 9"/>
          <p:cNvSpPr>
            <a:spLocks noChangeArrowheads="1"/>
          </p:cNvSpPr>
          <p:nvPr/>
        </p:nvSpPr>
        <p:spPr bwMode="auto">
          <a:xfrm rot="16200000" flipH="1">
            <a:off x="-1072358" y="3775515"/>
            <a:ext cx="460851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2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အာဗြံဟံနှင့်ဖွဲ့သောပဋိညာဉ်</a:t>
            </a:r>
            <a:endParaRPr lang="en-US" sz="24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104461" name="Rectangle 13"/>
          <p:cNvSpPr>
            <a:spLocks noChangeArrowheads="1"/>
          </p:cNvSpPr>
          <p:nvPr/>
        </p:nvSpPr>
        <p:spPr bwMode="auto">
          <a:xfrm>
            <a:off x="2035175" y="2166938"/>
            <a:ext cx="3040881" cy="335989"/>
          </a:xfrm>
          <a:prstGeom prst="rect">
            <a:avLst/>
          </a:prstGeom>
          <a:noFill/>
          <a:ln w="12700">
            <a:noFill/>
            <a:miter lim="800000"/>
            <a:headEnd/>
            <a:tailEnd/>
          </a:ln>
          <a:effectLst/>
        </p:spPr>
        <p:txBody>
          <a:bodyPr wrap="square" lIns="90488" tIns="44450" rIns="90488" bIns="44450">
            <a:spAutoFit/>
          </a:bodyPr>
          <a:lstStyle/>
          <a:p>
            <a:pPr>
              <a:defRPr/>
            </a:pPr>
            <a:r>
              <a:rPr lang="my-MM" sz="1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နယ်မြေနှင့်ဆိုင်သောပဋိညာဉ်</a:t>
            </a:r>
            <a:endParaRPr lang="en-US" sz="1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defRPr/>
            </a:pPr>
            <a:endParaRPr lang="en-US" sz="2000">
              <a:solidFill>
                <a:srgbClr val="FFFFFF"/>
              </a:solidFill>
              <a:latin typeface="Times New Roman" charset="0"/>
            </a:endParaRPr>
          </a:p>
        </p:txBody>
      </p:sp>
      <p:sp>
        <p:nvSpPr>
          <p:cNvPr id="104463" name="Rectangle 15"/>
          <p:cNvSpPr>
            <a:spLocks noChangeArrowheads="1"/>
          </p:cNvSpPr>
          <p:nvPr/>
        </p:nvSpPr>
        <p:spPr bwMode="auto">
          <a:xfrm>
            <a:off x="2581275" y="3335338"/>
            <a:ext cx="3065463" cy="335989"/>
          </a:xfrm>
          <a:prstGeom prst="rect">
            <a:avLst/>
          </a:prstGeom>
          <a:noFill/>
          <a:ln w="12700">
            <a:noFill/>
            <a:miter lim="800000"/>
            <a:headEnd/>
            <a:tailEnd/>
          </a:ln>
          <a:effectLst/>
        </p:spPr>
        <p:txBody>
          <a:bodyPr lIns="90488" tIns="44450" rIns="90488" bIns="44450">
            <a:spAutoFit/>
          </a:bodyPr>
          <a:lstStyle/>
          <a:p>
            <a:pPr>
              <a:defRPr/>
            </a:pPr>
            <a:r>
              <a:rPr lang="my-MM" sz="1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ဒါဝိဒ်နှင့်ဖွဲ့သောပဋိညာဉ်</a:t>
            </a:r>
            <a:endParaRPr lang="en-US" sz="1600" b="1" dirty="0">
              <a:solidFill>
                <a:srgbClr val="FFFFFF"/>
              </a:solidFill>
              <a:effectLst>
                <a:outerShdw blurRad="38100" dist="38100" dir="2700000" algn="tl">
                  <a:srgbClr val="000000"/>
                </a:outerShdw>
              </a:effectLst>
              <a:latin typeface="Zawgyi-One"/>
              <a:cs typeface="Zawgyi-One"/>
            </a:endParaRPr>
          </a:p>
        </p:txBody>
      </p:sp>
      <p:sp>
        <p:nvSpPr>
          <p:cNvPr id="104464" name="Rectangle 16"/>
          <p:cNvSpPr>
            <a:spLocks noChangeArrowheads="1"/>
          </p:cNvSpPr>
          <p:nvPr/>
        </p:nvSpPr>
        <p:spPr bwMode="auto">
          <a:xfrm>
            <a:off x="3140075" y="4443413"/>
            <a:ext cx="2513013" cy="335989"/>
          </a:xfrm>
          <a:prstGeom prst="rect">
            <a:avLst/>
          </a:prstGeom>
          <a:noFill/>
          <a:ln w="12700">
            <a:noFill/>
            <a:miter lim="800000"/>
            <a:headEnd/>
            <a:tailEnd/>
          </a:ln>
          <a:effectLst/>
        </p:spPr>
        <p:txBody>
          <a:bodyPr lIns="90488" tIns="44450" rIns="90488" bIns="44450">
            <a:spAutoFit/>
          </a:bodyPr>
          <a:lstStyle/>
          <a:p>
            <a:pPr>
              <a:defRPr/>
            </a:pPr>
            <a:r>
              <a:rPr lang="en-US" sz="1600" b="1" dirty="0" err="1">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ပဋိညာဥ်သစ</a:t>
            </a:r>
            <a:r>
              <a:rPr lang="en-US" sz="16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a:t>
            </a:r>
          </a:p>
        </p:txBody>
      </p:sp>
      <p:sp>
        <p:nvSpPr>
          <p:cNvPr id="104465" name="Rectangle 17"/>
          <p:cNvSpPr>
            <a:spLocks noChangeArrowheads="1"/>
          </p:cNvSpPr>
          <p:nvPr/>
        </p:nvSpPr>
        <p:spPr bwMode="auto">
          <a:xfrm>
            <a:off x="1958975" y="5662613"/>
            <a:ext cx="3503613"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my-MM" sz="1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မောရှေနှင့်ဖွဲ့သောပဋိညာဉ်</a:t>
            </a:r>
            <a:endParaRPr lang="en-US" sz="14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sz="900"/>
            </a:p>
          </p:txBody>
        </p:sp>
      </p:grpSp>
      <p:sp>
        <p:nvSpPr>
          <p:cNvPr id="104469" name="Rectangle 21"/>
          <p:cNvSpPr>
            <a:spLocks noChangeArrowheads="1"/>
          </p:cNvSpPr>
          <p:nvPr/>
        </p:nvSpPr>
        <p:spPr bwMode="auto">
          <a:xfrm>
            <a:off x="1691680" y="908720"/>
            <a:ext cx="1800200"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ဣသရေလလူမျိုးမှတဆင့်ယဇ်ပရောဟိတ်၏နိုင်ငံတော်အဖြစ် လူသားများအုပ်စိုးခွင့်ကိုပြန်လည်တည်ဆောက်ရန် ဘုရားသခင်သည် အာဗြံဟံနှင့်ပဋိညာဉ်ဖွဲ့သည်။ (က. ၁၂:၁-၃; ထွ. ၁၉ :၆)</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70" name="Rectangle 22"/>
          <p:cNvSpPr>
            <a:spLocks noChangeArrowheads="1"/>
          </p:cNvSpPr>
          <p:nvPr/>
        </p:nvSpPr>
        <p:spPr bwMode="auto">
          <a:xfrm>
            <a:off x="79375" y="730250"/>
            <a:ext cx="1569341" cy="259045"/>
          </a:xfrm>
          <a:prstGeom prst="rect">
            <a:avLst/>
          </a:prstGeom>
          <a:noFill/>
          <a:ln w="12700">
            <a:noFill/>
            <a:miter lim="800000"/>
            <a:headEnd/>
            <a:tailEnd/>
          </a:ln>
          <a:effectLst/>
        </p:spPr>
        <p:txBody>
          <a:bodyPr wrap="none" lIns="90488" tIns="44450" rIns="90488" bIns="44450">
            <a:spAutoFit/>
          </a:bodyPr>
          <a:lstStyle/>
          <a:p>
            <a:pPr>
              <a:defRPr/>
            </a:pPr>
            <a:r>
              <a:rPr lang="en-US" sz="1100" b="1">
                <a:solidFill>
                  <a:srgbClr val="FFA040"/>
                </a:solidFill>
                <a:effectLst>
                  <a:outerShdw blurRad="38100" dist="38100" dir="2700000" algn="tl">
                    <a:srgbClr val="000000"/>
                  </a:outerShdw>
                </a:effectLst>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sz="900"/>
          </a:p>
        </p:txBody>
      </p:sp>
      <p:sp>
        <p:nvSpPr>
          <p:cNvPr id="104473" name="Rectangle 25"/>
          <p:cNvSpPr>
            <a:spLocks noChangeArrowheads="1"/>
          </p:cNvSpPr>
          <p:nvPr/>
        </p:nvSpPr>
        <p:spPr bwMode="auto">
          <a:xfrm>
            <a:off x="107504" y="1614488"/>
            <a:ext cx="995809"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en-US" sz="700" b="1" dirty="0" err="1">
                <a:solidFill>
                  <a:srgbClr val="FFFFFF"/>
                </a:solidFill>
                <a:effectLst>
                  <a:outerShdw blurRad="38100" dist="38100" dir="2700000" algn="tl">
                    <a:srgbClr val="000000"/>
                  </a:outerShdw>
                </a:effectLst>
                <a:latin typeface="Zawgyi-One"/>
                <a:cs typeface="Zawgyi-One"/>
              </a:rPr>
              <a:t>လူသား၏က်ဆံုုးျခင္း</a:t>
            </a:r>
            <a:r>
              <a:rPr lang="en-US" sz="700" b="1" dirty="0">
                <a:solidFill>
                  <a:srgbClr val="FFFFFF"/>
                </a:solidFill>
                <a:effectLst>
                  <a:outerShdw blurRad="38100" dist="38100" dir="2700000" algn="tl">
                    <a:srgbClr val="000000"/>
                  </a:outerShdw>
                </a:effectLst>
                <a:cs typeface="Arial" charset="0"/>
              </a:rPr>
              <a:t> (</a:t>
            </a:r>
            <a:r>
              <a:rPr lang="en-US" sz="700" b="1" dirty="0" err="1">
                <a:solidFill>
                  <a:srgbClr val="FFFFFF"/>
                </a:solidFill>
                <a:effectLst>
                  <a:outerShdw blurRad="38100" dist="38100" dir="2700000" algn="tl">
                    <a:srgbClr val="000000"/>
                  </a:outerShdw>
                </a:effectLst>
                <a:latin typeface="Zawgyi-One"/>
                <a:cs typeface="Zawgyi-One"/>
              </a:rPr>
              <a:t>က</a:t>
            </a:r>
            <a:r>
              <a:rPr lang="en-US" sz="700" b="1" dirty="0">
                <a:solidFill>
                  <a:srgbClr val="FFFFFF"/>
                </a:solidFill>
                <a:effectLst>
                  <a:outerShdw blurRad="38100" dist="38100" dir="2700000" algn="tl">
                    <a:srgbClr val="000000"/>
                  </a:outerShdw>
                </a:effectLst>
                <a:cs typeface="Arial" charset="0"/>
              </a:rPr>
              <a:t>. ၃)</a:t>
            </a:r>
          </a:p>
        </p:txBody>
      </p:sp>
      <p:sp>
        <p:nvSpPr>
          <p:cNvPr id="104474" name="Rectangle 26"/>
          <p:cNvSpPr>
            <a:spLocks noChangeArrowheads="1"/>
          </p:cNvSpPr>
          <p:nvPr/>
        </p:nvSpPr>
        <p:spPr bwMode="auto">
          <a:xfrm>
            <a:off x="3411091" y="908720"/>
            <a:ext cx="1376933"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ယဇ်ပရောဟိတ်၏နိုင်ငံတော်အဖြစ် တိုင်းနိုင်ငံများအားသက်သေပြရန်ဣသရေလ၏ကျရှုံးခြင်းသည်တိုင်းတပါးလက်အောက်ကျရောက်ခြင်းဖြင့်စီရင်ခြင်းခံရသည်။</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75" name="Rectangle 27"/>
          <p:cNvSpPr>
            <a:spLocks noChangeArrowheads="1"/>
          </p:cNvSpPr>
          <p:nvPr/>
        </p:nvSpPr>
        <p:spPr bwMode="auto">
          <a:xfrm>
            <a:off x="3216275" y="4740275"/>
            <a:ext cx="1944444"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ယေရမိအနာဂတ္တိကျမ်း ၃၁:၃၁-၃၄ ကတိတော်များ:</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ခွင့်လွှတ်ခြင်း</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ဝိညာဉ်တော်ကိန်းဝပ်ခြင်း</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အသစ်သောနှလုံးသား၊ သဘာဝ၊ စိတ်</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ဣသရေလနှင့်ယုဒ ပြန်လည်ပေါင်းစည်းမှု</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ဧဝံဂေလိတရားမလိုအပ်တော့ခြင်း</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76" name="Rectangle 28"/>
          <p:cNvSpPr>
            <a:spLocks noChangeArrowheads="1"/>
          </p:cNvSpPr>
          <p:nvPr/>
        </p:nvSpPr>
        <p:spPr bwMode="auto">
          <a:xfrm>
            <a:off x="2682875" y="3632200"/>
            <a:ext cx="2151231"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ဓမ္မရာဇဝင်ဒုတိယစောင် ၇:၁၂-၁၆ ကတိတော်များ:</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 သားများ(”အိမ်တော်” ဘယ်သောအခါမှဖျောက်ဖျက်မရ)</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နိုင်ငံတော် (နိုင်ငံရေးနှင့်ဆိုင်သောမင်းဆက်)</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ရာဇပလ္လင် (သားစဉ်မြေးဆက် အုပ်စိုးခွင့်ရ)</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ဗိမာန်တော် (သားမှတည်ဆောက်ခြင်း)</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77" name="Rectangle 29"/>
          <p:cNvSpPr>
            <a:spLocks noChangeArrowheads="1"/>
          </p:cNvSpPr>
          <p:nvPr/>
        </p:nvSpPr>
        <p:spPr bwMode="auto">
          <a:xfrm>
            <a:off x="2301874" y="2479675"/>
            <a:ext cx="3350245"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ကမ္ဘာဦးကျမ်း ၁၅:၁၈ (</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cf. </a:t>
            </a: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တရား. ၃၀:၁-၁၀) ကတိတော်များ:</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 မြစ်ကြီးမှစ၍ အဲဂုတ္တုုမြစ်ထိ နယ်မြေ (ဟေရှာ. ၂၇:၁၂)</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ထာဝရကာလပိုင်ဆိုင်ရမည့် နယ်မြေ (က. ၁၇:၈) ဖမ်းသွားချုပ်ထားခံရပြီးနောက်</a:t>
            </a:r>
          </a:p>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နယ်မြေအားဖြင့်တကမ္ဘာလုံးကောင်းချီးခံစားရခြင်း (ဟေရှာ. ၁၄:၁-၂)</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78" name="Rectangle 30"/>
          <p:cNvSpPr>
            <a:spLocks noChangeArrowheads="1"/>
          </p:cNvSpPr>
          <p:nvPr/>
        </p:nvSpPr>
        <p:spPr bwMode="auto">
          <a:xfrm>
            <a:off x="5868144" y="955675"/>
            <a:ext cx="1154510"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ယေရှုသည် သူ၏နိုင်ငံတော်ကိုနက်နဲသောအသွင်သဏ္ဍန်ဖြင့်အသင်းတော်သို့ချဲ့ထွင်သည်။(မဿဲ. ၁၃)</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79" name="Rectangle 31"/>
          <p:cNvSpPr>
            <a:spLocks noChangeArrowheads="1"/>
          </p:cNvSpPr>
          <p:nvPr/>
        </p:nvSpPr>
        <p:spPr bwMode="auto">
          <a:xfrm>
            <a:off x="4675188" y="947738"/>
            <a:ext cx="1048940"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ဣသရေလလူမျိုးများသည် မေရှိယ၏နိုင်ငံတော် ကမ်းလှမ်းခြင်းကို ငြင်းပယ်သည်။ </a:t>
            </a:r>
          </a:p>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(မဿဲ. ၁၂:၄၁-၄၂; ၂၃:၃၇-၃၉ )</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480" name="Rectangle 32"/>
          <p:cNvSpPr>
            <a:spLocks noChangeArrowheads="1"/>
          </p:cNvSpPr>
          <p:nvPr/>
        </p:nvSpPr>
        <p:spPr bwMode="auto">
          <a:xfrm>
            <a:off x="6948264" y="949325"/>
            <a:ext cx="1152128"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ဣသရေလ၏ရန်သူများကို ခရစ်တော်မှနှိမ်နင်းခြင်းနှင့် တိုင်နိုင်ငံယုံကြည်လာခြင်း</a:t>
            </a:r>
          </a:p>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 (ရောမ. ၁၁:၂၆-၂၇)</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104486" name="Rectangle 38"/>
          <p:cNvSpPr>
            <a:spLocks noChangeArrowheads="1"/>
          </p:cNvSpPr>
          <p:nvPr/>
        </p:nvSpPr>
        <p:spPr bwMode="auto">
          <a:xfrm>
            <a:off x="5818188" y="2348880"/>
            <a:ext cx="1850156" cy="8438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ဣသရေလလူမျိုးများသည် ကယ်တင်ရှင်ကို</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a:t>
            </a: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ငြင်းပယ်ခဲ့ခြင်းကြောင့် ၁၉  ရာစုနီးပါး နေရာဒေသ</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a:t>
            </a: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အသီးသီးသို့ပျံ့နှံ့ခြင်းအားဖြင့် တရားစီရင်ခြင်းကို</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a:t>
            </a: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ခံရသည်။ </a:t>
            </a:r>
          </a:p>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(အေဒီ ၇၀–အေဒီ ၁၉၄၈) သို့သော်</a:t>
            </a:r>
            <a:r>
              <a:rPr lang="en-US" sz="700" b="1" dirty="0">
                <a:solidFill>
                  <a:srgbClr val="FFFFFF"/>
                </a:solidFill>
                <a:latin typeface="Pyidaungsu" panose="020B0502040204020203" pitchFamily="34" charset="0"/>
                <a:ea typeface="ＭＳ Ｐゴシック" charset="-128"/>
                <a:cs typeface="Pyidaungsu" panose="020B0502040204020203" pitchFamily="34" charset="0"/>
              </a:rPr>
              <a:t> </a:t>
            </a: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ယခုအခါ တစ်ဝက်တစ်ပျက် ပြန်လည်ပေါင်းစည်းနေ</a:t>
            </a:r>
          </a:p>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ကြသည်။ (ယေဇ. ၃၇:၁-၇)</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87" name="Rectangle 39"/>
          <p:cNvSpPr>
            <a:spLocks noChangeArrowheads="1"/>
          </p:cNvSpPr>
          <p:nvPr/>
        </p:nvSpPr>
        <p:spPr bwMode="auto">
          <a:xfrm>
            <a:off x="6054725" y="3494861"/>
            <a:ext cx="1541611" cy="628377"/>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ခရစ်တော်သည် ဝိညာဉ်ရေးရာ</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ဗိမာန်တော်ဖြစ်သော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သူ့အသင်းတော်အပေါ်၌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ဦးခေါင်းဖြစ်သည်။</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(ဧ. ၂:၁၉ -၂၂; ၂ ကော. ၆:၁၆)</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sp>
        <p:nvSpPr>
          <p:cNvPr id="104488" name="Rectangle 40"/>
          <p:cNvSpPr>
            <a:spLocks noChangeArrowheads="1"/>
          </p:cNvSpPr>
          <p:nvPr/>
        </p:nvSpPr>
        <p:spPr bwMode="auto">
          <a:xfrm>
            <a:off x="5935662" y="4740275"/>
            <a:ext cx="1588666" cy="52065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မောရှေ၏ပညတ်တရားသည်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ပဋိညာဉ်သစ်၏ ပထမသုံးချက်ဖြင့် အစားထိုးခဲ့သည်။</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 (လုကာ ၂၂:၂၀; ၂ ကော. ၃:၆)</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sp>
        <p:nvSpPr>
          <p:cNvPr id="4134" name="AutoShape 41"/>
          <p:cNvSpPr>
            <a:spLocks noChangeArrowheads="1"/>
          </p:cNvSpPr>
          <p:nvPr/>
        </p:nvSpPr>
        <p:spPr bwMode="auto">
          <a:xfrm rot="16200000" flipH="1">
            <a:off x="7583488" y="1692424"/>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104491" name="Rectangle 43"/>
          <p:cNvSpPr>
            <a:spLocks noChangeArrowheads="1"/>
          </p:cNvSpPr>
          <p:nvPr/>
        </p:nvSpPr>
        <p:spPr bwMode="auto">
          <a:xfrm>
            <a:off x="7524328" y="2033216"/>
            <a:ext cx="1546225"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my-MM" sz="800" b="1" dirty="0">
                <a:solidFill>
                  <a:srgbClr val="FFFFFF"/>
                </a:solidFill>
                <a:latin typeface="Pyidaungsu" panose="020B0502040204020203" pitchFamily="34" charset="0"/>
                <a:ea typeface="ＭＳ Ｐゴシック" charset="-128"/>
                <a:cs typeface="Pyidaungsu" panose="020B0502040204020203" pitchFamily="34" charset="0"/>
              </a:rPr>
              <a:t>ကယ်တင်ရှင်၏     ထာဝရ</a:t>
            </a:r>
            <a:endParaRPr lang="en-US" sz="8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104493" name="Rectangle 45"/>
          <p:cNvSpPr>
            <a:spLocks noChangeArrowheads="1"/>
          </p:cNvSpPr>
          <p:nvPr/>
        </p:nvSpPr>
        <p:spPr bwMode="auto">
          <a:xfrm>
            <a:off x="7596336" y="2204864"/>
            <a:ext cx="1584176"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defRPr/>
            </a:pPr>
            <a:r>
              <a:rPr lang="my-MM" sz="800" b="1" dirty="0">
                <a:solidFill>
                  <a:srgbClr val="FFFFFF"/>
                </a:solidFill>
                <a:latin typeface="Pyidaungsu" panose="020B0502040204020203" pitchFamily="34" charset="0"/>
                <a:ea typeface="ＭＳ Ｐゴシック" charset="-128"/>
                <a:cs typeface="Pyidaungsu" panose="020B0502040204020203" pitchFamily="34" charset="0"/>
              </a:rPr>
              <a:t>အနှစ်တစ်ထောင်   နိုင်ငံတော်</a:t>
            </a:r>
            <a:endParaRPr lang="en-US" sz="8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94" name="Rectangle 46"/>
          <p:cNvSpPr>
            <a:spLocks noChangeArrowheads="1"/>
          </p:cNvSpPr>
          <p:nvPr/>
        </p:nvSpPr>
        <p:spPr bwMode="auto">
          <a:xfrm>
            <a:off x="7659688" y="2411413"/>
            <a:ext cx="911225"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အပြည့်အဝပြန်လည်ပေါင်းစည်း</a:t>
            </a:r>
          </a:p>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(ယေဇ.၃၇:၈-၂၈) ယေရုရှလင်</a:t>
            </a:r>
          </a:p>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ကမ္ဘာမြို့တော်</a:t>
            </a:r>
          </a:p>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(ဟေ. ၂:၁-၅)</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95" name="Rectangle 47"/>
          <p:cNvSpPr>
            <a:spLocks noChangeArrowheads="1"/>
          </p:cNvSpPr>
          <p:nvPr/>
        </p:nvSpPr>
        <p:spPr bwMode="auto">
          <a:xfrm>
            <a:off x="8412163" y="2411413"/>
            <a:ext cx="730250" cy="41293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ယေရုရှလင်</a:t>
            </a:r>
          </a:p>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မြို့သစ်</a:t>
            </a:r>
          </a:p>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(ဗျာ. ၂၁–၂၂)</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496" name="Rectangle 48"/>
          <p:cNvSpPr>
            <a:spLocks noChangeArrowheads="1"/>
          </p:cNvSpPr>
          <p:nvPr/>
        </p:nvSpPr>
        <p:spPr bwMode="auto">
          <a:xfrm>
            <a:off x="7724775" y="3389313"/>
            <a:ext cx="803275" cy="8438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ခရစ်တော်ကလောကကိုစိုးစံသည်။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(ဟေ. ၁၁)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သန့်ရှင်းသူနှင့် (ဗျာ. ၅:၁၀; ၂၀:၄-၆)</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sp>
        <p:nvSpPr>
          <p:cNvPr id="104497" name="Rectangle 49"/>
          <p:cNvSpPr>
            <a:spLocks noChangeArrowheads="1"/>
          </p:cNvSpPr>
          <p:nvPr/>
        </p:nvSpPr>
        <p:spPr bwMode="auto">
          <a:xfrm>
            <a:off x="7956376" y="995487"/>
            <a:ext cx="1224136"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ခရစ်တော်သည်သန့်ရှင်းသူများနှင့်အတူ အရာခပ်သိမ်းအထက်၌ အုပ်စိုးခြင်း (ဧဖက် ၁:၉-၁၀; ဗျာ ၂၀:၁-၆; ၂၂:၅ခ)</a:t>
            </a:r>
            <a:endParaRPr lang="en-US" sz="7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grpSp>
        <p:nvGrpSpPr>
          <p:cNvPr id="4143" name="Group 50"/>
          <p:cNvGrpSpPr>
            <a:grpSpLocks/>
          </p:cNvGrpSpPr>
          <p:nvPr/>
        </p:nvGrpSpPr>
        <p:grpSpPr bwMode="auto">
          <a:xfrm>
            <a:off x="4927848"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grpSp>
      <p:grpSp>
        <p:nvGrpSpPr>
          <p:cNvPr id="4144" name="Group 54"/>
          <p:cNvGrpSpPr>
            <a:grpSpLocks/>
          </p:cNvGrpSpPr>
          <p:nvPr/>
        </p:nvGrpSpPr>
        <p:grpSpPr bwMode="auto">
          <a:xfrm>
            <a:off x="4999856"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grpSp>
      <p:sp>
        <p:nvSpPr>
          <p:cNvPr id="104506" name="Rectangle 58"/>
          <p:cNvSpPr>
            <a:spLocks noChangeArrowheads="1"/>
          </p:cNvSpPr>
          <p:nvPr/>
        </p:nvSpPr>
        <p:spPr bwMode="auto">
          <a:xfrm rot="16200000">
            <a:off x="1456070" y="2558050"/>
            <a:ext cx="75181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my-MM" sz="1400" b="1" dirty="0">
                <a:solidFill>
                  <a:srgbClr val="FFFFFF"/>
                </a:solidFill>
                <a:latin typeface="Pyidaungsu" panose="020B0502040204020203" pitchFamily="34" charset="0"/>
                <a:ea typeface="ＭＳ Ｐゴシック" charset="-128"/>
                <a:cs typeface="Pyidaungsu" panose="020B0502040204020203" pitchFamily="34" charset="0"/>
              </a:rPr>
              <a:t>နယ်မြေ</a:t>
            </a:r>
            <a:endParaRPr lang="en-US" sz="14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07" name="Rectangle 59"/>
          <p:cNvSpPr>
            <a:spLocks noChangeArrowheads="1"/>
          </p:cNvSpPr>
          <p:nvPr/>
        </p:nvSpPr>
        <p:spPr bwMode="auto">
          <a:xfrm rot="16200000">
            <a:off x="1804980" y="3708194"/>
            <a:ext cx="822342"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400" b="1" dirty="0" err="1">
                <a:solidFill>
                  <a:srgbClr val="FFFFFF"/>
                </a:solidFill>
                <a:latin typeface="Pyidaungsu" panose="020B0502040204020203" pitchFamily="34" charset="0"/>
                <a:ea typeface="ＭＳ Ｐゴシック" charset="-128"/>
                <a:cs typeface="Pyidaungsu" panose="020B0502040204020203" pitchFamily="34" charset="0"/>
              </a:rPr>
              <a:t>မျိုးဆက</a:t>
            </a:r>
            <a:r>
              <a:rPr lang="en-US" sz="1400" b="1" dirty="0">
                <a:solidFill>
                  <a:srgbClr val="FFFFFF"/>
                </a:solidFill>
                <a:latin typeface="Pyidaungsu" panose="020B0502040204020203" pitchFamily="34" charset="0"/>
                <a:ea typeface="ＭＳ Ｐゴシック" charset="-128"/>
                <a:cs typeface="Pyidaungsu" panose="020B0502040204020203" pitchFamily="34" charset="0"/>
              </a:rPr>
              <a:t>်</a:t>
            </a:r>
          </a:p>
        </p:txBody>
      </p:sp>
      <p:sp>
        <p:nvSpPr>
          <p:cNvPr id="104508" name="Rectangle 60"/>
          <p:cNvSpPr>
            <a:spLocks noChangeArrowheads="1"/>
          </p:cNvSpPr>
          <p:nvPr/>
        </p:nvSpPr>
        <p:spPr bwMode="auto">
          <a:xfrm rot="16200000">
            <a:off x="2412432" y="4912312"/>
            <a:ext cx="937758"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400" b="1" dirty="0" err="1">
                <a:solidFill>
                  <a:srgbClr val="FFFFFF"/>
                </a:solidFill>
                <a:latin typeface="Zawgyi-One"/>
                <a:ea typeface="ＭＳ Ｐゴシック" charset="-128"/>
                <a:cs typeface="Zawgyi-One"/>
              </a:rPr>
              <a:t>ေကာင္းခ်ီး</a:t>
            </a:r>
            <a:endParaRPr lang="en-US" sz="1400" b="1" dirty="0">
              <a:solidFill>
                <a:srgbClr val="FFFFFF"/>
              </a:solidFill>
              <a:latin typeface="Zawgyi-One"/>
              <a:ea typeface="ＭＳ Ｐゴシック" charset="-128"/>
              <a:cs typeface="Zawgyi-One"/>
            </a:endParaRPr>
          </a:p>
        </p:txBody>
      </p:sp>
      <p:sp>
        <p:nvSpPr>
          <p:cNvPr id="104509" name="Rectangle 61"/>
          <p:cNvSpPr>
            <a:spLocks noChangeArrowheads="1"/>
          </p:cNvSpPr>
          <p:nvPr/>
        </p:nvSpPr>
        <p:spPr bwMode="auto">
          <a:xfrm rot="16200000">
            <a:off x="892193" y="3668815"/>
            <a:ext cx="1473161"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my-MM" sz="1200" b="1" dirty="0">
                <a:solidFill>
                  <a:srgbClr val="FFFFFF"/>
                </a:solidFill>
                <a:latin typeface="Pyidaungsu" panose="020B0502040204020203" pitchFamily="34" charset="0"/>
                <a:ea typeface="ＭＳ Ｐゴシック" charset="-128"/>
                <a:cs typeface="Pyidaungsu" panose="020B0502040204020203" pitchFamily="34" charset="0"/>
              </a:rPr>
              <a:t>ကမ္ဘာဦးကျမ်း ၁၂:၁-၃</a:t>
            </a:r>
            <a:endParaRPr lang="en-US" sz="12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10" name="Rectangle 62"/>
          <p:cNvSpPr>
            <a:spLocks noChangeArrowheads="1"/>
          </p:cNvSpPr>
          <p:nvPr/>
        </p:nvSpPr>
        <p:spPr bwMode="auto">
          <a:xfrm>
            <a:off x="8416925" y="3389313"/>
            <a:ext cx="750888" cy="8438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ခရစ်တော်သည်ဖခင်ထံသို့နိုင်ငံတော်အားပြန်လည်ပေးအပ်သည်။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(၁ ကော. ၁၅:၂၄)</a:t>
            </a:r>
            <a:endParaRPr lang="en-US" sz="700" b="1" dirty="0">
              <a:solidFill>
                <a:srgbClr val="000000"/>
              </a:solidFill>
              <a:latin typeface="Pyidaungsu" panose="020B0502040204020203" pitchFamily="34" charset="0"/>
              <a:ea typeface="ＭＳ Ｐゴシック" charset="-128"/>
              <a:cs typeface="Pyidaungsu" panose="020B0502040204020203" pitchFamily="34" charset="0"/>
            </a:endParaRP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eaLnBrk="1" hangingPunct="1">
                <a:defRPr/>
              </a:pPr>
              <a:endParaRPr lang="en-US" sz="20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0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0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0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000">
                <a:solidFill>
                  <a:srgbClr val="FFFFFF"/>
                </a:solidFill>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5004048" y="5013176"/>
            <a:ext cx="1012577" cy="176187"/>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sz="2000">
                <a:solidFill>
                  <a:srgbClr val="FFFFFF"/>
                </a:solidFill>
                <a:latin typeface="Times New Roman" charset="0"/>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eaLnBrk="1" hangingPunct="1"/>
              <a:endParaRPr lang="en-US" sz="2000">
                <a:solidFill>
                  <a:srgbClr val="FFFFFF"/>
                </a:solidFill>
                <a:latin typeface="Times New Roman" charset="0"/>
              </a:endParaRPr>
            </a:p>
          </p:txBody>
        </p:sp>
      </p:grpSp>
      <p:sp>
        <p:nvSpPr>
          <p:cNvPr id="104524" name="Rectangle 76"/>
          <p:cNvSpPr>
            <a:spLocks noChangeArrowheads="1"/>
          </p:cNvSpPr>
          <p:nvPr/>
        </p:nvSpPr>
        <p:spPr bwMode="auto">
          <a:xfrm>
            <a:off x="0" y="6416501"/>
            <a:ext cx="9144000" cy="38523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lnSpc>
                <a:spcPct val="120000"/>
              </a:lnSpc>
              <a:defRPr/>
            </a:pPr>
            <a:r>
              <a:rPr lang="my-MM" sz="800" dirty="0">
                <a:latin typeface="Pyidaungsu" panose="020B0502040204020203" pitchFamily="34" charset="0"/>
                <a:cs typeface="Pyidaungsu" panose="020B0502040204020203" pitchFamily="34" charset="0"/>
              </a:rPr>
              <a:t>သမ္မာကျမ်းစားတွင်အဓိပ္ပါယ်နှစ်မျိုးဆောင်သည့် နိုင်ငံတော်နှင့်ဆိုင်သောပဋိညာဉ်ရှိသည်။ ဣသရေလ၏အခန်းကဏ္ဍသည် အာဗြံဟံမှခရစ်တော်အထိအသင်းတော်ပါဝင်စေရန် ချဲ့ထွင်သော်လည်း </a:t>
            </a:r>
          </a:p>
          <a:p>
            <a:pPr algn="ctr">
              <a:lnSpc>
                <a:spcPct val="120000"/>
              </a:lnSpc>
              <a:defRPr/>
            </a:pPr>
            <a:r>
              <a:rPr lang="my-MM" sz="800" dirty="0">
                <a:latin typeface="Pyidaungsu" panose="020B0502040204020203" pitchFamily="34" charset="0"/>
                <a:cs typeface="Pyidaungsu" panose="020B0502040204020203" pitchFamily="34" charset="0"/>
              </a:rPr>
              <a:t>ဣသရေလနိုင်ငံသစ်အဖြစ်ဘယ်သောအခါမှ အစားမထိုးပါ။ ဣသရေလသည် ခရစ်တော်ဒုတိယအကြိမ်ကြွလာချိန်၌ သူ့အားယုံကြည်ပြီးနောက် ကမ္ဘာတွင် တဖန်ပြန်၍ ထင်ပေါ်လာပေဦးမည်။</a:t>
            </a:r>
            <a:endParaRPr lang="en-US" sz="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525" name="Rectangle 77"/>
          <p:cNvSpPr>
            <a:spLocks noChangeArrowheads="1"/>
          </p:cNvSpPr>
          <p:nvPr/>
        </p:nvSpPr>
        <p:spPr bwMode="auto">
          <a:xfrm>
            <a:off x="4932040" y="2055813"/>
            <a:ext cx="633188"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my-MM" sz="800" b="1" dirty="0">
                <a:solidFill>
                  <a:srgbClr val="FFFFFF"/>
                </a:solidFill>
                <a:latin typeface="Pyidaungsu" panose="020B0502040204020203" pitchFamily="34" charset="0"/>
                <a:ea typeface="ＭＳ Ｐゴシック" charset="-128"/>
                <a:cs typeface="Pyidaungsu" panose="020B0502040204020203" pitchFamily="34" charset="0"/>
              </a:rPr>
              <a:t>ဣသရေလ</a:t>
            </a:r>
            <a:endParaRPr lang="en-US" sz="8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26" name="Rectangle 78"/>
          <p:cNvSpPr>
            <a:spLocks noChangeArrowheads="1"/>
          </p:cNvSpPr>
          <p:nvPr/>
        </p:nvSpPr>
        <p:spPr bwMode="auto">
          <a:xfrm>
            <a:off x="6334125" y="2055813"/>
            <a:ext cx="695704"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dirty="0" err="1">
                <a:solidFill>
                  <a:srgbClr val="FFFFFF"/>
                </a:solidFill>
                <a:latin typeface="Pyidaungsu" panose="020B0502040204020203" pitchFamily="34" charset="0"/>
                <a:ea typeface="ＭＳ Ｐゴシック" charset="-128"/>
                <a:cs typeface="Pyidaungsu" panose="020B0502040204020203" pitchFamily="34" charset="0"/>
              </a:rPr>
              <a:t>အသင်းတော</a:t>
            </a:r>
            <a:r>
              <a:rPr lang="en-US" sz="800" b="1" dirty="0">
                <a:solidFill>
                  <a:srgbClr val="FFFFFF"/>
                </a:solidFill>
                <a:latin typeface="Pyidaungsu" panose="020B0502040204020203" pitchFamily="34" charset="0"/>
                <a:ea typeface="ＭＳ Ｐゴシック" charset="-128"/>
                <a:cs typeface="Pyidaungsu" panose="020B0502040204020203" pitchFamily="34" charset="0"/>
              </a:rPr>
              <a:t>်</a:t>
            </a:r>
          </a:p>
        </p:txBody>
      </p:sp>
      <p:sp>
        <p:nvSpPr>
          <p:cNvPr id="104527" name="Rectangle 79"/>
          <p:cNvSpPr>
            <a:spLocks noChangeArrowheads="1"/>
          </p:cNvSpPr>
          <p:nvPr/>
        </p:nvSpPr>
        <p:spPr bwMode="auto">
          <a:xfrm>
            <a:off x="4877585" y="2200275"/>
            <a:ext cx="822342" cy="19749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(နိုင်ငံဗဟိုပြုချက်)</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6297159" y="2200275"/>
            <a:ext cx="750206" cy="19749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လူသစ် (ဧ ၂:၁၅)</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104531" name="Rectangle 83"/>
          <p:cNvSpPr>
            <a:spLocks noChangeArrowheads="1"/>
          </p:cNvSpPr>
          <p:nvPr/>
        </p:nvSpPr>
        <p:spPr bwMode="auto">
          <a:xfrm>
            <a:off x="8245475" y="5710238"/>
            <a:ext cx="863600"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600" b="1" i="1" dirty="0">
                <a:solidFill>
                  <a:srgbClr val="FFFFFF"/>
                </a:solidFill>
                <a:latin typeface="Arial" pitchFamily="24" charset="0"/>
                <a:ea typeface="ＭＳ Ｐゴシック" charset="-128"/>
                <a:cs typeface="ＭＳ Ｐゴシック" charset="-128"/>
              </a:rPr>
              <a:t>Eighth Edition</a:t>
            </a:r>
          </a:p>
          <a:p>
            <a:pPr>
              <a:defRPr/>
            </a:pPr>
            <a:r>
              <a:rPr lang="en-US" sz="600" b="1" i="1" dirty="0">
                <a:solidFill>
                  <a:srgbClr val="FFFFFF"/>
                </a:solidFill>
                <a:latin typeface="Arial" pitchFamily="24" charset="0"/>
                <a:ea typeface="ＭＳ Ｐゴシック" charset="-128"/>
                <a:cs typeface="ＭＳ Ｐゴシック" charset="-128"/>
              </a:rPr>
              <a:t>29 Aug 2016</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sz="900"/>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sz="2000">
                <a:solidFill>
                  <a:srgbClr val="FFFFFF"/>
                </a:solidFill>
                <a:latin typeface="Times New Roman"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900"/>
            </a:p>
          </p:txBody>
        </p:sp>
      </p:grpSp>
      <p:grpSp>
        <p:nvGrpSpPr>
          <p:cNvPr id="4163" name="Group 93"/>
          <p:cNvGrpSpPr>
            <a:grpSpLocks/>
          </p:cNvGrpSpPr>
          <p:nvPr/>
        </p:nvGrpSpPr>
        <p:grpSpPr bwMode="auto">
          <a:xfrm>
            <a:off x="1547664"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sz="2000">
                  <a:solidFill>
                    <a:srgbClr val="FFFFFF"/>
                  </a:solidFill>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000">
                  <a:solidFill>
                    <a:srgbClr val="FFFFFF"/>
                  </a:solidFill>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sz="2000">
                  <a:solidFill>
                    <a:srgbClr val="FFFFFF"/>
                  </a:solidFill>
                  <a:cs typeface="Arial" charset="0"/>
                </a:endParaRPr>
              </a:p>
            </p:txBody>
          </p:sp>
        </p:grpSp>
      </p:grpSp>
      <p:sp>
        <p:nvSpPr>
          <p:cNvPr id="104548" name="Rectangle 100"/>
          <p:cNvSpPr>
            <a:spLocks noChangeArrowheads="1"/>
          </p:cNvSpPr>
          <p:nvPr/>
        </p:nvSpPr>
        <p:spPr bwMode="auto">
          <a:xfrm>
            <a:off x="7596336" y="4587875"/>
            <a:ext cx="1008112" cy="628377"/>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နိုင်ငံတော်ပြန်လည်</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ပေါင်းစည်းချိန်၌</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ထိုအချက် ၅ ချက်</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 ပြီးပြည့်စုံခဲ့သည်။ (ဇာ. ၈)</a:t>
            </a:r>
          </a:p>
        </p:txBody>
      </p:sp>
      <p:sp>
        <p:nvSpPr>
          <p:cNvPr id="104549" name="Rectangle 101"/>
          <p:cNvSpPr>
            <a:spLocks noChangeArrowheads="1"/>
          </p:cNvSpPr>
          <p:nvPr/>
        </p:nvSpPr>
        <p:spPr bwMode="auto">
          <a:xfrm>
            <a:off x="8448675" y="4572000"/>
            <a:ext cx="731837" cy="52065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အရာခပ်သိမ်းအသစ်</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ဖန်ဆင်းသည်။ </a:t>
            </a:r>
          </a:p>
          <a:p>
            <a:pPr algn="ctr">
              <a:defRPr/>
            </a:pPr>
            <a:r>
              <a:rPr lang="my-MM" sz="700" b="1" dirty="0">
                <a:solidFill>
                  <a:srgbClr val="000000"/>
                </a:solidFill>
                <a:latin typeface="Pyidaungsu" panose="020B0502040204020203" pitchFamily="34" charset="0"/>
                <a:ea typeface="ＭＳ Ｐゴシック" charset="-128"/>
                <a:cs typeface="Pyidaungsu" panose="020B0502040204020203" pitchFamily="34" charset="0"/>
              </a:rPr>
              <a:t>(ဗျာ. ၂၁:၅</a:t>
            </a:r>
            <a:r>
              <a:rPr lang="en-US" sz="700" b="1" dirty="0">
                <a:solidFill>
                  <a:srgbClr val="000000"/>
                </a:solidFill>
                <a:latin typeface="Arial" pitchFamily="24" charset="0"/>
                <a:ea typeface="ＭＳ Ｐゴシック" charset="-128"/>
                <a:cs typeface="ＭＳ Ｐゴシック" charset="-128"/>
              </a:rPr>
              <a:t>)</a:t>
            </a:r>
          </a:p>
        </p:txBody>
      </p:sp>
      <p:sp>
        <p:nvSpPr>
          <p:cNvPr id="104550" name="Rectangle 102"/>
          <p:cNvSpPr>
            <a:spLocks noChangeArrowheads="1"/>
          </p:cNvSpPr>
          <p:nvPr/>
        </p:nvSpPr>
        <p:spPr bwMode="auto">
          <a:xfrm>
            <a:off x="2055813" y="5926138"/>
            <a:ext cx="3738562"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ယာယီ (ဂလာ. ၃:၁၉ ) နှင့် အခြေအနေပေါ်မူတည် (တရား. ၂၈) အပြစ်ကိုဖော်ပြရန် (ရော. ၇:၇) နှင့် ဣသရေလလူများကိုထိန်းကွပ်ရန် (ဂလာ. ၃:၂၃-၂၅)</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51" name="Rectangle 103"/>
          <p:cNvSpPr>
            <a:spLocks noChangeArrowheads="1"/>
          </p:cNvSpPr>
          <p:nvPr/>
        </p:nvSpPr>
        <p:spPr bwMode="auto">
          <a:xfrm>
            <a:off x="5894388" y="5765800"/>
            <a:ext cx="1917972"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ကားတိုင်ပေါ်၌ ပညတ်တရားဖျက်သိမ်းခြင်းပြည့်စုံးခြင်း၊ အစားထိုးခြင်း။(ရော. ၇:၁-၆;</a:t>
            </a:r>
          </a:p>
          <a:p>
            <a:pPr algn="ctr">
              <a:defRPr/>
            </a:pPr>
            <a:r>
              <a:rPr lang="my-MM" sz="700" b="1" dirty="0">
                <a:solidFill>
                  <a:srgbClr val="FFFFFF"/>
                </a:solidFill>
                <a:latin typeface="Pyidaungsu" panose="020B0502040204020203" pitchFamily="34" charset="0"/>
                <a:ea typeface="ＭＳ Ｐゴシック" charset="-128"/>
                <a:cs typeface="Pyidaungsu" panose="020B0502040204020203" pitchFamily="34" charset="0"/>
              </a:rPr>
              <a:t>၁ ကော. ၉ :၁၉ -၂၁; ဟေဗြဲ. ၈:၁၃)</a:t>
            </a:r>
            <a:endParaRPr lang="en-US" sz="700" b="1" dirty="0">
              <a:solidFill>
                <a:srgbClr val="FFFFFF"/>
              </a:solidFill>
              <a:latin typeface="Pyidaungsu" panose="020B0502040204020203" pitchFamily="34" charset="0"/>
              <a:ea typeface="ＭＳ Ｐゴシック" charset="-128"/>
              <a:cs typeface="Pyidaungsu" panose="020B0502040204020203" pitchFamily="34" charset="0"/>
            </a:endParaRPr>
          </a:p>
        </p:txBody>
      </p:sp>
      <p:sp>
        <p:nvSpPr>
          <p:cNvPr id="104552" name="Rectangle 104"/>
          <p:cNvSpPr>
            <a:spLocks noChangeArrowheads="1"/>
          </p:cNvSpPr>
          <p:nvPr/>
        </p:nvSpPr>
        <p:spPr bwMode="auto">
          <a:xfrm>
            <a:off x="3463925" y="1760538"/>
            <a:ext cx="2417763" cy="212879"/>
          </a:xfrm>
          <a:prstGeom prst="rect">
            <a:avLst/>
          </a:prstGeom>
          <a:noFill/>
          <a:ln w="12700">
            <a:noFill/>
            <a:miter lim="800000"/>
            <a:headEnd/>
            <a:tailEnd/>
          </a:ln>
          <a:effectLst/>
        </p:spPr>
        <p:txBody>
          <a:bodyPr lIns="90488" tIns="44450" rIns="90488" bIns="44450">
            <a:spAutoFit/>
          </a:bodyPr>
          <a:lstStyle/>
          <a:p>
            <a:pPr>
              <a:defRPr/>
            </a:pPr>
            <a:r>
              <a:rPr lang="my-MM" sz="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rPr>
              <a:t>ကမ္ဘာဦးကျမ်း ၆:၁၈; ၉ :၈-၁၇</a:t>
            </a:r>
            <a:endParaRPr lang="en-US" sz="800" b="1" dirty="0">
              <a:solidFill>
                <a:srgbClr val="FFFFFF"/>
              </a:solidFill>
              <a:effectLst>
                <a:outerShdw blurRad="38100" dist="38100" dir="2700000" algn="tl">
                  <a:srgbClr val="000000"/>
                </a:outerShdw>
              </a:effectLst>
              <a:latin typeface="Pyidaungsu" panose="020B0502040204020203" pitchFamily="34" charset="0"/>
              <a:cs typeface="Pyidaungsu" panose="020B0502040204020203" pitchFamily="34" charset="0"/>
            </a:endParaRPr>
          </a:p>
        </p:txBody>
      </p:sp>
      <p:sp>
        <p:nvSpPr>
          <p:cNvPr id="104553" name="Text Box 105"/>
          <p:cNvSpPr txBox="1">
            <a:spLocks noChangeArrowheads="1"/>
          </p:cNvSpPr>
          <p:nvPr/>
        </p:nvSpPr>
        <p:spPr bwMode="auto">
          <a:xfrm>
            <a:off x="9314537" y="158750"/>
            <a:ext cx="484427" cy="4001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solidFill>
                  <a:srgbClr val="FFFFFF"/>
                </a:solidFill>
                <a:latin typeface="Arial" pitchFamily="24" charset="0"/>
                <a:ea typeface="ＭＳ Ｐゴシック" charset="-128"/>
                <a:cs typeface="ＭＳ Ｐゴシック" charset="-128"/>
              </a:rPr>
              <a:t>9g</a:t>
            </a:r>
          </a:p>
        </p:txBody>
      </p:sp>
      <p:sp>
        <p:nvSpPr>
          <p:cNvPr id="104555" name="Rectangle 107"/>
          <p:cNvSpPr>
            <a:spLocks noGrp="1" noChangeArrowheads="1"/>
          </p:cNvSpPr>
          <p:nvPr>
            <p:ph type="ctrTitle"/>
          </p:nvPr>
        </p:nvSpPr>
        <p:spPr>
          <a:xfrm>
            <a:off x="0" y="87288"/>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2400" dirty="0" err="1">
                <a:effectLst>
                  <a:glow rad="215900">
                    <a:schemeClr val="bg1">
                      <a:lumMod val="50000"/>
                      <a:alpha val="75000"/>
                    </a:schemeClr>
                  </a:glow>
                </a:effectLst>
                <a:latin typeface="Pyidaungsu" panose="020B0502040204020203" pitchFamily="34" charset="0"/>
                <a:cs typeface="Pyidaungsu" panose="020B0502040204020203" pitchFamily="34" charset="0"/>
              </a:rPr>
              <a:t>နိုင်ငံတော်နှင</a:t>
            </a:r>
            <a:r>
              <a:rPr lang="en-US" sz="2400" dirty="0">
                <a:effectLst>
                  <a:glow rad="215900">
                    <a:schemeClr val="bg1">
                      <a:lumMod val="50000"/>
                      <a:alpha val="75000"/>
                    </a:schemeClr>
                  </a:glow>
                </a:effectLst>
                <a:latin typeface="Pyidaungsu" panose="020B0502040204020203" pitchFamily="34" charset="0"/>
                <a:cs typeface="Pyidaungsu" panose="020B0502040204020203" pitchFamily="34" charset="0"/>
              </a:rPr>
              <a:t>့် </a:t>
            </a:r>
            <a:r>
              <a:rPr lang="en-US" sz="2400" dirty="0" err="1">
                <a:effectLst>
                  <a:glow rad="215900">
                    <a:schemeClr val="bg1">
                      <a:lumMod val="50000"/>
                      <a:alpha val="75000"/>
                    </a:schemeClr>
                  </a:glow>
                </a:effectLst>
                <a:latin typeface="Pyidaungsu" panose="020B0502040204020203" pitchFamily="34" charset="0"/>
                <a:cs typeface="Pyidaungsu" panose="020B0502040204020203" pitchFamily="34" charset="0"/>
              </a:rPr>
              <a:t>ပဋိညာဥ်ပ</a:t>
            </a:r>
            <a:r>
              <a:rPr lang="en-US" sz="2400" dirty="0">
                <a:effectLst>
                  <a:glow rad="215900">
                    <a:schemeClr val="bg1">
                      <a:lumMod val="50000"/>
                      <a:alpha val="75000"/>
                    </a:schemeClr>
                  </a:glow>
                </a:effectLst>
                <a:latin typeface="Pyidaungsu" panose="020B0502040204020203" pitchFamily="34" charset="0"/>
                <a:cs typeface="Pyidaungsu" panose="020B0502040204020203" pitchFamily="34" charset="0"/>
              </a:rPr>
              <a:t>ြ </a:t>
            </a:r>
            <a:r>
              <a:rPr lang="en-US" sz="2400" dirty="0" err="1">
                <a:effectLst>
                  <a:glow rad="215900">
                    <a:schemeClr val="bg1">
                      <a:lumMod val="50000"/>
                      <a:alpha val="75000"/>
                    </a:schemeClr>
                  </a:glow>
                </a:effectLst>
                <a:latin typeface="Pyidaungsu" panose="020B0502040204020203" pitchFamily="34" charset="0"/>
                <a:cs typeface="Pyidaungsu" panose="020B0502040204020203" pitchFamily="34" charset="0"/>
              </a:rPr>
              <a:t>အချိန်ဇယား</a:t>
            </a:r>
            <a:endParaRPr lang="en-US" sz="2400" dirty="0">
              <a:effectLst>
                <a:glow rad="215900">
                  <a:schemeClr val="bg1">
                    <a:lumMod val="50000"/>
                    <a:alpha val="75000"/>
                  </a:schemeClr>
                </a:glow>
              </a:effectLst>
              <a:latin typeface="Pyidaungsu" panose="020B0502040204020203" pitchFamily="34" charset="0"/>
              <a:cs typeface="Pyidaungsu" panose="020B0502040204020203" pitchFamily="34" charset="0"/>
            </a:endParaRPr>
          </a:p>
        </p:txBody>
      </p:sp>
      <p:sp>
        <p:nvSpPr>
          <p:cNvPr id="107" name="Text Box 105"/>
          <p:cNvSpPr txBox="1">
            <a:spLocks noChangeArrowheads="1"/>
          </p:cNvSpPr>
          <p:nvPr/>
        </p:nvSpPr>
        <p:spPr bwMode="auto">
          <a:xfrm>
            <a:off x="8380710" y="0"/>
            <a:ext cx="726481" cy="70788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latin typeface="Arial" pitchFamily="-111" charset="0"/>
                <a:ea typeface="+mn-ea"/>
                <a:cs typeface="+mn-cs"/>
              </a:rPr>
              <a:t>22 &amp;</a:t>
            </a:r>
          </a:p>
          <a:p>
            <a:pPr algn="ctr">
              <a:defRPr/>
            </a:pPr>
            <a:r>
              <a:rPr lang="en-US" sz="2000" b="1" dirty="0">
                <a:latin typeface="Arial" pitchFamily="-111" charset="0"/>
                <a:ea typeface="+mn-ea"/>
                <a:cs typeface="+mn-cs"/>
              </a:rPr>
              <a:t>337</a:t>
            </a:r>
          </a:p>
        </p:txBody>
      </p:sp>
    </p:spTree>
    <p:extLst>
      <p:ext uri="{BB962C8B-B14F-4D97-AF65-F5344CB8AC3E}">
        <p14:creationId xmlns:p14="http://schemas.microsoft.com/office/powerpoint/2010/main" val="4684919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8520" y="0"/>
            <a:ext cx="8712968" cy="1143000"/>
          </a:xfrm>
          <a:effectLst>
            <a:outerShdw blurRad="63500" dist="107763" dir="18900000" algn="ctr" rotWithShape="0">
              <a:srgbClr val="000000">
                <a:alpha val="74998"/>
              </a:srgbClr>
            </a:outerShdw>
          </a:effectLst>
        </p:spPr>
        <p:txBody>
          <a:bodyPr/>
          <a:lstStyle/>
          <a:p>
            <a:pPr>
              <a:defRPr/>
            </a:pPr>
            <a:r>
              <a:rPr lang="en-US" sz="2800" dirty="0" err="1">
                <a:latin typeface="Pyidaungsu" panose="020B0502040204020203" pitchFamily="34" charset="0"/>
                <a:ea typeface="SimSun" charset="0"/>
                <a:cs typeface="Pyidaungsu" panose="020B0502040204020203" pitchFamily="34" charset="0"/>
              </a:rPr>
              <a:t>ဓမ္မဟောင်းကျမ်း</a:t>
            </a:r>
            <a:r>
              <a:rPr lang="en-US" sz="2800" dirty="0">
                <a:latin typeface="Pyidaungsu" panose="020B0502040204020203" pitchFamily="34" charset="0"/>
                <a:ea typeface="SimSun" charset="0"/>
                <a:cs typeface="Pyidaungsu" panose="020B0502040204020203" pitchFamily="34" charset="0"/>
              </a:rPr>
              <a:t>၏ </a:t>
            </a:r>
            <a:r>
              <a:rPr lang="en-US" sz="2800" dirty="0" err="1">
                <a:latin typeface="Pyidaungsu" panose="020B0502040204020203" pitchFamily="34" charset="0"/>
                <a:ea typeface="SimSun" charset="0"/>
                <a:cs typeface="Pyidaungsu" panose="020B0502040204020203" pitchFamily="34" charset="0"/>
              </a:rPr>
              <a:t>အဓိကအချက်အပေ</a:t>
            </a:r>
            <a:r>
              <a:rPr lang="en-US" sz="2800" dirty="0">
                <a:latin typeface="Pyidaungsu" panose="020B0502040204020203" pitchFamily="34" charset="0"/>
                <a:ea typeface="SimSun" charset="0"/>
                <a:cs typeface="Pyidaungsu" panose="020B0502040204020203" pitchFamily="34" charset="0"/>
              </a:rPr>
              <a:t>ါ် ကျွ</a:t>
            </a:r>
            <a:r>
              <a:rPr lang="en-US" sz="2800" dirty="0" err="1">
                <a:latin typeface="Pyidaungsu" panose="020B0502040204020203" pitchFamily="34" charset="0"/>
                <a:ea typeface="SimSun" charset="0"/>
                <a:cs typeface="Pyidaungsu" panose="020B0502040204020203" pitchFamily="34" charset="0"/>
              </a:rPr>
              <a:t>န်ုပ</a:t>
            </a:r>
            <a:r>
              <a:rPr lang="en-US" sz="2800" dirty="0">
                <a:latin typeface="Pyidaungsu" panose="020B0502040204020203" pitchFamily="34" charset="0"/>
                <a:ea typeface="SimSun" charset="0"/>
                <a:cs typeface="Pyidaungsu" panose="020B0502040204020203" pitchFamily="34" charset="0"/>
              </a:rPr>
              <a:t>်၏ အမြင်</a:t>
            </a:r>
            <a:endParaRPr lang="en-US" sz="2800" dirty="0">
              <a:latin typeface="Pyidaungsu" panose="020B0502040204020203" pitchFamily="34" charset="0"/>
              <a:ea typeface="ＭＳ Ｐゴシック" charset="0"/>
              <a:cs typeface="Pyidaungsu" panose="020B0502040204020203" pitchFamily="34"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287445" cy="5181600"/>
          </a:xfrm>
        </p:spPr>
        <p:txBody>
          <a:bodyPr/>
          <a:lstStyle/>
          <a:p>
            <a:pPr>
              <a:buNone/>
              <a:tabLst>
                <a:tab pos="862013" algn="l"/>
                <a:tab pos="1431925" algn="l"/>
                <a:tab pos="2001838" algn="l"/>
              </a:tabLst>
              <a:defRPr/>
            </a:pPr>
            <a:r>
              <a:rPr lang="my-MM"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ဓမ္မဟောင်းကျမ်းကပြောသည်မှာ</a:t>
            </a:r>
          </a:p>
          <a:p>
            <a:pPr>
              <a:buNone/>
              <a:tabLst>
                <a:tab pos="862013" algn="l"/>
                <a:tab pos="1431925" algn="l"/>
                <a:tab pos="2001838" algn="l"/>
              </a:tabLst>
              <a:defRPr/>
            </a:pPr>
            <a:r>
              <a:rPr lang="my-MM" altLang="zh-CN" sz="2800" i="1" dirty="0">
                <a:solidFill>
                  <a:schemeClr val="tx2"/>
                </a:solidFill>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ဘုရားသခင်သည် သူ၏နိုင်ငံတော်အုပ်စိုးခွင့်၌ </a:t>
            </a:r>
            <a:endParaRPr lang="en-US" altLang="zh-CN" sz="2800" i="1" dirty="0">
              <a:solidFill>
                <a:schemeClr val="tx2"/>
              </a:solidFill>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endParaRPr>
          </a:p>
          <a:p>
            <a:pPr>
              <a:buNone/>
              <a:tabLst>
                <a:tab pos="862013" algn="l"/>
                <a:tab pos="1431925" algn="l"/>
                <a:tab pos="2001838" algn="l"/>
              </a:tabLst>
              <a:defRPr/>
            </a:pPr>
            <a:r>
              <a:rPr lang="my-MM" altLang="zh-CN" sz="2800" i="1" dirty="0">
                <a:solidFill>
                  <a:schemeClr val="tx2"/>
                </a:solidFill>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လူသားများ</a:t>
            </a:r>
            <a:r>
              <a:rPr lang="en-US" altLang="zh-CN" sz="2800" i="1" dirty="0">
                <a:solidFill>
                  <a:schemeClr val="tx2"/>
                </a:solidFill>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i="1" dirty="0">
                <a:solidFill>
                  <a:schemeClr val="tx2"/>
                </a:solidFill>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ပါဝင်ခွင့်ရရန် ပြန်လည်မွမ်းမံခြင်းသည်</a:t>
            </a:r>
            <a:r>
              <a:rPr lang="en-US" altLang="zh-CN" sz="2800" i="1" dirty="0">
                <a:solidFill>
                  <a:schemeClr val="tx2"/>
                </a:solidFill>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i="1" dirty="0">
                <a:solidFill>
                  <a:schemeClr val="tx2"/>
                </a:solidFill>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သူ၏ဘုန်းတော်အတွက်ဖြစ်သည်။</a:t>
            </a:r>
            <a:endParaRPr lang="en-US" altLang="zh-CN" sz="2400" i="1" dirty="0">
              <a:solidFill>
                <a:schemeClr val="tx2"/>
              </a:solidFill>
              <a:effectLst>
                <a:outerShdw blurRad="50800" dist="127000" dir="2700000" algn="tl" rotWithShape="0">
                  <a:srgbClr val="000000"/>
                </a:outerShdw>
              </a:effectLst>
              <a:latin typeface="Zawgyi-One"/>
              <a:ea typeface="SimSun" charset="0"/>
              <a:cs typeface="Zawgyi-One"/>
            </a:endParaRPr>
          </a:p>
          <a:p>
            <a:pPr>
              <a:buNone/>
              <a:tabLst>
                <a:tab pos="862013" algn="l"/>
                <a:tab pos="1431925" algn="l"/>
                <a:tab pos="2001838" algn="l"/>
              </a:tabLst>
              <a:defRPr/>
            </a:pPr>
            <a:r>
              <a:rPr lang="en-US"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ဧဒင်မှ</a:t>
            </a:r>
            <a:r>
              <a:rPr lang="en-US"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အခွင့်အာဏာသည်</a:t>
            </a:r>
            <a:r>
              <a:rPr lang="en-US"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လူသားတို့ကျဆုံးခြင်း၌</a:t>
            </a:r>
            <a:r>
              <a:rPr lang="en-US"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ပျောက်ဆုံးခဲ့ ယဇ်ပရောဟိတ်၏</a:t>
            </a:r>
            <a:r>
              <a:rPr lang="en-US"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နိုင်ငံတော်အဖြစ်</a:t>
            </a:r>
            <a:r>
              <a:rPr lang="en-US"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ဣသရေလမှတဆင့်  လူသားကိုရွေးနုတ်ခြင်းအားဖြင့် ပြီးပြည့်စုံ</a:t>
            </a:r>
            <a:r>
              <a:rPr lang="en-US"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အဆုံး၌ အာဗြံဟံနှင့်ဖွဲ့သောပဋိညာဉ်ကို ကယ်တင်ရှင်နှင့် </a:t>
            </a:r>
            <a:r>
              <a:rPr lang="en-US"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 </a:t>
            </a:r>
            <a:r>
              <a:rPr lang="my-MM" altLang="zh-CN" sz="2800" b="1" dirty="0">
                <a:effectLst>
                  <a:outerShdw blurRad="50800" dist="127000" dir="2700000" algn="tl" rotWithShape="0">
                    <a:srgbClr val="000000"/>
                  </a:outerShdw>
                </a:effectLst>
                <a:latin typeface="Pyidaungsu" panose="020B0502040204020203" pitchFamily="34" charset="0"/>
                <a:ea typeface="SimSun" charset="0"/>
                <a:cs typeface="Pyidaungsu" panose="020B0502040204020203" pitchFamily="34" charset="0"/>
              </a:rPr>
              <a:t>ဘုရင်အဖြစ် စိုးစံမည့် မေရှိယသခင်အားဖြင့် ပြီးပြည့်စုံစေ</a:t>
            </a:r>
            <a:r>
              <a:rPr lang="en-US" altLang="zh-CN" sz="2800" b="1" dirty="0">
                <a:effectLst>
                  <a:outerShdw blurRad="50800" dist="127000" dir="2700000" algn="tl" rotWithShape="0">
                    <a:srgbClr val="000000"/>
                  </a:outerShdw>
                </a:effectLst>
                <a:latin typeface="Arial" charset="0"/>
                <a:ea typeface="SimSun" charset="0"/>
                <a:cs typeface="SimSun" charset="0"/>
              </a:rPr>
              <a:t>			</a:t>
            </a:r>
            <a:endParaRPr lang="en-US" sz="2800" b="1" dirty="0">
              <a:effectLst>
                <a:outerShdw blurRad="50800" dist="127000" dir="2700000" algn="tl" rotWithShape="0">
                  <a:srgbClr val="000000"/>
                </a:outerShdw>
              </a:effectLst>
              <a:latin typeface="Arial" charset="0"/>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2000"/>
              <a:t>33</a:t>
            </a:r>
          </a:p>
        </p:txBody>
      </p:sp>
    </p:spTree>
    <p:extLst>
      <p:ext uri="{BB962C8B-B14F-4D97-AF65-F5344CB8AC3E}">
        <p14:creationId xmlns:p14="http://schemas.microsoft.com/office/powerpoint/2010/main" val="2395192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3" end="3"/>
                                            </p:txEl>
                                          </p:spTgt>
                                        </p:tgtEl>
                                        <p:attrNameLst>
                                          <p:attrName>style.visibility</p:attrName>
                                        </p:attrNameLst>
                                      </p:cBhvr>
                                      <p:to>
                                        <p:strVal val="visible"/>
                                      </p:to>
                                    </p:set>
                                    <p:animEffect transition="in" filter="fade">
                                      <p:cBhvr>
                                        <p:cTn id="7" dur="100"/>
                                        <p:tgtEl>
                                          <p:spTgt spid="23555">
                                            <p:txEl>
                                              <p:pRg st="3" end="3"/>
                                            </p:txEl>
                                          </p:spTgt>
                                        </p:tgtEl>
                                      </p:cBhvr>
                                    </p:animEffect>
                                    <p:anim calcmode="lin" valueType="num">
                                      <p:cBhvr>
                                        <p:cTn id="8"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Black</a:t>
            </a:r>
          </a:p>
        </p:txBody>
      </p:sp>
      <p:sp>
        <p:nvSpPr>
          <p:cNvPr id="337922" name="Rectangle 3"/>
          <p:cNvSpPr>
            <a:spLocks noGrp="1" noChangeArrowheads="1"/>
          </p:cNvSpPr>
          <p:nvPr>
            <p:ph type="subTitle" idx="1"/>
          </p:nvPr>
        </p:nvSpPr>
        <p:spPr/>
        <p:txBody>
          <a:bodyPr/>
          <a:lstStyle/>
          <a:p>
            <a:endParaRPr lang="en-US">
              <a:latin typeface="Arial" charset="0"/>
              <a:ea typeface="ＭＳ Ｐゴシック" charset="0"/>
              <a:cs typeface="ＭＳ Ｐゴシック" charset="0"/>
            </a:endParaRPr>
          </a:p>
        </p:txBody>
      </p:sp>
      <p:sp>
        <p:nvSpPr>
          <p:cNvPr id="337923"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37924" name="Rectangle 5"/>
          <p:cNvSpPr>
            <a:spLocks noChangeArrowheads="1"/>
          </p:cNvSpPr>
          <p:nvPr/>
        </p:nvSpPr>
        <p:spPr bwMode="auto">
          <a:xfrm>
            <a:off x="-152400" y="-228600"/>
            <a:ext cx="9677400" cy="7391400"/>
          </a:xfrm>
          <a:prstGeom prst="rect">
            <a:avLst/>
          </a:prstGeom>
          <a:solidFill>
            <a:srgbClr val="000000"/>
          </a:solidFill>
          <a:ln w="12700">
            <a:solidFill>
              <a:schemeClr val="tx1"/>
            </a:solidFill>
            <a:miter lim="800000"/>
            <a:headEnd/>
            <a:tailEnd/>
          </a:ln>
        </p:spPr>
        <p:txBody>
          <a:bodyPr wrap="none" anchor="ctr"/>
          <a:lstStyle/>
          <a:p>
            <a:pPr algn="ct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my-MM" sz="2000" dirty="0">
                <a:latin typeface="Pyidaungsu" panose="020B0502040204020203" pitchFamily="34" charset="0"/>
                <a:cs typeface="Pyidaungsu" panose="020B0502040204020203" pitchFamily="34" charset="0"/>
              </a:rPr>
              <a:t>ဓမ္မာဟောင်းကျမ်းအားခြုံငုံလေ့လာခြင်း။ </a:t>
            </a:r>
            <a:br>
              <a:rPr lang="en-US" sz="2000" dirty="0">
                <a:latin typeface="Pyidaungsu" panose="020B0502040204020203" pitchFamily="34" charset="0"/>
                <a:cs typeface="Pyidaungsu" panose="020B0502040204020203" pitchFamily="34" charset="0"/>
              </a:rPr>
            </a:br>
            <a:r>
              <a:rPr lang="en-US" sz="2400" b="1" dirty="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my-MM" sz="4000" dirty="0">
                <a:latin typeface="Pyidaungsu" panose="020B0502040204020203" pitchFamily="34" charset="0"/>
                <a:cs typeface="Pyidaungsu" panose="020B0502040204020203" pitchFamily="34" charset="0"/>
              </a:rPr>
              <a:t>အခမဲ့အဘို့ဤတင်ပြချက်</a:t>
            </a:r>
            <a:endParaRPr lang="en-US" sz="1400" b="1" dirty="0">
              <a:solidFill>
                <a:srgbClr val="FFFFFF"/>
              </a:solidFill>
              <a:latin typeface="Pyidaungsu" panose="020B0502040204020203" pitchFamily="34" charset="0"/>
              <a:cs typeface="Pyidaungsu" panose="020B0502040204020203" pitchFamily="34" charset="0"/>
            </a:endParaRPr>
          </a:p>
        </p:txBody>
      </p:sp>
    </p:spTree>
    <p:extLst>
      <p:ext uri="{BB962C8B-B14F-4D97-AF65-F5344CB8AC3E}">
        <p14:creationId xmlns:p14="http://schemas.microsoft.com/office/powerpoint/2010/main" val="2683320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Hard Disk:Microsoft Office:Microsoft PowerPoint 4:Templates:Color Overheads:blstripc.ppt - Blue Stripes</Template>
  <TotalTime>33854</TotalTime>
  <Pages>1</Pages>
  <Words>14667</Words>
  <Application>Microsoft Macintosh PowerPoint</Application>
  <PresentationFormat>On-screen Show (4:3)</PresentationFormat>
  <Paragraphs>1672</Paragraphs>
  <Slides>93</Slides>
  <Notes>92</Notes>
  <HiddenSlides>0</HiddenSlides>
  <MMClips>0</MMClips>
  <ScaleCrop>false</ScaleCrop>
  <HeadingPairs>
    <vt:vector size="8" baseType="variant">
      <vt:variant>
        <vt:lpstr>Fonts Used</vt:lpstr>
      </vt:variant>
      <vt:variant>
        <vt:i4>22</vt:i4>
      </vt:variant>
      <vt:variant>
        <vt:lpstr>Theme</vt:lpstr>
      </vt:variant>
      <vt:variant>
        <vt:i4>26</vt:i4>
      </vt:variant>
      <vt:variant>
        <vt:lpstr>Embedded OLE Servers</vt:lpstr>
      </vt:variant>
      <vt:variant>
        <vt:i4>2</vt:i4>
      </vt:variant>
      <vt:variant>
        <vt:lpstr>Slide Titles</vt:lpstr>
      </vt:variant>
      <vt:variant>
        <vt:i4>93</vt:i4>
      </vt:variant>
    </vt:vector>
  </HeadingPairs>
  <TitlesOfParts>
    <vt:vector size="143" baseType="lpstr">
      <vt:lpstr>BONES</vt:lpstr>
      <vt:lpstr>Kosher-Normal</vt:lpstr>
      <vt:lpstr>MS Gothic</vt:lpstr>
      <vt:lpstr>ＭＳ Ｐゴシック</vt:lpstr>
      <vt:lpstr>Pyidaungsu</vt:lpstr>
      <vt:lpstr>华文楷体</vt:lpstr>
      <vt:lpstr>Times</vt:lpstr>
      <vt:lpstr>Arial</vt:lpstr>
      <vt:lpstr>Arial Black</vt:lpstr>
      <vt:lpstr>Braggadocio</vt:lpstr>
      <vt:lpstr>Bwgrkl</vt:lpstr>
      <vt:lpstr>Bwhebb</vt:lpstr>
      <vt:lpstr>Calibri</vt:lpstr>
      <vt:lpstr>Comic Sans MS</vt:lpstr>
      <vt:lpstr>Garamond</vt:lpstr>
      <vt:lpstr>Helvetica BlackOblique</vt:lpstr>
      <vt:lpstr>Impact</vt:lpstr>
      <vt:lpstr>Monotype Sorts</vt:lpstr>
      <vt:lpstr>Tahoma</vt:lpstr>
      <vt:lpstr>Times New Roman</vt:lpstr>
      <vt:lpstr>Wingdings</vt:lpstr>
      <vt:lpstr>Zawgyi-One</vt:lpstr>
      <vt:lpstr>blstripc.ppt - Blue Stripes</vt:lpstr>
      <vt:lpstr>Default Design</vt:lpstr>
      <vt:lpstr>1_Default Design</vt:lpstr>
      <vt:lpstr>Slit</vt:lpstr>
      <vt:lpstr>Curtain Call</vt:lpstr>
      <vt:lpstr>1_blstripc.ppt - Blue Stripes</vt:lpstr>
      <vt:lpstr>2_Default Design</vt:lpstr>
      <vt:lpstr>Azure</vt:lpstr>
      <vt:lpstr>Stream</vt:lpstr>
      <vt:lpstr>3_Default Design</vt:lpstr>
      <vt:lpstr>1_Stream</vt:lpstr>
      <vt:lpstr>Orbit</vt:lpstr>
      <vt:lpstr>2_blstripc.ppt - Blue Stripes</vt:lpstr>
      <vt:lpstr>Blank Presentation</vt:lpstr>
      <vt:lpstr>4_Default Design</vt:lpstr>
      <vt:lpstr>untitled 1</vt:lpstr>
      <vt:lpstr>3_blstripc.ppt - Blue Stripes</vt:lpstr>
      <vt:lpstr>Compass</vt:lpstr>
      <vt:lpstr>5_Compass</vt:lpstr>
      <vt:lpstr>1_Blank Presentation</vt:lpstr>
      <vt:lpstr>5_Default Design</vt:lpstr>
      <vt:lpstr>6_Default Design</vt:lpstr>
      <vt:lpstr>7_Default Design</vt:lpstr>
      <vt:lpstr>1_untitled 1</vt:lpstr>
      <vt:lpstr>1_Gesture</vt:lpstr>
      <vt:lpstr>Office Theme</vt:lpstr>
      <vt:lpstr>Microsoft ClipArt Gallery</vt:lpstr>
      <vt:lpstr>Document</vt:lpstr>
      <vt:lpstr>ဓမ္မဟောင်းကျမ်းနှင့်  မိတ်ဆက်ပေးခြင်း</vt:lpstr>
      <vt:lpstr>သင့်ရဲ့ ဓမ္မဟောင်းကျမ်းကို သင် ဘယ်လောက်ထိ ကောင်းကောင်း သိပါသလဲ။</vt:lpstr>
      <vt:lpstr>သင် ဒီဓမ္မဟောင်းကျမ်းတွေကို ဘယ်လိုမှတ်မိနိုင်မလဲ။</vt:lpstr>
      <vt:lpstr>OT Bookshelf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ဓမ္မဟောင်းနှင့် ဓမ္မသစ်တို့၏ တူညီသောတည်ဆောက်ပုံ</vt:lpstr>
      <vt:lpstr>အနာဂတ္တိကျမ်းများ၏ ရည်ရွယ်ချက်</vt:lpstr>
      <vt:lpstr>ဓမ္မဟောင်းကျမ်း၏ တည်ဆောက်ပုံ</vt:lpstr>
      <vt:lpstr>ဓမ္မဟောင်းကျမ်း၏ ပေါင်းစပ်ပုံ</vt:lpstr>
      <vt:lpstr>ဓမ္မဟောင်းကျမ်း</vt:lpstr>
      <vt:lpstr>သမိုင်းတွင် အထင်ကရရှိသော ခေတ်ကာလအပိုင်းအခြား ၇ခု</vt:lpstr>
      <vt:lpstr>သမိုင်းထဲမှ ဘုရားသခင်၏ အကြံအစည် အဆင့်ဆင့်</vt:lpstr>
      <vt:lpstr>အာဗြဟံနှင့် ဖွဲ့သော ပဋိညာဥ်နှင့်  ၎င်း၏ ပြည့်စုံမှု</vt:lpstr>
      <vt:lpstr>နိုင်ငံတော်နှင့် ပဋိညာဥ်ပြ အချိန်ဇယား</vt:lpstr>
      <vt:lpstr>The Eschatological Significance of the Sabbath</vt:lpstr>
      <vt:lpstr>သမ္မာကျမ်းစာပါ အုပ်စိုးခဲ့သူများ</vt:lpstr>
      <vt:lpstr>သမ္မာကျမ်း၏ ဖြစ်စဉ်</vt:lpstr>
      <vt:lpstr>Overview of the OT &amp; NT</vt:lpstr>
      <vt:lpstr>ယနေ့ခေတ် အရှေ့အလယ်ပိုင်း နိုင်ငံများ</vt:lpstr>
      <vt:lpstr>ရှေးဟောင်း အရှေ့တိုင်း</vt:lpstr>
      <vt:lpstr>ဓမ္မဟောင်းကျမ်းမှ ကုန်သွယ်ရေးလမ်းကြောင်းများ</vt:lpstr>
      <vt:lpstr>မေသောပေါဘာမိပြည်</vt:lpstr>
      <vt:lpstr>ရှေးဟောင်း အရှေ့တိုင်း</vt:lpstr>
      <vt:lpstr>အရှေ့အလယ်ပိုင်းနှင့် အရှေ့တောင်အာရှတို့၏ အရွယ်အစားခြားနားချက်</vt:lpstr>
      <vt:lpstr>ဣသရေလ၏မဟာဗျူဟာကျတည်နေရာ</vt:lpstr>
      <vt:lpstr>ဣသရေလ၏ နယ်မြေ(ဓဟ)</vt:lpstr>
      <vt:lpstr>ဣသရေလ၏ မြေမျက်နှာသွင်ပြင်</vt:lpstr>
      <vt:lpstr>ဘုရားသခင်၏ နိုင်ငံတော်</vt:lpstr>
      <vt:lpstr>Family Tree from Adam to Jesus</vt:lpstr>
      <vt:lpstr>သမ္မာကျမ်းစာ၏  အ​ဖြစ်မှန်များ</vt:lpstr>
      <vt:lpstr>အရှည်ဆုံး အခန်းငယ်</vt:lpstr>
      <vt:lpstr>သမ္မာကျမ်းစာ၏ အဖြစ်မှန်များ</vt:lpstr>
      <vt:lpstr>အတိုဆုံး အခန်းကြီး</vt:lpstr>
      <vt:lpstr>English Texts</vt:lpstr>
      <vt:lpstr>Greek Texts</vt:lpstr>
      <vt:lpstr>PowerPoint Presentation</vt:lpstr>
      <vt:lpstr>ဓမ္မဟောင်းကျမ်းက သမ္မာကျမ်းစာရဲ့ ဘယ်လောက်အရေအတွက်ရှိလဲ</vt:lpstr>
      <vt:lpstr>ဓမ္မဟောင်းကျမ်း အင်္ဂလိပ်လိုစီစဉ်ခြင်း</vt:lpstr>
      <vt:lpstr>ဓမ္မဟောင်းကျမ်း ဟေဗြဲလိုစီစဉ်ခြင်း</vt:lpstr>
      <vt:lpstr>တူညီသော ဓမ္မဟောင်းကျမ်း. . .  ကွဲပြားသော အစီအစဉ်…</vt:lpstr>
      <vt:lpstr>စာရေးသားမှုပုံစံများ</vt:lpstr>
      <vt:lpstr>ဟေဗြဲဘာသာ</vt:lpstr>
      <vt:lpstr>ရေးသားရာတွင် အသုံးပြုသည့် ကိရိယာများ</vt:lpstr>
      <vt:lpstr>ကျူစက္ကူ</vt:lpstr>
      <vt:lpstr>ယုဒဘာသာဝင်များ</vt:lpstr>
      <vt:lpstr>"It may be safely said that no other work of antiquity has been so carefully transmitted"  –William Green, General Introduction to the Old Testament (NY: Scribners, 1899), 181</vt:lpstr>
      <vt:lpstr>သမ္မာကျမ်းစာ ထူးခြားရခြင်း၏ အကြောင်း -</vt:lpstr>
      <vt:lpstr>အထွတ်အမြတ်ထားသောအရေးအသားနှင့်သမ္မာကျမ်းစာအား အခြားသောဘာသာများနှင့် နှိူင်းယှဉ်ကြပါစို့။</vt:lpstr>
      <vt:lpstr>The Qur'an According to Historians</vt:lpstr>
      <vt:lpstr>The Qur'an According to Historians</vt:lpstr>
      <vt:lpstr>ရှုရိဘာသာ</vt:lpstr>
      <vt:lpstr>ဂရိဘာသာ</vt:lpstr>
      <vt:lpstr>ဘုရားသခင် ရွေးချယ်ခဲ့သော ဘာသာစကားများ</vt:lpstr>
      <vt:lpstr>Black</vt:lpstr>
      <vt:lpstr>ဓမ္မဟောင်းကျမ်း လေ့လာရန် သမ္မာကျမ်းဆိုင်ရာ ဓမ္မပညာ</vt:lpstr>
      <vt:lpstr>ဓမ္မဟောင်းကျမ်း၏ အဓိကအချက်မှာ အဘယ်နည်း</vt:lpstr>
      <vt:lpstr>ဓမ္မဟောင်းကျမ်း၏အဓိကသော့ချက်တွင် သတိပြုရမည့်အချက်များ</vt:lpstr>
      <vt:lpstr>ဓမ္မဟောင်း၏အဓိကသော့ချက်အပေါ်ထင်မြင်ချက်</vt:lpstr>
      <vt:lpstr>ရွေးနှုတ်ခြင်းဆိုသည်မှာ ဖမ်းဆီးခံထားရခြင်းမှ လွတ်ငြိမ်းခွင့်ပေးခြင်းဖြစ်သည်။</vt:lpstr>
      <vt:lpstr>လူထုထဲ၌ ရွေးနုတ်ခြင်း</vt:lpstr>
      <vt:lpstr>ခရစ်တော်ပေးသော ရွေးနှုတ်ခြင်းသည် သမိုင်း၏ အချူပ်အခြာဖြစ်သည်။</vt:lpstr>
      <vt:lpstr>ကားတိုင်တော်၏ အဓိကဗဟို</vt:lpstr>
      <vt:lpstr>ကားတိုင်တော်၏ အဓိကဗဟို</vt:lpstr>
      <vt:lpstr>ဓမ္မဟောင်း၏ အဓိကသော့ချက်အပေါ် ထင်မြင်ချက်</vt:lpstr>
      <vt:lpstr>The Glory of God</vt:lpstr>
      <vt:lpstr>ဘုရား၏ ဘုန်းတော်</vt:lpstr>
      <vt:lpstr>Glory and the Cross</vt:lpstr>
      <vt:lpstr>ဓမ္မဟောင်း၏ အဓိကသော့ချက်အပေါ် ထင်မြင်ချက်</vt:lpstr>
      <vt:lpstr>နှူတ်ကပတ်တော်နှင့် ဓမ္မ္မဟောင်းကျမ်း၏ ကျစ်လစ်ပြည့်စုံသော သမ္မာကျမ်းဆိုင်ရာ ဓမ္မပညာ(အန်င်ဟန်လင်မ်း)</vt:lpstr>
      <vt:lpstr>ဓမ္မဟောင်း၏အဓိကသော့ချက်အပေါ်ထင်မြင်ချက်</vt:lpstr>
      <vt:lpstr>The Lord Reigns 1</vt:lpstr>
      <vt:lpstr>The Lord Reigns 2</vt:lpstr>
      <vt:lpstr>The Lord Reigns 3</vt:lpstr>
      <vt:lpstr>Animals</vt:lpstr>
      <vt:lpstr>Man</vt:lpstr>
      <vt:lpstr>Woman</vt:lpstr>
      <vt:lpstr>Mandate</vt:lpstr>
      <vt:lpstr>အဓိကခြုံငုံသုံးသပ်ချက်</vt:lpstr>
      <vt:lpstr>နိုင်ငံတော်နှင့် ပဋိညာဥ်ပြ အချိန်ဇယား</vt:lpstr>
      <vt:lpstr>ဓမ္မဟောင်းကျမ်း၏ အဓိကအချက်အပေါ် ကျွန်ုပ်၏ အမြင်</vt:lpstr>
      <vt:lpstr>Black</vt:lpstr>
      <vt:lpstr>ဓမ္မာဟောင်းကျမ်းအားခြုံငုံလေ့လာခြင်း။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subject/>
  <dc:creator>Rick Griffith</dc:creator>
  <cp:keywords/>
  <dc:description/>
  <cp:lastModifiedBy>Rick Griffith</cp:lastModifiedBy>
  <cp:revision>545</cp:revision>
  <cp:lastPrinted>2000-03-23T06:37:09Z</cp:lastPrinted>
  <dcterms:created xsi:type="dcterms:W3CDTF">2009-07-23T00:06:45Z</dcterms:created>
  <dcterms:modified xsi:type="dcterms:W3CDTF">2025-01-24T13:52:59Z</dcterms:modified>
</cp:coreProperties>
</file>