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39" r:id="rId2"/>
    <p:sldMasterId id="2147483751" r:id="rId3"/>
    <p:sldMasterId id="2147483763" r:id="rId4"/>
  </p:sldMasterIdLst>
  <p:notesMasterIdLst>
    <p:notesMasterId r:id="rId93"/>
  </p:notesMasterIdLst>
  <p:sldIdLst>
    <p:sldId id="688" r:id="rId5"/>
    <p:sldId id="679" r:id="rId6"/>
    <p:sldId id="677" r:id="rId7"/>
    <p:sldId id="473" r:id="rId8"/>
    <p:sldId id="476" r:id="rId9"/>
    <p:sldId id="471" r:id="rId10"/>
    <p:sldId id="472" r:id="rId11"/>
    <p:sldId id="554" r:id="rId12"/>
    <p:sldId id="712" r:id="rId13"/>
    <p:sldId id="475" r:id="rId14"/>
    <p:sldId id="555" r:id="rId15"/>
    <p:sldId id="292" r:id="rId16"/>
    <p:sldId id="627" r:id="rId17"/>
    <p:sldId id="630" r:id="rId18"/>
    <p:sldId id="631" r:id="rId19"/>
    <p:sldId id="556" r:id="rId20"/>
    <p:sldId id="386" r:id="rId21"/>
    <p:sldId id="682" r:id="rId22"/>
    <p:sldId id="628" r:id="rId23"/>
    <p:sldId id="296" r:id="rId24"/>
    <p:sldId id="602" r:id="rId25"/>
    <p:sldId id="488" r:id="rId26"/>
    <p:sldId id="489" r:id="rId27"/>
    <p:sldId id="497" r:id="rId28"/>
    <p:sldId id="498" r:id="rId29"/>
    <p:sldId id="503" r:id="rId30"/>
    <p:sldId id="499" r:id="rId31"/>
    <p:sldId id="500" r:id="rId32"/>
    <p:sldId id="490" r:id="rId33"/>
    <p:sldId id="491" r:id="rId34"/>
    <p:sldId id="504" r:id="rId35"/>
    <p:sldId id="492" r:id="rId36"/>
    <p:sldId id="640" r:id="rId37"/>
    <p:sldId id="516" r:id="rId38"/>
    <p:sldId id="558" r:id="rId39"/>
    <p:sldId id="515" r:id="rId40"/>
    <p:sldId id="510" r:id="rId41"/>
    <p:sldId id="511" r:id="rId42"/>
    <p:sldId id="674" r:id="rId43"/>
    <p:sldId id="668" r:id="rId44"/>
    <p:sldId id="680" r:id="rId45"/>
    <p:sldId id="713" r:id="rId46"/>
    <p:sldId id="714" r:id="rId47"/>
    <p:sldId id="715" r:id="rId48"/>
    <p:sldId id="716" r:id="rId49"/>
    <p:sldId id="717" r:id="rId50"/>
    <p:sldId id="718" r:id="rId51"/>
    <p:sldId id="719" r:id="rId52"/>
    <p:sldId id="720" r:id="rId53"/>
    <p:sldId id="721" r:id="rId54"/>
    <p:sldId id="722" r:id="rId55"/>
    <p:sldId id="723" r:id="rId56"/>
    <p:sldId id="724" r:id="rId57"/>
    <p:sldId id="725" r:id="rId58"/>
    <p:sldId id="726" r:id="rId59"/>
    <p:sldId id="727" r:id="rId60"/>
    <p:sldId id="728" r:id="rId61"/>
    <p:sldId id="729" r:id="rId62"/>
    <p:sldId id="730" r:id="rId63"/>
    <p:sldId id="731" r:id="rId64"/>
    <p:sldId id="732" r:id="rId65"/>
    <p:sldId id="733" r:id="rId66"/>
    <p:sldId id="734" r:id="rId67"/>
    <p:sldId id="735" r:id="rId68"/>
    <p:sldId id="736"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52" r:id="rId85"/>
    <p:sldId id="753" r:id="rId86"/>
    <p:sldId id="754" r:id="rId87"/>
    <p:sldId id="755" r:id="rId88"/>
    <p:sldId id="756" r:id="rId89"/>
    <p:sldId id="757" r:id="rId90"/>
    <p:sldId id="758" r:id="rId91"/>
    <p:sldId id="759" r:id="rId9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5pPr>
    <a:lvl6pPr marL="2286000" algn="l" defTabSz="457200" rtl="0" eaLnBrk="1" latinLnBrk="0" hangingPunct="1">
      <a:defRPr sz="1600" b="1" kern="1200">
        <a:solidFill>
          <a:schemeClr val="tx1"/>
        </a:solidFill>
        <a:latin typeface="Comic Sans MS" charset="0"/>
        <a:ea typeface="ＭＳ Ｐゴシック" charset="0"/>
        <a:cs typeface="+mn-cs"/>
      </a:defRPr>
    </a:lvl6pPr>
    <a:lvl7pPr marL="2743200" algn="l" defTabSz="457200" rtl="0" eaLnBrk="1" latinLnBrk="0" hangingPunct="1">
      <a:defRPr sz="1600" b="1" kern="1200">
        <a:solidFill>
          <a:schemeClr val="tx1"/>
        </a:solidFill>
        <a:latin typeface="Comic Sans MS" charset="0"/>
        <a:ea typeface="ＭＳ Ｐゴシック" charset="0"/>
        <a:cs typeface="+mn-cs"/>
      </a:defRPr>
    </a:lvl7pPr>
    <a:lvl8pPr marL="3200400" algn="l" defTabSz="457200" rtl="0" eaLnBrk="1" latinLnBrk="0" hangingPunct="1">
      <a:defRPr sz="1600" b="1" kern="1200">
        <a:solidFill>
          <a:schemeClr val="tx1"/>
        </a:solidFill>
        <a:latin typeface="Comic Sans MS" charset="0"/>
        <a:ea typeface="ＭＳ Ｐゴシック" charset="0"/>
        <a:cs typeface="+mn-cs"/>
      </a:defRPr>
    </a:lvl8pPr>
    <a:lvl9pPr marL="3657600" algn="l" defTabSz="457200" rtl="0" eaLnBrk="1" latinLnBrk="0" hangingPunct="1">
      <a:defRPr sz="1600" b="1"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179">
          <p15:clr>
            <a:srgbClr val="A4A3A4"/>
          </p15:clr>
        </p15:guide>
        <p15:guide id="2" pos="2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6600"/>
    <a:srgbClr val="99CCFF"/>
    <a:srgbClr val="FF9900"/>
    <a:srgbClr val="FBF43D"/>
    <a:srgbClr val="9C0031"/>
    <a:srgbClr val="FFFF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998" autoAdjust="0"/>
  </p:normalViewPr>
  <p:slideViewPr>
    <p:cSldViewPr snapToGrid="0">
      <p:cViewPr>
        <p:scale>
          <a:sx n="84" d="100"/>
          <a:sy n="84" d="100"/>
        </p:scale>
        <p:origin x="1040" y="1600"/>
      </p:cViewPr>
      <p:guideLst>
        <p:guide orient="horz" pos="2179"/>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Times" pitchFamily="18" charset="0"/>
                <a:ea typeface="+mn-ea"/>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Times" pitchFamily="18" charset="0"/>
                <a:ea typeface="+mn-ea"/>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Times" pitchFamily="18" charset="0"/>
                <a:ea typeface="+mn-ea"/>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BF23C4B9-708A-EB4F-8AD0-A3B6F6F6839C}" type="slidenum">
              <a:rPr lang="en-US"/>
              <a:pPr/>
              <a:t>‹#›</a:t>
            </a:fld>
            <a:endParaRPr lang="en-US"/>
          </a:p>
        </p:txBody>
      </p:sp>
    </p:spTree>
    <p:extLst>
      <p:ext uri="{BB962C8B-B14F-4D97-AF65-F5344CB8AC3E}">
        <p14:creationId xmlns:p14="http://schemas.microsoft.com/office/powerpoint/2010/main" val="4163714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CEB862-6A5E-C14A-B050-2AA0CD94ADF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1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6451" name="Rectangle 3"/>
          <p:cNvSpPr>
            <a:spLocks noGrp="1" noChangeArrowheads="1"/>
          </p:cNvSpPr>
          <p:nvPr>
            <p:ph type="body" idx="1"/>
          </p:nvPr>
        </p:nvSpPr>
        <p:spPr/>
        <p:txBody>
          <a:bodyPr/>
          <a:lstStyle/>
          <a:p>
            <a:endParaRPr lang="my-MM"/>
          </a:p>
        </p:txBody>
      </p:sp>
    </p:spTree>
    <p:extLst>
      <p:ext uri="{BB962C8B-B14F-4D97-AF65-F5344CB8AC3E}">
        <p14:creationId xmlns:p14="http://schemas.microsoft.com/office/powerpoint/2010/main" val="4040152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D7269CF-F93D-2A4F-A06C-9AC7688B287B}" type="slidenum">
              <a:rPr lang="en-US" sz="1200" b="0">
                <a:latin typeface="Times" charset="0"/>
              </a:rPr>
              <a:pPr/>
              <a:t>10</a:t>
            </a:fld>
            <a:endParaRPr lang="en-US" sz="1200" b="0">
              <a:latin typeface="Times"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6C84AC9-2C2D-5042-9562-F840B7E8029C}" type="slidenum">
              <a:rPr lang="en-US" sz="1200" b="0">
                <a:latin typeface="Times" charset="0"/>
              </a:rPr>
              <a:pPr/>
              <a:t>11</a:t>
            </a:fld>
            <a:endParaRPr lang="en-US" sz="1200" b="0">
              <a:latin typeface="Times"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E4F807-4244-E34D-A4EA-D343C70A0497}" type="slidenum">
              <a:rPr lang="en-US" sz="1200" b="0">
                <a:latin typeface="Times" charset="0"/>
              </a:rPr>
              <a:pPr/>
              <a:t>12</a:t>
            </a:fld>
            <a:endParaRPr lang="en-US" sz="1200" b="0">
              <a:latin typeface="Times"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6D1133-9C33-C149-8FEB-5D5EC7073869}" type="slidenum">
              <a:rPr lang="en-US" sz="1200" b="0">
                <a:latin typeface="Times" charset="0"/>
              </a:rPr>
              <a:pPr/>
              <a:t>13</a:t>
            </a:fld>
            <a:endParaRPr lang="en-US" sz="1200" b="0">
              <a:latin typeface="Times"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233DB2-A8C8-2B4E-B86F-478B08F49CBD}" type="slidenum">
              <a:rPr lang="en-US" sz="1200" b="0">
                <a:latin typeface="Times" charset="0"/>
              </a:rPr>
              <a:pPr/>
              <a:t>14</a:t>
            </a:fld>
            <a:endParaRPr lang="en-US" sz="1200" b="0">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A4493A-B4E7-F048-92FE-98B7EB6A0A97}" type="slidenum">
              <a:rPr lang="en-US" sz="1200" b="0">
                <a:latin typeface="Times" charset="0"/>
              </a:rPr>
              <a:pPr/>
              <a:t>15</a:t>
            </a:fld>
            <a:endParaRPr lang="en-US" sz="1200" b="0">
              <a:latin typeface="Times"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486CDA5-16AA-094C-A7E6-BF683120A5A0}" type="slidenum">
              <a:rPr lang="en-US" sz="1200" b="0">
                <a:latin typeface="Times" charset="0"/>
              </a:rPr>
              <a:pPr/>
              <a:t>16</a:t>
            </a:fld>
            <a:endParaRPr lang="en-US" sz="1200" b="0">
              <a:latin typeface="Times" charset="0"/>
            </a:endParaRPr>
          </a:p>
        </p:txBody>
      </p:sp>
      <p:sp>
        <p:nvSpPr>
          <p:cNvPr id="6963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69636"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A3D0773-6737-ED46-8ABC-17AD800628A8}" type="slidenum">
              <a:rPr lang="en-US" sz="1200" b="0">
                <a:latin typeface="Times" charset="0"/>
              </a:rPr>
              <a:pPr/>
              <a:t>17</a:t>
            </a:fld>
            <a:endParaRPr lang="en-US" sz="1200" b="0">
              <a:latin typeface="Times" charset="0"/>
            </a:endParaRPr>
          </a:p>
        </p:txBody>
      </p:sp>
      <p:sp>
        <p:nvSpPr>
          <p:cNvPr id="7065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70660"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75A5C8D-A77F-3749-9B8A-408F1EA21C29}" type="slidenum">
              <a:rPr lang="en-US" sz="1200" b="0">
                <a:latin typeface="Times" charset="0"/>
              </a:rPr>
              <a:pPr/>
              <a:t>18</a:t>
            </a:fld>
            <a:endParaRPr lang="en-US" sz="1200" b="0">
              <a:latin typeface="Times" charset="0"/>
            </a:endParaRPr>
          </a:p>
        </p:txBody>
      </p:sp>
      <p:sp>
        <p:nvSpPr>
          <p:cNvPr id="7168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71684"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4DEB0A8-183B-0043-B90A-E7034AD8C66D}" type="slidenum">
              <a:rPr lang="en-US" sz="1200" b="0">
                <a:latin typeface="Times" charset="0"/>
              </a:rPr>
              <a:pPr/>
              <a:t>19</a:t>
            </a:fld>
            <a:endParaRPr lang="en-US" sz="1200" b="0">
              <a:latin typeface="Times"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0DD1136-B569-424C-BD23-ADAC9C404FA6}" type="slidenum">
              <a:rPr lang="en-US" sz="1200" b="0">
                <a:latin typeface="Times" charset="0"/>
              </a:rPr>
              <a:pPr/>
              <a:t>2</a:t>
            </a:fld>
            <a:endParaRPr lang="en-US" sz="1200" b="0">
              <a:latin typeface="Time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9192D31-D925-954A-BF67-9FB15D77304B}" type="slidenum">
              <a:rPr lang="en-US" sz="1200" b="0">
                <a:latin typeface="Times" charset="0"/>
              </a:rPr>
              <a:pPr/>
              <a:t>20</a:t>
            </a:fld>
            <a:endParaRPr lang="en-US" sz="1200" b="0">
              <a:latin typeface="Times"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80E7ACA-E042-2247-9F2A-0DC582273BDE}" type="slidenum">
              <a:rPr lang="en-US" sz="1200" b="0">
                <a:latin typeface="Times" charset="0"/>
              </a:rPr>
              <a:pPr/>
              <a:t>21</a:t>
            </a:fld>
            <a:endParaRPr lang="en-US" sz="1200" b="0">
              <a:latin typeface="Times"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15F6D4-BBD4-0B4F-87E9-C2E41B8F54B5}" type="slidenum">
              <a:rPr lang="en-US" sz="1200" b="0">
                <a:latin typeface="Times" charset="0"/>
              </a:rPr>
              <a:pPr/>
              <a:t>22</a:t>
            </a:fld>
            <a:endParaRPr lang="en-US" sz="1200" b="0">
              <a:latin typeface="Times"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39F7A85-0662-A64E-81B0-894C8A8AFEE2}" type="slidenum">
              <a:rPr lang="en-US" sz="1200" b="0">
                <a:latin typeface="Times" charset="0"/>
              </a:rPr>
              <a:pPr/>
              <a:t>23</a:t>
            </a:fld>
            <a:endParaRPr lang="en-US" sz="1200" b="0">
              <a:latin typeface="Times"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5DB41D-E1BD-0546-A843-A0CAEE7696B6}" type="slidenum">
              <a:rPr lang="en-US" sz="1200" b="0">
                <a:latin typeface="Times" charset="0"/>
              </a:rPr>
              <a:pPr/>
              <a:t>24</a:t>
            </a:fld>
            <a:endParaRPr lang="en-US" sz="1200" b="0">
              <a:latin typeface="Times"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0B1F97-C132-6043-B4A9-0D4E4AA4FD4F}" type="slidenum">
              <a:rPr lang="en-US" sz="1200" b="0">
                <a:latin typeface="Times" charset="0"/>
              </a:rPr>
              <a:pPr/>
              <a:t>25</a:t>
            </a:fld>
            <a:endParaRPr lang="en-US" sz="1200" b="0">
              <a:latin typeface="Times"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DCE9B2-9E57-384A-96FE-B589E3D0FAA2}" type="slidenum">
              <a:rPr lang="en-US" sz="1200" b="0">
                <a:latin typeface="Times" charset="0"/>
              </a:rPr>
              <a:pPr/>
              <a:t>26</a:t>
            </a:fld>
            <a:endParaRPr lang="en-US" sz="1200" b="0">
              <a:latin typeface="Time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37D89F-F2B3-F344-AEF2-498D37747E94}" type="slidenum">
              <a:rPr lang="en-US" sz="1200" b="0">
                <a:latin typeface="Times" charset="0"/>
              </a:rPr>
              <a:pPr/>
              <a:t>27</a:t>
            </a:fld>
            <a:endParaRPr lang="en-US" sz="1200" b="0">
              <a:latin typeface="Times"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1EEE08-9069-1A43-931F-7E39C050B49A}" type="slidenum">
              <a:rPr lang="en-US" sz="1200" b="0">
                <a:latin typeface="Times" charset="0"/>
              </a:rPr>
              <a:pPr/>
              <a:t>28</a:t>
            </a:fld>
            <a:endParaRPr lang="en-US" sz="1200" b="0">
              <a:latin typeface="Times"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4AE2C-DBC6-7844-B3EA-9611F1C77920}" type="slidenum">
              <a:rPr lang="en-US" sz="1200" b="0">
                <a:latin typeface="Times" charset="0"/>
              </a:rPr>
              <a:pPr/>
              <a:t>29</a:t>
            </a:fld>
            <a:endParaRPr lang="en-US" sz="1200" b="0">
              <a:latin typeface="Times"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888E33-BC41-D940-9589-56C7EB7F020C}" type="slidenum">
              <a:rPr lang="en-US" sz="1200" b="0">
                <a:latin typeface="Times" charset="0"/>
              </a:rPr>
              <a:pPr/>
              <a:t>3</a:t>
            </a:fld>
            <a:endParaRPr lang="en-US" sz="1200" b="0">
              <a:latin typeface="Times"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CD766D5-804B-744E-B603-D95A66435415}" type="slidenum">
              <a:rPr lang="en-US" sz="1200" b="0">
                <a:latin typeface="Times" charset="0"/>
              </a:rPr>
              <a:pPr/>
              <a:t>30</a:t>
            </a:fld>
            <a:endParaRPr lang="en-US" sz="1200" b="0">
              <a:latin typeface="Times"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15FFCC-5ECF-2E4C-97D4-05E3E15B32C4}" type="slidenum">
              <a:rPr lang="en-US" sz="1200" b="0">
                <a:latin typeface="Times" charset="0"/>
              </a:rPr>
              <a:pPr/>
              <a:t>31</a:t>
            </a:fld>
            <a:endParaRPr lang="en-US" sz="1200" b="0">
              <a:latin typeface="Times"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A8110C-D08D-394B-9D49-3613B3DA0B4F}" type="slidenum">
              <a:rPr lang="en-US" sz="1200" b="0">
                <a:latin typeface="Times" charset="0"/>
              </a:rPr>
              <a:pPr/>
              <a:t>32</a:t>
            </a:fld>
            <a:endParaRPr lang="en-US" sz="1200" b="0">
              <a:latin typeface="Times"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0B4D76-C60B-724B-AB3F-DC7CDBC98A5B}" type="slidenum">
              <a:rPr lang="en-US" sz="1200" b="0">
                <a:latin typeface="Times" charset="0"/>
              </a:rPr>
              <a:pPr/>
              <a:t>33</a:t>
            </a:fld>
            <a:endParaRPr lang="en-US" sz="1200" b="0">
              <a:latin typeface="Times"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2C235A-8A92-6343-BDFC-5A74BDDE0AA2}" type="slidenum">
              <a:rPr lang="en-US" sz="1200" b="0">
                <a:latin typeface="Times" charset="0"/>
              </a:rPr>
              <a:pPr/>
              <a:t>34</a:t>
            </a:fld>
            <a:endParaRPr lang="en-US" sz="1200" b="0">
              <a:latin typeface="Times"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B16739A-AB86-ED47-A960-E710A98D3165}" type="slidenum">
              <a:rPr lang="en-US" sz="1200" b="0">
                <a:latin typeface="Times" charset="0"/>
              </a:rPr>
              <a:pPr/>
              <a:t>35</a:t>
            </a:fld>
            <a:endParaRPr lang="en-US" sz="1200" b="0">
              <a:latin typeface="Times"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12840F-4F8A-F54A-96BA-D41F6E67F3A8}" type="slidenum">
              <a:rPr lang="en-US" sz="1200" b="0">
                <a:latin typeface="Times" charset="0"/>
              </a:rPr>
              <a:pPr/>
              <a:t>36</a:t>
            </a:fld>
            <a:endParaRPr lang="en-US" sz="1200" b="0">
              <a:latin typeface="Times"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CB78971-0277-6440-A4C2-7B576B60360D}" type="slidenum">
              <a:rPr lang="en-US" sz="1200" b="0">
                <a:latin typeface="Times" charset="0"/>
              </a:rPr>
              <a:pPr/>
              <a:t>37</a:t>
            </a:fld>
            <a:endParaRPr lang="en-US" sz="1200" b="0">
              <a:latin typeface="Times"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68BBB8D-629C-6445-9E51-44E6227EE7AE}" type="slidenum">
              <a:rPr lang="en-US" sz="1200" b="0">
                <a:latin typeface="Times" charset="0"/>
              </a:rPr>
              <a:pPr/>
              <a:t>38</a:t>
            </a:fld>
            <a:endParaRPr lang="en-US" sz="1200" b="0">
              <a:latin typeface="Times"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AC35EB-7A0A-0C41-A620-FBB2DB3A8714}" type="slidenum">
              <a:rPr lang="en-US" sz="1200" b="0">
                <a:latin typeface="Times" charset="0"/>
              </a:rPr>
              <a:pPr/>
              <a:t>39</a:t>
            </a:fld>
            <a:endParaRPr lang="en-US" sz="1200" b="0">
              <a:latin typeface="Times"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09FB61B-BA65-3940-B2B2-522A78914843}" type="slidenum">
              <a:rPr lang="en-US" sz="1200" b="0">
                <a:latin typeface="Times" charset="0"/>
              </a:rPr>
              <a:pPr/>
              <a:t>4</a:t>
            </a:fld>
            <a:endParaRPr lang="en-US" sz="1200" b="0">
              <a:latin typeface="Time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A58703D-70A9-424F-AD51-8AD620EFC278}" type="slidenum">
              <a:rPr lang="en-US" sz="1200" b="0">
                <a:latin typeface="Times" charset="0"/>
              </a:rPr>
              <a:pPr/>
              <a:t>40</a:t>
            </a:fld>
            <a:endParaRPr lang="en-US" sz="1200" b="0">
              <a:latin typeface="Times"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EE5F2D7-7E7A-2C4F-BFC9-FE607B3D357A}" type="slidenum">
              <a:rPr lang="en-US" sz="1200" b="0">
                <a:latin typeface="Times" charset="0"/>
              </a:rPr>
              <a:pPr/>
              <a:t>41</a:t>
            </a:fld>
            <a:endParaRPr lang="en-US" sz="1200" b="0">
              <a:latin typeface="Times"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BCD8113B-CC5C-5044-A32C-9A80F071094F}" type="slidenum">
              <a:rPr lang="en-US" sz="1200" b="0">
                <a:solidFill>
                  <a:prstClr val="black"/>
                </a:solidFill>
                <a:latin typeface="Times" charset="0"/>
              </a:rPr>
              <a:pPr/>
              <a:t>48</a:t>
            </a:fld>
            <a:endParaRPr lang="en-US" sz="1200" b="0">
              <a:solidFill>
                <a:prstClr val="black"/>
              </a:solidFill>
              <a:latin typeface="Times" charset="0"/>
            </a:endParaRPr>
          </a:p>
        </p:txBody>
      </p:sp>
      <p:sp>
        <p:nvSpPr>
          <p:cNvPr id="5120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1204"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6AD3F4E5-04B5-BC43-BDBF-CFE7FB9894AB}" type="slidenum">
              <a:rPr lang="en-US" sz="1200" b="0">
                <a:solidFill>
                  <a:prstClr val="black"/>
                </a:solidFill>
                <a:latin typeface="Times" charset="0"/>
              </a:rPr>
              <a:pPr/>
              <a:t>49</a:t>
            </a:fld>
            <a:endParaRPr lang="en-US" sz="1200" b="0">
              <a:solidFill>
                <a:prstClr val="black"/>
              </a:solidFill>
              <a:latin typeface="Times" charset="0"/>
            </a:endParaRPr>
          </a:p>
        </p:txBody>
      </p:sp>
      <p:sp>
        <p:nvSpPr>
          <p:cNvPr id="5222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2228"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DC85547A-2FDB-9940-B7A1-B9C5E457A14A}" type="slidenum">
              <a:rPr lang="en-US" sz="1200" b="0">
                <a:solidFill>
                  <a:prstClr val="black"/>
                </a:solidFill>
                <a:latin typeface="Times" charset="0"/>
              </a:rPr>
              <a:pPr/>
              <a:t>50</a:t>
            </a:fld>
            <a:endParaRPr lang="en-US" sz="1200" b="0">
              <a:solidFill>
                <a:prstClr val="black"/>
              </a:solidFill>
              <a:latin typeface="Times" charset="0"/>
            </a:endParaRPr>
          </a:p>
        </p:txBody>
      </p:sp>
      <p:sp>
        <p:nvSpPr>
          <p:cNvPr id="5325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3252"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207A8753-E307-D447-BB01-5B2B11FEC7A9}" type="slidenum">
              <a:rPr lang="en-US" sz="1200" b="0">
                <a:solidFill>
                  <a:prstClr val="black"/>
                </a:solidFill>
                <a:latin typeface="Times" charset="0"/>
              </a:rPr>
              <a:pPr/>
              <a:t>51</a:t>
            </a:fld>
            <a:endParaRPr lang="en-US" sz="1200" b="0">
              <a:solidFill>
                <a:prstClr val="black"/>
              </a:solidFill>
              <a:latin typeface="Times" charset="0"/>
            </a:endParaRPr>
          </a:p>
        </p:txBody>
      </p:sp>
      <p:sp>
        <p:nvSpPr>
          <p:cNvPr id="5427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endParaRPr lang="my-MM">
              <a:latin typeface="Times New Roman" charset="0"/>
            </a:endParaRPr>
          </a:p>
        </p:txBody>
      </p:sp>
      <p:sp>
        <p:nvSpPr>
          <p:cNvPr id="54276"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8061BDEA-7DE7-744F-8A94-7A5271149938}" type="slidenum">
              <a:rPr lang="en-US" sz="1200" b="0">
                <a:solidFill>
                  <a:prstClr val="black"/>
                </a:solidFill>
                <a:latin typeface="Times" charset="0"/>
              </a:rPr>
              <a:pPr/>
              <a:t>54</a:t>
            </a:fld>
            <a:endParaRPr lang="en-US" sz="1200" b="0">
              <a:solidFill>
                <a:prstClr val="black"/>
              </a:solidFill>
              <a:latin typeface="Times" charset="0"/>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5621FF75-8EF7-FD40-BD89-90F18F531F52}" type="slidenum">
              <a:rPr lang="en-US" sz="1200" b="0">
                <a:solidFill>
                  <a:prstClr val="black"/>
                </a:solidFill>
                <a:latin typeface="Times" charset="0"/>
              </a:rPr>
              <a:pPr/>
              <a:t>56</a:t>
            </a:fld>
            <a:endParaRPr lang="en-US" sz="1200" b="0">
              <a:solidFill>
                <a:prstClr val="black"/>
              </a:solidFill>
              <a:latin typeface="Times" charset="0"/>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8F75CE8B-347B-8D42-B514-3226B6A8D616}" type="slidenum">
              <a:rPr lang="en-US" sz="1200" b="0">
                <a:solidFill>
                  <a:prstClr val="black"/>
                </a:solidFill>
                <a:latin typeface="Times" charset="0"/>
              </a:rPr>
              <a:pPr/>
              <a:t>57</a:t>
            </a:fld>
            <a:endParaRPr lang="en-US" sz="1200" b="0">
              <a:solidFill>
                <a:prstClr val="black"/>
              </a:solidFill>
              <a:latin typeface="Times" charset="0"/>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fld id="{D865CB2F-6093-1F45-B086-DBB75B7279BD}" type="slidenum">
              <a:rPr lang="en-US" sz="1200" b="0">
                <a:solidFill>
                  <a:prstClr val="black"/>
                </a:solidFill>
                <a:latin typeface="Times" charset="0"/>
              </a:rPr>
              <a:pPr/>
              <a:t>76</a:t>
            </a:fld>
            <a:endParaRPr lang="en-US" sz="1200" b="0">
              <a:solidFill>
                <a:prstClr val="black"/>
              </a:solidFill>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E487F7-9688-EA4A-8773-B4F7C30F46E0}" type="slidenum">
              <a:rPr lang="en-US" sz="1200" b="0">
                <a:latin typeface="Times" charset="0"/>
              </a:rPr>
              <a:pPr/>
              <a:t>5</a:t>
            </a:fld>
            <a:endParaRPr lang="en-US" sz="1200" b="0">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2758CB4-B5D6-B443-8C4E-4BABD3106886}" type="slidenum">
              <a:rPr lang="en-US" sz="1200" b="0">
                <a:latin typeface="Times" charset="0"/>
              </a:rPr>
              <a:pPr/>
              <a:t>6</a:t>
            </a:fld>
            <a:endParaRPr lang="en-US" sz="1200" b="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EC1E64E-8723-4E42-8CCC-A99E90C83B2C}" type="slidenum">
              <a:rPr lang="en-US" sz="1200" b="0">
                <a:latin typeface="Times" charset="0"/>
              </a:rPr>
              <a:pPr/>
              <a:t>7</a:t>
            </a:fld>
            <a:endParaRPr lang="en-US" sz="1200" b="0">
              <a:latin typeface="Times"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442BEA-9E82-3444-B744-080046F59682}" type="slidenum">
              <a:rPr lang="en-US" sz="1200" b="0">
                <a:latin typeface="Times" charset="0"/>
              </a:rPr>
              <a:pPr/>
              <a:t>8</a:t>
            </a:fld>
            <a:endParaRPr lang="en-US" sz="1200" b="0">
              <a:latin typeface="Times"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72FF63D-E0A1-7A40-87A3-6B8F0E7AD63F}" type="slidenum">
              <a:rPr lang="en-US" sz="1200" b="0">
                <a:latin typeface="Times" charset="0"/>
              </a:rPr>
              <a:pPr/>
              <a:t>9</a:t>
            </a:fld>
            <a:endParaRPr lang="en-US" sz="1200" b="0">
              <a:latin typeface="Times"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effectLst/>
                <a:latin typeface="+mn-lt"/>
                <a:ea typeface="+mn-ea"/>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effectLst/>
                <a:latin typeface="+mn-lt"/>
                <a:ea typeface="+mn-ea"/>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04FF2303-89DC-2F4F-9CBA-AB0F98C410CE}" type="slidenum">
              <a:rPr lang="en-US"/>
              <a:pPr/>
              <a:t>‹#›</a:t>
            </a:fld>
            <a:endParaRPr lang="en-US"/>
          </a:p>
        </p:txBody>
      </p:sp>
    </p:spTree>
    <p:extLst>
      <p:ext uri="{BB962C8B-B14F-4D97-AF65-F5344CB8AC3E}">
        <p14:creationId xmlns:p14="http://schemas.microsoft.com/office/powerpoint/2010/main" val="239342324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07341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90691"/>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smtClean="0">
                <a:effectLst/>
                <a:latin typeface="+mn-lt"/>
                <a:ea typeface="+mn-ea"/>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smtClean="0">
                <a:effectLst/>
                <a:latin typeface="+mn-lt"/>
                <a:ea typeface="+mn-ea"/>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F3EF37B6-447F-A04C-9373-12C01EB4B7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337696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321763426"/>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9392393"/>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842161566"/>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575731229"/>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Tree>
    <p:extLst>
      <p:ext uri="{BB962C8B-B14F-4D97-AF65-F5344CB8AC3E}">
        <p14:creationId xmlns:p14="http://schemas.microsoft.com/office/powerpoint/2010/main" val="1114281400"/>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0512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54997"/>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147855"/>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4524030"/>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181711496"/>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422121135"/>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519701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434801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33553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531319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792769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880652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202417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6474355"/>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764116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2151377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82523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238374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07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307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7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noProof="0"/>
              <a:t>Click to edit Master subtitle style</a:t>
            </a:r>
          </a:p>
        </p:txBody>
      </p:sp>
      <p:sp>
        <p:nvSpPr>
          <p:cNvPr id="3085" name="Rectangle 13"/>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3086" name="Rectangle 14"/>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3087" name="Rectangle 15"/>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F8DE578-1178-DB4D-8774-E8B8A62AC6E7}" type="slidenum">
              <a:rPr lang="en-US"/>
              <a:pPr/>
              <a:t>‹#›</a:t>
            </a:fld>
            <a:endParaRPr lang="en-US"/>
          </a:p>
        </p:txBody>
      </p:sp>
    </p:spTree>
    <p:extLst>
      <p:ext uri="{BB962C8B-B14F-4D97-AF65-F5344CB8AC3E}">
        <p14:creationId xmlns:p14="http://schemas.microsoft.com/office/powerpoint/2010/main" val="26227933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678781"/>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9275791"/>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542117"/>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609826"/>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7075212"/>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669414"/>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93764"/>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7055992"/>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3041943"/>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414622"/>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16850"/>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6926"/>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806445"/>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64598"/>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781359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2233523"/>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2070" name="Rectangle 22"/>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2070" name="Rectangle 22"/>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Tree>
    <p:extLst>
      <p:ext uri="{BB962C8B-B14F-4D97-AF65-F5344CB8AC3E}">
        <p14:creationId xmlns:p14="http://schemas.microsoft.com/office/powerpoint/2010/main" val="1102774378"/>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1149084090"/>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2077" name="Rectangle 29"/>
          <p:cNvSpPr>
            <a:spLocks noChangeArrowheads="1"/>
          </p:cNvSpPr>
          <p:nvPr userDrawn="1"/>
        </p:nvSpPr>
        <p:spPr bwMode="auto">
          <a:xfrm>
            <a:off x="7570788" y="6515100"/>
            <a:ext cx="73183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effectLst>
                  <a:outerShdw blurRad="38100" dist="38100" dir="2700000" algn="tl">
                    <a:srgbClr val="000000"/>
                  </a:outerShdw>
                </a:effectLst>
                <a:latin typeface="Comic Sans MS" charset="0"/>
              </a:rPr>
              <a:t>8.0.05a.</a:t>
            </a:r>
          </a:p>
        </p:txBody>
      </p:sp>
    </p:spTree>
    <p:extLst>
      <p:ext uri="{BB962C8B-B14F-4D97-AF65-F5344CB8AC3E}">
        <p14:creationId xmlns:p14="http://schemas.microsoft.com/office/powerpoint/2010/main" val="3094454794"/>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3.jpe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4.jpe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jpeg"/><Relationship Id="rId7"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40.png"/><Relationship Id="rId12"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40.png"/><Relationship Id="rId12"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40.png"/><Relationship Id="rId12"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84"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40678" name="Text Box 6"/>
          <p:cNvSpPr txBox="1">
            <a:spLocks noChangeArrowheads="1"/>
          </p:cNvSpPr>
          <p:nvPr/>
        </p:nvSpPr>
        <p:spPr bwMode="auto">
          <a:xfrm>
            <a:off x="8861425" y="6350"/>
            <a:ext cx="2476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Times New Roman" charset="0"/>
                <a:ea typeface="ＭＳ Ｐゴシック" charset="0"/>
                <a:cs typeface="+mn-cs"/>
              </a:rPr>
              <a:t> </a:t>
            </a:r>
          </a:p>
        </p:txBody>
      </p:sp>
      <p:sp>
        <p:nvSpPr>
          <p:cNvPr id="540685" name="Text Box 13"/>
          <p:cNvSpPr txBox="1">
            <a:spLocks noChangeArrowheads="1"/>
          </p:cNvSpPr>
          <p:nvPr/>
        </p:nvSpPr>
        <p:spPr bwMode="auto">
          <a:xfrm>
            <a:off x="484188" y="6545263"/>
            <a:ext cx="9080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Times New Roman" charset="0"/>
                <a:ea typeface="ＭＳ Ｐゴシック" charset="0"/>
                <a:cs typeface="+mn-cs"/>
              </a:rPr>
              <a:t>©2004 TBBMI</a:t>
            </a:r>
          </a:p>
        </p:txBody>
      </p:sp>
      <p:sp>
        <p:nvSpPr>
          <p:cNvPr id="540686" name="Rectangle 14"/>
          <p:cNvSpPr>
            <a:spLocks noChangeArrowheads="1"/>
          </p:cNvSpPr>
          <p:nvPr/>
        </p:nvSpPr>
        <p:spPr bwMode="auto">
          <a:xfrm>
            <a:off x="7626350" y="6526213"/>
            <a:ext cx="5969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rPr>
              <a:t>8.0.05a.</a:t>
            </a:r>
          </a:p>
        </p:txBody>
      </p:sp>
      <p:sp>
        <p:nvSpPr>
          <p:cNvPr id="540687" name="Rectangle 15"/>
          <p:cNvSpPr>
            <a:spLocks noChangeArrowheads="1"/>
          </p:cNvSpPr>
          <p:nvPr/>
        </p:nvSpPr>
        <p:spPr bwMode="auto">
          <a:xfrm>
            <a:off x="8105775" y="6527800"/>
            <a:ext cx="311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rPr>
              <a:t>04</a:t>
            </a:r>
          </a:p>
        </p:txBody>
      </p:sp>
      <p:sp>
        <p:nvSpPr>
          <p:cNvPr id="540688" name="Text Box 16"/>
          <p:cNvSpPr txBox="1">
            <a:spLocks noChangeArrowheads="1"/>
          </p:cNvSpPr>
          <p:nvPr/>
        </p:nvSpPr>
        <p:spPr bwMode="auto">
          <a:xfrm>
            <a:off x="8469313" y="6483350"/>
            <a:ext cx="635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Times New Roman" charset="0"/>
                <a:ea typeface="ＭＳ Ｐゴシック" charset="0"/>
                <a:cs typeface="+mn-cs"/>
              </a:rPr>
              <a:t>1</a:t>
            </a:r>
          </a:p>
        </p:txBody>
      </p:sp>
      <p:sp>
        <p:nvSpPr>
          <p:cNvPr id="540689" name="Text Box 17"/>
          <p:cNvSpPr txBox="1">
            <a:spLocks noChangeArrowheads="1"/>
          </p:cNvSpPr>
          <p:nvPr/>
        </p:nvSpPr>
        <p:spPr bwMode="auto">
          <a:xfrm>
            <a:off x="5586095" y="3927158"/>
            <a:ext cx="2537874"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Arial" panose="020B0604020202020204" pitchFamily="34" charset="0"/>
                <a:cs typeface="Arial" panose="020B0604020202020204" pitchFamily="34" charset="0"/>
              </a:rPr>
              <a:t>Part 2</a:t>
            </a:r>
            <a:endParaRPr kumimoji="0" lang="my-MM" sz="66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Arial" panose="020B0604020202020204" pitchFamily="34" charset="0"/>
            </a:endParaRPr>
          </a:p>
        </p:txBody>
      </p:sp>
      <p:sp>
        <p:nvSpPr>
          <p:cNvPr id="2" name="WordArt 4">
            <a:extLst>
              <a:ext uri="{FF2B5EF4-FFF2-40B4-BE49-F238E27FC236}">
                <a16:creationId xmlns:a16="http://schemas.microsoft.com/office/drawing/2014/main" id="{87692457-BC18-0EEC-CA60-643B2969D754}"/>
              </a:ext>
            </a:extLst>
          </p:cNvPr>
          <p:cNvSpPr>
            <a:spLocks noChangeArrowheads="1" noChangeShapeType="1" noTextEdit="1"/>
          </p:cNvSpPr>
          <p:nvPr/>
        </p:nvSpPr>
        <p:spPr bwMode="auto">
          <a:xfrm>
            <a:off x="-9365232" y="303808"/>
            <a:ext cx="8742363" cy="6203950"/>
          </a:xfrm>
          <a:prstGeom prst="rect">
            <a:avLst/>
          </a:prstGeom>
          <a:extLst>
            <a:ext uri="{AF507438-7753-43e0-B8FC-AC1667EBCBE1}">
              <a14:hiddenEffects xmlns:a14="http://schemas.microsoft.com/office/drawing/2010/main" xmlns="">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CE Horizontal Thick Font"/>
                <a:ea typeface="CE Horizontal Thick Font"/>
                <a:cs typeface="CE Horizontal Thick Font"/>
              </a:rPr>
              <a:t>orRmusrf;pm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CE Horizontal Thick Font"/>
                <a:ea typeface="CE Horizontal Thick Font"/>
                <a:cs typeface="CE Horizontal Thick Font"/>
              </a:rPr>
              <a:t>ta_ccHtkwf_rpf</a:t>
            </a:r>
          </a:p>
        </p:txBody>
      </p:sp>
      <p:sp>
        <p:nvSpPr>
          <p:cNvPr id="3" name="Text Box 17">
            <a:extLst>
              <a:ext uri="{FF2B5EF4-FFF2-40B4-BE49-F238E27FC236}">
                <a16:creationId xmlns:a16="http://schemas.microsoft.com/office/drawing/2014/main" id="{1B856E4B-BD89-2F0A-1120-2AF397F1F28E}"/>
              </a:ext>
            </a:extLst>
          </p:cNvPr>
          <p:cNvSpPr txBox="1">
            <a:spLocks noChangeArrowheads="1"/>
          </p:cNvSpPr>
          <p:nvPr/>
        </p:nvSpPr>
        <p:spPr bwMode="auto">
          <a:xfrm rot="20619184">
            <a:off x="315329" y="430476"/>
            <a:ext cx="9684898"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C000"/>
                </a:solidFill>
                <a:effectLst>
                  <a:outerShdw blurRad="50800" dist="126428" dir="5400000" sx="101920" sy="101920" algn="ctr" rotWithShape="0">
                    <a:srgbClr val="000000"/>
                  </a:outerShdw>
                </a:effectLst>
                <a:uLnTx/>
                <a:uFillTx/>
                <a:latin typeface="WinInnwa" charset="0"/>
                <a:ea typeface="ＭＳ Ｐゴシック" charset="0"/>
                <a:cs typeface="+mn-cs"/>
              </a:rPr>
              <a:t>orRmusrf;pm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C000"/>
                </a:solidFill>
                <a:effectLst>
                  <a:outerShdw blurRad="50800" dist="126428" dir="5400000" sx="101920" sy="101920" algn="ctr" rotWithShape="0">
                    <a:srgbClr val="000000"/>
                  </a:outerShdw>
                </a:effectLst>
                <a:uLnTx/>
                <a:uFillTx/>
                <a:latin typeface="WinInnwa" charset="0"/>
                <a:ea typeface="ＭＳ Ｐゴシック" charset="0"/>
                <a:cs typeface="+mn-cs"/>
              </a:rPr>
              <a:t>ta_ccHtkwf_rpf</a:t>
            </a:r>
          </a:p>
        </p:txBody>
      </p:sp>
      <p:sp>
        <p:nvSpPr>
          <p:cNvPr id="4" name="Text Box 5">
            <a:extLst>
              <a:ext uri="{FF2B5EF4-FFF2-40B4-BE49-F238E27FC236}">
                <a16:creationId xmlns:a16="http://schemas.microsoft.com/office/drawing/2014/main" id="{B8D77D50-45E5-46C8-24D1-8AADB83DA6FB}"/>
              </a:ext>
            </a:extLst>
          </p:cNvPr>
          <p:cNvSpPr txBox="1">
            <a:spLocks noChangeArrowheads="1"/>
          </p:cNvSpPr>
          <p:nvPr/>
        </p:nvSpPr>
        <p:spPr bwMode="auto">
          <a:xfrm>
            <a:off x="-34791" y="6381329"/>
            <a:ext cx="9252520" cy="400097"/>
          </a:xfrm>
          <a:prstGeom prst="rect">
            <a:avLst/>
          </a:prstGeom>
          <a:solidFill>
            <a:srgbClr val="000000"/>
          </a:solidFill>
          <a:ln>
            <a:noFill/>
          </a:ln>
        </p:spPr>
        <p:txBody>
          <a:bodyPr wrap="square" lIns="91429" tIns="45714" rIns="91429" bIns="45714">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Dr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ရက္ခ</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ဂရီဖိတ</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စကၤပူဓမၼေကာလိပ</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 </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5" name="Text Box 17">
            <a:extLst>
              <a:ext uri="{FF2B5EF4-FFF2-40B4-BE49-F238E27FC236}">
                <a16:creationId xmlns:a16="http://schemas.microsoft.com/office/drawing/2014/main" id="{E29A1D49-47B3-6B2B-F123-8A881E3C9A17}"/>
              </a:ext>
            </a:extLst>
          </p:cNvPr>
          <p:cNvSpPr txBox="1">
            <a:spLocks noChangeArrowheads="1"/>
          </p:cNvSpPr>
          <p:nvPr/>
        </p:nvSpPr>
        <p:spPr bwMode="auto">
          <a:xfrm>
            <a:off x="5715000" y="-838200"/>
            <a:ext cx="294664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WinInnwa" charset="0"/>
                <a:ea typeface="ＭＳ Ｐゴシック" charset="0"/>
                <a:cs typeface="+mn-cs"/>
              </a:rPr>
              <a:t>tpjyKonf.ae&amp;m</a:t>
            </a:r>
            <a:endParaRPr kumimoji="0" lang="my-MM" sz="4000" b="1" i="0" u="none" strike="noStrike" kern="1200" cap="none" spc="0" normalizeH="0" baseline="0" noProof="0">
              <a:ln>
                <a:noFill/>
              </a:ln>
              <a:solidFill>
                <a:srgbClr val="FFFFFF"/>
              </a:solidFill>
              <a:effectLst>
                <a:outerShdw blurRad="50800" dist="126428" dir="5400000" sx="101920" sy="101920" algn="ctr" rotWithShape="0">
                  <a:srgbClr val="000000"/>
                </a:outerShdw>
              </a:effectLst>
              <a:uLnTx/>
              <a:uFillTx/>
              <a:latin typeface="WinInnwa" charset="0"/>
              <a:ea typeface="ＭＳ Ｐゴシック" charset="0"/>
              <a:cs typeface="+mn-cs"/>
            </a:endParaRPr>
          </a:p>
        </p:txBody>
      </p:sp>
    </p:spTree>
    <p:extLst>
      <p:ext uri="{BB962C8B-B14F-4D97-AF65-F5344CB8AC3E}">
        <p14:creationId xmlns:p14="http://schemas.microsoft.com/office/powerpoint/2010/main" val="279898606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1507"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08"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1509" name="Rectangle 5"/>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1510" name="Rectangle 6"/>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1511" name="Rectangle 7"/>
          <p:cNvSpPr>
            <a:spLocks noChangeArrowheads="1"/>
          </p:cNvSpPr>
          <p:nvPr/>
        </p:nvSpPr>
        <p:spPr bwMode="auto">
          <a:xfrm>
            <a:off x="2551113" y="2071688"/>
            <a:ext cx="257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2" name="Rectangle 9"/>
          <p:cNvSpPr>
            <a:spLocks noChangeArrowheads="1"/>
          </p:cNvSpPr>
          <p:nvPr/>
        </p:nvSpPr>
        <p:spPr bwMode="auto">
          <a:xfrm>
            <a:off x="2779713" y="2211388"/>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3" name="Rectangle 11"/>
          <p:cNvSpPr>
            <a:spLocks noChangeArrowheads="1"/>
          </p:cNvSpPr>
          <p:nvPr/>
        </p:nvSpPr>
        <p:spPr bwMode="auto">
          <a:xfrm>
            <a:off x="2551113" y="3582988"/>
            <a:ext cx="638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4" name="Rectangle 14"/>
          <p:cNvSpPr>
            <a:spLocks noChangeArrowheads="1"/>
          </p:cNvSpPr>
          <p:nvPr/>
        </p:nvSpPr>
        <p:spPr bwMode="auto">
          <a:xfrm>
            <a:off x="2779713" y="5627688"/>
            <a:ext cx="447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5"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1516" name="Rectangle 16"/>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1517"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49" name="Rectangle 33"/>
          <p:cNvSpPr>
            <a:spLocks noChangeArrowheads="1"/>
          </p:cNvSpPr>
          <p:nvPr/>
        </p:nvSpPr>
        <p:spPr bwMode="auto">
          <a:xfrm>
            <a:off x="71438" y="860425"/>
            <a:ext cx="7273925" cy="6985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en-US" sz="4000">
                <a:solidFill>
                  <a:schemeClr val="folHlink"/>
                </a:solidFill>
                <a:latin typeface="WinInnwa" charset="0"/>
              </a:rPr>
              <a:t> </a:t>
            </a:r>
            <a:r>
              <a:rPr lang="ja-JP" altLang="en-US" sz="4000">
                <a:solidFill>
                  <a:schemeClr val="folHlink"/>
                </a:solidFill>
                <a:latin typeface="WinInnwa" charset="0"/>
              </a:rPr>
              <a:t>“</a:t>
            </a:r>
            <a:r>
              <a:rPr lang="en-US" sz="4000">
                <a:solidFill>
                  <a:schemeClr val="folHlink"/>
                </a:solidFill>
                <a:latin typeface="WinInnwa" charset="0"/>
              </a:rPr>
              <a:t>arma&amp;Sy#dnmOfaygif;csKyf</a:t>
            </a:r>
            <a:r>
              <a:rPr lang="ja-JP" altLang="en-US" sz="4000">
                <a:solidFill>
                  <a:schemeClr val="folHlink"/>
                </a:solidFill>
                <a:latin typeface="WinInnwa" charset="0"/>
              </a:rPr>
              <a:t>”</a:t>
            </a:r>
            <a:endParaRPr lang="en-US" sz="4000">
              <a:solidFill>
                <a:schemeClr val="folHlink"/>
              </a:solidFill>
              <a:latin typeface="WinInnwa" charset="0"/>
            </a:endParaRPr>
          </a:p>
        </p:txBody>
      </p:sp>
      <p:grpSp>
        <p:nvGrpSpPr>
          <p:cNvPr id="2" name="Group 50"/>
          <p:cNvGrpSpPr>
            <a:grpSpLocks/>
          </p:cNvGrpSpPr>
          <p:nvPr/>
        </p:nvGrpSpPr>
        <p:grpSpPr bwMode="auto">
          <a:xfrm>
            <a:off x="558800" y="2400300"/>
            <a:ext cx="6337300" cy="971550"/>
            <a:chOff x="352" y="1512"/>
            <a:chExt cx="3992" cy="612"/>
          </a:xfrm>
        </p:grpSpPr>
        <p:sp>
          <p:nvSpPr>
            <p:cNvPr id="290850" name="Rectangle 34"/>
            <p:cNvSpPr>
              <a:spLocks noChangeArrowheads="1"/>
            </p:cNvSpPr>
            <p:nvPr/>
          </p:nvSpPr>
          <p:spPr bwMode="auto">
            <a:xfrm>
              <a:off x="1544" y="1563"/>
              <a:ext cx="2800" cy="561"/>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pPr>
                <a:defRPr/>
              </a:pPr>
              <a:r>
                <a:rPr lang="en-US" sz="19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tcef;BuD</a:t>
              </a:r>
              <a:r>
                <a:rPr lang="en-US" sz="2400" dirty="0">
                  <a:solidFill>
                    <a:schemeClr val="folHlink"/>
                  </a:solidFill>
                  <a:latin typeface="WinInnwa" pitchFamily="2" charset="0"/>
                  <a:ea typeface="+mn-ea"/>
                </a:rPr>
                <a:t>; 20  -</a:t>
              </a:r>
            </a:p>
            <a:p>
              <a:pPr>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ynwfawmfq,fyg</a:t>
              </a:r>
              <a:r>
                <a:rPr lang="en-US" sz="2800" dirty="0">
                  <a:solidFill>
                    <a:schemeClr val="folHlink"/>
                  </a:solidFill>
                  <a:latin typeface="WinInnwa" pitchFamily="2" charset="0"/>
                  <a:ea typeface="+mn-ea"/>
                </a:rPr>
                <a:t>;</a:t>
              </a:r>
              <a:endParaRPr lang="en-US" sz="1900" dirty="0">
                <a:solidFill>
                  <a:schemeClr val="folHlink"/>
                </a:solidFill>
                <a:latin typeface="WinInnwa" pitchFamily="2" charset="0"/>
                <a:ea typeface="+mn-ea"/>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M</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3" name="Group 51"/>
          <p:cNvGrpSpPr>
            <a:grpSpLocks/>
          </p:cNvGrpSpPr>
          <p:nvPr/>
        </p:nvGrpSpPr>
        <p:grpSpPr bwMode="auto">
          <a:xfrm>
            <a:off x="596900" y="3503613"/>
            <a:ext cx="5602288" cy="920750"/>
            <a:chOff x="376" y="2207"/>
            <a:chExt cx="3529" cy="580"/>
          </a:xfrm>
        </p:grpSpPr>
        <p:sp>
          <p:nvSpPr>
            <p:cNvPr id="290828" name="Rectangle 12"/>
            <p:cNvSpPr>
              <a:spLocks noChangeArrowheads="1"/>
            </p:cNvSpPr>
            <p:nvPr/>
          </p:nvSpPr>
          <p:spPr bwMode="auto">
            <a:xfrm>
              <a:off x="1519" y="2226"/>
              <a:ext cx="2386" cy="561"/>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r>
                <a:rPr lang="en-US" sz="1900">
                  <a:solidFill>
                    <a:schemeClr val="folHlink"/>
                  </a:solidFill>
                  <a:latin typeface="WinInnwa" charset="0"/>
                </a:rPr>
                <a:t>  </a:t>
              </a:r>
              <a:r>
                <a:rPr lang="en-US" sz="2400">
                  <a:solidFill>
                    <a:schemeClr val="folHlink"/>
                  </a:solidFill>
                  <a:latin typeface="WinInnwa" charset="0"/>
                </a:rPr>
                <a:t>tcef;BuD; 21 - 24 </a:t>
              </a:r>
            </a:p>
            <a:p>
              <a:r>
                <a:rPr lang="en-US" sz="2400">
                  <a:solidFill>
                    <a:schemeClr val="folHlink"/>
                  </a:solidFill>
                  <a:latin typeface="WinInnwa" charset="0"/>
                </a:rPr>
                <a:t>  </a:t>
              </a:r>
              <a:r>
                <a:rPr lang="en-US" sz="2800">
                  <a:solidFill>
                    <a:schemeClr val="folHlink"/>
                  </a:solidFill>
                  <a:latin typeface="WinInnwa" charset="0"/>
                </a:rPr>
                <a:t>vlrSka&amp;;qkdif&amp;mjyÏ|ef;csufrsm;</a:t>
              </a: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C</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4" name="Group 52"/>
          <p:cNvGrpSpPr>
            <a:grpSpLocks/>
          </p:cNvGrpSpPr>
          <p:nvPr/>
        </p:nvGrpSpPr>
        <p:grpSpPr bwMode="auto">
          <a:xfrm>
            <a:off x="596900" y="4468813"/>
            <a:ext cx="8547100" cy="895350"/>
            <a:chOff x="376" y="2815"/>
            <a:chExt cx="5384" cy="564"/>
          </a:xfrm>
        </p:grpSpPr>
        <p:sp>
          <p:nvSpPr>
            <p:cNvPr id="290829" name="Rectangle 13"/>
            <p:cNvSpPr>
              <a:spLocks noChangeArrowheads="1"/>
            </p:cNvSpPr>
            <p:nvPr/>
          </p:nvSpPr>
          <p:spPr bwMode="auto">
            <a:xfrm>
              <a:off x="1526" y="2818"/>
              <a:ext cx="4234" cy="561"/>
            </a:xfrm>
            <a:prstGeom prst="rect">
              <a:avLst/>
            </a:prstGeom>
            <a:noFill/>
            <a:ln w="12700">
              <a:noFill/>
              <a:miter lim="800000"/>
              <a:headEnd/>
              <a:tailEnd/>
            </a:ln>
            <a:effectLst>
              <a:outerShdw dist="81320" dir="3080412" algn="ctr" rotWithShape="0">
                <a:schemeClr val="bg2"/>
              </a:outerShdw>
            </a:effectLst>
          </p:spPr>
          <p:txBody>
            <a:bodyPr lIns="90487" tIns="44450" rIns="90487" bIns="44450">
              <a:spAutoFit/>
            </a:bodyPr>
            <a:lstStyle/>
            <a:p>
              <a:pPr>
                <a:defRPr/>
              </a:pPr>
              <a:r>
                <a:rPr lang="en-US" sz="19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tcef;BuD</a:t>
              </a:r>
              <a:r>
                <a:rPr lang="en-US" sz="2400" dirty="0">
                  <a:solidFill>
                    <a:schemeClr val="folHlink"/>
                  </a:solidFill>
                  <a:latin typeface="WinInnwa" pitchFamily="2" charset="0"/>
                  <a:ea typeface="+mn-ea"/>
                </a:rPr>
                <a:t>; 25 - 31 </a:t>
              </a:r>
            </a:p>
            <a:p>
              <a:pPr>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bk&amp;m;ocif</a:t>
              </a:r>
              <a:r>
                <a:rPr lang="en-US" sz="2800" dirty="0">
                  <a:solidFill>
                    <a:schemeClr val="folHlink"/>
                  </a:solidFill>
                  <a:latin typeface="WinInnwa" pitchFamily="2" charset="0"/>
                  <a:ea typeface="+mn-ea"/>
                </a:rPr>
                <a:t>\</a:t>
              </a:r>
              <a:r>
                <a:rPr lang="en-US" sz="2800" dirty="0" err="1">
                  <a:solidFill>
                    <a:schemeClr val="folHlink"/>
                  </a:solidFill>
                  <a:latin typeface="WinInnwa" pitchFamily="2" charset="0"/>
                  <a:ea typeface="+mn-ea"/>
                </a:rPr>
                <a:t>wJawmfjy|mef;csufrsm</a:t>
              </a:r>
              <a:r>
                <a:rPr lang="en-US" sz="2800" dirty="0">
                  <a:solidFill>
                    <a:schemeClr val="folHlink"/>
                  </a:solidFill>
                  <a:latin typeface="WinInnwa" pitchFamily="2" charset="0"/>
                  <a:ea typeface="+mn-ea"/>
                </a:rPr>
                <a:t>;</a:t>
              </a:r>
              <a:endParaRPr lang="en-US" sz="1900" dirty="0">
                <a:solidFill>
                  <a:schemeClr val="folHlink"/>
                </a:solidFill>
                <a:latin typeface="WinInnwa" pitchFamily="2" charset="0"/>
                <a:ea typeface="+mn-ea"/>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C</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21523"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1535" name="Rectangle 47"/>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1536" name="Rectangle 48"/>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1524" name="Text Box 54"/>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sp>
        <p:nvSpPr>
          <p:cNvPr id="21525" name="Text Box 5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290876" name="Rectangle 60"/>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09</a:t>
            </a:r>
          </a:p>
        </p:txBody>
      </p:sp>
      <p:sp>
        <p:nvSpPr>
          <p:cNvPr id="21528" name="Text Box 6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pic>
        <p:nvPicPr>
          <p:cNvPr id="22531"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lgn="ctr">
              <a:defRPr/>
            </a:pPr>
            <a:endParaRPr lang="my-MM">
              <a:effectLst>
                <a:outerShdw blurRad="38100" dist="38100" dir="2700000" algn="tl">
                  <a:srgbClr val="000000"/>
                </a:outerShdw>
              </a:effectLst>
              <a:latin typeface="Win Innwa" pitchFamily="2" charset="0"/>
              <a:ea typeface="+mn-ea"/>
            </a:endParaRPr>
          </a:p>
        </p:txBody>
      </p:sp>
      <p:sp>
        <p:nvSpPr>
          <p:cNvPr id="424976" name="Text Box 16"/>
          <p:cNvSpPr txBox="1">
            <a:spLocks noChangeArrowheads="1"/>
          </p:cNvSpPr>
          <p:nvPr/>
        </p:nvSpPr>
        <p:spPr bwMode="auto">
          <a:xfrm>
            <a:off x="406400" y="457200"/>
            <a:ext cx="8737600" cy="641350"/>
          </a:xfrm>
          <a:prstGeom prst="rect">
            <a:avLst/>
          </a:prstGeom>
          <a:noFill/>
          <a:ln w="9525">
            <a:noFill/>
            <a:miter lim="800000"/>
            <a:headEnd/>
            <a:tailEnd/>
          </a:ln>
          <a:effectLst>
            <a:outerShdw dist="81320" dir="3080412" algn="ctr" rotWithShape="0">
              <a:srgbClr val="99CCFF"/>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a:solidFill>
                  <a:schemeClr val="bg2"/>
                </a:solidFill>
                <a:latin typeface="WinInnwa" charset="0"/>
              </a:rPr>
              <a:t>   </a:t>
            </a:r>
            <a:r>
              <a:rPr lang="ja-JP" altLang="en-US" sz="3600">
                <a:solidFill>
                  <a:schemeClr val="bg2"/>
                </a:solidFill>
                <a:latin typeface="WinInnwa" charset="0"/>
              </a:rPr>
              <a:t>“</a:t>
            </a:r>
            <a:r>
              <a:rPr lang="en-US" sz="3600">
                <a:solidFill>
                  <a:schemeClr val="bg2"/>
                </a:solidFill>
                <a:latin typeface="WinInnwa" charset="0"/>
              </a:rPr>
              <a:t>arma&amp;Sy#dnmOfü yg0ifaomtaBumif;t&amp;mrsm;</a:t>
            </a:r>
            <a:r>
              <a:rPr lang="ja-JP" altLang="en-US" sz="3600">
                <a:solidFill>
                  <a:schemeClr val="bg2"/>
                </a:solidFill>
                <a:latin typeface="WinInnwa" charset="0"/>
              </a:rPr>
              <a:t>”</a:t>
            </a:r>
            <a:endParaRPr lang="en-US" sz="3600">
              <a:solidFill>
                <a:schemeClr val="bg2"/>
              </a:solidFill>
              <a:latin typeface="WinInnwa" charset="0"/>
            </a:endParaRPr>
          </a:p>
        </p:txBody>
      </p:sp>
      <p:sp>
        <p:nvSpPr>
          <p:cNvPr id="424977" name="Text Box 17"/>
          <p:cNvSpPr txBox="1">
            <a:spLocks noChangeArrowheads="1"/>
          </p:cNvSpPr>
          <p:nvPr/>
        </p:nvSpPr>
        <p:spPr bwMode="auto">
          <a:xfrm>
            <a:off x="-101600" y="1397000"/>
            <a:ext cx="7518400" cy="579438"/>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WinInnwa" pitchFamily="2" charset="0"/>
                <a:ea typeface="+mn-ea"/>
              </a:rPr>
              <a:t>  </a:t>
            </a:r>
            <a:r>
              <a:rPr lang="en-US" sz="3200" dirty="0">
                <a:solidFill>
                  <a:schemeClr val="folHlink"/>
                </a:solidFill>
                <a:latin typeface="WinInnwa" pitchFamily="2" charset="0"/>
                <a:ea typeface="+mn-ea"/>
              </a:rPr>
              <a:t>1  - ,</a:t>
            </a:r>
            <a:r>
              <a:rPr lang="en-US" sz="3200" dirty="0" err="1">
                <a:solidFill>
                  <a:schemeClr val="folHlink"/>
                </a:solidFill>
                <a:latin typeface="WinInnwa" pitchFamily="2" charset="0"/>
                <a:ea typeface="+mn-ea"/>
              </a:rPr>
              <a:t>m,DpDrHcsuf</a:t>
            </a:r>
            <a:endParaRPr lang="en-US" sz="3200" dirty="0">
              <a:solidFill>
                <a:schemeClr val="folHlink"/>
              </a:solidFill>
              <a:latin typeface="WinInnwa" pitchFamily="2" charset="0"/>
              <a:ea typeface="+mn-ea"/>
            </a:endParaRPr>
          </a:p>
        </p:txBody>
      </p:sp>
      <p:sp>
        <p:nvSpPr>
          <p:cNvPr id="424978" name="Text Box 18"/>
          <p:cNvSpPr txBox="1">
            <a:spLocks noChangeArrowheads="1"/>
          </p:cNvSpPr>
          <p:nvPr/>
        </p:nvSpPr>
        <p:spPr bwMode="auto">
          <a:xfrm>
            <a:off x="-182563" y="2514600"/>
            <a:ext cx="7747001" cy="579438"/>
          </a:xfrm>
          <a:prstGeom prst="rect">
            <a:avLst/>
          </a:prstGeom>
          <a:noFill/>
          <a:ln w="9525">
            <a:noFill/>
            <a:miter lim="800000"/>
            <a:headEnd/>
            <a:tailEnd/>
          </a:ln>
          <a:effectLst>
            <a:outerShdw dist="81320" dir="308041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solidFill>
                  <a:schemeClr val="folHlink"/>
                </a:solidFill>
                <a:latin typeface="WinInnwa" charset="0"/>
              </a:rPr>
              <a:t>   2    – </a:t>
            </a:r>
            <a:r>
              <a:rPr lang="en-US" sz="3200">
                <a:solidFill>
                  <a:schemeClr val="folHlink"/>
                </a:solidFill>
                <a:latin typeface="WinInnwa" charset="0"/>
              </a:rPr>
              <a:t>jcTif;csufpDrHcsuf</a:t>
            </a:r>
            <a:endParaRPr lang="en-US" sz="2800">
              <a:solidFill>
                <a:schemeClr val="folHlink"/>
              </a:solidFill>
              <a:latin typeface="WinInnwa" charset="0"/>
            </a:endParaRPr>
          </a:p>
        </p:txBody>
      </p:sp>
      <p:sp>
        <p:nvSpPr>
          <p:cNvPr id="424979" name="Text Box 19"/>
          <p:cNvSpPr txBox="1">
            <a:spLocks noChangeArrowheads="1"/>
          </p:cNvSpPr>
          <p:nvPr/>
        </p:nvSpPr>
        <p:spPr bwMode="auto">
          <a:xfrm>
            <a:off x="25400" y="3302000"/>
            <a:ext cx="8991600" cy="1006475"/>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rgbClr val="99CCFF"/>
                </a:solidFill>
                <a:latin typeface="WinInnwa" pitchFamily="2" charset="0"/>
                <a:ea typeface="+mn-ea"/>
              </a:rPr>
              <a:t>  3</a:t>
            </a:r>
            <a:r>
              <a:rPr lang="en-US" sz="3200" dirty="0">
                <a:solidFill>
                  <a:srgbClr val="99CCFF"/>
                </a:solidFill>
                <a:latin typeface="WinInnwa" pitchFamily="2" charset="0"/>
                <a:ea typeface="+mn-ea"/>
              </a:rPr>
              <a:t>   - </a:t>
            </a:r>
            <a:r>
              <a:rPr lang="en-US" sz="2800" dirty="0" err="1">
                <a:solidFill>
                  <a:srgbClr val="99CCFF"/>
                </a:solidFill>
                <a:latin typeface="WinInnwa" pitchFamily="2" charset="0"/>
                <a:ea typeface="+mn-ea"/>
              </a:rPr>
              <a:t>t"duqdkvdk&amp;if;onf</a:t>
            </a:r>
            <a:r>
              <a:rPr lang="en-US" sz="2800" dirty="0">
                <a:solidFill>
                  <a:srgbClr val="99CCFF"/>
                </a:solidFill>
                <a:latin typeface="WinInnwa" pitchFamily="2" charset="0"/>
                <a:ea typeface="+mn-ea"/>
              </a:rPr>
              <a:t> </a:t>
            </a:r>
            <a:r>
              <a:rPr lang="en-US" sz="2800" dirty="0" err="1">
                <a:solidFill>
                  <a:srgbClr val="99CCFF"/>
                </a:solidFill>
                <a:latin typeface="WinInnwa" pitchFamily="2" charset="0"/>
                <a:ea typeface="+mn-ea"/>
              </a:rPr>
              <a:t>a,&amp;Skc&amp;pfawmf</a:t>
            </a:r>
            <a:r>
              <a:rPr lang="en-US" sz="2800" dirty="0">
                <a:solidFill>
                  <a:srgbClr val="99CCFF"/>
                </a:solidFill>
                <a:latin typeface="WinInnwa" pitchFamily="2" charset="0"/>
                <a:ea typeface="+mn-ea"/>
              </a:rPr>
              <a:t>\</a:t>
            </a:r>
            <a:r>
              <a:rPr lang="en-US" sz="2800" dirty="0" err="1">
                <a:solidFill>
                  <a:srgbClr val="99CCFF"/>
                </a:solidFill>
                <a:latin typeface="WinInnwa" pitchFamily="2" charset="0"/>
                <a:ea typeface="+mn-ea"/>
              </a:rPr>
              <a:t>omoemwGif</a:t>
            </a:r>
            <a:r>
              <a:rPr lang="en-US" sz="2800" dirty="0">
                <a:solidFill>
                  <a:srgbClr val="99CCFF"/>
                </a:solidFill>
                <a:latin typeface="WinInnwa" pitchFamily="2" charset="0"/>
                <a:ea typeface="+mn-ea"/>
              </a:rPr>
              <a:t> 		</a:t>
            </a:r>
            <a:r>
              <a:rPr lang="en-US" sz="2800" dirty="0" err="1">
                <a:solidFill>
                  <a:srgbClr val="99CCFF"/>
                </a:solidFill>
                <a:latin typeface="WinInnwa" pitchFamily="2" charset="0"/>
                <a:ea typeface="+mn-ea"/>
              </a:rPr>
              <a:t>tqHk;owfoGm;onf</a:t>
            </a:r>
            <a:r>
              <a:rPr lang="en-US" sz="2800" dirty="0">
                <a:solidFill>
                  <a:srgbClr val="99CCFF"/>
                </a:solidFill>
                <a:latin typeface="WinInnwa" pitchFamily="2" charset="0"/>
                <a:ea typeface="+mn-ea"/>
              </a:rPr>
              <a:t>?</a:t>
            </a:r>
            <a:endParaRPr lang="en-US" sz="2400" dirty="0">
              <a:solidFill>
                <a:srgbClr val="99CCFF"/>
              </a:solidFill>
              <a:latin typeface="WinInnwa" pitchFamily="2" charset="0"/>
              <a:ea typeface="+mn-ea"/>
            </a:endParaRPr>
          </a:p>
        </p:txBody>
      </p:sp>
      <p:sp>
        <p:nvSpPr>
          <p:cNvPr id="424980" name="Text Box 20"/>
          <p:cNvSpPr txBox="1">
            <a:spLocks noChangeArrowheads="1"/>
          </p:cNvSpPr>
          <p:nvPr/>
        </p:nvSpPr>
        <p:spPr bwMode="auto">
          <a:xfrm>
            <a:off x="0" y="4484688"/>
            <a:ext cx="9372600" cy="2062162"/>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WinInnwa" pitchFamily="2" charset="0"/>
                <a:ea typeface="+mn-ea"/>
              </a:rPr>
              <a:t> </a:t>
            </a:r>
            <a:r>
              <a:rPr lang="en-US" sz="3200" dirty="0">
                <a:solidFill>
                  <a:schemeClr val="folHlink"/>
                </a:solidFill>
                <a:latin typeface="WinInnwa" pitchFamily="2" charset="0"/>
                <a:ea typeface="+mn-ea"/>
              </a:rPr>
              <a:t> </a:t>
            </a:r>
            <a:r>
              <a:rPr lang="en-US" sz="2800" dirty="0">
                <a:solidFill>
                  <a:schemeClr val="folHlink"/>
                </a:solidFill>
                <a:latin typeface="WinInnwa" pitchFamily="2" charset="0"/>
                <a:ea typeface="+mn-ea"/>
              </a:rPr>
              <a:t>4 </a:t>
            </a:r>
            <a:r>
              <a:rPr lang="en-US" sz="3200" dirty="0">
                <a:solidFill>
                  <a:schemeClr val="folHlink"/>
                </a:solidFill>
                <a:latin typeface="WinInnwa" pitchFamily="2" charset="0"/>
                <a:ea typeface="+mn-ea"/>
              </a:rPr>
              <a:t> - </a:t>
            </a:r>
            <a:r>
              <a:rPr lang="en-US" sz="2400" dirty="0">
                <a:solidFill>
                  <a:schemeClr val="folHlink"/>
                </a:solidFill>
                <a:latin typeface="WinInnwa" pitchFamily="2" charset="0"/>
                <a:ea typeface="+mn-ea"/>
              </a:rPr>
              <a:t>oefh&amp;Sif;aom0dnmOfawmfqif;oufvmjyD;</a:t>
            </a:r>
          </a:p>
          <a:p>
            <a:pPr>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aemufykdif</a:t>
            </a:r>
            <a:r>
              <a:rPr lang="en-US" sz="2400" dirty="0">
                <a:solidFill>
                  <a:schemeClr val="folHlink"/>
                </a:solidFill>
                <a:latin typeface="WinInnwa" pitchFamily="2" charset="0"/>
                <a:ea typeface="+mn-ea"/>
              </a:rPr>
              <a:t>; </a:t>
            </a:r>
          </a:p>
          <a:p>
            <a:pPr>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ynwfawmfonf,HkBunfolwkdif;twGuf</a:t>
            </a: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toufwmESif.ESvHk;om</a:t>
            </a:r>
            <a:r>
              <a:rPr lang="en-US" sz="2400" dirty="0">
                <a:solidFill>
                  <a:schemeClr val="folHlink"/>
                </a:solidFill>
                <a:latin typeface="WinInnwa" pitchFamily="2" charset="0"/>
                <a:ea typeface="+mn-ea"/>
              </a:rPr>
              <a:t>;\</a:t>
            </a:r>
            <a:r>
              <a:rPr lang="en-US" sz="2400" dirty="0" err="1">
                <a:solidFill>
                  <a:schemeClr val="folHlink"/>
                </a:solidFill>
                <a:latin typeface="WinInnwa" pitchFamily="2" charset="0"/>
                <a:ea typeface="+mn-ea"/>
              </a:rPr>
              <a:t>tpdwftydkif;wpfckjzpfvmonf</a:t>
            </a:r>
            <a:r>
              <a:rPr lang="en-US" sz="2400" dirty="0">
                <a:solidFill>
                  <a:schemeClr val="folHlink"/>
                </a:solidFill>
                <a:latin typeface="WinInnwa" pitchFamily="2" charset="0"/>
                <a:ea typeface="+mn-ea"/>
              </a:rPr>
              <a:t>?</a:t>
            </a:r>
            <a:endParaRPr lang="en-US" sz="2000" dirty="0">
              <a:solidFill>
                <a:schemeClr val="folHlink"/>
              </a:solidFill>
              <a:latin typeface="WinInnwa" pitchFamily="2" charset="0"/>
              <a:ea typeface="+mn-ea"/>
            </a:endParaRPr>
          </a:p>
        </p:txBody>
      </p:sp>
      <p:sp>
        <p:nvSpPr>
          <p:cNvPr id="424981" name="Oval 21"/>
          <p:cNvSpPr>
            <a:spLocks noChangeArrowheads="1"/>
          </p:cNvSpPr>
          <p:nvPr/>
        </p:nvSpPr>
        <p:spPr bwMode="auto">
          <a:xfrm>
            <a:off x="857250" y="1320800"/>
            <a:ext cx="2328863" cy="71755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4982" name="Oval 22"/>
          <p:cNvSpPr>
            <a:spLocks noChangeArrowheads="1"/>
          </p:cNvSpPr>
          <p:nvPr/>
        </p:nvSpPr>
        <p:spPr bwMode="auto">
          <a:xfrm>
            <a:off x="841375" y="2420938"/>
            <a:ext cx="2647950" cy="827087"/>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4983" name="Oval 23"/>
          <p:cNvSpPr>
            <a:spLocks noChangeArrowheads="1"/>
          </p:cNvSpPr>
          <p:nvPr/>
        </p:nvSpPr>
        <p:spPr bwMode="auto">
          <a:xfrm>
            <a:off x="5010150" y="3835400"/>
            <a:ext cx="4133850" cy="55880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pPr algn="ctr"/>
            <a:r>
              <a:rPr lang="en-US" sz="2400">
                <a:effectLst>
                  <a:outerShdw blurRad="38100" dist="38100" dir="2700000" algn="tl">
                    <a:srgbClr val="000000"/>
                  </a:outerShdw>
                </a:effectLst>
                <a:latin typeface="WinInnwa" charset="0"/>
              </a:rPr>
              <a:t>þae&amp;mwGif</a:t>
            </a:r>
            <a:r>
              <a:rPr lang="en-US" sz="2800">
                <a:effectLst>
                  <a:outerShdw blurRad="38100" dist="38100" dir="2700000" algn="tl">
                    <a:srgbClr val="000000"/>
                  </a:outerShdw>
                </a:effectLst>
                <a:latin typeface="WinInnwa" charset="0"/>
              </a:rPr>
              <a:t>tqHk;owfonf)</a:t>
            </a:r>
          </a:p>
        </p:txBody>
      </p:sp>
      <p:sp>
        <p:nvSpPr>
          <p:cNvPr id="22541"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424986"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424989" name="Rectangle 29"/>
          <p:cNvSpPr>
            <a:spLocks noChangeArrowheads="1"/>
          </p:cNvSpPr>
          <p:nvPr/>
        </p:nvSpPr>
        <p:spPr bwMode="auto">
          <a:xfrm>
            <a:off x="8086725" y="6516688"/>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10</a:t>
            </a:r>
          </a:p>
        </p:txBody>
      </p:sp>
      <p:sp>
        <p:nvSpPr>
          <p:cNvPr id="22544" name="Text Box 31"/>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4</a:t>
            </a:r>
          </a:p>
        </p:txBody>
      </p:sp>
      <p:sp>
        <p:nvSpPr>
          <p:cNvPr id="22545" name="Text Box 36"/>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424997" name="Rectangle 37"/>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424999" name="AutoShape 39"/>
          <p:cNvSpPr>
            <a:spLocks noChangeArrowheads="1"/>
          </p:cNvSpPr>
          <p:nvPr/>
        </p:nvSpPr>
        <p:spPr bwMode="auto">
          <a:xfrm>
            <a:off x="1093788" y="5180013"/>
            <a:ext cx="2138362" cy="411162"/>
          </a:xfrm>
          <a:prstGeom prst="roundRect">
            <a:avLst>
              <a:gd name="adj" fmla="val 16667"/>
            </a:avLst>
          </a:prstGeom>
          <a:no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5000" name="AutoShape 40"/>
          <p:cNvSpPr>
            <a:spLocks noChangeArrowheads="1"/>
          </p:cNvSpPr>
          <p:nvPr/>
        </p:nvSpPr>
        <p:spPr bwMode="auto">
          <a:xfrm>
            <a:off x="738188" y="4645025"/>
            <a:ext cx="7364412" cy="468313"/>
          </a:xfrm>
          <a:prstGeom prst="roundRect">
            <a:avLst>
              <a:gd name="adj" fmla="val 16667"/>
            </a:avLst>
          </a:prstGeom>
          <a:no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dissolve">
                                      <p:cBhvr>
                                        <p:cTn id="7" dur="500"/>
                                        <p:tgtEl>
                                          <p:spTgt spid="42499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dissolve">
                                      <p:cBhvr>
                                        <p:cTn id="15" dur="5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dissolve">
                                      <p:cBhvr>
                                        <p:cTn id="24" dur="5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dissolve">
                                      <p:cBhvr>
                                        <p:cTn id="33" dur="5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425000"/>
                                        </p:tgtEl>
                                        <p:attrNameLst>
                                          <p:attrName>style.visibility</p:attrName>
                                        </p:attrNameLst>
                                      </p:cBhvr>
                                      <p:to>
                                        <p:strVal val="visible"/>
                                      </p:to>
                                    </p:set>
                                    <p:animEffect transition="in" filter="dissolve">
                                      <p:cBhvr>
                                        <p:cTn id="42" dur="500"/>
                                        <p:tgtEl>
                                          <p:spTgt spid="425000"/>
                                        </p:tgtEl>
                                      </p:cBhvr>
                                    </p:animEffect>
                                  </p:childTnLst>
                                </p:cTn>
                              </p:par>
                            </p:childTnLst>
                          </p:cTn>
                        </p:par>
                        <p:par>
                          <p:cTn id="43" fill="hold" nodeType="afterGroup">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424999"/>
                                        </p:tgtEl>
                                        <p:attrNameLst>
                                          <p:attrName>style.visibility</p:attrName>
                                        </p:attrNameLst>
                                      </p:cBhvr>
                                      <p:to>
                                        <p:strVal val="visible"/>
                                      </p:to>
                                    </p:set>
                                    <p:animEffect transition="in" filter="dissolve">
                                      <p:cBhvr>
                                        <p:cTn id="46" dur="500"/>
                                        <p:tgtEl>
                                          <p:spTgt spid="42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4999" grpId="0" animBg="1"/>
      <p:bldP spid="4250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933575"/>
            <a:ext cx="6680200" cy="34417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lgn="ctr">
              <a:spcBef>
                <a:spcPct val="50000"/>
              </a:spcBef>
            </a:pPr>
            <a:r>
              <a:rPr lang="en-US" sz="4000" i="1" u="sng">
                <a:solidFill>
                  <a:schemeClr val="tx2"/>
                </a:solidFill>
                <a:latin typeface="WinInnwa" charset="0"/>
              </a:rPr>
              <a:t> </a:t>
            </a:r>
            <a:r>
              <a:rPr lang="ja-JP" altLang="en-US" sz="4000" i="1" u="sng">
                <a:solidFill>
                  <a:schemeClr val="tx2"/>
                </a:solidFill>
                <a:latin typeface="WinInnwa" charset="0"/>
              </a:rPr>
              <a:t>“</a:t>
            </a:r>
            <a:r>
              <a:rPr lang="en-US" sz="4000" i="1" u="sng">
                <a:solidFill>
                  <a:schemeClr val="tx2"/>
                </a:solidFill>
                <a:latin typeface="WinInnwa" charset="0"/>
              </a:rPr>
              <a:t>ynwÅdusrf;? tem*wÅdusrf;rsm;ukdzsufy,fjcif;iSg igvmonf[krxifBuESifh/</a:t>
            </a:r>
          </a:p>
          <a:p>
            <a:pPr algn="ctr">
              <a:spcBef>
                <a:spcPct val="50000"/>
              </a:spcBef>
            </a:pPr>
            <a:r>
              <a:rPr lang="en-US" sz="4000" i="1" u="sng">
                <a:solidFill>
                  <a:schemeClr val="tx2"/>
                </a:solidFill>
                <a:latin typeface="WinInnwa" charset="0"/>
              </a:rPr>
              <a:t> zsufy,fjcif;iSg igvmonfr[kwf? jynfhpHkapjcif;iSg igvmownf;/</a:t>
            </a:r>
            <a:r>
              <a:rPr lang="ja-JP" altLang="en-US" sz="4000" i="1" u="sng">
                <a:solidFill>
                  <a:schemeClr val="tx2"/>
                </a:solidFill>
                <a:latin typeface="WinInnwa" charset="0"/>
              </a:rPr>
              <a:t>”</a:t>
            </a:r>
            <a:endParaRPr lang="en-US" sz="4000" i="1" u="sng">
              <a:solidFill>
                <a:schemeClr val="tx2"/>
              </a:solidFill>
              <a:latin typeface="WinInnwa" charset="0"/>
            </a:endParaRPr>
          </a:p>
        </p:txBody>
      </p:sp>
      <p:sp>
        <p:nvSpPr>
          <p:cNvPr id="47107" name="Rectangle 3"/>
          <p:cNvSpPr>
            <a:spLocks noChangeArrowheads="1"/>
          </p:cNvSpPr>
          <p:nvPr/>
        </p:nvSpPr>
        <p:spPr bwMode="auto">
          <a:xfrm>
            <a:off x="1471613" y="536575"/>
            <a:ext cx="6545262" cy="92075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spcBef>
                <a:spcPct val="50000"/>
              </a:spcBef>
            </a:pPr>
            <a:r>
              <a:rPr lang="en-US" sz="5400" i="1">
                <a:latin typeface="WinInnwa" charset="0"/>
              </a:rPr>
              <a:t> &amp;SifróJc&amp;pf0if 5;17</a:t>
            </a:r>
          </a:p>
        </p:txBody>
      </p:sp>
      <p:sp>
        <p:nvSpPr>
          <p:cNvPr id="47109" name="Rectangle 5"/>
          <p:cNvSpPr>
            <a:spLocks noChangeArrowheads="1"/>
          </p:cNvSpPr>
          <p:nvPr/>
        </p:nvSpPr>
        <p:spPr bwMode="auto">
          <a:xfrm>
            <a:off x="1522413" y="4067175"/>
            <a:ext cx="6680200" cy="6985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spcBef>
                <a:spcPct val="50000"/>
              </a:spcBef>
              <a:defRPr/>
            </a:pPr>
            <a:r>
              <a:rPr lang="en-US" sz="4000" i="1">
                <a:solidFill>
                  <a:srgbClr val="FF3300"/>
                </a:solidFill>
                <a:latin typeface="Win Innwa" pitchFamily="2" charset="0"/>
                <a:ea typeface="+mn-ea"/>
              </a:rPr>
              <a:t>                 </a:t>
            </a:r>
            <a:endParaRPr lang="en-US" sz="4000" i="1" u="sng">
              <a:solidFill>
                <a:srgbClr val="33CC33"/>
              </a:solidFill>
              <a:latin typeface="Win Innwa" pitchFamily="2" charset="0"/>
              <a:ea typeface="+mn-ea"/>
            </a:endParaRPr>
          </a:p>
        </p:txBody>
      </p:sp>
      <p:sp>
        <p:nvSpPr>
          <p:cNvPr id="23557" name="Text Box 7"/>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23558" name="Text Box 8"/>
          <p:cNvSpPr txBox="1">
            <a:spLocks noChangeArrowheads="1"/>
          </p:cNvSpPr>
          <p:nvPr/>
        </p:nvSpPr>
        <p:spPr bwMode="auto">
          <a:xfrm>
            <a:off x="8902700" y="5324475"/>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23559" name="Text Box 9"/>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47114" name="Rectangle 10"/>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47117" name="Rectangle 13"/>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11</a:t>
            </a:r>
          </a:p>
        </p:txBody>
      </p:sp>
      <p:sp>
        <p:nvSpPr>
          <p:cNvPr id="23562" name="Text Box 15"/>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2" name="Rectangle 4"/>
          <p:cNvSpPr>
            <a:spLocks noChangeArrowheads="1"/>
          </p:cNvSpPr>
          <p:nvPr/>
        </p:nvSpPr>
        <p:spPr bwMode="auto">
          <a:xfrm>
            <a:off x="2735263" y="458788"/>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en-US" sz="7200" i="1" dirty="0" err="1">
                <a:solidFill>
                  <a:schemeClr val="tx2"/>
                </a:solidFill>
                <a:latin typeface="WinInnwa" pitchFamily="2" charset="0"/>
                <a:ea typeface="+mn-ea"/>
              </a:rPr>
              <a:t>tmjA</a:t>
            </a:r>
            <a:r>
              <a:rPr lang="en-US" sz="7200" i="1" dirty="0">
                <a:solidFill>
                  <a:schemeClr val="tx2"/>
                </a:solidFill>
                <a:latin typeface="WinInnwa" pitchFamily="2" charset="0"/>
                <a:ea typeface="+mn-ea"/>
              </a:rPr>
              <a:t>[H</a:t>
            </a:r>
          </a:p>
          <a:p>
            <a:pPr algn="ctr">
              <a:lnSpc>
                <a:spcPct val="80000"/>
              </a:lnSpc>
              <a:defRPr/>
            </a:pPr>
            <a:r>
              <a:rPr lang="en-US" sz="7200" i="1" dirty="0" err="1">
                <a:solidFill>
                  <a:schemeClr val="tx2"/>
                </a:solidFill>
                <a:latin typeface="WinInnwa" pitchFamily="2" charset="0"/>
                <a:ea typeface="+mn-ea"/>
              </a:rPr>
              <a:t>y#dnmOf</a:t>
            </a:r>
            <a:endParaRPr lang="en-US" sz="7200" i="1" dirty="0">
              <a:solidFill>
                <a:schemeClr val="tx2"/>
              </a:solidFill>
              <a:latin typeface="WinInnwa" pitchFamily="2" charset="0"/>
              <a:ea typeface="+mn-ea"/>
            </a:endParaRPr>
          </a:p>
        </p:txBody>
      </p:sp>
      <p:sp>
        <p:nvSpPr>
          <p:cNvPr id="514053" name="Rectangle 5"/>
          <p:cNvSpPr>
            <a:spLocks noChangeArrowheads="1"/>
          </p:cNvSpPr>
          <p:nvPr/>
        </p:nvSpPr>
        <p:spPr bwMode="auto">
          <a:xfrm>
            <a:off x="238125" y="298450"/>
            <a:ext cx="2949575" cy="8286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a:latin typeface="WinInnwa" charset="0"/>
              </a:rPr>
              <a:t>tmjA[Hukdbk&amp;m;ac:jcif;</a:t>
            </a:r>
          </a:p>
          <a:p>
            <a:r>
              <a:rPr lang="en-US" sz="2400">
                <a:latin typeface="WinInnwa" charset="0"/>
              </a:rPr>
              <a:t>(urÇmOD;usrf;12;1-3)</a:t>
            </a:r>
            <a:endParaRPr lang="en-US" sz="2000">
              <a:latin typeface="WinInnwa" charset="0"/>
            </a:endParaRPr>
          </a:p>
        </p:txBody>
      </p:sp>
      <p:sp>
        <p:nvSpPr>
          <p:cNvPr id="514055" name="Rectangle 7"/>
          <p:cNvSpPr>
            <a:spLocks noChangeArrowheads="1"/>
          </p:cNvSpPr>
          <p:nvPr/>
        </p:nvSpPr>
        <p:spPr bwMode="auto">
          <a:xfrm>
            <a:off x="1371600" y="944563"/>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4588"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4063" name="Text Box 15"/>
          <p:cNvSpPr txBox="1">
            <a:spLocks noChangeArrowheads="1"/>
          </p:cNvSpPr>
          <p:nvPr/>
        </p:nvSpPr>
        <p:spPr bwMode="auto">
          <a:xfrm>
            <a:off x="6378575" y="349250"/>
            <a:ext cx="3024188" cy="830263"/>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a:latin typeface="WinInnwa" charset="0"/>
              </a:rPr>
              <a:t> </a:t>
            </a:r>
            <a:r>
              <a:rPr lang="en-US" sz="2400" b="0">
                <a:latin typeface="WinInnwa" charset="0"/>
              </a:rPr>
              <a:t>y#dnmOf</a:t>
            </a:r>
          </a:p>
          <a:p>
            <a:r>
              <a:rPr lang="en-US" sz="2400" b="0">
                <a:latin typeface="WinInnwa" charset="0"/>
              </a:rPr>
              <a:t> (urÇmOD;;usrf; 15;9-18) </a:t>
            </a:r>
            <a:endParaRPr lang="en-US" sz="1800" b="0">
              <a:latin typeface="WinInnwa" charset="0"/>
            </a:endParaRPr>
          </a:p>
        </p:txBody>
      </p:sp>
      <p:sp>
        <p:nvSpPr>
          <p:cNvPr id="514077" name="Rectangle 29"/>
          <p:cNvSpPr>
            <a:spLocks noChangeArrowheads="1"/>
          </p:cNvSpPr>
          <p:nvPr/>
        </p:nvSpPr>
        <p:spPr bwMode="auto">
          <a:xfrm>
            <a:off x="292100" y="6064250"/>
            <a:ext cx="8634413" cy="582613"/>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en-US" sz="3200" i="1" dirty="0" err="1">
                <a:solidFill>
                  <a:srgbClr val="FFFF39"/>
                </a:solidFill>
                <a:latin typeface="WinInnwa" pitchFamily="2" charset="0"/>
                <a:ea typeface="+mn-ea"/>
              </a:rPr>
              <a:t>usrf;pm</a:t>
            </a:r>
            <a:r>
              <a:rPr lang="en-US" sz="3200" i="1" dirty="0">
                <a:solidFill>
                  <a:srgbClr val="FFFF39"/>
                </a:solidFill>
                <a:latin typeface="WinInnwa" pitchFamily="2" charset="0"/>
                <a:ea typeface="+mn-ea"/>
              </a:rPr>
              <a:t>\</a:t>
            </a:r>
            <a:r>
              <a:rPr lang="en-US" sz="3200" i="1" dirty="0" err="1">
                <a:solidFill>
                  <a:srgbClr val="FFFF39"/>
                </a:solidFill>
                <a:latin typeface="WinInnwa" pitchFamily="2" charset="0"/>
                <a:ea typeface="+mn-ea"/>
              </a:rPr>
              <a:t>t"duausmaxmufaemufcH</a:t>
            </a:r>
            <a:r>
              <a:rPr lang="en-US" sz="3200" i="1" dirty="0">
                <a:solidFill>
                  <a:srgbClr val="FFFF39"/>
                </a:solidFill>
                <a:latin typeface="WinInnwa" pitchFamily="2" charset="0"/>
                <a:ea typeface="+mn-ea"/>
              </a:rPr>
              <a:t> </a:t>
            </a:r>
            <a:r>
              <a:rPr lang="en-US" sz="3200" i="1" dirty="0" err="1">
                <a:solidFill>
                  <a:srgbClr val="FFFF39"/>
                </a:solidFill>
                <a:latin typeface="WinInnwa" pitchFamily="2" charset="0"/>
                <a:ea typeface="+mn-ea"/>
              </a:rPr>
              <a:t>Asm'dwfawmf</a:t>
            </a:r>
            <a:endParaRPr lang="en-US" sz="3200" i="1" dirty="0">
              <a:solidFill>
                <a:srgbClr val="FFFF39"/>
              </a:solidFill>
              <a:latin typeface="WinInnwa" pitchFamily="2" charset="0"/>
              <a:ea typeface="+mn-ea"/>
            </a:endParaRPr>
          </a:p>
        </p:txBody>
      </p:sp>
      <p:sp>
        <p:nvSpPr>
          <p:cNvPr id="514085" name="Rectangle 37"/>
          <p:cNvSpPr>
            <a:spLocks noChangeArrowheads="1"/>
          </p:cNvSpPr>
          <p:nvPr/>
        </p:nvSpPr>
        <p:spPr bwMode="auto">
          <a:xfrm>
            <a:off x="742950" y="1155700"/>
            <a:ext cx="7935913" cy="4113213"/>
          </a:xfrm>
          <a:prstGeom prst="rect">
            <a:avLst/>
          </a:prstGeom>
          <a:noFill/>
          <a:ln w="12700">
            <a:noFill/>
            <a:miter lim="800000"/>
            <a:headEnd/>
            <a:tailEnd/>
          </a:ln>
          <a:effectLst>
            <a:outerShdw dist="162639" dir="3080412" algn="ctr" rotWithShape="0">
              <a:schemeClr val="bg2"/>
            </a:outerShdw>
          </a:effectLst>
        </p:spPr>
        <p:txBody>
          <a:bodyPr lIns="90487" tIns="44450" rIns="90487" bIns="44450">
            <a:spAutoFit/>
          </a:bodyPr>
          <a:lstStyle/>
          <a:p>
            <a:pPr algn="r"/>
            <a:r>
              <a:rPr lang="en-US" sz="8800">
                <a:solidFill>
                  <a:schemeClr val="folHlink"/>
                </a:solidFill>
                <a:latin typeface="WinInnwa" charset="0"/>
              </a:rPr>
              <a:t>   </a:t>
            </a:r>
            <a:r>
              <a:rPr lang="ja-JP" altLang="en-US" sz="8800">
                <a:solidFill>
                  <a:schemeClr val="folHlink"/>
                </a:solidFill>
                <a:latin typeface="WinInnwa" charset="0"/>
              </a:rPr>
              <a:t>“</a:t>
            </a:r>
            <a:r>
              <a:rPr lang="en-US" sz="8000">
                <a:solidFill>
                  <a:schemeClr val="folHlink"/>
                </a:solidFill>
                <a:latin typeface="WinInnwa" charset="0"/>
              </a:rPr>
              <a:t>y#dnmOftpdwftydkif</a:t>
            </a:r>
            <a:r>
              <a:rPr lang="en-US" sz="8800">
                <a:solidFill>
                  <a:schemeClr val="folHlink"/>
                </a:solidFill>
                <a:latin typeface="WinInnwa" charset="0"/>
              </a:rPr>
              <a:t>;         cGJjcrf;pdwfjzmjcif;</a:t>
            </a:r>
            <a:r>
              <a:rPr lang="ja-JP" altLang="en-US" sz="8800">
                <a:solidFill>
                  <a:schemeClr val="folHlink"/>
                </a:solidFill>
                <a:latin typeface="WinInnwa" charset="0"/>
              </a:rPr>
              <a:t>”</a:t>
            </a:r>
            <a:endParaRPr lang="en-US" sz="8800">
              <a:solidFill>
                <a:schemeClr val="folHlink"/>
              </a:solidFill>
              <a:latin typeface="WinInnwa" charset="0"/>
            </a:endParaRPr>
          </a:p>
        </p:txBody>
      </p:sp>
      <p:sp>
        <p:nvSpPr>
          <p:cNvPr id="514087" name="Text Box 39"/>
          <p:cNvSpPr txBox="1">
            <a:spLocks noChangeArrowheads="1"/>
          </p:cNvSpPr>
          <p:nvPr/>
        </p:nvSpPr>
        <p:spPr bwMode="auto">
          <a:xfrm>
            <a:off x="685800" y="5381625"/>
            <a:ext cx="8080375" cy="58420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err="1">
                <a:solidFill>
                  <a:srgbClr val="FFFF00"/>
                </a:solidFill>
                <a:latin typeface="WinInnwa" pitchFamily="2" charset="0"/>
                <a:ea typeface="+mn-ea"/>
              </a:rPr>
              <a:t>pmoiftaxmuftul</a:t>
            </a:r>
            <a:r>
              <a:rPr lang="en-US" sz="3200" dirty="0">
                <a:solidFill>
                  <a:srgbClr val="FFFF00"/>
                </a:solidFill>
                <a:latin typeface="WinInnwa" pitchFamily="2" charset="0"/>
                <a:ea typeface="+mn-ea"/>
              </a:rPr>
              <a:t> trSwf-14</a:t>
            </a:r>
          </a:p>
        </p:txBody>
      </p:sp>
      <p:sp>
        <p:nvSpPr>
          <p:cNvPr id="24593"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FFFF"/>
              </a:solidFill>
              <a:latin typeface="Win Innwa" charset="0"/>
            </a:endParaRPr>
          </a:p>
        </p:txBody>
      </p:sp>
      <p:sp>
        <p:nvSpPr>
          <p:cNvPr id="24594" name="Text Box 4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4090" name="Rectangle 4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4093" name="Rectangle 45"/>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12</a:t>
            </a:r>
          </a:p>
        </p:txBody>
      </p:sp>
      <p:sp>
        <p:nvSpPr>
          <p:cNvPr id="24597" name="Text Box 47"/>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4096" name="Rectangle 48"/>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dissolve">
                                      <p:cBhvr>
                                        <p:cTn id="7" dur="500"/>
                                        <p:tgtEl>
                                          <p:spTgt spid="514085"/>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4" name="Rectangle 4"/>
          <p:cNvSpPr>
            <a:spLocks noChangeArrowheads="1"/>
          </p:cNvSpPr>
          <p:nvPr/>
        </p:nvSpPr>
        <p:spPr bwMode="auto">
          <a:xfrm>
            <a:off x="2735263" y="458788"/>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en-US" sz="7200" i="1" dirty="0" err="1">
                <a:solidFill>
                  <a:schemeClr val="tx2"/>
                </a:solidFill>
                <a:latin typeface="WinInnwa" pitchFamily="2" charset="0"/>
                <a:ea typeface="+mn-ea"/>
              </a:rPr>
              <a:t>tmjA</a:t>
            </a:r>
            <a:r>
              <a:rPr lang="en-US" sz="7200" i="1" dirty="0">
                <a:solidFill>
                  <a:schemeClr val="tx2"/>
                </a:solidFill>
                <a:latin typeface="WinInnwa" pitchFamily="2" charset="0"/>
                <a:ea typeface="+mn-ea"/>
              </a:rPr>
              <a:t>[H</a:t>
            </a:r>
          </a:p>
          <a:p>
            <a:pPr algn="ctr">
              <a:lnSpc>
                <a:spcPct val="80000"/>
              </a:lnSpc>
              <a:defRPr/>
            </a:pPr>
            <a:r>
              <a:rPr lang="en-US" sz="7200" i="1" dirty="0" err="1">
                <a:solidFill>
                  <a:schemeClr val="tx2"/>
                </a:solidFill>
                <a:latin typeface="WinInnwa" pitchFamily="2" charset="0"/>
                <a:ea typeface="+mn-ea"/>
              </a:rPr>
              <a:t>y#dnmOf</a:t>
            </a:r>
            <a:endParaRPr lang="en-US" sz="7200" i="1" dirty="0">
              <a:solidFill>
                <a:schemeClr val="tx2"/>
              </a:solidFill>
              <a:latin typeface="WinInnwa" pitchFamily="2" charset="0"/>
              <a:ea typeface="+mn-ea"/>
            </a:endParaRPr>
          </a:p>
        </p:txBody>
      </p:sp>
      <p:sp>
        <p:nvSpPr>
          <p:cNvPr id="517125" name="Rectangle 5"/>
          <p:cNvSpPr>
            <a:spLocks noChangeArrowheads="1"/>
          </p:cNvSpPr>
          <p:nvPr/>
        </p:nvSpPr>
        <p:spPr bwMode="auto">
          <a:xfrm>
            <a:off x="0" y="403225"/>
            <a:ext cx="2852738" cy="76676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a:latin typeface="WinInnwa" charset="0"/>
              </a:rPr>
              <a:t> </a:t>
            </a:r>
            <a:r>
              <a:rPr lang="en-US" sz="2000">
                <a:latin typeface="WinInnwa" charset="0"/>
              </a:rPr>
              <a:t>tmjAH[Hukdbk&amp;m;ac:jcif;</a:t>
            </a:r>
          </a:p>
          <a:p>
            <a:r>
              <a:rPr lang="en-US" sz="2000">
                <a:latin typeface="WinInnwa" charset="0"/>
              </a:rPr>
              <a:t>(urÇmOD;usrf; 12; 1 - 3)</a:t>
            </a:r>
            <a:endParaRPr lang="en-US" sz="1800">
              <a:latin typeface="WinInnwa" charset="0"/>
            </a:endParaRPr>
          </a:p>
        </p:txBody>
      </p:sp>
      <p:sp>
        <p:nvSpPr>
          <p:cNvPr id="517126" name="Rectangle 6"/>
          <p:cNvSpPr>
            <a:spLocks noChangeArrowheads="1"/>
          </p:cNvSpPr>
          <p:nvPr/>
        </p:nvSpPr>
        <p:spPr bwMode="auto">
          <a:xfrm>
            <a:off x="1108075" y="3603625"/>
            <a:ext cx="1573213" cy="12588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t>
            </a:r>
            <a:r>
              <a:rPr lang="en-US" sz="2400" i="1">
                <a:solidFill>
                  <a:srgbClr val="5BFF5B"/>
                </a:solidFill>
                <a:latin typeface="WinInnwa" charset="0"/>
              </a:rPr>
              <a:t>e,fajr</a:t>
            </a:r>
          </a:p>
          <a:p>
            <a:r>
              <a:rPr lang="en-US" sz="2400" i="1">
                <a:solidFill>
                  <a:srgbClr val="5BFF5B"/>
                </a:solidFill>
                <a:latin typeface="WinInnwa" charset="0"/>
              </a:rPr>
              <a:t> </a:t>
            </a:r>
            <a:r>
              <a:rPr lang="en-US" sz="2400" i="1">
                <a:latin typeface="WinInnwa" charset="0"/>
              </a:rPr>
              <a:t>urÇm 12;1</a:t>
            </a:r>
          </a:p>
          <a:p>
            <a:endParaRPr lang="en-US" sz="2400" i="1">
              <a:solidFill>
                <a:srgbClr val="5BFF5B"/>
              </a:solidFill>
              <a:latin typeface="WinInnw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5613"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7135" name="Text Box 15"/>
          <p:cNvSpPr txBox="1">
            <a:spLocks noChangeArrowheads="1"/>
          </p:cNvSpPr>
          <p:nvPr/>
        </p:nvSpPr>
        <p:spPr bwMode="auto">
          <a:xfrm>
            <a:off x="6297613" y="390525"/>
            <a:ext cx="2846387" cy="830263"/>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a:latin typeface="WinInnwa" charset="0"/>
              </a:rPr>
              <a:t> </a:t>
            </a:r>
            <a:r>
              <a:rPr lang="en-US" sz="2400" b="0">
                <a:latin typeface="WinInnwa" charset="0"/>
              </a:rPr>
              <a:t>y#dnmOf</a:t>
            </a:r>
          </a:p>
          <a:p>
            <a:r>
              <a:rPr lang="en-US" sz="2400" b="0">
                <a:latin typeface="WinInnwa" charset="0"/>
              </a:rPr>
              <a:t>(urÇmOD;usrf; 15; 9 -18)</a:t>
            </a:r>
            <a:endParaRPr lang="en-US" sz="1800" b="0">
              <a:latin typeface="WinInnwa" charset="0"/>
            </a:endParaRPr>
          </a:p>
        </p:txBody>
      </p:sp>
      <p:sp>
        <p:nvSpPr>
          <p:cNvPr id="517138" name="Rectangle 18"/>
          <p:cNvSpPr>
            <a:spLocks noChangeArrowheads="1"/>
          </p:cNvSpPr>
          <p:nvPr/>
        </p:nvSpPr>
        <p:spPr bwMode="auto">
          <a:xfrm>
            <a:off x="3594100" y="3502025"/>
            <a:ext cx="1571625" cy="8905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t>
            </a:r>
            <a:r>
              <a:rPr lang="en-US" sz="2400" i="1">
                <a:solidFill>
                  <a:srgbClr val="5BFF5B"/>
                </a:solidFill>
                <a:latin typeface="WinInnwa" charset="0"/>
              </a:rPr>
              <a:t>trsKd;</a:t>
            </a:r>
          </a:p>
          <a:p>
            <a:r>
              <a:rPr lang="en-US" sz="2400" i="1">
                <a:latin typeface="WinInnwa" charset="0"/>
              </a:rPr>
              <a:t>urÇm 12;2</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Win Innwa" pitchFamily="2" charset="0"/>
                <a:ea typeface="+mn-ea"/>
              </a:rPr>
              <a:t> </a:t>
            </a:r>
          </a:p>
        </p:txBody>
      </p:sp>
      <p:sp>
        <p:nvSpPr>
          <p:cNvPr id="517146" name="Rectangle 26"/>
          <p:cNvSpPr>
            <a:spLocks noChangeArrowheads="1"/>
          </p:cNvSpPr>
          <p:nvPr/>
        </p:nvSpPr>
        <p:spPr bwMode="auto">
          <a:xfrm>
            <a:off x="6630988" y="3546475"/>
            <a:ext cx="1487487" cy="11049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a:latin typeface="WinInnwa" charset="0"/>
              </a:rPr>
              <a:t> </a:t>
            </a:r>
            <a:r>
              <a:rPr lang="en-US" sz="2400">
                <a:solidFill>
                  <a:srgbClr val="009900"/>
                </a:solidFill>
                <a:latin typeface="WinInnwa" charset="0"/>
              </a:rPr>
              <a:t>aumif;BuD;</a:t>
            </a:r>
          </a:p>
          <a:p>
            <a:r>
              <a:rPr lang="en-US" sz="2400">
                <a:solidFill>
                  <a:srgbClr val="009900"/>
                </a:solidFill>
                <a:latin typeface="WinInnwa" charset="0"/>
              </a:rPr>
              <a:t> </a:t>
            </a:r>
            <a:r>
              <a:rPr lang="en-US" sz="2400">
                <a:latin typeface="WinInnwa" charset="0"/>
              </a:rPr>
              <a:t>urÇm 12;3</a:t>
            </a:r>
          </a:p>
          <a:p>
            <a:endParaRPr lang="en-US" sz="1800">
              <a:latin typeface="WinInnwa" charset="0"/>
            </a:endParaRPr>
          </a:p>
        </p:txBody>
      </p:sp>
      <p:sp>
        <p:nvSpPr>
          <p:cNvPr id="517149" name="Rectangle 29"/>
          <p:cNvSpPr>
            <a:spLocks noChangeArrowheads="1"/>
          </p:cNvSpPr>
          <p:nvPr/>
        </p:nvSpPr>
        <p:spPr bwMode="auto">
          <a:xfrm>
            <a:off x="261938" y="5942013"/>
            <a:ext cx="8634412" cy="582612"/>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en-US" sz="3200" i="1" dirty="0" err="1">
                <a:solidFill>
                  <a:srgbClr val="FFFF39"/>
                </a:solidFill>
                <a:latin typeface="WinInnwa" pitchFamily="2" charset="0"/>
                <a:ea typeface="+mn-ea"/>
              </a:rPr>
              <a:t>usrf;pm</a:t>
            </a:r>
            <a:r>
              <a:rPr lang="en-US" sz="3200" i="1" dirty="0">
                <a:solidFill>
                  <a:srgbClr val="FFFF39"/>
                </a:solidFill>
                <a:latin typeface="WinInnwa" pitchFamily="2" charset="0"/>
                <a:ea typeface="+mn-ea"/>
              </a:rPr>
              <a:t>\</a:t>
            </a:r>
            <a:r>
              <a:rPr lang="en-US" sz="3200" i="1" dirty="0" err="1">
                <a:solidFill>
                  <a:srgbClr val="FFFF39"/>
                </a:solidFill>
                <a:latin typeface="WinInnwa" pitchFamily="2" charset="0"/>
                <a:ea typeface="+mn-ea"/>
              </a:rPr>
              <a:t>t"duaBumaxmufaemufcH</a:t>
            </a:r>
            <a:r>
              <a:rPr lang="en-US" sz="3200" i="1" dirty="0">
                <a:solidFill>
                  <a:srgbClr val="FFFF39"/>
                </a:solidFill>
                <a:latin typeface="WinInnwa" pitchFamily="2" charset="0"/>
                <a:ea typeface="+mn-ea"/>
              </a:rPr>
              <a:t> </a:t>
            </a:r>
            <a:r>
              <a:rPr lang="en-US" sz="3200" i="1" dirty="0" err="1">
                <a:solidFill>
                  <a:srgbClr val="FFFF39"/>
                </a:solidFill>
                <a:latin typeface="WinInnwa" pitchFamily="2" charset="0"/>
                <a:ea typeface="+mn-ea"/>
              </a:rPr>
              <a:t>Asm'dwfawmf</a:t>
            </a:r>
            <a:endParaRPr lang="en-US" sz="3200" i="1" dirty="0">
              <a:solidFill>
                <a:srgbClr val="FFFF39"/>
              </a:solidFill>
              <a:latin typeface="WinInnwa" pitchFamily="2" charset="0"/>
              <a:ea typeface="+mn-ea"/>
            </a:endParaRPr>
          </a:p>
        </p:txBody>
      </p:sp>
      <p:sp>
        <p:nvSpPr>
          <p:cNvPr id="517154" name="Rectangle 34"/>
          <p:cNvSpPr>
            <a:spLocks noChangeArrowheads="1"/>
          </p:cNvSpPr>
          <p:nvPr/>
        </p:nvSpPr>
        <p:spPr bwMode="auto">
          <a:xfrm>
            <a:off x="808038" y="2205038"/>
            <a:ext cx="2198687"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xm0&amp; </a:t>
            </a:r>
          </a:p>
          <a:p>
            <a:r>
              <a:rPr lang="en-US" sz="2800" i="1">
                <a:solidFill>
                  <a:schemeClr val="folHlink"/>
                </a:solidFill>
                <a:latin typeface="WinInnwa" charset="0"/>
              </a:rPr>
              <a:t>urÇm 13;15</a:t>
            </a:r>
          </a:p>
        </p:txBody>
      </p:sp>
      <p:sp>
        <p:nvSpPr>
          <p:cNvPr id="517155" name="Rectangle 35"/>
          <p:cNvSpPr>
            <a:spLocks noChangeArrowheads="1"/>
          </p:cNvSpPr>
          <p:nvPr/>
        </p:nvSpPr>
        <p:spPr bwMode="auto">
          <a:xfrm>
            <a:off x="3576638" y="2343150"/>
            <a:ext cx="2195512" cy="8905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a:t>
            </a:r>
            <a:r>
              <a:rPr lang="en-US" sz="2400" i="1">
                <a:solidFill>
                  <a:schemeClr val="folHlink"/>
                </a:solidFill>
                <a:latin typeface="WinInnwa" charset="0"/>
              </a:rPr>
              <a:t>vufawGh</a:t>
            </a:r>
          </a:p>
          <a:p>
            <a:r>
              <a:rPr lang="en-US" sz="2400" i="1">
                <a:solidFill>
                  <a:schemeClr val="folHlink"/>
                </a:solidFill>
                <a:latin typeface="WinInnwa" charset="0"/>
              </a:rPr>
              <a:t>urÇm 13; 14-16</a:t>
            </a:r>
          </a:p>
        </p:txBody>
      </p:sp>
      <p:sp>
        <p:nvSpPr>
          <p:cNvPr id="517156" name="Rectangle 36"/>
          <p:cNvSpPr>
            <a:spLocks noChangeArrowheads="1"/>
          </p:cNvSpPr>
          <p:nvPr/>
        </p:nvSpPr>
        <p:spPr bwMode="auto">
          <a:xfrm>
            <a:off x="6203950" y="2398713"/>
            <a:ext cx="3475038"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jcGif;csufr&amp;Sd</a:t>
            </a:r>
          </a:p>
          <a:p>
            <a:r>
              <a:rPr lang="en-US" sz="2800" i="1">
                <a:solidFill>
                  <a:schemeClr val="folHlink"/>
                </a:solidFill>
                <a:latin typeface="WinInnwa" charset="0"/>
              </a:rPr>
              <a:t>urÇm 15; 9-18</a:t>
            </a:r>
          </a:p>
        </p:txBody>
      </p:sp>
      <p:sp>
        <p:nvSpPr>
          <p:cNvPr id="25622" name="Text Box 43"/>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7164" name="Rectangle 44"/>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7167" name="Rectangle 47"/>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13</a:t>
            </a:r>
          </a:p>
        </p:txBody>
      </p:sp>
      <p:sp>
        <p:nvSpPr>
          <p:cNvPr id="25625" name="Text Box 49"/>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7170" name="Rectangle 50"/>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grpSp>
        <p:nvGrpSpPr>
          <p:cNvPr id="25627"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54"/>
                                        </p:tgtEl>
                                        <p:attrNameLst>
                                          <p:attrName>style.visibility</p:attrName>
                                        </p:attrNameLst>
                                      </p:cBhvr>
                                      <p:to>
                                        <p:strVal val="visible"/>
                                      </p:to>
                                    </p:set>
                                    <p:anim calcmode="lin" valueType="num">
                                      <p:cBhvr>
                                        <p:cTn id="17" dur="500" fill="hold"/>
                                        <p:tgtEl>
                                          <p:spTgt spid="517154"/>
                                        </p:tgtEl>
                                        <p:attrNameLst>
                                          <p:attrName>ppt_w</p:attrName>
                                        </p:attrNameLst>
                                      </p:cBhvr>
                                      <p:tavLst>
                                        <p:tav tm="0">
                                          <p:val>
                                            <p:strVal val="2/3*#ppt_w"/>
                                          </p:val>
                                        </p:tav>
                                        <p:tav tm="100000">
                                          <p:val>
                                            <p:strVal val="#ppt_w"/>
                                          </p:val>
                                        </p:tav>
                                      </p:tavLst>
                                    </p:anim>
                                    <p:anim calcmode="lin" valueType="num">
                                      <p:cBhvr>
                                        <p:cTn id="18" dur="500" fill="hold"/>
                                        <p:tgtEl>
                                          <p:spTgt spid="517154"/>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5"/>
                                        </p:tgtEl>
                                        <p:attrNameLst>
                                          <p:attrName>style.visibility</p:attrName>
                                        </p:attrNameLst>
                                      </p:cBhvr>
                                      <p:to>
                                        <p:strVal val="visible"/>
                                      </p:to>
                                    </p:set>
                                    <p:anim calcmode="lin" valueType="num">
                                      <p:cBhvr>
                                        <p:cTn id="22" dur="500" fill="hold"/>
                                        <p:tgtEl>
                                          <p:spTgt spid="517155"/>
                                        </p:tgtEl>
                                        <p:attrNameLst>
                                          <p:attrName>ppt_w</p:attrName>
                                        </p:attrNameLst>
                                      </p:cBhvr>
                                      <p:tavLst>
                                        <p:tav tm="0">
                                          <p:val>
                                            <p:strVal val="2/3*#ppt_w"/>
                                          </p:val>
                                        </p:tav>
                                        <p:tav tm="100000">
                                          <p:val>
                                            <p:strVal val="#ppt_w"/>
                                          </p:val>
                                        </p:tav>
                                      </p:tavLst>
                                    </p:anim>
                                    <p:anim calcmode="lin" valueType="num">
                                      <p:cBhvr>
                                        <p:cTn id="23" dur="500" fill="hold"/>
                                        <p:tgtEl>
                                          <p:spTgt spid="517155"/>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6"/>
                                        </p:tgtEl>
                                        <p:attrNameLst>
                                          <p:attrName>style.visibility</p:attrName>
                                        </p:attrNameLst>
                                      </p:cBhvr>
                                      <p:to>
                                        <p:strVal val="visible"/>
                                      </p:to>
                                    </p:set>
                                    <p:anim calcmode="lin" valueType="num">
                                      <p:cBhvr>
                                        <p:cTn id="27" dur="500" fill="hold"/>
                                        <p:tgtEl>
                                          <p:spTgt spid="517156"/>
                                        </p:tgtEl>
                                        <p:attrNameLst>
                                          <p:attrName>ppt_w</p:attrName>
                                        </p:attrNameLst>
                                      </p:cBhvr>
                                      <p:tavLst>
                                        <p:tav tm="0">
                                          <p:val>
                                            <p:strVal val="2/3*#ppt_w"/>
                                          </p:val>
                                        </p:tav>
                                        <p:tav tm="100000">
                                          <p:val>
                                            <p:strVal val="#ppt_w"/>
                                          </p:val>
                                        </p:tav>
                                      </p:tavLst>
                                    </p:anim>
                                    <p:anim calcmode="lin" valueType="num">
                                      <p:cBhvr>
                                        <p:cTn id="28"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48" name="Rectangle 4"/>
          <p:cNvSpPr>
            <a:spLocks noChangeArrowheads="1"/>
          </p:cNvSpPr>
          <p:nvPr/>
        </p:nvSpPr>
        <p:spPr bwMode="auto">
          <a:xfrm>
            <a:off x="2735263" y="458788"/>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chemeClr val="tx2"/>
                </a:solidFill>
                <a:latin typeface="WinInnwa" pitchFamily="2" charset="0"/>
                <a:ea typeface="+mn-ea"/>
              </a:rPr>
              <a:t> </a:t>
            </a:r>
            <a:r>
              <a:rPr lang="en-US" sz="7200" i="1" dirty="0" err="1">
                <a:solidFill>
                  <a:schemeClr val="tx2"/>
                </a:solidFill>
                <a:latin typeface="WinInnwa" pitchFamily="2" charset="0"/>
                <a:ea typeface="+mn-ea"/>
              </a:rPr>
              <a:t>tmjA</a:t>
            </a:r>
            <a:r>
              <a:rPr lang="en-US" sz="7200" i="1" dirty="0">
                <a:solidFill>
                  <a:schemeClr val="tx2"/>
                </a:solidFill>
                <a:latin typeface="WinInnwa" pitchFamily="2" charset="0"/>
                <a:ea typeface="+mn-ea"/>
              </a:rPr>
              <a:t>[H</a:t>
            </a:r>
          </a:p>
          <a:p>
            <a:pPr algn="ctr">
              <a:lnSpc>
                <a:spcPct val="80000"/>
              </a:lnSpc>
              <a:defRPr/>
            </a:pPr>
            <a:r>
              <a:rPr lang="en-US" sz="7200" i="1" dirty="0" err="1">
                <a:solidFill>
                  <a:schemeClr val="tx2"/>
                </a:solidFill>
                <a:latin typeface="WinInnwa" pitchFamily="2" charset="0"/>
                <a:ea typeface="+mn-ea"/>
              </a:rPr>
              <a:t>y#dnmOf</a:t>
            </a:r>
            <a:endParaRPr lang="en-US" sz="7200" i="1" dirty="0">
              <a:solidFill>
                <a:schemeClr val="tx2"/>
              </a:solidFill>
              <a:latin typeface="WinInnwa" pitchFamily="2" charset="0"/>
              <a:ea typeface="+mn-ea"/>
            </a:endParaRPr>
          </a:p>
        </p:txBody>
      </p:sp>
      <p:sp>
        <p:nvSpPr>
          <p:cNvPr id="518149" name="Rectangle 5"/>
          <p:cNvSpPr>
            <a:spLocks noChangeArrowheads="1"/>
          </p:cNvSpPr>
          <p:nvPr/>
        </p:nvSpPr>
        <p:spPr bwMode="auto">
          <a:xfrm>
            <a:off x="0" y="681038"/>
            <a:ext cx="3028950" cy="8286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a:latin typeface="WinInnwa" charset="0"/>
              </a:rPr>
              <a:t>  tmjA[Hukdbk&amp;m;ac:jcif;</a:t>
            </a:r>
          </a:p>
          <a:p>
            <a:r>
              <a:rPr lang="en-US" sz="2400">
                <a:latin typeface="WinInnwa" charset="0"/>
              </a:rPr>
              <a:t> (urÇmOD;usrf; 12;1-3)</a:t>
            </a:r>
            <a:endParaRPr lang="en-US" sz="2000">
              <a:latin typeface="WinInnwa" charset="0"/>
            </a:endParaRPr>
          </a:p>
        </p:txBody>
      </p:sp>
      <p:sp>
        <p:nvSpPr>
          <p:cNvPr id="518150" name="Rectangle 6"/>
          <p:cNvSpPr>
            <a:spLocks noChangeArrowheads="1"/>
          </p:cNvSpPr>
          <p:nvPr/>
        </p:nvSpPr>
        <p:spPr bwMode="auto">
          <a:xfrm>
            <a:off x="531813" y="3643313"/>
            <a:ext cx="1573212"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e,fajr</a:t>
            </a:r>
          </a:p>
          <a:p>
            <a:r>
              <a:rPr lang="en-US" sz="2800" i="1">
                <a:latin typeface="WinInnwa" charset="0"/>
              </a:rPr>
              <a:t>urÇm 12;1</a:t>
            </a: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52"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53"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54"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55"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56"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6637"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8159" name="Text Box 15"/>
          <p:cNvSpPr txBox="1">
            <a:spLocks noChangeArrowheads="1"/>
          </p:cNvSpPr>
          <p:nvPr/>
        </p:nvSpPr>
        <p:spPr bwMode="auto">
          <a:xfrm>
            <a:off x="6635750" y="649288"/>
            <a:ext cx="2786063" cy="830262"/>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a:latin typeface="WinInnwa" charset="0"/>
              </a:rPr>
              <a:t> </a:t>
            </a:r>
            <a:r>
              <a:rPr lang="en-US" sz="2400" b="0">
                <a:latin typeface="WinInnwa" charset="0"/>
              </a:rPr>
              <a:t>y#dnmOf</a:t>
            </a:r>
          </a:p>
          <a:p>
            <a:r>
              <a:rPr lang="en-US" sz="2400" b="0">
                <a:latin typeface="WinInnwa" charset="0"/>
              </a:rPr>
              <a:t> urÇmOD;usrf; 15;9-18</a:t>
            </a:r>
            <a:endParaRPr lang="en-US" sz="1800" b="0">
              <a:latin typeface="WinInnwa" charset="0"/>
            </a:endParaRPr>
          </a:p>
        </p:txBody>
      </p:sp>
      <p:sp>
        <p:nvSpPr>
          <p:cNvPr id="518162" name="Rectangle 18"/>
          <p:cNvSpPr>
            <a:spLocks noChangeArrowheads="1"/>
          </p:cNvSpPr>
          <p:nvPr/>
        </p:nvSpPr>
        <p:spPr bwMode="auto">
          <a:xfrm>
            <a:off x="3951288" y="3582988"/>
            <a:ext cx="15716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trsKdK;</a:t>
            </a:r>
          </a:p>
          <a:p>
            <a:r>
              <a:rPr lang="en-US" sz="2800" i="1">
                <a:latin typeface="WinInnwa" charset="0"/>
              </a:rPr>
              <a:t>urÇm 12;2</a:t>
            </a:r>
          </a:p>
        </p:txBody>
      </p:sp>
      <p:sp>
        <p:nvSpPr>
          <p:cNvPr id="518163" name="Rectangle 19"/>
          <p:cNvSpPr>
            <a:spLocks noChangeArrowheads="1"/>
          </p:cNvSpPr>
          <p:nvPr/>
        </p:nvSpPr>
        <p:spPr bwMode="auto">
          <a:xfrm>
            <a:off x="7032625" y="3578225"/>
            <a:ext cx="1612900" cy="8905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t>
            </a:r>
            <a:r>
              <a:rPr lang="en-US" sz="2400" i="1">
                <a:solidFill>
                  <a:srgbClr val="5BFF5B"/>
                </a:solidFill>
                <a:latin typeface="WinInnwa" charset="0"/>
              </a:rPr>
              <a:t>aumif;BuD;</a:t>
            </a:r>
          </a:p>
          <a:p>
            <a:r>
              <a:rPr lang="en-US" sz="2400" i="1">
                <a:solidFill>
                  <a:srgbClr val="5BFF5B"/>
                </a:solidFill>
                <a:latin typeface="WinInnwa" charset="0"/>
              </a:rPr>
              <a:t> </a:t>
            </a:r>
            <a:r>
              <a:rPr lang="en-US" sz="2400" i="1">
                <a:latin typeface="WinInnwa" charset="0"/>
              </a:rPr>
              <a:t>urÇm 12;3</a:t>
            </a:r>
          </a:p>
        </p:txBody>
      </p:sp>
      <p:sp>
        <p:nvSpPr>
          <p:cNvPr id="518165" name="Rectangle 21"/>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latin typeface="Win Innwa" pitchFamily="2" charset="0"/>
              <a:ea typeface="+mn-ea"/>
            </a:endParaRPr>
          </a:p>
        </p:txBody>
      </p:sp>
      <p:sp>
        <p:nvSpPr>
          <p:cNvPr id="518171" name="Rectangle 27"/>
          <p:cNvSpPr>
            <a:spLocks noChangeArrowheads="1"/>
          </p:cNvSpPr>
          <p:nvPr/>
        </p:nvSpPr>
        <p:spPr bwMode="auto">
          <a:xfrm>
            <a:off x="35734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latin typeface="Win Innwa" pitchFamily="2" charset="0"/>
              <a:ea typeface="+mn-ea"/>
            </a:endParaRPr>
          </a:p>
        </p:txBody>
      </p:sp>
      <p:sp>
        <p:nvSpPr>
          <p:cNvPr id="518173" name="Rectangle 29"/>
          <p:cNvSpPr>
            <a:spLocks noChangeArrowheads="1"/>
          </p:cNvSpPr>
          <p:nvPr/>
        </p:nvSpPr>
        <p:spPr bwMode="auto">
          <a:xfrm>
            <a:off x="274638" y="6065838"/>
            <a:ext cx="8634412" cy="582612"/>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en-US" sz="3200" i="1" dirty="0" err="1">
                <a:solidFill>
                  <a:srgbClr val="FFFF39"/>
                </a:solidFill>
                <a:latin typeface="WinInnwa" pitchFamily="2" charset="0"/>
                <a:ea typeface="+mn-ea"/>
              </a:rPr>
              <a:t>usrf;pm</a:t>
            </a:r>
            <a:r>
              <a:rPr lang="en-US" sz="3200" i="1" dirty="0">
                <a:solidFill>
                  <a:srgbClr val="FFFF39"/>
                </a:solidFill>
                <a:latin typeface="WinInnwa" pitchFamily="2" charset="0"/>
                <a:ea typeface="+mn-ea"/>
              </a:rPr>
              <a:t>\</a:t>
            </a:r>
            <a:r>
              <a:rPr lang="en-US" sz="3200" i="1" dirty="0" err="1">
                <a:solidFill>
                  <a:srgbClr val="FFFF39"/>
                </a:solidFill>
                <a:latin typeface="WinInnwa" pitchFamily="2" charset="0"/>
                <a:ea typeface="+mn-ea"/>
              </a:rPr>
              <a:t>t"duaBumaxmufaemufcH</a:t>
            </a:r>
            <a:r>
              <a:rPr lang="en-US" sz="3200" i="1" dirty="0">
                <a:solidFill>
                  <a:srgbClr val="FFFF39"/>
                </a:solidFill>
                <a:latin typeface="WinInnwa" pitchFamily="2" charset="0"/>
                <a:ea typeface="+mn-ea"/>
              </a:rPr>
              <a:t> </a:t>
            </a:r>
            <a:r>
              <a:rPr lang="en-US" sz="3200" i="1" dirty="0" err="1">
                <a:solidFill>
                  <a:srgbClr val="FFFF39"/>
                </a:solidFill>
                <a:latin typeface="WinInnwa" pitchFamily="2" charset="0"/>
                <a:ea typeface="+mn-ea"/>
              </a:rPr>
              <a:t>Asm'dwfawmf</a:t>
            </a:r>
            <a:endParaRPr lang="en-US" sz="3200" i="1" dirty="0">
              <a:solidFill>
                <a:srgbClr val="FFFF39"/>
              </a:solidFill>
              <a:latin typeface="WinInnwa" pitchFamily="2" charset="0"/>
              <a:ea typeface="+mn-ea"/>
            </a:endParaRPr>
          </a:p>
        </p:txBody>
      </p:sp>
      <p:sp>
        <p:nvSpPr>
          <p:cNvPr id="518174"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77" name="Rectangle 33"/>
          <p:cNvSpPr>
            <a:spLocks noChangeArrowheads="1"/>
          </p:cNvSpPr>
          <p:nvPr/>
        </p:nvSpPr>
        <p:spPr bwMode="auto">
          <a:xfrm>
            <a:off x="2649538" y="4797425"/>
            <a:ext cx="5595937" cy="515938"/>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dirty="0">
                <a:solidFill>
                  <a:schemeClr val="folHlink"/>
                </a:solidFill>
                <a:latin typeface="WinInnwa" pitchFamily="2" charset="0"/>
                <a:ea typeface="+mn-ea"/>
              </a:rPr>
              <a:t> </a:t>
            </a:r>
            <a:r>
              <a:rPr lang="en-US" sz="2800" i="1" dirty="0">
                <a:solidFill>
                  <a:schemeClr val="folHlink"/>
                </a:solidFill>
                <a:latin typeface="WinInnwa" pitchFamily="2" charset="0"/>
                <a:ea typeface="+mn-ea"/>
              </a:rPr>
              <a:t> </a:t>
            </a:r>
            <a:r>
              <a:rPr lang="en-US" sz="2400" i="1" dirty="0" err="1">
                <a:solidFill>
                  <a:schemeClr val="folHlink"/>
                </a:solidFill>
                <a:latin typeface="WinInnwa" pitchFamily="2" charset="0"/>
                <a:ea typeface="+mn-ea"/>
              </a:rPr>
              <a:t>y#dnmOftpdwftykdif;tm</a:t>
            </a:r>
            <a:r>
              <a:rPr lang="en-US" sz="2400" i="1" dirty="0">
                <a:solidFill>
                  <a:schemeClr val="folHlink"/>
                </a:solidFill>
                <a:latin typeface="WinInnwa" pitchFamily="2" charset="0"/>
                <a:ea typeface="+mn-ea"/>
              </a:rPr>
              <a:t>; </a:t>
            </a:r>
            <a:r>
              <a:rPr lang="en-US" sz="2400" i="1" dirty="0" err="1">
                <a:solidFill>
                  <a:schemeClr val="folHlink"/>
                </a:solidFill>
                <a:latin typeface="WinInnwa" pitchFamily="2" charset="0"/>
                <a:ea typeface="+mn-ea"/>
              </a:rPr>
              <a:t>tus,fwyGif.zGif.jycsuf</a:t>
            </a:r>
            <a:endParaRPr lang="en-US" sz="1800" i="1" dirty="0">
              <a:solidFill>
                <a:schemeClr val="folHlink"/>
              </a:solidFill>
              <a:latin typeface="WinInnwa" pitchFamily="2" charset="0"/>
              <a:ea typeface="+mn-ea"/>
            </a:endParaRPr>
          </a:p>
        </p:txBody>
      </p:sp>
      <p:sp>
        <p:nvSpPr>
          <p:cNvPr id="518178" name="Rectangle 34"/>
          <p:cNvSpPr>
            <a:spLocks noChangeArrowheads="1"/>
          </p:cNvSpPr>
          <p:nvPr/>
        </p:nvSpPr>
        <p:spPr bwMode="auto">
          <a:xfrm>
            <a:off x="552450" y="2301875"/>
            <a:ext cx="2198688"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xm0&amp;</a:t>
            </a:r>
          </a:p>
          <a:p>
            <a:r>
              <a:rPr lang="en-US" sz="2800" i="1">
                <a:solidFill>
                  <a:schemeClr val="folHlink"/>
                </a:solidFill>
                <a:latin typeface="WinInnwa" charset="0"/>
              </a:rPr>
              <a:t> </a:t>
            </a:r>
            <a:r>
              <a:rPr lang="en-US" sz="2800" i="1">
                <a:latin typeface="WinInnwa" charset="0"/>
              </a:rPr>
              <a:t>urÇm 13;15</a:t>
            </a:r>
          </a:p>
        </p:txBody>
      </p:sp>
      <p:sp>
        <p:nvSpPr>
          <p:cNvPr id="518179" name="Rectangle 35"/>
          <p:cNvSpPr>
            <a:spLocks noChangeArrowheads="1"/>
          </p:cNvSpPr>
          <p:nvPr/>
        </p:nvSpPr>
        <p:spPr bwMode="auto">
          <a:xfrm>
            <a:off x="3835400" y="2381250"/>
            <a:ext cx="2195513"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vufawGh</a:t>
            </a:r>
          </a:p>
          <a:p>
            <a:r>
              <a:rPr lang="en-US" sz="2800" i="1">
                <a:solidFill>
                  <a:schemeClr val="folHlink"/>
                </a:solidFill>
                <a:latin typeface="WinInnwa" charset="0"/>
              </a:rPr>
              <a:t> </a:t>
            </a:r>
            <a:r>
              <a:rPr lang="en-US" sz="2800" i="1">
                <a:latin typeface="WinInnwa" charset="0"/>
              </a:rPr>
              <a:t>urÇm 13;15</a:t>
            </a:r>
          </a:p>
        </p:txBody>
      </p:sp>
      <p:sp>
        <p:nvSpPr>
          <p:cNvPr id="518180" name="Rectangle 36"/>
          <p:cNvSpPr>
            <a:spLocks noChangeArrowheads="1"/>
          </p:cNvSpPr>
          <p:nvPr/>
        </p:nvSpPr>
        <p:spPr bwMode="auto">
          <a:xfrm>
            <a:off x="7000875" y="2457450"/>
            <a:ext cx="21431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jcGif;csufr&amp;Sd</a:t>
            </a:r>
          </a:p>
          <a:p>
            <a:r>
              <a:rPr lang="en-US" sz="2800" i="1">
                <a:latin typeface="WinInnwa" charset="0"/>
              </a:rPr>
              <a:t>urÇm 15;9-18</a:t>
            </a:r>
          </a:p>
        </p:txBody>
      </p:sp>
      <p:grpSp>
        <p:nvGrpSpPr>
          <p:cNvPr id="26649" name="Group 58"/>
          <p:cNvGrpSpPr>
            <a:grpSpLocks/>
          </p:cNvGrpSpPr>
          <p:nvPr/>
        </p:nvGrpSpPr>
        <p:grpSpPr bwMode="auto">
          <a:xfrm>
            <a:off x="133350" y="1200150"/>
            <a:ext cx="307975" cy="4598988"/>
            <a:chOff x="84" y="756"/>
            <a:chExt cx="194" cy="2897"/>
          </a:xfrm>
        </p:grpSpPr>
        <p:sp>
          <p:nvSpPr>
            <p:cNvPr id="518182"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83"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84"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8185"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26650" name="Text Box 4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8190" name="Rectangle 4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8193" name="Rectangle 49"/>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14</a:t>
            </a:r>
          </a:p>
        </p:txBody>
      </p:sp>
      <p:sp>
        <p:nvSpPr>
          <p:cNvPr id="26653" name="Text Box 51"/>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sp>
        <p:nvSpPr>
          <p:cNvPr id="26654" name="Text Box 52"/>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8197" name="Rectangle 53"/>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sp>
        <p:nvSpPr>
          <p:cNvPr id="518200" name="Rectangle 56"/>
          <p:cNvSpPr>
            <a:spLocks noChangeArrowheads="1"/>
          </p:cNvSpPr>
          <p:nvPr/>
        </p:nvSpPr>
        <p:spPr bwMode="auto">
          <a:xfrm>
            <a:off x="882650" y="5108575"/>
            <a:ext cx="1570038" cy="51593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WinInnwa" pitchFamily="2" charset="0"/>
                <a:ea typeface="+mn-ea"/>
              </a:rPr>
              <a:t>   </a:t>
            </a:r>
            <a:r>
              <a:rPr lang="en-US" sz="2800" dirty="0" err="1">
                <a:latin typeface="WinInnwa" pitchFamily="2" charset="0"/>
                <a:ea typeface="+mn-ea"/>
              </a:rPr>
              <a:t>e,fajr</a:t>
            </a:r>
            <a:endParaRPr lang="en-US" sz="2800" dirty="0">
              <a:latin typeface="WinInnwa" pitchFamily="2" charset="0"/>
              <a:ea typeface="+mn-ea"/>
            </a:endParaRPr>
          </a:p>
        </p:txBody>
      </p:sp>
      <p:sp>
        <p:nvSpPr>
          <p:cNvPr id="518201" name="Rectangle 57"/>
          <p:cNvSpPr>
            <a:spLocks noChangeArrowheads="1"/>
          </p:cNvSpPr>
          <p:nvPr/>
        </p:nvSpPr>
        <p:spPr bwMode="auto">
          <a:xfrm>
            <a:off x="536575" y="5613400"/>
            <a:ext cx="25273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dirty="0">
                <a:latin typeface="WinInnwa" pitchFamily="2" charset="0"/>
                <a:ea typeface="+mn-ea"/>
              </a:rPr>
              <a:t>  </a:t>
            </a:r>
            <a:r>
              <a:rPr lang="en-US" sz="2000" dirty="0" err="1">
                <a:latin typeface="WinInnwa" pitchFamily="2" charset="0"/>
                <a:ea typeface="+mn-ea"/>
              </a:rPr>
              <a:t>w&amp;m</a:t>
            </a:r>
            <a:r>
              <a:rPr lang="en-US" sz="2000" dirty="0">
                <a:latin typeface="WinInnwa" pitchFamily="2" charset="0"/>
                <a:ea typeface="+mn-ea"/>
              </a:rPr>
              <a:t>;    30;1-10</a:t>
            </a:r>
          </a:p>
        </p:txBody>
      </p:sp>
      <p:sp>
        <p:nvSpPr>
          <p:cNvPr id="518203" name="AutoShape 59"/>
          <p:cNvSpPr>
            <a:spLocks noChangeArrowheads="1"/>
          </p:cNvSpPr>
          <p:nvPr/>
        </p:nvSpPr>
        <p:spPr bwMode="auto">
          <a:xfrm>
            <a:off x="636588" y="5121275"/>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dissolve">
                                      <p:cBhvr>
                                        <p:cTn id="7" dur="500"/>
                                        <p:tgtEl>
                                          <p:spTgt spid="51817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dissolve">
                                      <p:cBhvr>
                                        <p:cTn id="11" dur="500"/>
                                        <p:tgtEl>
                                          <p:spTgt spid="51820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dissolve">
                                      <p:cBhvr>
                                        <p:cTn id="15" dur="500"/>
                                        <p:tgtEl>
                                          <p:spTgt spid="518201"/>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dist="71842" dir="2700000" algn="ctr" rotWithShape="0">
              <a:schemeClr val="bg2"/>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dist="89803" dir="2700000" algn="ctr" rotWithShape="0">
              <a:schemeClr val="bg2"/>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dist="89803" dir="2700000" algn="ctr" rotWithShape="0">
              <a:schemeClr val="bg2"/>
            </a:outerShdw>
          </a:effectLst>
        </p:spPr>
      </p:pic>
      <p:sp>
        <p:nvSpPr>
          <p:cNvPr id="425996" name="Text Box 12"/>
          <p:cNvSpPr txBox="1">
            <a:spLocks noChangeArrowheads="1"/>
          </p:cNvSpPr>
          <p:nvPr/>
        </p:nvSpPr>
        <p:spPr bwMode="auto">
          <a:xfrm>
            <a:off x="104775" y="5467350"/>
            <a:ext cx="9685338" cy="823913"/>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dirty="0">
                <a:solidFill>
                  <a:schemeClr val="folHlink"/>
                </a:solidFill>
                <a:latin typeface="WinInnwa" pitchFamily="2" charset="0"/>
                <a:ea typeface="+mn-ea"/>
              </a:rPr>
              <a:t> </a:t>
            </a:r>
            <a:r>
              <a:rPr lang="en-US" sz="4800" dirty="0" err="1">
                <a:solidFill>
                  <a:schemeClr val="folHlink"/>
                </a:solidFill>
                <a:latin typeface="WinInnwa" pitchFamily="2" charset="0"/>
                <a:ea typeface="+mn-ea"/>
              </a:rPr>
              <a:t>tmjA</a:t>
            </a:r>
            <a:r>
              <a:rPr lang="en-US" sz="4800" dirty="0">
                <a:solidFill>
                  <a:schemeClr val="folHlink"/>
                </a:solidFill>
                <a:latin typeface="WinInnwa" pitchFamily="2" charset="0"/>
                <a:ea typeface="+mn-ea"/>
              </a:rPr>
              <a:t>[H\</a:t>
            </a:r>
            <a:r>
              <a:rPr lang="en-US" sz="4800" dirty="0" err="1">
                <a:solidFill>
                  <a:schemeClr val="folHlink"/>
                </a:solidFill>
                <a:latin typeface="WinInnwa" pitchFamily="2" charset="0"/>
                <a:ea typeface="+mn-ea"/>
              </a:rPr>
              <a:t>e,fajrtarGtESpf</a:t>
            </a:r>
            <a:endParaRPr lang="en-US" sz="4800" dirty="0">
              <a:solidFill>
                <a:schemeClr val="folHlink"/>
              </a:solidFill>
              <a:latin typeface="WinInnwa" pitchFamily="2" charset="0"/>
              <a:ea typeface="+mn-ea"/>
            </a:endParaRPr>
          </a:p>
        </p:txBody>
      </p:sp>
      <p:sp>
        <p:nvSpPr>
          <p:cNvPr id="27654" name="Text Box 1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655" name="Text Box 19"/>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426007" name="Rectangle 23"/>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xmlns="">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dist="89803" dir="2700000" algn="ctr" rotWithShape="0">
              <a:schemeClr val="bg2"/>
            </a:outerShdw>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dissolve">
                                      <p:cBhvr>
                                        <p:cTn id="7" dur="500"/>
                                        <p:tgtEl>
                                          <p:spTgt spid="4260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dissolve">
                                      <p:cBhvr>
                                        <p:cTn id="11" dur="500"/>
                                        <p:tgtEl>
                                          <p:spTgt spid="42599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dissolve">
                                      <p:cBhvr>
                                        <p:cTn id="15" dur="500"/>
                                        <p:tgtEl>
                                          <p:spTgt spid="42599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dissolve">
                                      <p:cBhvr>
                                        <p:cTn id="19" dur="500"/>
                                        <p:tgtEl>
                                          <p:spTgt spid="42599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dissolve">
                                      <p:cBhvr>
                                        <p:cTn id="23" dur="5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773113" y="1000125"/>
            <a:ext cx="7785100" cy="3044825"/>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r>
              <a:rPr lang="en-US" sz="3200">
                <a:latin typeface="WinInnwa" charset="0"/>
              </a:rPr>
              <a:t>                 </a:t>
            </a:r>
            <a:endParaRPr lang="en-US" sz="2800">
              <a:latin typeface="WinInnwa" charset="0"/>
            </a:endParaRPr>
          </a:p>
          <a:p>
            <a:pPr algn="ctr"/>
            <a:r>
              <a:rPr lang="en-US" sz="3200">
                <a:latin typeface="WinInnwa" charset="0"/>
              </a:rPr>
              <a:t>5? bdk;ab;wkdh0ifpm;aomjynfokdhwzefaqmifcJhawmf</a:t>
            </a:r>
          </a:p>
          <a:p>
            <a:pPr algn="ctr"/>
            <a:r>
              <a:rPr lang="en-US" sz="3200">
                <a:latin typeface="WinInnwa" charset="0"/>
              </a:rPr>
              <a:t>rlojzifh/oifonf0ifpm;&amp;vdrfhrnf? xkdtcgaus;Zl;jyKawmfrljyefojzifh bkd;ab;rsm;wkdhxufoifhukd omírsm;jym;apawmfrlvdrfhrnf?</a:t>
            </a:r>
            <a:endParaRPr lang="en-US" sz="2000">
              <a:latin typeface="WinInnwa" charset="0"/>
            </a:endParaRPr>
          </a:p>
        </p:txBody>
      </p:sp>
      <p:sp>
        <p:nvSpPr>
          <p:cNvPr id="164867" name="Rectangle 3"/>
          <p:cNvSpPr>
            <a:spLocks noChangeArrowheads="1"/>
          </p:cNvSpPr>
          <p:nvPr/>
        </p:nvSpPr>
        <p:spPr bwMode="auto">
          <a:xfrm>
            <a:off x="701675" y="239713"/>
            <a:ext cx="7110413" cy="515937"/>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Win Innwa" pitchFamily="2" charset="0"/>
                <a:ea typeface="+mn-ea"/>
              </a:rPr>
              <a:t>                            </a:t>
            </a:r>
          </a:p>
        </p:txBody>
      </p:sp>
      <p:sp>
        <p:nvSpPr>
          <p:cNvPr id="164868" name="Rectangle 4"/>
          <p:cNvSpPr>
            <a:spLocks noChangeArrowheads="1"/>
          </p:cNvSpPr>
          <p:nvPr/>
        </p:nvSpPr>
        <p:spPr bwMode="auto">
          <a:xfrm>
            <a:off x="931863" y="-231775"/>
            <a:ext cx="7443787" cy="156686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lnSpc>
                <a:spcPct val="50000"/>
              </a:lnSpc>
              <a:spcBef>
                <a:spcPct val="50000"/>
              </a:spcBef>
            </a:pPr>
            <a:endParaRPr lang="en-US" sz="3200">
              <a:solidFill>
                <a:schemeClr val="tx2"/>
              </a:solidFill>
              <a:latin typeface="WinInnwa" charset="0"/>
            </a:endParaRPr>
          </a:p>
          <a:p>
            <a:pPr algn="ctr">
              <a:lnSpc>
                <a:spcPct val="50000"/>
              </a:lnSpc>
              <a:spcBef>
                <a:spcPct val="50000"/>
              </a:spcBef>
            </a:pPr>
            <a:r>
              <a:rPr lang="en-US" sz="3200">
                <a:solidFill>
                  <a:schemeClr val="tx2"/>
                </a:solidFill>
                <a:latin typeface="WinInnwa" charset="0"/>
              </a:rPr>
              <a:t> </a:t>
            </a:r>
            <a:r>
              <a:rPr lang="en-US" sz="4000">
                <a:solidFill>
                  <a:schemeClr val="tx2"/>
                </a:solidFill>
                <a:latin typeface="WinInnwa" charset="0"/>
              </a:rPr>
              <a:t>w &amp;m; a[m &amp;musrfffff;tcef;BuD; 30</a:t>
            </a:r>
          </a:p>
          <a:p>
            <a:pPr algn="ctr">
              <a:lnSpc>
                <a:spcPct val="50000"/>
              </a:lnSpc>
              <a:spcBef>
                <a:spcPct val="50000"/>
              </a:spcBef>
            </a:pPr>
            <a:r>
              <a:rPr lang="en-US" sz="4000">
                <a:solidFill>
                  <a:schemeClr val="tx2"/>
                </a:solidFill>
                <a:latin typeface="WinInnwa" charset="0"/>
              </a:rPr>
              <a:t> </a:t>
            </a:r>
            <a:r>
              <a:rPr lang="ja-JP" altLang="en-US" sz="4000">
                <a:solidFill>
                  <a:schemeClr val="tx2"/>
                </a:solidFill>
                <a:latin typeface="WinInnwa" charset="0"/>
              </a:rPr>
              <a:t>“</a:t>
            </a:r>
            <a:r>
              <a:rPr lang="en-US" sz="4000">
                <a:solidFill>
                  <a:schemeClr val="tx2"/>
                </a:solidFill>
                <a:latin typeface="WinInnwa" charset="0"/>
              </a:rPr>
              <a:t>uwdxm;&amp;mjynf</a:t>
            </a:r>
            <a:r>
              <a:rPr lang="ja-JP" altLang="en-US" sz="4000">
                <a:solidFill>
                  <a:schemeClr val="tx2"/>
                </a:solidFill>
                <a:latin typeface="WinInnwa" charset="0"/>
              </a:rPr>
              <a:t>”</a:t>
            </a:r>
            <a:endParaRPr lang="en-US" sz="4000">
              <a:solidFill>
                <a:schemeClr val="tx2"/>
              </a:solidFill>
              <a:latin typeface="WinInnwa" charset="0"/>
            </a:endParaRPr>
          </a:p>
        </p:txBody>
      </p:sp>
      <p:sp>
        <p:nvSpPr>
          <p:cNvPr id="164870" name="Rectangle 6"/>
          <p:cNvSpPr>
            <a:spLocks noChangeArrowheads="1"/>
          </p:cNvSpPr>
          <p:nvPr/>
        </p:nvSpPr>
        <p:spPr bwMode="auto">
          <a:xfrm>
            <a:off x="503238" y="4065588"/>
            <a:ext cx="8193087" cy="2120900"/>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pPr algn="ctr">
              <a:defRPr/>
            </a:pPr>
            <a:r>
              <a:rPr lang="en-US" sz="3600" dirty="0">
                <a:latin typeface="WinInnwa" pitchFamily="2" charset="0"/>
                <a:ea typeface="+mn-ea"/>
              </a:rPr>
              <a:t> </a:t>
            </a:r>
            <a:r>
              <a:rPr lang="en-US" sz="3200" dirty="0">
                <a:latin typeface="WinInnwa" pitchFamily="2" charset="0"/>
                <a:ea typeface="+mn-ea"/>
              </a:rPr>
              <a:t>6? </a:t>
            </a:r>
            <a:r>
              <a:rPr lang="en-US" sz="3200" dirty="0" err="1">
                <a:latin typeface="WinInnwa" pitchFamily="2" charset="0"/>
                <a:ea typeface="+mn-ea"/>
              </a:rPr>
              <a:t>oifonftouf&amp;SifrnftaBumif</a:t>
            </a:r>
            <a:r>
              <a:rPr lang="en-US" sz="3200" dirty="0">
                <a:latin typeface="WinInnwa" pitchFamily="2" charset="0"/>
                <a:ea typeface="+mn-ea"/>
              </a:rPr>
              <a:t>;/ </a:t>
            </a:r>
            <a:r>
              <a:rPr lang="en-US" sz="3200" dirty="0" err="1">
                <a:latin typeface="WinInnwa" pitchFamily="2" charset="0"/>
                <a:ea typeface="+mn-ea"/>
              </a:rPr>
              <a:t>oif</a:t>
            </a:r>
            <a:r>
              <a:rPr lang="en-US" sz="3200" dirty="0">
                <a:latin typeface="WinInnwa" pitchFamily="2" charset="0"/>
                <a:ea typeface="+mn-ea"/>
              </a:rPr>
              <a:t>\</a:t>
            </a:r>
            <a:r>
              <a:rPr lang="en-US" sz="3200" dirty="0" err="1">
                <a:latin typeface="WinInnwa" pitchFamily="2" charset="0"/>
                <a:ea typeface="+mn-ea"/>
              </a:rPr>
              <a:t>bk&amp;m;ocif</a:t>
            </a:r>
            <a:endParaRPr lang="en-US" sz="3200" dirty="0">
              <a:latin typeface="WinInnwa" pitchFamily="2" charset="0"/>
              <a:ea typeface="+mn-ea"/>
            </a:endParaRPr>
          </a:p>
          <a:p>
            <a:pPr algn="ctr">
              <a:defRPr/>
            </a:pPr>
            <a:r>
              <a:rPr lang="en-US" sz="3200" dirty="0">
                <a:latin typeface="WinInnwa" pitchFamily="2" charset="0"/>
                <a:ea typeface="+mn-ea"/>
              </a:rPr>
              <a:t>xm0&amp;bk&amp;m;udkpdwfESvHk;tBuGif;rJhcspfapjcif;iSg/ </a:t>
            </a:r>
            <a:r>
              <a:rPr lang="en-US" sz="3200" dirty="0" err="1">
                <a:latin typeface="WinInnwa" pitchFamily="2" charset="0"/>
                <a:ea typeface="+mn-ea"/>
              </a:rPr>
              <a:t>oifhESvHk;ESifhoifhtrsKd;om;taygif;wdkU</a:t>
            </a:r>
            <a:r>
              <a:rPr lang="en-US" sz="3200" dirty="0">
                <a:latin typeface="WinInnwa" pitchFamily="2" charset="0"/>
                <a:ea typeface="+mn-ea"/>
              </a:rPr>
              <a:t>\</a:t>
            </a:r>
          </a:p>
          <a:p>
            <a:pPr algn="ctr">
              <a:defRPr/>
            </a:pPr>
            <a:r>
              <a:rPr lang="en-US" sz="3200" dirty="0" err="1">
                <a:latin typeface="WinInnwa" pitchFamily="2" charset="0"/>
                <a:ea typeface="+mn-ea"/>
              </a:rPr>
              <a:t>ESvHk;ta</a:t>
            </a:r>
            <a:r>
              <a:rPr lang="en-US" sz="3200" dirty="0">
                <a:latin typeface="WinInnwa" pitchFamily="2" charset="0"/>
                <a:ea typeface="+mn-ea"/>
              </a:rPr>
              <a:t>&amp;;</a:t>
            </a:r>
            <a:r>
              <a:rPr lang="en-US" sz="3200" dirty="0" err="1">
                <a:latin typeface="WinInnwa" pitchFamily="2" charset="0"/>
                <a:ea typeface="+mn-ea"/>
              </a:rPr>
              <a:t>zsm;udkvSD;jzwfawmfrlvdrfhrnf</a:t>
            </a:r>
            <a:r>
              <a:rPr lang="en-US" sz="3200" dirty="0">
                <a:latin typeface="WinInnwa" pitchFamily="2" charset="0"/>
                <a:ea typeface="+mn-ea"/>
              </a:rPr>
              <a:t>?</a:t>
            </a:r>
          </a:p>
        </p:txBody>
      </p:sp>
      <p:sp>
        <p:nvSpPr>
          <p:cNvPr id="28678" name="Text Box 8"/>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28679" name="Text Box 1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164875" name="Rectangle 1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164878" name="Rectangle 14"/>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16</a:t>
            </a:r>
          </a:p>
        </p:txBody>
      </p:sp>
      <p:sp>
        <p:nvSpPr>
          <p:cNvPr id="28682" name="Text Box 16"/>
          <p:cNvSpPr txBox="1">
            <a:spLocks noChangeArrowheads="1"/>
          </p:cNvSpPr>
          <p:nvPr/>
        </p:nvSpPr>
        <p:spPr bwMode="auto">
          <a:xfrm>
            <a:off x="8731250" y="6403975"/>
            <a:ext cx="2698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dissolve">
                                      <p:cBhvr>
                                        <p:cTn id="7" dur="5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dissolve">
                                      <p:cBhvr>
                                        <p:cTn id="12"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Times New Roman" pitchFamily="18" charset="0"/>
                <a:ea typeface="+mn-ea"/>
              </a:rPr>
              <a:t>                            </a:t>
            </a:r>
          </a:p>
        </p:txBody>
      </p:sp>
      <p:sp>
        <p:nvSpPr>
          <p:cNvPr id="29699" name="Text Box 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700" name="Text Box 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590854" name="Rectangle 6"/>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srcRect/>
          <a:stretch>
            <a:fillRect/>
          </a:stretch>
        </p:blipFill>
        <p:spPr bwMode="auto">
          <a:xfrm>
            <a:off x="263525" y="246063"/>
            <a:ext cx="3709988" cy="2779712"/>
          </a:xfrm>
          <a:prstGeom prst="rect">
            <a:avLst/>
          </a:prstGeom>
          <a:noFill/>
          <a:ln w="9525">
            <a:noFill/>
            <a:miter lim="800000"/>
            <a:headEnd/>
            <a:tailEnd/>
          </a:ln>
          <a:effectLst>
            <a:outerShdw dist="107763" dir="2700000" algn="ctr" rotWithShape="0">
              <a:schemeClr val="bg2"/>
            </a:outerShdw>
          </a:effec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w="9525">
            <a:noFill/>
            <a:miter lim="800000"/>
            <a:headEnd/>
            <a:tailEnd/>
          </a:ln>
          <a:effectLst>
            <a:outerShdw dist="107763" dir="2700000" algn="ctr" rotWithShape="0">
              <a:schemeClr val="bg2"/>
            </a:outerShdw>
          </a:effec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w="9525">
            <a:noFill/>
            <a:miter lim="800000"/>
            <a:headEnd/>
            <a:tailEnd/>
          </a:ln>
          <a:effectLst>
            <a:outerShdw dist="107763" dir="2700000" algn="ctr" rotWithShape="0">
              <a:schemeClr val="bg2"/>
            </a:outerShdw>
          </a:effec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w="9525">
            <a:noFill/>
            <a:miter lim="800000"/>
            <a:headEnd/>
            <a:tailEnd/>
          </a:ln>
          <a:effectLst>
            <a:outerShdw dist="107763" dir="2700000" algn="ctr" rotWithShape="0">
              <a:schemeClr val="bg2"/>
            </a:outerShdw>
          </a:effec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dist="107763" dir="2700000" algn="ctr" rotWithShape="0">
              <a:schemeClr val="bg2"/>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dist="107763" dir="2700000" algn="ctr" rotWithShape="0">
              <a:schemeClr val="bg2"/>
            </a:outerShdw>
          </a:effectLst>
        </p:spPr>
      </p:pic>
      <p:sp>
        <p:nvSpPr>
          <p:cNvPr id="590867" name="Text Box 19"/>
          <p:cNvSpPr txBox="1">
            <a:spLocks noChangeArrowheads="1"/>
          </p:cNvSpPr>
          <p:nvPr/>
        </p:nvSpPr>
        <p:spPr bwMode="auto">
          <a:xfrm>
            <a:off x="0" y="5730875"/>
            <a:ext cx="9144000" cy="762000"/>
          </a:xfrm>
          <a:prstGeom prst="rect">
            <a:avLst/>
          </a:prstGeom>
          <a:noFill/>
          <a:ln w="9525">
            <a:noFill/>
            <a:miter lim="800000"/>
            <a:headEnd/>
            <a:tailEnd/>
          </a:ln>
          <a:effectLst>
            <a:outerShdw dist="107763" dir="2700000" algn="ctr" rotWithShape="0">
              <a:schemeClr val="bg2"/>
            </a:outerShdw>
          </a:effectLst>
        </p:spPr>
        <p:txBody>
          <a:bodyPr>
            <a:spAutoFit/>
          </a:bodyPr>
          <a:lstStyle/>
          <a:p>
            <a:pPr algn="ctr">
              <a:spcBef>
                <a:spcPct val="50000"/>
              </a:spcBef>
              <a:defRPr/>
            </a:pPr>
            <a:r>
              <a:rPr lang="en-US" sz="3200" dirty="0">
                <a:solidFill>
                  <a:schemeClr val="folHlink"/>
                </a:solidFill>
                <a:latin typeface="WinInnwa" pitchFamily="2" charset="0"/>
                <a:ea typeface="+mn-ea"/>
              </a:rPr>
              <a:t> </a:t>
            </a:r>
            <a:r>
              <a:rPr lang="en-US" sz="4400" dirty="0" err="1">
                <a:solidFill>
                  <a:schemeClr val="folHlink"/>
                </a:solidFill>
                <a:latin typeface="WinInnwa" pitchFamily="2" charset="0"/>
                <a:ea typeface="+mn-ea"/>
              </a:rPr>
              <a:t>vSy</a:t>
            </a:r>
            <a:r>
              <a:rPr lang="en-US" sz="4400" dirty="0">
                <a:solidFill>
                  <a:schemeClr val="folHlink"/>
                </a:solidFill>
                <a:latin typeface="WinInnwa" pitchFamily="2" charset="0"/>
                <a:ea typeface="+mn-ea"/>
              </a:rPr>
              <a:t> </a:t>
            </a:r>
            <a:r>
              <a:rPr lang="en-US" sz="4400" dirty="0" err="1">
                <a:solidFill>
                  <a:schemeClr val="folHlink"/>
                </a:solidFill>
                <a:latin typeface="WinInnwa" pitchFamily="2" charset="0"/>
                <a:ea typeface="+mn-ea"/>
              </a:rPr>
              <a:t>BuD;yGm;aomjynf</a:t>
            </a:r>
            <a:endParaRPr lang="en-US" sz="3200" dirty="0">
              <a:solidFill>
                <a:schemeClr val="folHlink"/>
              </a:solidFill>
              <a:latin typeface="Win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590862"/>
                                        </p:tgtEl>
                                        <p:attrNameLst>
                                          <p:attrName>style.visibility</p:attrName>
                                        </p:attrNameLst>
                                      </p:cBhvr>
                                      <p:to>
                                        <p:strVal val="visible"/>
                                      </p:to>
                                    </p:set>
                                    <p:animEffect transition="in" filter="dissolve">
                                      <p:cBhvr>
                                        <p:cTn id="7" dur="500"/>
                                        <p:tgtEl>
                                          <p:spTgt spid="590862"/>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590864"/>
                                        </p:tgtEl>
                                        <p:attrNameLst>
                                          <p:attrName>style.visibility</p:attrName>
                                        </p:attrNameLst>
                                      </p:cBhvr>
                                      <p:to>
                                        <p:strVal val="visible"/>
                                      </p:to>
                                    </p:set>
                                    <p:animEffect transition="in" filter="dissolve">
                                      <p:cBhvr>
                                        <p:cTn id="11" dur="500"/>
                                        <p:tgtEl>
                                          <p:spTgt spid="590864"/>
                                        </p:tgtEl>
                                      </p:cBhvr>
                                    </p:animEffect>
                                  </p:childTnLst>
                                </p:cTn>
                              </p:par>
                            </p:childTnLst>
                          </p:cTn>
                        </p:par>
                        <p:par>
                          <p:cTn id="12" fill="hold" nodeType="afterGroup">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590863"/>
                                        </p:tgtEl>
                                        <p:attrNameLst>
                                          <p:attrName>style.visibility</p:attrName>
                                        </p:attrNameLst>
                                      </p:cBhvr>
                                      <p:to>
                                        <p:strVal val="visible"/>
                                      </p:to>
                                    </p:set>
                                    <p:animEffect transition="in" filter="dissolve">
                                      <p:cBhvr>
                                        <p:cTn id="15" dur="500"/>
                                        <p:tgtEl>
                                          <p:spTgt spid="590863"/>
                                        </p:tgtEl>
                                      </p:cBhvr>
                                    </p:animEffect>
                                  </p:childTnLst>
                                </p:cTn>
                              </p:par>
                            </p:childTnLst>
                          </p:cTn>
                        </p:par>
                        <p:par>
                          <p:cTn id="16" fill="hold" nodeType="afterGroup">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590865"/>
                                        </p:tgtEl>
                                        <p:attrNameLst>
                                          <p:attrName>style.visibility</p:attrName>
                                        </p:attrNameLst>
                                      </p:cBhvr>
                                      <p:to>
                                        <p:strVal val="visible"/>
                                      </p:to>
                                    </p:set>
                                    <p:animEffect transition="in" filter="dissolve">
                                      <p:cBhvr>
                                        <p:cTn id="19" dur="500"/>
                                        <p:tgtEl>
                                          <p:spTgt spid="590865"/>
                                        </p:tgtEl>
                                      </p:cBhvr>
                                    </p:animEffect>
                                  </p:childTnLst>
                                </p:cTn>
                              </p:par>
                            </p:childTnLst>
                          </p:cTn>
                        </p:par>
                        <p:par>
                          <p:cTn id="20" fill="hold" nodeType="afterGroup">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590866"/>
                                        </p:tgtEl>
                                        <p:attrNameLst>
                                          <p:attrName>style.visibility</p:attrName>
                                        </p:attrNameLst>
                                      </p:cBhvr>
                                      <p:to>
                                        <p:strVal val="visible"/>
                                      </p:to>
                                    </p:set>
                                    <p:animEffect transition="in" filter="dissolve">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76" name="Rectangle 4"/>
          <p:cNvSpPr>
            <a:spLocks noChangeArrowheads="1"/>
          </p:cNvSpPr>
          <p:nvPr/>
        </p:nvSpPr>
        <p:spPr bwMode="auto">
          <a:xfrm>
            <a:off x="2566988" y="473075"/>
            <a:ext cx="3890962" cy="1260475"/>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4800" i="1" dirty="0">
                <a:solidFill>
                  <a:schemeClr val="tx2"/>
                </a:solidFill>
                <a:latin typeface="WinInnwa" pitchFamily="2" charset="0"/>
                <a:ea typeface="+mn-ea"/>
              </a:rPr>
              <a:t> </a:t>
            </a:r>
            <a:r>
              <a:rPr lang="en-US" sz="4800" i="1" dirty="0" err="1">
                <a:solidFill>
                  <a:schemeClr val="tx2"/>
                </a:solidFill>
                <a:latin typeface="WinInnwa" pitchFamily="2" charset="0"/>
                <a:ea typeface="+mn-ea"/>
              </a:rPr>
              <a:t>tmjA</a:t>
            </a:r>
            <a:r>
              <a:rPr lang="en-US" sz="4800" i="1" dirty="0">
                <a:solidFill>
                  <a:schemeClr val="tx2"/>
                </a:solidFill>
                <a:latin typeface="WinInnwa" pitchFamily="2" charset="0"/>
                <a:ea typeface="+mn-ea"/>
              </a:rPr>
              <a:t>[H</a:t>
            </a:r>
          </a:p>
          <a:p>
            <a:pPr algn="ctr">
              <a:lnSpc>
                <a:spcPct val="80000"/>
              </a:lnSpc>
              <a:defRPr/>
            </a:pPr>
            <a:r>
              <a:rPr lang="en-US" sz="4800" i="1" dirty="0" err="1">
                <a:solidFill>
                  <a:schemeClr val="tx2"/>
                </a:solidFill>
                <a:latin typeface="WinInnwa" pitchFamily="2" charset="0"/>
                <a:ea typeface="+mn-ea"/>
              </a:rPr>
              <a:t>y#dnmOf</a:t>
            </a:r>
            <a:endParaRPr lang="en-US" sz="4800" i="1" dirty="0">
              <a:solidFill>
                <a:schemeClr val="tx2"/>
              </a:solidFill>
              <a:latin typeface="WinInnwa" pitchFamily="2" charset="0"/>
              <a:ea typeface="+mn-ea"/>
            </a:endParaRPr>
          </a:p>
        </p:txBody>
      </p:sp>
      <p:sp>
        <p:nvSpPr>
          <p:cNvPr id="515077" name="Rectangle 5"/>
          <p:cNvSpPr>
            <a:spLocks noChangeArrowheads="1"/>
          </p:cNvSpPr>
          <p:nvPr/>
        </p:nvSpPr>
        <p:spPr bwMode="auto">
          <a:xfrm>
            <a:off x="0" y="0"/>
            <a:ext cx="2676525" cy="11969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400">
                <a:latin typeface="WinInnwa" charset="0"/>
              </a:rPr>
              <a:t> </a:t>
            </a:r>
            <a:r>
              <a:rPr lang="en-US" sz="2400">
                <a:solidFill>
                  <a:schemeClr val="tx2"/>
                </a:solidFill>
                <a:latin typeface="WinInnwa" charset="0"/>
              </a:rPr>
              <a:t>tmjAH[Hukdbk&amp;m;ac:jcif;</a:t>
            </a:r>
          </a:p>
          <a:p>
            <a:pPr algn="ctr"/>
            <a:r>
              <a:rPr lang="en-US" sz="2400">
                <a:latin typeface="WinInnwa" charset="0"/>
              </a:rPr>
              <a:t> urÇm 12; 1-3</a:t>
            </a:r>
          </a:p>
        </p:txBody>
      </p:sp>
      <p:sp>
        <p:nvSpPr>
          <p:cNvPr id="515078" name="Rectangle 6"/>
          <p:cNvSpPr>
            <a:spLocks noChangeArrowheads="1"/>
          </p:cNvSpPr>
          <p:nvPr/>
        </p:nvSpPr>
        <p:spPr bwMode="auto">
          <a:xfrm>
            <a:off x="944563" y="3508375"/>
            <a:ext cx="1573212"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e,fajr</a:t>
            </a:r>
          </a:p>
          <a:p>
            <a:r>
              <a:rPr lang="en-US" sz="2800" i="1">
                <a:latin typeface="WinInnwa" charset="0"/>
              </a:rPr>
              <a:t>urÇm 12;1</a:t>
            </a: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0733" name="Text Box 1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15087" name="Text Box 15"/>
          <p:cNvSpPr txBox="1">
            <a:spLocks noChangeArrowheads="1"/>
          </p:cNvSpPr>
          <p:nvPr/>
        </p:nvSpPr>
        <p:spPr bwMode="auto">
          <a:xfrm>
            <a:off x="6596063" y="430213"/>
            <a:ext cx="2193925" cy="9461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b="0">
                <a:latin typeface="WinInnwa" charset="0"/>
              </a:rPr>
              <a:t> </a:t>
            </a:r>
            <a:r>
              <a:rPr lang="en-US" sz="2800" b="0">
                <a:solidFill>
                  <a:schemeClr val="tx2"/>
                </a:solidFill>
                <a:latin typeface="WinInnwa" charset="0"/>
              </a:rPr>
              <a:t>y#dnmOf</a:t>
            </a:r>
          </a:p>
          <a:p>
            <a:r>
              <a:rPr lang="en-US" sz="2800" b="0">
                <a:latin typeface="WinInnwa" charset="0"/>
              </a:rPr>
              <a:t> urÇm 15;9-18</a:t>
            </a:r>
            <a:endParaRPr lang="en-US" sz="2000" b="0">
              <a:latin typeface="WinInnwa" charset="0"/>
            </a:endParaRPr>
          </a:p>
        </p:txBody>
      </p:sp>
      <p:sp>
        <p:nvSpPr>
          <p:cNvPr id="515090" name="Rectangle 18"/>
          <p:cNvSpPr>
            <a:spLocks noChangeArrowheads="1"/>
          </p:cNvSpPr>
          <p:nvPr/>
        </p:nvSpPr>
        <p:spPr bwMode="auto">
          <a:xfrm>
            <a:off x="3951288" y="3487738"/>
            <a:ext cx="15716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trsdKK;</a:t>
            </a:r>
          </a:p>
          <a:p>
            <a:r>
              <a:rPr lang="en-US" sz="2800" i="1">
                <a:latin typeface="WinInnwa" charset="0"/>
              </a:rPr>
              <a:t>urÇm 12;2</a:t>
            </a:r>
          </a:p>
        </p:txBody>
      </p:sp>
      <p:sp>
        <p:nvSpPr>
          <p:cNvPr id="515091" name="Rectangle 19"/>
          <p:cNvSpPr>
            <a:spLocks noChangeArrowheads="1"/>
          </p:cNvSpPr>
          <p:nvPr/>
        </p:nvSpPr>
        <p:spPr bwMode="auto">
          <a:xfrm>
            <a:off x="6708775" y="3459163"/>
            <a:ext cx="1552575" cy="89058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t>
            </a:r>
            <a:r>
              <a:rPr lang="en-US" sz="2400" i="1">
                <a:solidFill>
                  <a:srgbClr val="5BFF5B"/>
                </a:solidFill>
                <a:latin typeface="WinInnwa" charset="0"/>
              </a:rPr>
              <a:t>aumif;BuD;</a:t>
            </a:r>
          </a:p>
          <a:p>
            <a:r>
              <a:rPr lang="en-US" sz="2400" i="1">
                <a:latin typeface="WinInnwa" charset="0"/>
              </a:rPr>
              <a:t>urÇm 12;3</a:t>
            </a:r>
          </a:p>
        </p:txBody>
      </p:sp>
      <p:sp>
        <p:nvSpPr>
          <p:cNvPr id="515097"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latin typeface="Win Innwa" pitchFamily="2" charset="0"/>
              <a:ea typeface="+mn-ea"/>
            </a:endParaRPr>
          </a:p>
        </p:txBody>
      </p:sp>
      <p:sp>
        <p:nvSpPr>
          <p:cNvPr id="515101" name="Rectangle 29"/>
          <p:cNvSpPr>
            <a:spLocks noChangeArrowheads="1"/>
          </p:cNvSpPr>
          <p:nvPr/>
        </p:nvSpPr>
        <p:spPr bwMode="auto">
          <a:xfrm>
            <a:off x="509588" y="6076950"/>
            <a:ext cx="8634412" cy="582613"/>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altLang="ko-KR" sz="3200" i="1">
                <a:solidFill>
                  <a:srgbClr val="EEE30C"/>
                </a:solidFill>
                <a:latin typeface="WinInnwa" charset="0"/>
                <a:ea typeface="Gulim" charset="0"/>
                <a:cs typeface="Gulim" charset="0"/>
              </a:rPr>
              <a:t>o</a:t>
            </a:r>
            <a:r>
              <a:rPr lang="en-US" sz="3200">
                <a:solidFill>
                  <a:srgbClr val="EEE30C"/>
                </a:solidFill>
                <a:latin typeface="WinInnwa" charset="0"/>
              </a:rPr>
              <a:t>r®m</a:t>
            </a:r>
            <a:r>
              <a:rPr lang="en-US" altLang="ko-KR" sz="3200" i="1">
                <a:solidFill>
                  <a:srgbClr val="EEE30C"/>
                </a:solidFill>
                <a:latin typeface="WinInnwa" charset="0"/>
                <a:ea typeface="Gulim" charset="0"/>
                <a:cs typeface="Gulim" charset="0"/>
              </a:rPr>
              <a:t>usrf;pm</a:t>
            </a:r>
            <a:r>
              <a:rPr lang="en-US" altLang="ko-KR" sz="3200" i="1">
                <a:solidFill>
                  <a:srgbClr val="FFFF39"/>
                </a:solidFill>
                <a:latin typeface="WinInnwa" charset="0"/>
                <a:ea typeface="Gulim" charset="0"/>
                <a:cs typeface="Gulim" charset="0"/>
              </a:rPr>
              <a:t>\t"duaBumaxmufaemufcH Asm'dwfawmf</a:t>
            </a:r>
            <a:endParaRPr lang="en-US" sz="2400" i="1">
              <a:solidFill>
                <a:srgbClr val="FFFF39"/>
              </a:solidFill>
              <a:latin typeface="WinInnwa" charset="0"/>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05" name="Rectangle 33"/>
          <p:cNvSpPr>
            <a:spLocks noChangeArrowheads="1"/>
          </p:cNvSpPr>
          <p:nvPr/>
        </p:nvSpPr>
        <p:spPr bwMode="auto">
          <a:xfrm>
            <a:off x="2417763" y="4551363"/>
            <a:ext cx="5527675" cy="458787"/>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dirty="0">
                <a:solidFill>
                  <a:schemeClr val="folHlink"/>
                </a:solidFill>
                <a:latin typeface="WinInnwa" pitchFamily="2" charset="0"/>
                <a:ea typeface="+mn-ea"/>
              </a:rPr>
              <a:t> </a:t>
            </a:r>
            <a:r>
              <a:rPr lang="en-US" sz="2400" i="1" dirty="0" err="1">
                <a:solidFill>
                  <a:schemeClr val="folHlink"/>
                </a:solidFill>
                <a:latin typeface="WinInnwa" pitchFamily="2" charset="0"/>
                <a:ea typeface="+mn-ea"/>
              </a:rPr>
              <a:t>y#dnmOftpdwftykdif;.tus,fwyGif.zGif.jycsuf</a:t>
            </a:r>
            <a:endParaRPr lang="en-US" sz="1800" i="1" dirty="0">
              <a:solidFill>
                <a:schemeClr val="folHlink"/>
              </a:solidFill>
              <a:latin typeface="WinInnwa" pitchFamily="2" charset="0"/>
              <a:ea typeface="+mn-ea"/>
            </a:endParaRPr>
          </a:p>
        </p:txBody>
      </p:sp>
      <p:sp>
        <p:nvSpPr>
          <p:cNvPr id="515106" name="Rectangle 34"/>
          <p:cNvSpPr>
            <a:spLocks noChangeArrowheads="1"/>
          </p:cNvSpPr>
          <p:nvPr/>
        </p:nvSpPr>
        <p:spPr bwMode="auto">
          <a:xfrm>
            <a:off x="790575" y="2443163"/>
            <a:ext cx="2198688"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xm0&amp;</a:t>
            </a:r>
          </a:p>
          <a:p>
            <a:r>
              <a:rPr lang="en-US" sz="2800" i="1">
                <a:latin typeface="WinInnwa" charset="0"/>
              </a:rPr>
              <a:t>urÇm 13;15</a:t>
            </a:r>
          </a:p>
        </p:txBody>
      </p:sp>
      <p:sp>
        <p:nvSpPr>
          <p:cNvPr id="515107" name="Rectangle 35"/>
          <p:cNvSpPr>
            <a:spLocks noChangeArrowheads="1"/>
          </p:cNvSpPr>
          <p:nvPr/>
        </p:nvSpPr>
        <p:spPr bwMode="auto">
          <a:xfrm>
            <a:off x="3635375" y="2422525"/>
            <a:ext cx="2195513"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vufawGh</a:t>
            </a:r>
          </a:p>
          <a:p>
            <a:r>
              <a:rPr lang="en-US" sz="2800" i="1">
                <a:latin typeface="WinInnwa" charset="0"/>
              </a:rPr>
              <a:t>urÇm 13;15</a:t>
            </a:r>
          </a:p>
        </p:txBody>
      </p:sp>
      <p:sp>
        <p:nvSpPr>
          <p:cNvPr id="515108" name="Rectangle 36"/>
          <p:cNvSpPr>
            <a:spLocks noChangeArrowheads="1"/>
          </p:cNvSpPr>
          <p:nvPr/>
        </p:nvSpPr>
        <p:spPr bwMode="auto">
          <a:xfrm>
            <a:off x="6484938" y="2417763"/>
            <a:ext cx="2103437"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chemeClr val="folHlink"/>
                </a:solidFill>
                <a:latin typeface="WinInnwa" charset="0"/>
              </a:rPr>
              <a:t> jcGif;csufr&amp;Sd</a:t>
            </a:r>
          </a:p>
          <a:p>
            <a:r>
              <a:rPr lang="en-US" sz="2800" i="1">
                <a:latin typeface="WinInnwa" charset="0"/>
              </a:rPr>
              <a:t>urÇm 15;9-18</a:t>
            </a:r>
          </a:p>
        </p:txBody>
      </p:sp>
      <p:sp>
        <p:nvSpPr>
          <p:cNvPr id="30745" name="Text Box 43"/>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15116" name="Rectangle 44"/>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15119" name="Rectangle 47"/>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18</a:t>
            </a:r>
          </a:p>
        </p:txBody>
      </p:sp>
      <p:sp>
        <p:nvSpPr>
          <p:cNvPr id="30748" name="Text Box 49"/>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15122" name="Rectangle 50"/>
          <p:cNvSpPr>
            <a:spLocks noChangeArrowheads="1"/>
          </p:cNvSpPr>
          <p:nvPr/>
        </p:nvSpPr>
        <p:spPr bwMode="auto">
          <a:xfrm>
            <a:off x="7567613" y="6515100"/>
            <a:ext cx="493712"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7.2.05B.</a:t>
            </a:r>
          </a:p>
        </p:txBody>
      </p:sp>
      <p:sp>
        <p:nvSpPr>
          <p:cNvPr id="515124" name="Rectangle 52"/>
          <p:cNvSpPr>
            <a:spLocks noChangeArrowheads="1"/>
          </p:cNvSpPr>
          <p:nvPr/>
        </p:nvSpPr>
        <p:spPr bwMode="auto">
          <a:xfrm>
            <a:off x="496888" y="5265738"/>
            <a:ext cx="1935162" cy="89058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WinInnwa" pitchFamily="2" charset="0"/>
                <a:ea typeface="+mn-ea"/>
              </a:rPr>
              <a:t>   </a:t>
            </a:r>
            <a:r>
              <a:rPr lang="en-US" sz="2800" dirty="0" err="1">
                <a:latin typeface="WinInnwa" pitchFamily="2" charset="0"/>
                <a:ea typeface="+mn-ea"/>
              </a:rPr>
              <a:t>e,fajr</a:t>
            </a:r>
            <a:endParaRPr lang="en-US" sz="2800" dirty="0">
              <a:latin typeface="WinInnwa" pitchFamily="2" charset="0"/>
              <a:ea typeface="+mn-ea"/>
            </a:endParaRPr>
          </a:p>
          <a:p>
            <a:pPr>
              <a:defRPr/>
            </a:pPr>
            <a:r>
              <a:rPr lang="en-US" sz="2400" dirty="0" err="1">
                <a:latin typeface="WinInnwa" pitchFamily="2" charset="0"/>
                <a:ea typeface="+mn-ea"/>
              </a:rPr>
              <a:t>w&amp;m</a:t>
            </a:r>
            <a:r>
              <a:rPr lang="en-US" sz="2400" dirty="0">
                <a:latin typeface="WinInnwa" pitchFamily="2" charset="0"/>
                <a:ea typeface="+mn-ea"/>
              </a:rPr>
              <a:t>; 30;1-10</a:t>
            </a:r>
          </a:p>
        </p:txBody>
      </p:sp>
      <p:sp>
        <p:nvSpPr>
          <p:cNvPr id="515125" name="Rectangle 53"/>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Win Innwa" pitchFamily="2" charset="0"/>
                <a:ea typeface="+mn-ea"/>
              </a:rPr>
              <a:t> </a:t>
            </a:r>
          </a:p>
        </p:txBody>
      </p:sp>
      <p:sp>
        <p:nvSpPr>
          <p:cNvPr id="515126" name="Rectangle 54"/>
          <p:cNvSpPr>
            <a:spLocks noChangeArrowheads="1"/>
          </p:cNvSpPr>
          <p:nvPr/>
        </p:nvSpPr>
        <p:spPr bwMode="auto">
          <a:xfrm>
            <a:off x="3751263" y="5162550"/>
            <a:ext cx="1741487" cy="82867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400" dirty="0">
                <a:latin typeface="WinInnwa" pitchFamily="2" charset="0"/>
                <a:ea typeface="+mn-ea"/>
              </a:rPr>
              <a:t>'g0d'f</a:t>
            </a:r>
          </a:p>
          <a:p>
            <a:pPr algn="ctr">
              <a:defRPr/>
            </a:pPr>
            <a:r>
              <a:rPr lang="en-US" sz="2400" dirty="0">
                <a:latin typeface="WinInnwa" pitchFamily="2" charset="0"/>
                <a:ea typeface="+mn-ea"/>
              </a:rPr>
              <a:t> 2&amp;m &amp;;4-16</a:t>
            </a:r>
          </a:p>
        </p:txBody>
      </p:sp>
      <p:grpSp>
        <p:nvGrpSpPr>
          <p:cNvPr id="30753"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515135" name="AutoShape 63"/>
          <p:cNvSpPr>
            <a:spLocks noChangeArrowheads="1"/>
          </p:cNvSpPr>
          <p:nvPr/>
        </p:nvSpPr>
        <p:spPr bwMode="auto">
          <a:xfrm>
            <a:off x="3573463" y="5091113"/>
            <a:ext cx="2044700" cy="94615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dissolve">
                                      <p:cBhvr>
                                        <p:cTn id="7" dur="500"/>
                                        <p:tgtEl>
                                          <p:spTgt spid="51510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dissolve">
                                      <p:cBhvr>
                                        <p:cTn id="11" dur="500"/>
                                        <p:tgtEl>
                                          <p:spTgt spid="515126"/>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0"/>
                                  </p:stCondLst>
                                  <p:childTnLst>
                                    <p:set>
                                      <p:cBhvr>
                                        <p:cTn id="14" dur="1" fill="hold">
                                          <p:stCondLst>
                                            <p:cond delay="0"/>
                                          </p:stCondLst>
                                        </p:cTn>
                                        <p:tgtEl>
                                          <p:spTgt spid="515135"/>
                                        </p:tgtEl>
                                        <p:attrNameLst>
                                          <p:attrName>style.visibility</p:attrName>
                                        </p:attrNameLst>
                                      </p:cBhvr>
                                      <p:to>
                                        <p:strVal val="visible"/>
                                      </p:to>
                                    </p:set>
                                    <p:anim calcmode="lin" valueType="num">
                                      <p:cBhvr>
                                        <p:cTn id="15" dur="500" fill="hold"/>
                                        <p:tgtEl>
                                          <p:spTgt spid="515135"/>
                                        </p:tgtEl>
                                        <p:attrNameLst>
                                          <p:attrName>ppt_w</p:attrName>
                                        </p:attrNameLst>
                                      </p:cBhvr>
                                      <p:tavLst>
                                        <p:tav tm="0">
                                          <p:val>
                                            <p:fltVal val="0"/>
                                          </p:val>
                                        </p:tav>
                                        <p:tav tm="100000">
                                          <p:val>
                                            <p:strVal val="#ppt_w"/>
                                          </p:val>
                                        </p:tav>
                                      </p:tavLst>
                                    </p:anim>
                                    <p:anim calcmode="lin" valueType="num">
                                      <p:cBhvr>
                                        <p:cTn id="16" dur="500" fill="hold"/>
                                        <p:tgtEl>
                                          <p:spTgt spid="515135"/>
                                        </p:tgtEl>
                                        <p:attrNameLst>
                                          <p:attrName>ppt_h</p:attrName>
                                        </p:attrNameLst>
                                      </p:cBhvr>
                                      <p:tavLst>
                                        <p:tav tm="0">
                                          <p:val>
                                            <p:fltVal val="0"/>
                                          </p:val>
                                        </p:tav>
                                        <p:tav tm="100000">
                                          <p:val>
                                            <p:strVal val="#ppt_h"/>
                                          </p:val>
                                        </p:tav>
                                      </p:tavLst>
                                    </p:anim>
                                    <p:anim calcmode="lin" valueType="num">
                                      <p:cBhvr>
                                        <p:cTn id="17" dur="500" fill="hold"/>
                                        <p:tgtEl>
                                          <p:spTgt spid="515135"/>
                                        </p:tgtEl>
                                        <p:attrNameLst>
                                          <p:attrName>ppt_x</p:attrName>
                                        </p:attrNameLst>
                                      </p:cBhvr>
                                      <p:tavLst>
                                        <p:tav tm="0">
                                          <p:val>
                                            <p:fltVal val="0.5"/>
                                          </p:val>
                                        </p:tav>
                                        <p:tav tm="100000">
                                          <p:val>
                                            <p:strVal val="#ppt_x"/>
                                          </p:val>
                                        </p:tav>
                                      </p:tavLst>
                                    </p:anim>
                                    <p:anim calcmode="lin" valueType="num">
                                      <p:cBhvr>
                                        <p:cTn id="18" dur="500" fill="hold"/>
                                        <p:tgtEl>
                                          <p:spTgt spid="5151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84707" name="Rectangle 3"/>
          <p:cNvSpPr>
            <a:spLocks noChangeArrowheads="1"/>
          </p:cNvSpPr>
          <p:nvPr/>
        </p:nvSpPr>
        <p:spPr bwMode="auto">
          <a:xfrm>
            <a:off x="-25401" y="0"/>
            <a:ext cx="9169401"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08" name="Rectangle 4"/>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09" name="Rectangle 5"/>
          <p:cNvSpPr>
            <a:spLocks noChangeArrowheads="1"/>
          </p:cNvSpPr>
          <p:nvPr/>
        </p:nvSpPr>
        <p:spPr bwMode="auto">
          <a:xfrm>
            <a:off x="1795463" y="290513"/>
            <a:ext cx="5530850" cy="199866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i="1">
                <a:solidFill>
                  <a:schemeClr val="folHlink"/>
                </a:solidFill>
                <a:latin typeface="WinInnwa" charset="0"/>
              </a:rPr>
              <a:t> arma&amp;StwGuf bk&amp;m;ocif\ txl;pDrHcsuf</a:t>
            </a:r>
          </a:p>
          <a:p>
            <a:pPr algn="ctr"/>
            <a:r>
              <a:rPr lang="en-US" sz="3200" i="1">
                <a:solidFill>
                  <a:schemeClr val="folHlink"/>
                </a:solidFill>
                <a:latin typeface="WinInnwa" charset="0"/>
              </a:rPr>
              <a:t>     "r®a[mif;usrf;xJrS   h h hh </a:t>
            </a:r>
          </a:p>
          <a:p>
            <a:pPr algn="ctr"/>
            <a:r>
              <a:rPr lang="en-US" sz="2800" i="1">
                <a:latin typeface="WinInnwa" charset="0"/>
              </a:rPr>
              <a:t>xGufajrmuf&amp;musrf;</a:t>
            </a:r>
          </a:p>
        </p:txBody>
      </p:sp>
      <p:sp>
        <p:nvSpPr>
          <p:cNvPr id="584710" name="Rectangle 6"/>
          <p:cNvSpPr>
            <a:spLocks noChangeArrowheads="1"/>
          </p:cNvSpPr>
          <p:nvPr/>
        </p:nvSpPr>
        <p:spPr bwMode="auto">
          <a:xfrm>
            <a:off x="669925" y="2801760"/>
            <a:ext cx="7802563" cy="766763"/>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4400">
                <a:solidFill>
                  <a:schemeClr val="folHlink"/>
                </a:solidFill>
                <a:latin typeface="WinInnwa" charset="0"/>
              </a:rPr>
              <a:t> </a:t>
            </a:r>
            <a:r>
              <a:rPr lang="ja-JP" altLang="en-US" sz="4400">
                <a:solidFill>
                  <a:schemeClr val="folHlink"/>
                </a:solidFill>
                <a:latin typeface="WinInnwa" charset="0"/>
              </a:rPr>
              <a:t>“</a:t>
            </a:r>
            <a:r>
              <a:rPr lang="en-US" sz="4400">
                <a:solidFill>
                  <a:schemeClr val="folHlink"/>
                </a:solidFill>
                <a:latin typeface="WinInnwa" charset="0"/>
              </a:rPr>
              <a:t>arma&amp;Sy#dnmOf</a:t>
            </a:r>
            <a:r>
              <a:rPr lang="ja-JP" altLang="en-US" sz="4400">
                <a:solidFill>
                  <a:schemeClr val="folHlink"/>
                </a:solidFill>
                <a:latin typeface="WinInnwa" charset="0"/>
              </a:rPr>
              <a:t>”</a:t>
            </a:r>
            <a:endParaRPr lang="en-US" sz="4400">
              <a:solidFill>
                <a:schemeClr val="folHlink"/>
              </a:solidFill>
              <a:latin typeface="WinInnwa" charset="0"/>
            </a:endParaRPr>
          </a:p>
        </p:txBody>
      </p:sp>
      <p:sp>
        <p:nvSpPr>
          <p:cNvPr id="13319" name="Rectangle 7"/>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320" name="Rectangle 8"/>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321" name="Rectangle 9"/>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584714" name="Rectangle 10"/>
          <p:cNvSpPr>
            <a:spLocks noChangeArrowheads="1"/>
          </p:cNvSpPr>
          <p:nvPr/>
        </p:nvSpPr>
        <p:spPr bwMode="auto">
          <a:xfrm>
            <a:off x="4335463" y="1555750"/>
            <a:ext cx="477837" cy="596900"/>
          </a:xfrm>
          <a:prstGeom prst="rect">
            <a:avLst/>
          </a:prstGeom>
          <a:noFill/>
          <a:ln w="12700">
            <a:noFill/>
            <a:miter lim="800000"/>
            <a:headEnd/>
            <a:tailEnd/>
          </a:ln>
          <a:effectLst>
            <a:outerShdw dist="89803" dir="2700000" algn="ctr" rotWithShape="0">
              <a:schemeClr val="bg2"/>
            </a:outerShdw>
          </a:effectLst>
        </p:spPr>
        <p:txBody>
          <a:bodyPr wrap="none" lIns="90487" tIns="44450" rIns="90487" bIns="44450">
            <a:spAutoFit/>
          </a:bodyPr>
          <a:lstStyle/>
          <a:p>
            <a:pPr algn="ctr">
              <a:defRPr/>
            </a:pPr>
            <a:r>
              <a:rPr lang="en-US" sz="2000">
                <a:latin typeface="Helvetica" pitchFamily="18" charset="0"/>
                <a:ea typeface="+mn-ea"/>
              </a:rPr>
              <a:t> </a:t>
            </a:r>
            <a:r>
              <a:rPr lang="en-US" sz="3200">
                <a:latin typeface="Wwin_Burmese1" pitchFamily="2" charset="0"/>
                <a:ea typeface="+mn-ea"/>
              </a:rPr>
              <a:t>  </a:t>
            </a:r>
            <a:endParaRPr lang="en-US" sz="2000">
              <a:latin typeface="Wwin_Burmese1" pitchFamily="2" charset="0"/>
              <a:ea typeface="+mn-ea"/>
            </a:endParaRPr>
          </a:p>
        </p:txBody>
      </p:sp>
      <p:sp>
        <p:nvSpPr>
          <p:cNvPr id="13323" name="Rectangle 11"/>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324" name="Rectangle 12"/>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325" name="Rectangle 13"/>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326" name="Rectangle 14"/>
          <p:cNvSpPr>
            <a:spLocks noChangeArrowheads="1"/>
          </p:cNvSpPr>
          <p:nvPr/>
        </p:nvSpPr>
        <p:spPr bwMode="auto">
          <a:xfrm>
            <a:off x="3316288" y="1079500"/>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584719" name="Rectangle 15"/>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0" name="Rectangle 16"/>
          <p:cNvSpPr>
            <a:spLocks noChangeArrowheads="1"/>
          </p:cNvSpPr>
          <p:nvPr/>
        </p:nvSpPr>
        <p:spPr bwMode="auto">
          <a:xfrm>
            <a:off x="1377950" y="4006930"/>
            <a:ext cx="6388100" cy="638175"/>
          </a:xfrm>
          <a:prstGeom prst="rect">
            <a:avLst/>
          </a:prstGeom>
          <a:noFill/>
          <a:ln w="12700">
            <a:noFill/>
            <a:miter lim="800000"/>
            <a:headEnd/>
            <a:tailEnd/>
          </a:ln>
          <a:effectLst>
            <a:outerShdw dist="74053" dir="1857825" algn="ctr" rotWithShape="0">
              <a:schemeClr val="bg2"/>
            </a:outerShdw>
          </a:effectLst>
        </p:spPr>
        <p:txBody>
          <a:bodyPr lIns="90487" tIns="44450" rIns="90487" bIns="44450">
            <a:spAutoFit/>
          </a:bodyPr>
          <a:lstStyle/>
          <a:p>
            <a:pPr algn="ctr">
              <a:defRPr/>
            </a:pPr>
            <a:r>
              <a:rPr lang="en-US" sz="3600" dirty="0">
                <a:latin typeface="WinInnwa" pitchFamily="2" charset="0"/>
                <a:ea typeface="+mn-ea"/>
              </a:rPr>
              <a:t>'</a:t>
            </a:r>
            <a:r>
              <a:rPr lang="en-US" sz="3600" dirty="0" err="1">
                <a:latin typeface="WinInnwa" pitchFamily="2" charset="0"/>
                <a:ea typeface="+mn-ea"/>
              </a:rPr>
              <a:t>DtpDtpOf</a:t>
            </a:r>
            <a:r>
              <a:rPr lang="en-US" sz="3600" dirty="0">
                <a:latin typeface="WinInnwa" pitchFamily="2" charset="0"/>
                <a:ea typeface="+mn-ea"/>
              </a:rPr>
              <a:t> </a:t>
            </a:r>
            <a:r>
              <a:rPr lang="en-US" sz="3600" dirty="0" err="1">
                <a:latin typeface="WinInnwa" pitchFamily="2" charset="0"/>
                <a:ea typeface="+mn-ea"/>
              </a:rPr>
              <a:t>b,fvkdvJqkd&amp;if</a:t>
            </a:r>
            <a:r>
              <a:rPr lang="en-US" sz="3600" dirty="0">
                <a:latin typeface="WinInnwa" pitchFamily="2" charset="0"/>
                <a:ea typeface="+mn-ea"/>
              </a:rPr>
              <a:t>/ - - - </a:t>
            </a:r>
          </a:p>
        </p:txBody>
      </p:sp>
      <p:grpSp>
        <p:nvGrpSpPr>
          <p:cNvPr id="13329"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3341" name="Rectangle 24"/>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342" name="Rectangle 25"/>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330" name="Text Box 26"/>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sp>
        <p:nvSpPr>
          <p:cNvPr id="584731" name="Rectangle 27"/>
          <p:cNvSpPr>
            <a:spLocks noChangeArrowheads="1"/>
          </p:cNvSpPr>
          <p:nvPr/>
        </p:nvSpPr>
        <p:spPr bwMode="auto">
          <a:xfrm>
            <a:off x="8102600" y="651986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t>
            </a:r>
          </a:p>
        </p:txBody>
      </p:sp>
      <p:sp>
        <p:nvSpPr>
          <p:cNvPr id="13332" name="Text Box 29"/>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84734" name="Rectangle 30"/>
          <p:cNvSpPr>
            <a:spLocks noChangeArrowheads="1"/>
          </p:cNvSpPr>
          <p:nvPr/>
        </p:nvSpPr>
        <p:spPr bwMode="auto">
          <a:xfrm>
            <a:off x="7580313" y="6515100"/>
            <a:ext cx="717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
        <p:nvSpPr>
          <p:cNvPr id="584735" name="Text Box 31"/>
          <p:cNvSpPr txBox="1">
            <a:spLocks noChangeArrowheads="1"/>
          </p:cNvSpPr>
          <p:nvPr/>
        </p:nvSpPr>
        <p:spPr bwMode="auto">
          <a:xfrm>
            <a:off x="0" y="5695055"/>
            <a:ext cx="4633913" cy="636588"/>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a:solidFill>
                  <a:srgbClr val="FFFF00"/>
                </a:solidFill>
                <a:latin typeface="Comic Sans MS" pitchFamily="66" charset="0"/>
                <a:ea typeface="+mn-ea"/>
              </a:rPr>
              <a:t>STUDY HELP #15</a:t>
            </a:r>
          </a:p>
        </p:txBody>
      </p:sp>
      <p:grpSp>
        <p:nvGrpSpPr>
          <p:cNvPr id="31" name="Group 4"/>
          <p:cNvGrpSpPr>
            <a:grpSpLocks/>
          </p:cNvGrpSpPr>
          <p:nvPr/>
        </p:nvGrpSpPr>
        <p:grpSpPr bwMode="auto">
          <a:xfrm>
            <a:off x="76200" y="5211485"/>
            <a:ext cx="8596313" cy="1346200"/>
            <a:chOff x="48" y="3424"/>
            <a:chExt cx="5415" cy="848"/>
          </a:xfrm>
        </p:grpSpPr>
        <p:sp>
          <p:nvSpPr>
            <p:cNvPr id="32"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Gulim" pitchFamily="34" charset="-127"/>
                <a:cs typeface="Gulim" pitchFamily="34" charset="-127"/>
              </a:endParaRPr>
            </a:p>
          </p:txBody>
        </p:sp>
        <p:sp>
          <p:nvSpPr>
            <p:cNvPr id="33" name="Text Box 6"/>
            <p:cNvSpPr txBox="1">
              <a:spLocks noChangeArrowheads="1"/>
            </p:cNvSpPr>
            <p:nvPr/>
          </p:nvSpPr>
          <p:spPr bwMode="auto">
            <a:xfrm>
              <a:off x="409" y="3424"/>
              <a:ext cx="5054"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altLang="ko-KR" sz="1800" b="1">
                <a:solidFill>
                  <a:srgbClr val="FAFD00"/>
                </a:solidFill>
                <a:latin typeface="Times New Roman" pitchFamily="-112" charset="0"/>
                <a:ea typeface="Gulim" pitchFamily="34" charset="-127"/>
                <a:cs typeface="Gulim" pitchFamily="34" charset="-127"/>
              </a:endParaRPr>
            </a:p>
          </p:txBody>
        </p:sp>
        <p:sp>
          <p:nvSpPr>
            <p:cNvPr id="34" name="Text Box 7"/>
            <p:cNvSpPr txBox="1">
              <a:spLocks noChangeArrowheads="1"/>
            </p:cNvSpPr>
            <p:nvPr/>
          </p:nvSpPr>
          <p:spPr bwMode="auto">
            <a:xfrm>
              <a:off x="3430" y="3851"/>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a:solidFill>
                    <a:srgbClr val="FFFB0C"/>
                  </a:solidFill>
                  <a:latin typeface="Helvetica" pitchFamily="-112" charset="0"/>
                  <a:ea typeface="Gulim" pitchFamily="34" charset="-127"/>
                  <a:cs typeface="Gulim" pitchFamily="34" charset="-127"/>
                </a:rPr>
                <a:t>www.biblebasically.org</a:t>
              </a:r>
            </a:p>
          </p:txBody>
        </p:sp>
      </p:grpSp>
      <p:sp>
        <p:nvSpPr>
          <p:cNvPr id="35" name="Rectangle 13"/>
          <p:cNvSpPr>
            <a:spLocks noChangeArrowheads="1"/>
          </p:cNvSpPr>
          <p:nvPr/>
        </p:nvSpPr>
        <p:spPr bwMode="auto">
          <a:xfrm>
            <a:off x="476250" y="5071785"/>
            <a:ext cx="81899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altLang="ko-KR" b="1" i="1" dirty="0">
                <a:solidFill>
                  <a:srgbClr val="FAFD00"/>
                </a:solidFill>
                <a:latin typeface="Arial Unicode MS" charset="0"/>
                <a:cs typeface="Arial Unicode MS" charset="0"/>
              </a:rPr>
              <a:t>Texas</a:t>
            </a:r>
            <a:r>
              <a:rPr lang="en-US" altLang="ko-KR" b="1" i="1" dirty="0">
                <a:solidFill>
                  <a:srgbClr val="FAFD00"/>
                </a:solidFill>
                <a:latin typeface="Win Innwa" charset="0"/>
              </a:rPr>
              <a:t> </a:t>
            </a:r>
            <a:r>
              <a:rPr lang="en-US" altLang="ko-KR" b="1" i="1" dirty="0" err="1">
                <a:solidFill>
                  <a:srgbClr val="FAFD00"/>
                </a:solidFill>
                <a:latin typeface="WinInnwa" charset="0"/>
                <a:cs typeface="WinInnwa" charset="0"/>
              </a:rPr>
              <a:t>jrdk.rS</a:t>
            </a:r>
            <a:r>
              <a:rPr lang="en-US" altLang="ko-KR" b="1" i="1" dirty="0">
                <a:solidFill>
                  <a:srgbClr val="FAFD00"/>
                </a:solidFill>
                <a:latin typeface="WinInnwa" charset="0"/>
                <a:cs typeface="WinInnwa" charset="0"/>
              </a:rPr>
              <a:t> </a:t>
            </a:r>
            <a:r>
              <a:rPr lang="en-US" altLang="ko-KR" b="1" i="1" dirty="0" err="1">
                <a:solidFill>
                  <a:srgbClr val="FAFD00"/>
                </a:solidFill>
                <a:latin typeface="WinInnwa" charset="0"/>
                <a:cs typeface="WinInnwa" charset="0"/>
              </a:rPr>
              <a:t>o</a:t>
            </a:r>
            <a:r>
              <a:rPr lang="en-US" b="1" dirty="0" err="1">
                <a:solidFill>
                  <a:srgbClr val="EEE30C"/>
                </a:solidFill>
                <a:latin typeface="WinInnwa" charset="0"/>
                <a:cs typeface="WinInnwa" charset="0"/>
              </a:rPr>
              <a:t>r®m</a:t>
            </a:r>
            <a:r>
              <a:rPr lang="en-US" altLang="ko-KR" b="1" i="1" dirty="0" err="1">
                <a:solidFill>
                  <a:srgbClr val="FAFD00"/>
                </a:solidFill>
                <a:latin typeface="WinInnwa" charset="0"/>
                <a:cs typeface="WinInnwa" charset="0"/>
              </a:rPr>
              <a:t>usrf;pm-tkwfjrpf</a:t>
            </a:r>
            <a:r>
              <a:rPr lang="en-US" altLang="ko-KR" b="1" i="1" dirty="0">
                <a:solidFill>
                  <a:srgbClr val="FAFD00"/>
                </a:solidFill>
                <a:latin typeface="WinInnwa" charset="0"/>
                <a:cs typeface="WinInnwa" charset="0"/>
              </a:rPr>
              <a:t> (</a:t>
            </a:r>
            <a:r>
              <a:rPr lang="en-US" altLang="ko-KR" b="1" i="1" dirty="0" err="1">
                <a:solidFill>
                  <a:srgbClr val="FAFD00"/>
                </a:solidFill>
                <a:latin typeface="WinInnwa" charset="0"/>
                <a:cs typeface="WinInnwa" charset="0"/>
              </a:rPr>
              <a:t>edkifiHwumtrSkawmfaqmifvkyfief</a:t>
            </a:r>
            <a:r>
              <a:rPr lang="en-US" altLang="ko-KR" b="1" i="1" dirty="0">
                <a:solidFill>
                  <a:srgbClr val="FAFD00"/>
                </a:solidFill>
                <a:latin typeface="WinInnwa" charset="0"/>
                <a:cs typeface="WinInnwa" charset="0"/>
              </a:rPr>
              <a:t>;) </a:t>
            </a:r>
            <a:br>
              <a:rPr lang="en-US" altLang="ko-KR" b="1" i="1" dirty="0">
                <a:solidFill>
                  <a:srgbClr val="FAFD00"/>
                </a:solidFill>
                <a:latin typeface="WinInnwa" charset="0"/>
                <a:cs typeface="WinInnwa" charset="0"/>
              </a:rPr>
            </a:br>
            <a:r>
              <a:rPr lang="en-US" altLang="ko-KR" b="1" i="1" dirty="0">
                <a:solidFill>
                  <a:srgbClr val="FAFD00"/>
                </a:solidFill>
                <a:latin typeface="WinInnwa" charset="0"/>
                <a:cs typeface="WinInnwa" charset="0"/>
              </a:rPr>
              <a:t>\ </a:t>
            </a:r>
            <a:r>
              <a:rPr lang="en-US" altLang="ko-KR" b="1" i="1" dirty="0" err="1">
                <a:solidFill>
                  <a:srgbClr val="FAFD00"/>
                </a:solidFill>
                <a:latin typeface="WinInnwa" charset="0"/>
                <a:cs typeface="WinInnwa" charset="0"/>
              </a:rPr>
              <a:t>wifjycsuf</a:t>
            </a:r>
            <a:endParaRPr lang="en-US" altLang="ko-KR" b="1" i="1" dirty="0">
              <a:solidFill>
                <a:srgbClr val="FAFD00"/>
              </a:solidFill>
              <a:latin typeface="WinInnwa" charset="0"/>
              <a:cs typeface="WinInnwa" charset="0"/>
            </a:endParaRPr>
          </a:p>
        </p:txBody>
      </p:sp>
      <p:sp>
        <p:nvSpPr>
          <p:cNvPr id="36" name="Text Box 5"/>
          <p:cNvSpPr txBox="1">
            <a:spLocks noChangeArrowheads="1"/>
          </p:cNvSpPr>
          <p:nvPr/>
        </p:nvSpPr>
        <p:spPr bwMode="auto">
          <a:xfrm>
            <a:off x="-34791" y="6381328"/>
            <a:ext cx="9252520" cy="400110"/>
          </a:xfrm>
          <a:prstGeom prst="rect">
            <a:avLst/>
          </a:prstGeom>
          <a:solidFill>
            <a:srgbClr val="0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Dr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ရက္ခ</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ဂရီဖိတ</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0" i="0" u="none" strike="noStrike" kern="0" cap="none" spc="0" normalizeH="0" baseline="0" noProof="0" dirty="0" err="1">
                <a:ln>
                  <a:noFill/>
                </a:ln>
                <a:solidFill>
                  <a:srgbClr val="FFFFFF"/>
                </a:solidFill>
                <a:effectLst/>
                <a:uLnTx/>
                <a:uFillTx/>
                <a:latin typeface="Zawgyi-One" charset="0"/>
                <a:ea typeface="ＭＳ Ｐゴシック" charset="0"/>
                <a:cs typeface="Zawgyi-One" charset="0"/>
              </a:rPr>
              <a:t>စကၤပူဓမၼေကာလိပ</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 </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4735"/>
                                        </p:tgtEl>
                                        <p:attrNameLst>
                                          <p:attrName>style.visibility</p:attrName>
                                        </p:attrNameLst>
                                      </p:cBhvr>
                                      <p:to>
                                        <p:strVal val="visible"/>
                                      </p:to>
                                    </p:set>
                                    <p:anim calcmode="lin" valueType="num">
                                      <p:cBhvr additive="base">
                                        <p:cTn id="7" dur="500" fill="hold"/>
                                        <p:tgtEl>
                                          <p:spTgt spid="584735"/>
                                        </p:tgtEl>
                                        <p:attrNameLst>
                                          <p:attrName>ppt_x</p:attrName>
                                        </p:attrNameLst>
                                      </p:cBhvr>
                                      <p:tavLst>
                                        <p:tav tm="0">
                                          <p:val>
                                            <p:strVal val="0-#ppt_w/2"/>
                                          </p:val>
                                        </p:tav>
                                        <p:tav tm="100000">
                                          <p:val>
                                            <p:strVal val="#ppt_x"/>
                                          </p:val>
                                        </p:tav>
                                      </p:tavLst>
                                    </p:anim>
                                    <p:anim calcmode="lin" valueType="num">
                                      <p:cBhvr additive="base">
                                        <p:cTn id="8"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Win Innwa" pitchFamily="2" charset="0"/>
              <a:ea typeface="+mn-ea"/>
            </a:endParaRPr>
          </a:p>
        </p:txBody>
      </p:sp>
      <p:sp>
        <p:nvSpPr>
          <p:cNvPr id="52226" name="Rectangle 2"/>
          <p:cNvSpPr>
            <a:spLocks noChangeArrowheads="1"/>
          </p:cNvSpPr>
          <p:nvPr/>
        </p:nvSpPr>
        <p:spPr bwMode="auto">
          <a:xfrm>
            <a:off x="241300" y="3903663"/>
            <a:ext cx="8740775" cy="2120900"/>
          </a:xfrm>
          <a:prstGeom prst="rect">
            <a:avLst/>
          </a:prstGeom>
          <a:noFill/>
          <a:ln w="508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3600" dirty="0">
                <a:latin typeface="WinInnwa" pitchFamily="2" charset="0"/>
                <a:ea typeface="+mn-ea"/>
              </a:rPr>
              <a:t>                            </a:t>
            </a:r>
            <a:r>
              <a:rPr lang="en-US" sz="3200" dirty="0">
                <a:latin typeface="WinInnwa" pitchFamily="2" charset="0"/>
                <a:ea typeface="+mn-ea"/>
              </a:rPr>
              <a:t>1&amp;m 7 ; 16?                                   	</a:t>
            </a:r>
            <a:r>
              <a:rPr lang="en-US" sz="3200" dirty="0" err="1">
                <a:latin typeface="WinInnwa" pitchFamily="2" charset="0"/>
                <a:ea typeface="+mn-ea"/>
              </a:rPr>
              <a:t>oif.trsKd;tEG,fESifh</a:t>
            </a:r>
            <a:r>
              <a:rPr lang="en-US" sz="3200" dirty="0">
                <a:latin typeface="WinInnwa" pitchFamily="2" charset="0"/>
                <a:ea typeface="+mn-ea"/>
              </a:rPr>
              <a:t>/</a:t>
            </a:r>
            <a:r>
              <a:rPr lang="en-US" sz="3200" dirty="0" err="1">
                <a:latin typeface="WinInnwa" pitchFamily="2" charset="0"/>
                <a:ea typeface="+mn-ea"/>
              </a:rPr>
              <a:t>oif.EdkifiHonfigha&amp;ShrSmtpO</a:t>
            </a:r>
            <a:r>
              <a:rPr lang="en-US" sz="3200" dirty="0">
                <a:latin typeface="WinInnwa" pitchFamily="2" charset="0"/>
                <a:ea typeface="+mn-ea"/>
              </a:rPr>
              <a:t> </a:t>
            </a:r>
            <a:r>
              <a:rPr lang="en-US" sz="3200" dirty="0" err="1">
                <a:latin typeface="WinInnwa" pitchFamily="2" charset="0"/>
                <a:ea typeface="+mn-ea"/>
              </a:rPr>
              <a:t>ftjrJ</a:t>
            </a:r>
            <a:endParaRPr lang="en-US" sz="3200" dirty="0">
              <a:latin typeface="WinInnwa" pitchFamily="2" charset="0"/>
              <a:ea typeface="+mn-ea"/>
            </a:endParaRPr>
          </a:p>
          <a:p>
            <a:pPr algn="ctr">
              <a:defRPr/>
            </a:pPr>
            <a:r>
              <a:rPr lang="en-US" sz="3200" dirty="0" err="1">
                <a:latin typeface="WinInnwa" pitchFamily="2" charset="0"/>
                <a:ea typeface="+mn-ea"/>
              </a:rPr>
              <a:t>wnfvdrfhrnf?oif.&amp;mZyvifonfvnf;tpOftjrJwnfvdrfhrnf</a:t>
            </a:r>
            <a:endParaRPr lang="en-US" sz="3200" dirty="0">
              <a:latin typeface="WinInnwa" pitchFamily="2" charset="0"/>
              <a:ea typeface="+mn-ea"/>
            </a:endParaRPr>
          </a:p>
          <a:p>
            <a:pPr algn="ctr">
              <a:defRPr/>
            </a:pPr>
            <a:r>
              <a:rPr lang="en-US" sz="3200" dirty="0">
                <a:latin typeface="WinInnwa" pitchFamily="2" charset="0"/>
                <a:ea typeface="+mn-ea"/>
              </a:rPr>
              <a:t>[kighusGef'g0d'ftm;ajymavmh[</a:t>
            </a:r>
            <a:r>
              <a:rPr lang="en-US" sz="3200" dirty="0" err="1">
                <a:latin typeface="WinInnwa" pitchFamily="2" charset="0"/>
                <a:ea typeface="+mn-ea"/>
              </a:rPr>
              <a:t>krdefhawmfrl</a:t>
            </a:r>
            <a:r>
              <a:rPr lang="en-US" sz="3200" dirty="0">
                <a:latin typeface="WinInnwa" pitchFamily="2" charset="0"/>
                <a:ea typeface="+mn-ea"/>
              </a:rPr>
              <a:t>.?</a:t>
            </a:r>
            <a:endParaRPr lang="en-US" sz="2800" dirty="0">
              <a:latin typeface="WinInnwa" pitchFamily="2" charset="0"/>
              <a:ea typeface="+mn-ea"/>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Win Innwa" pitchFamily="2" charset="0"/>
                <a:ea typeface="+mn-ea"/>
              </a:rPr>
              <a:t>                            </a:t>
            </a:r>
          </a:p>
        </p:txBody>
      </p:sp>
      <p:sp>
        <p:nvSpPr>
          <p:cNvPr id="52228" name="Rectangle 4"/>
          <p:cNvSpPr>
            <a:spLocks noChangeArrowheads="1"/>
          </p:cNvSpPr>
          <p:nvPr/>
        </p:nvSpPr>
        <p:spPr bwMode="auto">
          <a:xfrm>
            <a:off x="1128713" y="1897063"/>
            <a:ext cx="7177087" cy="10953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defRPr/>
            </a:pPr>
            <a:r>
              <a:rPr lang="en-US" sz="6600" i="1" dirty="0">
                <a:latin typeface="WinInnwa" pitchFamily="2" charset="0"/>
                <a:ea typeface="+mn-ea"/>
              </a:rPr>
              <a:t> 'g0d'fy#dnmOf</a:t>
            </a:r>
          </a:p>
        </p:txBody>
      </p:sp>
      <p:sp>
        <p:nvSpPr>
          <p:cNvPr id="52229" name="Oval 5"/>
          <p:cNvSpPr>
            <a:spLocks noChangeArrowheads="1"/>
          </p:cNvSpPr>
          <p:nvPr/>
        </p:nvSpPr>
        <p:spPr bwMode="auto">
          <a:xfrm>
            <a:off x="2044700" y="4378325"/>
            <a:ext cx="2246313"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2230" name="Oval 6"/>
          <p:cNvSpPr>
            <a:spLocks noChangeArrowheads="1"/>
          </p:cNvSpPr>
          <p:nvPr/>
        </p:nvSpPr>
        <p:spPr bwMode="auto">
          <a:xfrm>
            <a:off x="4679950" y="4403725"/>
            <a:ext cx="1185863" cy="56673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2231" name="Oval 7"/>
          <p:cNvSpPr>
            <a:spLocks noChangeArrowheads="1"/>
          </p:cNvSpPr>
          <p:nvPr/>
        </p:nvSpPr>
        <p:spPr bwMode="auto">
          <a:xfrm>
            <a:off x="2289175" y="4883150"/>
            <a:ext cx="2246313"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1754" name="Text Box 15"/>
          <p:cNvSpPr txBox="1">
            <a:spLocks noChangeArrowheads="1"/>
          </p:cNvSpPr>
          <p:nvPr/>
        </p:nvSpPr>
        <p:spPr bwMode="auto">
          <a:xfrm>
            <a:off x="8470900" y="52022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31755" name="Text Box 1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2241" name="Rectangle 17"/>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2244" name="Rectangle 20"/>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19</a:t>
            </a:r>
          </a:p>
        </p:txBody>
      </p:sp>
      <p:sp>
        <p:nvSpPr>
          <p:cNvPr id="31758" name="Text Box 22"/>
          <p:cNvSpPr txBox="1">
            <a:spLocks noChangeArrowheads="1"/>
          </p:cNvSpPr>
          <p:nvPr/>
        </p:nvSpPr>
        <p:spPr bwMode="auto">
          <a:xfrm>
            <a:off x="8731250" y="6403975"/>
            <a:ext cx="287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6</a:t>
            </a:r>
          </a:p>
        </p:txBody>
      </p:sp>
      <p:sp>
        <p:nvSpPr>
          <p:cNvPr id="31759" name="Text Box 24"/>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2249" name="Rectangle 25"/>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52250" name="Text Box 26"/>
          <p:cNvSpPr txBox="1">
            <a:spLocks noChangeArrowheads="1"/>
          </p:cNvSpPr>
          <p:nvPr/>
        </p:nvSpPr>
        <p:spPr bwMode="auto">
          <a:xfrm>
            <a:off x="1562100" y="2941638"/>
            <a:ext cx="5988050" cy="7620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4400" i="1" dirty="0">
                <a:solidFill>
                  <a:srgbClr val="99CCFF"/>
                </a:solidFill>
                <a:latin typeface="WinInnwa" pitchFamily="2" charset="0"/>
                <a:ea typeface="+mn-ea"/>
              </a:rPr>
              <a:t> </a:t>
            </a:r>
            <a:r>
              <a:rPr lang="en-US" sz="4400" i="1" dirty="0" err="1">
                <a:solidFill>
                  <a:srgbClr val="99CCFF"/>
                </a:solidFill>
                <a:latin typeface="WinInnwa" pitchFamily="2" charset="0"/>
                <a:ea typeface="+mn-ea"/>
              </a:rPr>
              <a:t>tmrcHcsufoHk;csuf</a:t>
            </a:r>
            <a:endParaRPr lang="en-US" sz="4400" i="1" dirty="0">
              <a:solidFill>
                <a:srgbClr val="99CCFF"/>
              </a:solidFill>
              <a:latin typeface="WinInnwa" pitchFamily="2" charset="0"/>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dissolve">
                                      <p:cBhvr>
                                        <p:cTn id="7" dur="500"/>
                                        <p:tgtEl>
                                          <p:spTgt spid="5225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dissolv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dissolv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dissolv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dissolve">
                                      <p:cBhvr>
                                        <p:cTn id="4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32772"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73" name="Text Box 19"/>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endParaRPr>
          </a:p>
        </p:txBody>
      </p:sp>
      <p:grpSp>
        <p:nvGrpSpPr>
          <p:cNvPr id="32774" name="Group 23"/>
          <p:cNvGrpSpPr>
            <a:grpSpLocks/>
          </p:cNvGrpSpPr>
          <p:nvPr/>
        </p:nvGrpSpPr>
        <p:grpSpPr bwMode="auto">
          <a:xfrm>
            <a:off x="1055688" y="1028700"/>
            <a:ext cx="7716837" cy="3708400"/>
            <a:chOff x="425" y="506"/>
            <a:chExt cx="5088" cy="2988"/>
          </a:xfrm>
        </p:grpSpPr>
        <p:sp>
          <p:nvSpPr>
            <p:cNvPr id="483352" name="AutoShape 24"/>
            <p:cNvSpPr>
              <a:spLocks noChangeArrowheads="1"/>
            </p:cNvSpPr>
            <p:nvPr/>
          </p:nvSpPr>
          <p:spPr bwMode="auto">
            <a:xfrm>
              <a:off x="425" y="506"/>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32781" name="Text Box 25"/>
            <p:cNvSpPr txBox="1">
              <a:spLocks noChangeArrowheads="1"/>
            </p:cNvSpPr>
            <p:nvPr/>
          </p:nvSpPr>
          <p:spPr bwMode="auto">
            <a:xfrm>
              <a:off x="524" y="746"/>
              <a:ext cx="4838"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5400" i="1">
                <a:solidFill>
                  <a:schemeClr val="bg2"/>
                </a:solidFill>
                <a:latin typeface="Helvetica" charset="0"/>
              </a:endParaRPr>
            </a:p>
          </p:txBody>
        </p:sp>
        <p:sp>
          <p:nvSpPr>
            <p:cNvPr id="32782" name="Text Box 26"/>
            <p:cNvSpPr txBox="1">
              <a:spLocks noChangeArrowheads="1"/>
            </p:cNvSpPr>
            <p:nvPr/>
          </p:nvSpPr>
          <p:spPr bwMode="auto">
            <a:xfrm>
              <a:off x="469" y="683"/>
              <a:ext cx="4838" cy="2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latin typeface="WinInnwa" charset="0"/>
                </a:rPr>
                <a:t>xkdhaBumifh ar;oifhonfhar;cGef;rSm 'g0d'frif;\yv</a:t>
              </a:r>
              <a:r>
                <a:rPr lang="ja-JP" altLang="en-US" sz="5400" i="1">
                  <a:solidFill>
                    <a:schemeClr val="folHlink"/>
                  </a:solidFill>
                  <a:latin typeface="WinInnwa" charset="0"/>
                </a:rPr>
                <a:t>’</a:t>
              </a:r>
              <a:r>
                <a:rPr lang="en-US" sz="5400" i="1">
                  <a:solidFill>
                    <a:schemeClr val="folHlink"/>
                  </a:solidFill>
                  <a:latin typeface="WinInnwa" charset="0"/>
                </a:rPr>
                <a:t>ifawmfay:wGif tb,follxdkifrnfenf;/</a:t>
              </a:r>
              <a:r>
                <a:rPr lang="en-US" sz="4800" i="1">
                  <a:solidFill>
                    <a:schemeClr val="folHlink"/>
                  </a:solidFill>
                  <a:latin typeface="WinInnwa" charset="0"/>
                </a:rPr>
                <a:t> </a:t>
              </a:r>
            </a:p>
          </p:txBody>
        </p:sp>
      </p:grpSp>
      <p:sp>
        <p:nvSpPr>
          <p:cNvPr id="32775" name="Text Box 2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483359" name="Rectangle 31"/>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20</a:t>
            </a:r>
          </a:p>
        </p:txBody>
      </p:sp>
      <p:sp>
        <p:nvSpPr>
          <p:cNvPr id="32778" name="Text Box 34"/>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483363" name="Rectangle 35"/>
          <p:cNvSpPr>
            <a:spLocks noChangeArrowheads="1"/>
          </p:cNvSpPr>
          <p:nvPr/>
        </p:nvSpPr>
        <p:spPr bwMode="auto">
          <a:xfrm>
            <a:off x="7567613" y="6515100"/>
            <a:ext cx="717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8.0.05B.</a:t>
            </a:r>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400" name="Rectangle 8"/>
          <p:cNvSpPr>
            <a:spLocks noChangeArrowheads="1"/>
          </p:cNvSpPr>
          <p:nvPr/>
        </p:nvSpPr>
        <p:spPr bwMode="auto">
          <a:xfrm>
            <a:off x="377825" y="4445000"/>
            <a:ext cx="8255000" cy="7366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6000" i="1" dirty="0">
                <a:latin typeface="WinInnwa" pitchFamily="2" charset="0"/>
                <a:ea typeface="+mn-ea"/>
              </a:rPr>
              <a:t> 'g0d'frif;quf</a:t>
            </a:r>
          </a:p>
        </p:txBody>
      </p:sp>
      <p:sp>
        <p:nvSpPr>
          <p:cNvPr id="315448" name="Rectangle 56"/>
          <p:cNvSpPr>
            <a:spLocks noChangeArrowheads="1"/>
          </p:cNvSpPr>
          <p:nvPr/>
        </p:nvSpPr>
        <p:spPr bwMode="auto">
          <a:xfrm>
            <a:off x="398463" y="5380038"/>
            <a:ext cx="8255000" cy="47148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400" i="1" dirty="0">
                <a:solidFill>
                  <a:srgbClr val="99CCFF"/>
                </a:solidFill>
                <a:latin typeface="WinInnwa" pitchFamily="2" charset="0"/>
                <a:ea typeface="+mn-ea"/>
              </a:rPr>
              <a:t> </a:t>
            </a:r>
            <a:r>
              <a:rPr lang="en-US" sz="3200" i="1" dirty="0" err="1">
                <a:solidFill>
                  <a:srgbClr val="99CCFF"/>
                </a:solidFill>
                <a:latin typeface="WinInnwa" pitchFamily="2" charset="0"/>
                <a:ea typeface="+mn-ea"/>
              </a:rPr>
              <a:t>a,&amp;Skc&amp;pfawmf&amp;Jhr</a:t>
            </a:r>
            <a:r>
              <a:rPr lang="en-US" sz="3200" i="1" dirty="0">
                <a:solidFill>
                  <a:srgbClr val="99CCFF"/>
                </a:solidFill>
                <a:latin typeface="WinInnwa" pitchFamily="2" charset="0"/>
                <a:ea typeface="+mn-ea"/>
              </a:rPr>
              <a:t>[</a:t>
            </a:r>
            <a:r>
              <a:rPr lang="en-US" sz="3200" i="1" dirty="0" err="1">
                <a:solidFill>
                  <a:srgbClr val="99CCFF"/>
                </a:solidFill>
                <a:latin typeface="WinInnwa" pitchFamily="2" charset="0"/>
                <a:ea typeface="+mn-ea"/>
              </a:rPr>
              <a:t>maqGpOfrsKD;qufqif;oufvmyHk</a:t>
            </a:r>
            <a:endParaRPr lang="en-US" sz="2400" i="1" dirty="0">
              <a:solidFill>
                <a:srgbClr val="99CCFF"/>
              </a:solidFill>
              <a:latin typeface="WinInnwa" pitchFamily="2" charset="0"/>
              <a:ea typeface="+mn-ea"/>
            </a:endParaRPr>
          </a:p>
        </p:txBody>
      </p:sp>
      <p:sp>
        <p:nvSpPr>
          <p:cNvPr id="33797" name="Text Box 58"/>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Innwa" charset="0"/>
              </a:rPr>
              <a:t> </a:t>
            </a:r>
          </a:p>
        </p:txBody>
      </p:sp>
      <p:sp>
        <p:nvSpPr>
          <p:cNvPr id="33798" name="Text Box 59"/>
          <p:cNvSpPr txBox="1">
            <a:spLocks noChangeArrowheads="1"/>
          </p:cNvSpPr>
          <p:nvPr/>
        </p:nvSpPr>
        <p:spPr bwMode="auto">
          <a:xfrm>
            <a:off x="8902700" y="43894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Innwa" charset="0"/>
            </a:endParaRPr>
          </a:p>
        </p:txBody>
      </p:sp>
      <p:sp>
        <p:nvSpPr>
          <p:cNvPr id="315452" name="Text Box 60"/>
          <p:cNvSpPr txBox="1">
            <a:spLocks noChangeArrowheads="1"/>
          </p:cNvSpPr>
          <p:nvPr/>
        </p:nvSpPr>
        <p:spPr bwMode="auto">
          <a:xfrm>
            <a:off x="2247900" y="6038850"/>
            <a:ext cx="4371975" cy="58420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err="1">
                <a:solidFill>
                  <a:srgbClr val="FFFF00"/>
                </a:solidFill>
                <a:latin typeface="WinInnwa" pitchFamily="2" charset="0"/>
                <a:ea typeface="+mn-ea"/>
              </a:rPr>
              <a:t>pmoifaxmuful</a:t>
            </a:r>
            <a:r>
              <a:rPr lang="en-US" sz="3200" dirty="0">
                <a:solidFill>
                  <a:srgbClr val="FFFF00"/>
                </a:solidFill>
                <a:latin typeface="WinInnwa" pitchFamily="2" charset="0"/>
                <a:ea typeface="+mn-ea"/>
              </a:rPr>
              <a:t> trSwf-16</a:t>
            </a:r>
          </a:p>
        </p:txBody>
      </p:sp>
      <p:sp>
        <p:nvSpPr>
          <p:cNvPr id="33800" name="Text Box 61"/>
          <p:cNvSpPr txBox="1">
            <a:spLocks noChangeArrowheads="1"/>
          </p:cNvSpPr>
          <p:nvPr/>
        </p:nvSpPr>
        <p:spPr bwMode="auto">
          <a:xfrm>
            <a:off x="539750" y="6524625"/>
            <a:ext cx="2254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Innwa" charset="0"/>
              </a:rPr>
              <a:t> </a:t>
            </a:r>
          </a:p>
        </p:txBody>
      </p:sp>
      <p:sp>
        <p:nvSpPr>
          <p:cNvPr id="315454" name="Rectangle 62"/>
          <p:cNvSpPr>
            <a:spLocks noChangeArrowheads="1"/>
          </p:cNvSpPr>
          <p:nvPr/>
        </p:nvSpPr>
        <p:spPr bwMode="auto">
          <a:xfrm>
            <a:off x="8029575" y="6481763"/>
            <a:ext cx="303213"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Innwa" charset="0"/>
              </a:rPr>
              <a:t>  </a:t>
            </a:r>
          </a:p>
        </p:txBody>
      </p:sp>
      <p:sp>
        <p:nvSpPr>
          <p:cNvPr id="315457" name="Rectangle 65"/>
          <p:cNvSpPr>
            <a:spLocks noChangeArrowheads="1"/>
          </p:cNvSpPr>
          <p:nvPr/>
        </p:nvSpPr>
        <p:spPr bwMode="auto">
          <a:xfrm>
            <a:off x="8089900"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Innwa" charset="0"/>
              </a:rPr>
              <a:t>21</a:t>
            </a:r>
          </a:p>
        </p:txBody>
      </p:sp>
      <p:sp>
        <p:nvSpPr>
          <p:cNvPr id="33803" name="Text Box 68"/>
          <p:cNvSpPr txBox="1">
            <a:spLocks noChangeArrowheads="1"/>
          </p:cNvSpPr>
          <p:nvPr/>
        </p:nvSpPr>
        <p:spPr bwMode="auto">
          <a:xfrm>
            <a:off x="452438" y="6545263"/>
            <a:ext cx="4953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Innwa" charset="0"/>
              </a:rPr>
              <a:t>©2004 TBBMI</a:t>
            </a:r>
          </a:p>
        </p:txBody>
      </p:sp>
      <p:sp>
        <p:nvSpPr>
          <p:cNvPr id="315461" name="Rectangle 69"/>
          <p:cNvSpPr>
            <a:spLocks noChangeArrowheads="1"/>
          </p:cNvSpPr>
          <p:nvPr/>
        </p:nvSpPr>
        <p:spPr bwMode="auto">
          <a:xfrm>
            <a:off x="7553325" y="6515100"/>
            <a:ext cx="530225"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Innwa" charset="0"/>
              </a:rPr>
              <a:t>8.0.05B.</a:t>
            </a:r>
          </a:p>
        </p:txBody>
      </p:sp>
      <p:sp>
        <p:nvSpPr>
          <p:cNvPr id="33805" name="Text Box 70"/>
          <p:cNvSpPr txBox="1">
            <a:spLocks noChangeArrowheads="1"/>
          </p:cNvSpPr>
          <p:nvPr/>
        </p:nvSpPr>
        <p:spPr bwMode="auto">
          <a:xfrm>
            <a:off x="8728075" y="6403975"/>
            <a:ext cx="287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dissolv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dissolv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14065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en-US" sz="1800" dirty="0">
                <a:solidFill>
                  <a:schemeClr val="folHlink"/>
                </a:solidFill>
                <a:latin typeface="WinInnwa" pitchFamily="2" charset="0"/>
                <a:ea typeface="+mn-ea"/>
              </a:rPr>
              <a:t>  </a:t>
            </a:r>
            <a:r>
              <a:rPr lang="en-US" sz="3200" dirty="0">
                <a:solidFill>
                  <a:schemeClr val="folHlink"/>
                </a:solidFill>
                <a:latin typeface="WinInnwa" pitchFamily="2" charset="0"/>
                <a:ea typeface="+mn-ea"/>
              </a:rPr>
              <a:t>'g0d'f.om;pOfajr;qufpm&amp;if; - </a:t>
            </a:r>
          </a:p>
          <a:p>
            <a:pPr>
              <a:lnSpc>
                <a:spcPct val="70000"/>
              </a:lnSpc>
              <a:spcBef>
                <a:spcPct val="50000"/>
              </a:spcBef>
              <a:defRPr/>
            </a:pPr>
            <a:r>
              <a:rPr lang="en-US" sz="3200" dirty="0">
                <a:solidFill>
                  <a:schemeClr val="folHlink"/>
                </a:solidFill>
                <a:latin typeface="WinInnwa" pitchFamily="2" charset="0"/>
                <a:ea typeface="+mn-ea"/>
              </a:rPr>
              <a:t>                                 </a:t>
            </a:r>
            <a:r>
              <a:rPr lang="en-US" sz="3200" dirty="0" err="1">
                <a:solidFill>
                  <a:schemeClr val="folHlink"/>
                </a:solidFill>
                <a:latin typeface="WinInnwa" pitchFamily="2" charset="0"/>
                <a:ea typeface="+mn-ea"/>
              </a:rPr>
              <a:t>c&amp;pfawmf&amp;Jhr</a:t>
            </a:r>
            <a:r>
              <a:rPr lang="en-US" sz="3200" dirty="0">
                <a:solidFill>
                  <a:schemeClr val="folHlink"/>
                </a:solidFill>
                <a:latin typeface="WinInnwa" pitchFamily="2" charset="0"/>
                <a:ea typeface="+mn-ea"/>
              </a:rPr>
              <a:t>[</a:t>
            </a:r>
            <a:r>
              <a:rPr lang="en-US" sz="3200" dirty="0" err="1">
                <a:solidFill>
                  <a:schemeClr val="folHlink"/>
                </a:solidFill>
                <a:latin typeface="WinInnwa" pitchFamily="2" charset="0"/>
                <a:ea typeface="+mn-ea"/>
              </a:rPr>
              <a:t>maqGpOfrsKd;qufqif;oufvmyHk</a:t>
            </a:r>
            <a:endParaRPr lang="en-US" sz="1800" dirty="0">
              <a:solidFill>
                <a:schemeClr val="folHlink"/>
              </a:solidFill>
              <a:latin typeface="WinInnwa" pitchFamily="2" charset="0"/>
              <a:ea typeface="+mn-ea"/>
            </a:endParaRPr>
          </a:p>
        </p:txBody>
      </p:sp>
      <p:sp>
        <p:nvSpPr>
          <p:cNvPr id="330802" name="Text Box 50"/>
          <p:cNvSpPr txBox="1">
            <a:spLocks noChangeArrowheads="1"/>
          </p:cNvSpPr>
          <p:nvPr/>
        </p:nvSpPr>
        <p:spPr bwMode="auto">
          <a:xfrm>
            <a:off x="50800" y="2895600"/>
            <a:ext cx="2741613"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p:txBody>
      </p:sp>
      <p:sp>
        <p:nvSpPr>
          <p:cNvPr id="34820" name="Text Box 5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4821" name="Text Box 54"/>
          <p:cNvSpPr txBox="1">
            <a:spLocks noChangeArrowheads="1"/>
          </p:cNvSpPr>
          <p:nvPr/>
        </p:nvSpPr>
        <p:spPr bwMode="auto">
          <a:xfrm>
            <a:off x="8902700" y="48466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34822" name="Text Box 5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0808" name="Rectangle 5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0813" name="Rectangle 61"/>
          <p:cNvSpPr>
            <a:spLocks noChangeArrowheads="1"/>
          </p:cNvSpPr>
          <p:nvPr/>
        </p:nvSpPr>
        <p:spPr bwMode="auto">
          <a:xfrm>
            <a:off x="8093075" y="6513513"/>
            <a:ext cx="2809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22</a:t>
            </a:r>
          </a:p>
        </p:txBody>
      </p:sp>
      <p:sp>
        <p:nvSpPr>
          <p:cNvPr id="34825" name="Text Box 64"/>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38363" y="2105025"/>
            <a:ext cx="28956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      {0</a:t>
            </a:r>
          </a:p>
        </p:txBody>
      </p:sp>
      <p:sp>
        <p:nvSpPr>
          <p:cNvPr id="338950" name="Rectangle 6"/>
          <p:cNvSpPr>
            <a:spLocks noChangeArrowheads="1"/>
          </p:cNvSpPr>
          <p:nvPr/>
        </p:nvSpPr>
        <p:spPr bwMode="auto">
          <a:xfrm>
            <a:off x="0" y="268288"/>
            <a:ext cx="9144000" cy="199866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en-US" sz="1800" dirty="0">
                <a:solidFill>
                  <a:schemeClr val="folHlink"/>
                </a:solidFill>
                <a:latin typeface="WinInnwa" pitchFamily="2" charset="0"/>
                <a:ea typeface="+mn-ea"/>
              </a:rPr>
              <a:t> </a:t>
            </a:r>
            <a:r>
              <a:rPr lang="en-US" sz="2800" dirty="0">
                <a:solidFill>
                  <a:schemeClr val="folHlink"/>
                </a:solidFill>
                <a:latin typeface="WinInnwa" pitchFamily="2" charset="0"/>
                <a:ea typeface="+mn-ea"/>
              </a:rPr>
              <a:t>'g0d'f.om;pOfajr;qufpm&amp;if</a:t>
            </a:r>
            <a:r>
              <a:rPr lang="en-US" sz="3200" dirty="0">
                <a:solidFill>
                  <a:schemeClr val="folHlink"/>
                </a:solidFill>
                <a:latin typeface="WinInnwa" pitchFamily="2" charset="0"/>
                <a:ea typeface="+mn-ea"/>
              </a:rPr>
              <a:t>; -</a:t>
            </a:r>
          </a:p>
          <a:p>
            <a:pPr>
              <a:lnSpc>
                <a:spcPct val="70000"/>
              </a:lnSpc>
              <a:spcBef>
                <a:spcPct val="50000"/>
              </a:spcBef>
              <a:defRPr/>
            </a:pPr>
            <a:r>
              <a:rPr lang="en-US" sz="3200" dirty="0">
                <a:solidFill>
                  <a:schemeClr val="folHlink"/>
                </a:solidFill>
                <a:latin typeface="WinInnwa" pitchFamily="2" charset="0"/>
                <a:ea typeface="+mn-ea"/>
              </a:rPr>
              <a:t>                                          			  	</a:t>
            </a:r>
            <a:r>
              <a:rPr lang="en-US" sz="3200" dirty="0" err="1">
                <a:solidFill>
                  <a:schemeClr val="folHlink"/>
                </a:solidFill>
                <a:latin typeface="WinInnwa" pitchFamily="2" charset="0"/>
                <a:ea typeface="+mn-ea"/>
              </a:rPr>
              <a:t>a,&amp;Skc&amp;pfawmf&amp;Jhr</a:t>
            </a:r>
            <a:r>
              <a:rPr lang="en-US" sz="3200" dirty="0">
                <a:solidFill>
                  <a:schemeClr val="folHlink"/>
                </a:solidFill>
                <a:latin typeface="WinInnwa" pitchFamily="2" charset="0"/>
                <a:ea typeface="+mn-ea"/>
              </a:rPr>
              <a:t>[</a:t>
            </a:r>
            <a:r>
              <a:rPr lang="en-US" sz="3200" dirty="0" err="1">
                <a:solidFill>
                  <a:schemeClr val="folHlink"/>
                </a:solidFill>
                <a:latin typeface="WinInnwa" pitchFamily="2" charset="0"/>
                <a:ea typeface="+mn-ea"/>
              </a:rPr>
              <a:t>maqGpOfrsKd;qufqif;oufvmyHk</a:t>
            </a:r>
            <a:endParaRPr lang="en-US" sz="3200" dirty="0">
              <a:solidFill>
                <a:schemeClr val="folHlink"/>
              </a:solidFill>
              <a:latin typeface="WinInnwa" pitchFamily="2" charset="0"/>
              <a:ea typeface="+mn-ea"/>
            </a:endParaRPr>
          </a:p>
          <a:p>
            <a:pPr algn="ctr">
              <a:lnSpc>
                <a:spcPct val="70000"/>
              </a:lnSpc>
              <a:spcBef>
                <a:spcPct val="50000"/>
              </a:spcBef>
              <a:defRPr/>
            </a:pPr>
            <a:r>
              <a:rPr lang="en-US" sz="3200" dirty="0">
                <a:solidFill>
                  <a:schemeClr val="folHlink"/>
                </a:solidFill>
                <a:latin typeface="WinInnwa" pitchFamily="2" charset="0"/>
                <a:ea typeface="+mn-ea"/>
              </a:rPr>
              <a:t> </a:t>
            </a:r>
            <a:endParaRPr lang="en-US" sz="1800" dirty="0">
              <a:solidFill>
                <a:schemeClr val="folHlink"/>
              </a:solidFill>
              <a:latin typeface="WinInnwa" pitchFamily="2" charset="0"/>
              <a:ea typeface="+mn-ea"/>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8961" name="Text Box 17"/>
          <p:cNvSpPr txBox="1">
            <a:spLocks noChangeArrowheads="1"/>
          </p:cNvSpPr>
          <p:nvPr/>
        </p:nvSpPr>
        <p:spPr bwMode="auto">
          <a:xfrm>
            <a:off x="0" y="3087688"/>
            <a:ext cx="2741613"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1800" b="0" dirty="0">
              <a:solidFill>
                <a:schemeClr val="folHlink"/>
              </a:solidFill>
              <a:latin typeface="WinInnwa" pitchFamily="2" charset="0"/>
              <a:ea typeface="+mn-ea"/>
            </a:endParaRPr>
          </a:p>
        </p:txBody>
      </p:sp>
      <p:sp>
        <p:nvSpPr>
          <p:cNvPr id="338965" name="Text Box 21"/>
          <p:cNvSpPr txBox="1">
            <a:spLocks noChangeArrowheads="1"/>
          </p:cNvSpPr>
          <p:nvPr/>
        </p:nvSpPr>
        <p:spPr bwMode="auto">
          <a:xfrm>
            <a:off x="5089525" y="2933700"/>
            <a:ext cx="3287713" cy="4572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solidFill>
                  <a:schemeClr val="folHlink"/>
                </a:solidFill>
                <a:latin typeface="WinInnwa" charset="0"/>
              </a:rPr>
              <a:t>urÇmOD;usrf; 3;20</a:t>
            </a:r>
          </a:p>
        </p:txBody>
      </p:sp>
      <p:sp>
        <p:nvSpPr>
          <p:cNvPr id="35847"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5848"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8970"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8973" name="Rectangle 29"/>
          <p:cNvSpPr>
            <a:spLocks noChangeArrowheads="1"/>
          </p:cNvSpPr>
          <p:nvPr/>
        </p:nvSpPr>
        <p:spPr bwMode="auto">
          <a:xfrm>
            <a:off x="5387975" y="2411413"/>
            <a:ext cx="2801938" cy="1023937"/>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8974" name="Text Box 30"/>
          <p:cNvSpPr txBox="1">
            <a:spLocks noChangeArrowheads="1"/>
          </p:cNvSpPr>
          <p:nvPr/>
        </p:nvSpPr>
        <p:spPr bwMode="auto">
          <a:xfrm>
            <a:off x="4994275" y="2425700"/>
            <a:ext cx="3349625" cy="519113"/>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a:latin typeface="WinInnwa" pitchFamily="2" charset="0"/>
                <a:ea typeface="+mn-ea"/>
              </a:rPr>
              <a:t> </a:t>
            </a:r>
            <a:r>
              <a:rPr lang="en-US" sz="2800" dirty="0" err="1">
                <a:latin typeface="WinInnwa" pitchFamily="2" charset="0"/>
                <a:ea typeface="+mn-ea"/>
              </a:rPr>
              <a:t>usrf;csufrsm</a:t>
            </a:r>
            <a:r>
              <a:rPr lang="en-US" sz="2800" dirty="0">
                <a:latin typeface="WinInnwa" pitchFamily="2" charset="0"/>
                <a:ea typeface="+mn-ea"/>
              </a:rPr>
              <a:t>;</a:t>
            </a:r>
            <a:endParaRPr lang="en-US" dirty="0">
              <a:latin typeface="WinInnwa" pitchFamily="2" charset="0"/>
              <a:ea typeface="+mn-ea"/>
            </a:endParaRPr>
          </a:p>
        </p:txBody>
      </p:sp>
      <p:sp>
        <p:nvSpPr>
          <p:cNvPr id="338975" name="Rectangle 31"/>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23</a:t>
            </a:r>
          </a:p>
        </p:txBody>
      </p:sp>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1908175"/>
            <a:ext cx="28956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3200" dirty="0" err="1">
                <a:solidFill>
                  <a:schemeClr val="folHlink"/>
                </a:solidFill>
                <a:latin typeface="WinInnwa" pitchFamily="2" charset="0"/>
                <a:ea typeface="+mn-ea"/>
              </a:rPr>
              <a:t>tm'H</a:t>
            </a:r>
            <a:r>
              <a:rPr lang="en-US" sz="3200" dirty="0">
                <a:solidFill>
                  <a:schemeClr val="folHlink"/>
                </a:solidFill>
                <a:latin typeface="WinInnwa" pitchFamily="2" charset="0"/>
                <a:ea typeface="+mn-ea"/>
              </a:rPr>
              <a:t>  -  {0</a:t>
            </a:r>
          </a:p>
        </p:txBody>
      </p:sp>
      <p:sp>
        <p:nvSpPr>
          <p:cNvPr id="339971" name="Text Box 3"/>
          <p:cNvSpPr txBox="1">
            <a:spLocks noChangeArrowheads="1"/>
          </p:cNvSpPr>
          <p:nvPr/>
        </p:nvSpPr>
        <p:spPr bwMode="auto">
          <a:xfrm>
            <a:off x="1765300" y="2698750"/>
            <a:ext cx="4527550" cy="579438"/>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a:solidFill>
                  <a:schemeClr val="folHlink"/>
                </a:solidFill>
                <a:latin typeface="WinInnwa" charset="0"/>
              </a:rPr>
              <a:t>um£e        tmaAv</a:t>
            </a:r>
            <a:endParaRPr lang="en-US" sz="2400">
              <a:solidFill>
                <a:schemeClr val="folHlink"/>
              </a:solidFill>
              <a:latin typeface="WinInnwa" charset="0"/>
            </a:endParaRPr>
          </a:p>
        </p:txBody>
      </p:sp>
      <p:sp>
        <p:nvSpPr>
          <p:cNvPr id="339974" name="Rectangle 6"/>
          <p:cNvSpPr>
            <a:spLocks noChangeArrowheads="1"/>
          </p:cNvSpPr>
          <p:nvPr/>
        </p:nvSpPr>
        <p:spPr bwMode="auto">
          <a:xfrm>
            <a:off x="0" y="177800"/>
            <a:ext cx="9144000" cy="39211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endParaRPr lang="my-MM" sz="2800">
              <a:solidFill>
                <a:schemeClr val="folHlink"/>
              </a:solidFill>
              <a:latin typeface="Win Innwa" pitchFamily="2" charset="0"/>
              <a:ea typeface="+mn-ea"/>
            </a:endParaRPr>
          </a:p>
        </p:txBody>
      </p:sp>
      <p:sp>
        <p:nvSpPr>
          <p:cNvPr id="339977" name="Line 9"/>
          <p:cNvSpPr>
            <a:spLocks noChangeShapeType="1"/>
          </p:cNvSpPr>
          <p:nvPr/>
        </p:nvSpPr>
        <p:spPr bwMode="auto">
          <a:xfrm flipV="1">
            <a:off x="3619500" y="2238375"/>
            <a:ext cx="0" cy="585788"/>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9980" name="Line 12"/>
          <p:cNvSpPr>
            <a:spLocks noChangeShapeType="1"/>
          </p:cNvSpPr>
          <p:nvPr/>
        </p:nvSpPr>
        <p:spPr bwMode="auto">
          <a:xfrm flipV="1">
            <a:off x="2511425" y="2671763"/>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9985" name="Text Box 17"/>
          <p:cNvSpPr txBox="1">
            <a:spLocks noChangeArrowheads="1"/>
          </p:cNvSpPr>
          <p:nvPr/>
        </p:nvSpPr>
        <p:spPr bwMode="auto">
          <a:xfrm>
            <a:off x="0" y="3619500"/>
            <a:ext cx="2427288"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b="0" dirty="0" err="1">
                <a:solidFill>
                  <a:schemeClr val="folHlink"/>
                </a:solidFill>
                <a:latin typeface="WinInnwa" pitchFamily="2" charset="0"/>
                <a:ea typeface="+mn-ea"/>
              </a:rPr>
              <a:t>tusOfcsKH;azmfjycsuf</a:t>
            </a:r>
            <a:endParaRPr lang="en-US" sz="2400" b="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6872"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6873"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9994"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9998" name="Text Box 30"/>
          <p:cNvSpPr txBox="1">
            <a:spLocks noChangeArrowheads="1"/>
          </p:cNvSpPr>
          <p:nvPr/>
        </p:nvSpPr>
        <p:spPr bwMode="auto">
          <a:xfrm>
            <a:off x="5654675" y="2665413"/>
            <a:ext cx="3489325" cy="101600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atin typeface="WinInnwa" charset="0"/>
              </a:rPr>
              <a:t>  </a:t>
            </a:r>
            <a:r>
              <a:rPr lang="en-US" sz="2400">
                <a:solidFill>
                  <a:srgbClr val="FBF43D"/>
                </a:solidFill>
                <a:latin typeface="WinInnwa" charset="0"/>
              </a:rPr>
              <a:t>usrf;csufrsm;</a:t>
            </a:r>
          </a:p>
          <a:p>
            <a:pPr algn="ctr">
              <a:spcBef>
                <a:spcPct val="50000"/>
              </a:spcBef>
            </a:pPr>
            <a:r>
              <a:rPr lang="en-US" sz="2400">
                <a:solidFill>
                  <a:srgbClr val="FBF43D"/>
                </a:solidFill>
                <a:latin typeface="WinInnwa" charset="0"/>
              </a:rPr>
              <a:t>urÇmOD;usrf;4;1-2/4;8</a:t>
            </a:r>
            <a:endParaRPr lang="en-US">
              <a:solidFill>
                <a:srgbClr val="FBF43D"/>
              </a:solidFill>
              <a:latin typeface="WinInnwa" charset="0"/>
            </a:endParaRPr>
          </a:p>
        </p:txBody>
      </p:sp>
      <p:sp>
        <p:nvSpPr>
          <p:cNvPr id="340000" name="Rectangle 32"/>
          <p:cNvSpPr>
            <a:spLocks noChangeArrowheads="1"/>
          </p:cNvSpPr>
          <p:nvPr/>
        </p:nvSpPr>
        <p:spPr bwMode="auto">
          <a:xfrm>
            <a:off x="6088063" y="2638425"/>
            <a:ext cx="2668587" cy="11017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1" name="Rectangle 33"/>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24</a:t>
            </a:r>
          </a:p>
        </p:txBody>
      </p:sp>
      <p:sp>
        <p:nvSpPr>
          <p:cNvPr id="36878" name="Text Box 35"/>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
        <p:nvSpPr>
          <p:cNvPr id="340004" name="Line 36"/>
          <p:cNvSpPr>
            <a:spLocks noChangeShapeType="1"/>
          </p:cNvSpPr>
          <p:nvPr/>
        </p:nvSpPr>
        <p:spPr bwMode="auto">
          <a:xfrm flipH="1">
            <a:off x="4635500" y="2808288"/>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5" name="Line 37"/>
          <p:cNvSpPr>
            <a:spLocks noChangeShapeType="1"/>
          </p:cNvSpPr>
          <p:nvPr/>
        </p:nvSpPr>
        <p:spPr bwMode="auto">
          <a:xfrm>
            <a:off x="4670425" y="2774950"/>
            <a:ext cx="363538"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0006" name="Rectangle 38"/>
          <p:cNvSpPr>
            <a:spLocks noChangeArrowheads="1"/>
          </p:cNvSpPr>
          <p:nvPr/>
        </p:nvSpPr>
        <p:spPr bwMode="auto">
          <a:xfrm>
            <a:off x="0" y="212725"/>
            <a:ext cx="8905875" cy="2197100"/>
          </a:xfrm>
          <a:prstGeom prst="rect">
            <a:avLst/>
          </a:prstGeom>
          <a:noFill/>
          <a:ln w="9525">
            <a:noFill/>
            <a:miter lim="800000"/>
            <a:headEnd/>
            <a:tailEnd/>
          </a:ln>
          <a:effectLst/>
        </p:spPr>
        <p:txBody>
          <a:bodyPr>
            <a:spAutoFit/>
          </a:bodyPr>
          <a:lstStyle/>
          <a:p>
            <a:r>
              <a:rPr lang="en-US" sz="3200">
                <a:solidFill>
                  <a:schemeClr val="folHlink"/>
                </a:solidFill>
                <a:latin typeface="WinInnwa" charset="0"/>
              </a:rPr>
              <a:t>'g0d'f.om;pOfajr;qufpm&amp;if; -</a:t>
            </a:r>
          </a:p>
          <a:p>
            <a:r>
              <a:rPr lang="en-US" sz="3200">
                <a:solidFill>
                  <a:schemeClr val="folHlink"/>
                </a:solidFill>
                <a:latin typeface="WinInnwa" charset="0"/>
              </a:rPr>
              <a:t>                          	a,&amp;Skc&amp;pfawmf&amp;Jhr[maqGpOfrsKd;qufqif;oufvmyHk</a:t>
            </a:r>
          </a:p>
          <a:p>
            <a:pPr>
              <a:lnSpc>
                <a:spcPct val="70000"/>
              </a:lnSpc>
              <a:spcBef>
                <a:spcPct val="50000"/>
              </a:spcBef>
            </a:pPr>
            <a:r>
              <a:rPr lang="en-US" sz="3200">
                <a:effectLst>
                  <a:outerShdw blurRad="38100" dist="38100" dir="2700000" algn="tl">
                    <a:srgbClr val="000000"/>
                  </a:outerShdw>
                </a:effectLst>
                <a:latin typeface="WinInnwa" charset="0"/>
              </a:rPr>
              <a:t> </a:t>
            </a:r>
          </a:p>
        </p:txBody>
      </p:sp>
      <p:sp>
        <p:nvSpPr>
          <p:cNvPr id="340009" name="Line 41"/>
          <p:cNvSpPr>
            <a:spLocks noChangeShapeType="1"/>
          </p:cNvSpPr>
          <p:nvPr/>
        </p:nvSpPr>
        <p:spPr bwMode="auto">
          <a:xfrm>
            <a:off x="2524125" y="2624138"/>
            <a:ext cx="1093788" cy="0"/>
          </a:xfrm>
          <a:prstGeom prst="line">
            <a:avLst/>
          </a:prstGeom>
          <a:noFill/>
          <a:ln w="9525">
            <a:solidFill>
              <a:srgbClr val="FBF43D"/>
            </a:solidFill>
            <a:round/>
            <a:headEnd/>
            <a:tailEnd/>
          </a:ln>
          <a:effectLst/>
        </p:spPr>
        <p:txBody>
          <a:bodyPr/>
          <a:lstStyle/>
          <a:p>
            <a:pPr>
              <a:defRPr/>
            </a:pPr>
            <a:endParaRPr lang="en-US">
              <a:effectLst>
                <a:outerShdw blurRad="38100" dist="38100" dir="2700000" algn="tl">
                  <a:srgbClr val="000000">
                    <a:alpha val="43137"/>
                  </a:srgbClr>
                </a:outerShdw>
              </a:effectLst>
              <a:latin typeface="Win Innwa" pitchFamily="2" charset="0"/>
              <a:ea typeface="+mn-ea"/>
            </a:endParaRPr>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311400" y="1436688"/>
            <a:ext cx="28956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p>
        </p:txBody>
      </p:sp>
      <p:sp>
        <p:nvSpPr>
          <p:cNvPr id="345091" name="Text Box 3"/>
          <p:cNvSpPr txBox="1">
            <a:spLocks noChangeArrowheads="1"/>
          </p:cNvSpPr>
          <p:nvPr/>
        </p:nvSpPr>
        <p:spPr bwMode="auto">
          <a:xfrm>
            <a:off x="1811338" y="2638425"/>
            <a:ext cx="4427537" cy="579438"/>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a:solidFill>
                  <a:schemeClr val="folHlink"/>
                </a:solidFill>
                <a:latin typeface="WinInnwa" charset="0"/>
              </a:rPr>
              <a:t> um£e tmaAv a&amp;So</a:t>
            </a:r>
            <a:endParaRPr lang="en-US" sz="2400">
              <a:solidFill>
                <a:schemeClr val="folHlink"/>
              </a:solidFill>
              <a:latin typeface="WinInnwa" charset="0"/>
            </a:endParaRPr>
          </a:p>
        </p:txBody>
      </p:sp>
      <p:sp>
        <p:nvSpPr>
          <p:cNvPr id="345092" name="Rectangle 4"/>
          <p:cNvSpPr>
            <a:spLocks noChangeArrowheads="1"/>
          </p:cNvSpPr>
          <p:nvPr/>
        </p:nvSpPr>
        <p:spPr bwMode="auto">
          <a:xfrm>
            <a:off x="320675" y="346075"/>
            <a:ext cx="9144000" cy="17922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defRPr/>
            </a:pPr>
            <a:r>
              <a:rPr lang="en-US" sz="2800" dirty="0">
                <a:solidFill>
                  <a:schemeClr val="folHlink"/>
                </a:solidFill>
                <a:latin typeface="WinInnwa" pitchFamily="2" charset="0"/>
                <a:ea typeface="+mn-ea"/>
              </a:rPr>
              <a:t>'g0d'f.om;pOfajr;qufpm&amp;if; - </a:t>
            </a:r>
            <a:r>
              <a:rPr lang="en-US" sz="2800" dirty="0" err="1">
                <a:solidFill>
                  <a:schemeClr val="folHlink"/>
                </a:solidFill>
                <a:latin typeface="WinInnwa" pitchFamily="2" charset="0"/>
                <a:ea typeface="+mn-ea"/>
              </a:rPr>
              <a:t>a,&amp;Skc&amp;pfawmf&amp;Jhr</a:t>
            </a:r>
            <a:r>
              <a:rPr lang="en-US" sz="2800" dirty="0">
                <a:solidFill>
                  <a:schemeClr val="folHlink"/>
                </a:solidFill>
                <a:latin typeface="WinInnwa" pitchFamily="2" charset="0"/>
                <a:ea typeface="+mn-ea"/>
              </a:rPr>
              <a:t>[</a:t>
            </a:r>
            <a:r>
              <a:rPr lang="en-US" sz="2800" dirty="0" err="1">
                <a:solidFill>
                  <a:schemeClr val="folHlink"/>
                </a:solidFill>
                <a:latin typeface="WinInnwa" pitchFamily="2" charset="0"/>
                <a:ea typeface="+mn-ea"/>
              </a:rPr>
              <a:t>maqGpOfrsKd;qufqif;oufvmyHk</a:t>
            </a:r>
            <a:endParaRPr lang="en-US" sz="2800" dirty="0">
              <a:solidFill>
                <a:schemeClr val="folHlink"/>
              </a:solidFill>
              <a:latin typeface="WinInnwa" pitchFamily="2" charset="0"/>
              <a:ea typeface="+mn-ea"/>
            </a:endParaRPr>
          </a:p>
          <a:p>
            <a:pPr>
              <a:defRPr/>
            </a:pPr>
            <a:r>
              <a:rPr lang="en-US" sz="2400" dirty="0">
                <a:effectLst>
                  <a:outerShdw blurRad="38100" dist="38100" dir="2700000" algn="tl">
                    <a:srgbClr val="000000"/>
                  </a:outerShdw>
                </a:effectLst>
                <a:latin typeface="WinInnwa" pitchFamily="2" charset="0"/>
                <a:ea typeface="+mn-ea"/>
              </a:rPr>
              <a:t> </a:t>
            </a:r>
          </a:p>
          <a:p>
            <a:pPr algn="ctr">
              <a:lnSpc>
                <a:spcPct val="70000"/>
              </a:lnSpc>
              <a:spcBef>
                <a:spcPct val="50000"/>
              </a:spcBef>
              <a:defRPr/>
            </a:pPr>
            <a:endParaRPr lang="en-US" sz="2400" dirty="0">
              <a:solidFill>
                <a:schemeClr val="folHlink"/>
              </a:solidFill>
              <a:latin typeface="WinInnwa" pitchFamily="2" charset="0"/>
              <a:ea typeface="+mn-ea"/>
            </a:endParaRPr>
          </a:p>
        </p:txBody>
      </p:sp>
      <p:sp>
        <p:nvSpPr>
          <p:cNvPr id="345093" name="Line 5"/>
          <p:cNvSpPr>
            <a:spLocks noChangeShapeType="1"/>
          </p:cNvSpPr>
          <p:nvPr/>
        </p:nvSpPr>
        <p:spPr bwMode="auto">
          <a:xfrm>
            <a:off x="3217863" y="8032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7" name="Line 9"/>
          <p:cNvSpPr>
            <a:spLocks noChangeShapeType="1"/>
          </p:cNvSpPr>
          <p:nvPr/>
        </p:nvSpPr>
        <p:spPr bwMode="auto">
          <a:xfrm flipV="1">
            <a:off x="3402013" y="792163"/>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099" name="Line 11"/>
          <p:cNvSpPr>
            <a:spLocks noChangeShapeType="1"/>
          </p:cNvSpPr>
          <p:nvPr/>
        </p:nvSpPr>
        <p:spPr bwMode="auto">
          <a:xfrm flipH="1">
            <a:off x="3505200" y="2840038"/>
            <a:ext cx="350838"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0" name="Line 12"/>
          <p:cNvSpPr>
            <a:spLocks noChangeShapeType="1"/>
          </p:cNvSpPr>
          <p:nvPr/>
        </p:nvSpPr>
        <p:spPr bwMode="auto">
          <a:xfrm>
            <a:off x="3552825" y="2763838"/>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01" name="Text Box 13"/>
          <p:cNvSpPr txBox="1">
            <a:spLocks noChangeArrowheads="1"/>
          </p:cNvSpPr>
          <p:nvPr/>
        </p:nvSpPr>
        <p:spPr bwMode="auto">
          <a:xfrm>
            <a:off x="0" y="3414713"/>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7902" name="Text Box 1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7903"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5110" name="Rectangle 2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5114" name="Text Box 26"/>
          <p:cNvSpPr txBox="1">
            <a:spLocks noChangeArrowheads="1"/>
          </p:cNvSpPr>
          <p:nvPr/>
        </p:nvSpPr>
        <p:spPr bwMode="auto">
          <a:xfrm>
            <a:off x="5372100" y="836613"/>
            <a:ext cx="334962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endParaRPr lang="my-MM">
              <a:latin typeface="Win Innwa" pitchFamily="2" charset="0"/>
              <a:ea typeface="+mn-ea"/>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5116" name="Rectangle 28"/>
          <p:cNvSpPr>
            <a:spLocks noChangeArrowheads="1"/>
          </p:cNvSpPr>
          <p:nvPr/>
        </p:nvSpPr>
        <p:spPr bwMode="auto">
          <a:xfrm>
            <a:off x="6084888" y="2273300"/>
            <a:ext cx="2305050" cy="90328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5117" name="Rectangle 29"/>
          <p:cNvSpPr>
            <a:spLocks noChangeArrowheads="1"/>
          </p:cNvSpPr>
          <p:nvPr/>
        </p:nvSpPr>
        <p:spPr bwMode="auto">
          <a:xfrm>
            <a:off x="8094663"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25</a:t>
            </a:r>
          </a:p>
        </p:txBody>
      </p:sp>
      <p:sp>
        <p:nvSpPr>
          <p:cNvPr id="37909" name="Rectangle 31"/>
          <p:cNvSpPr>
            <a:spLocks noChangeArrowheads="1"/>
          </p:cNvSpPr>
          <p:nvPr/>
        </p:nvSpPr>
        <p:spPr bwMode="auto">
          <a:xfrm>
            <a:off x="6175375" y="2430463"/>
            <a:ext cx="20478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solidFill>
                  <a:srgbClr val="FBF43D"/>
                </a:solidFill>
                <a:latin typeface="WinInnwa" charset="0"/>
              </a:rPr>
              <a:t>usrf;csufrsm;</a:t>
            </a:r>
          </a:p>
          <a:p>
            <a:r>
              <a:rPr lang="en-US" sz="1800">
                <a:solidFill>
                  <a:srgbClr val="FBF43D"/>
                </a:solidFill>
                <a:latin typeface="WinInnwa" charset="0"/>
              </a:rPr>
              <a:t>urÇmOD;usrf; 4;25</a:t>
            </a:r>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592388" y="631825"/>
            <a:ext cx="28956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p>
        </p:txBody>
      </p:sp>
      <p:sp>
        <p:nvSpPr>
          <p:cNvPr id="340995" name="Text Box 3"/>
          <p:cNvSpPr txBox="1">
            <a:spLocks noChangeArrowheads="1"/>
          </p:cNvSpPr>
          <p:nvPr/>
        </p:nvSpPr>
        <p:spPr bwMode="auto">
          <a:xfrm>
            <a:off x="1708150" y="133667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endParaRPr lang="en-US" sz="2400">
              <a:solidFill>
                <a:schemeClr val="folHlink"/>
              </a:solidFill>
              <a:latin typeface="WinInnwa" charset="0"/>
            </a:endParaRPr>
          </a:p>
        </p:txBody>
      </p:sp>
      <p:sp>
        <p:nvSpPr>
          <p:cNvPr id="340996" name="Text Box 4"/>
          <p:cNvSpPr txBox="1">
            <a:spLocks noChangeArrowheads="1"/>
          </p:cNvSpPr>
          <p:nvPr/>
        </p:nvSpPr>
        <p:spPr bwMode="auto">
          <a:xfrm>
            <a:off x="4083050" y="2039938"/>
            <a:ext cx="1601788"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a:t>
            </a:r>
            <a:endParaRPr lang="en-US" sz="2400" dirty="0">
              <a:solidFill>
                <a:schemeClr val="folHlink"/>
              </a:solidFill>
              <a:latin typeface="WinInnwa" pitchFamily="2" charset="0"/>
              <a:ea typeface="+mn-ea"/>
            </a:endParaRPr>
          </a:p>
        </p:txBody>
      </p:sp>
      <p:sp>
        <p:nvSpPr>
          <p:cNvPr id="340998" name="Rectangle 6"/>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7" name="Line 15"/>
          <p:cNvSpPr>
            <a:spLocks noChangeShapeType="1"/>
          </p:cNvSpPr>
          <p:nvPr/>
        </p:nvSpPr>
        <p:spPr bwMode="auto">
          <a:xfrm flipH="1">
            <a:off x="3227388" y="1452563"/>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8" name="Line 16"/>
          <p:cNvSpPr>
            <a:spLocks noChangeShapeType="1"/>
          </p:cNvSpPr>
          <p:nvPr/>
        </p:nvSpPr>
        <p:spPr bwMode="auto">
          <a:xfrm>
            <a:off x="3221038" y="1363663"/>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09" name="Text Box 17"/>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41013" name="Text Box 21"/>
          <p:cNvSpPr txBox="1">
            <a:spLocks noChangeArrowheads="1"/>
          </p:cNvSpPr>
          <p:nvPr/>
        </p:nvSpPr>
        <p:spPr bwMode="auto">
          <a:xfrm>
            <a:off x="0" y="735013"/>
            <a:ext cx="5387975" cy="3381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endParaRPr lang="my-MM">
              <a:solidFill>
                <a:schemeClr val="folHlink"/>
              </a:solidFill>
              <a:latin typeface="Win Innwa" pitchFamily="2" charset="0"/>
              <a:ea typeface="+mn-ea"/>
            </a:endParaRPr>
          </a:p>
        </p:txBody>
      </p:sp>
      <p:sp>
        <p:nvSpPr>
          <p:cNvPr id="38929"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8930"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1018"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341024" name="Rectangle 32"/>
          <p:cNvSpPr>
            <a:spLocks noChangeArrowheads="1"/>
          </p:cNvSpPr>
          <p:nvPr/>
        </p:nvSpPr>
        <p:spPr bwMode="auto">
          <a:xfrm>
            <a:off x="6778625" y="857250"/>
            <a:ext cx="1968500" cy="1023938"/>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1025" name="Rectangle 33"/>
          <p:cNvSpPr>
            <a:spLocks noChangeArrowheads="1"/>
          </p:cNvSpPr>
          <p:nvPr/>
        </p:nvSpPr>
        <p:spPr bwMode="auto">
          <a:xfrm>
            <a:off x="8093075"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26</a:t>
            </a:r>
          </a:p>
        </p:txBody>
      </p:sp>
      <p:sp>
        <p:nvSpPr>
          <p:cNvPr id="38935" name="Rectangle 35"/>
          <p:cNvSpPr>
            <a:spLocks noChangeArrowheads="1"/>
          </p:cNvSpPr>
          <p:nvPr/>
        </p:nvSpPr>
        <p:spPr bwMode="auto">
          <a:xfrm>
            <a:off x="153988" y="230188"/>
            <a:ext cx="8493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38936" name="Rectangle 36"/>
          <p:cNvSpPr>
            <a:spLocks noChangeArrowheads="1"/>
          </p:cNvSpPr>
          <p:nvPr/>
        </p:nvSpPr>
        <p:spPr bwMode="auto">
          <a:xfrm>
            <a:off x="6888163" y="909638"/>
            <a:ext cx="19478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solidFill>
                  <a:srgbClr val="FBF43D"/>
                </a:solidFill>
                <a:latin typeface="WinInnwa" charset="0"/>
              </a:rPr>
              <a:t>usrf;csufrsm;</a:t>
            </a:r>
          </a:p>
          <a:p>
            <a:r>
              <a:rPr lang="en-US" sz="2000">
                <a:solidFill>
                  <a:srgbClr val="FBF43D"/>
                </a:solidFill>
                <a:latin typeface="WinInnwa" charset="0"/>
              </a:rPr>
              <a:t>urÇmOD;usrf; 5;29</a:t>
            </a:r>
          </a:p>
        </p:txBody>
      </p:sp>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530475" y="611188"/>
            <a:ext cx="28956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endParaRPr lang="en-US" sz="2400" dirty="0">
              <a:solidFill>
                <a:schemeClr val="folHlink"/>
              </a:solidFill>
              <a:latin typeface="WinInnwa" pitchFamily="2" charset="0"/>
              <a:ea typeface="+mn-ea"/>
            </a:endParaRPr>
          </a:p>
        </p:txBody>
      </p:sp>
      <p:sp>
        <p:nvSpPr>
          <p:cNvPr id="342019" name="Text Box 3"/>
          <p:cNvSpPr txBox="1">
            <a:spLocks noChangeArrowheads="1"/>
          </p:cNvSpPr>
          <p:nvPr/>
        </p:nvSpPr>
        <p:spPr bwMode="auto">
          <a:xfrm>
            <a:off x="1811338" y="1274763"/>
            <a:ext cx="40894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endParaRPr lang="en-US" sz="2400">
              <a:solidFill>
                <a:schemeClr val="folHlink"/>
              </a:solidFill>
              <a:latin typeface="WinInnwa" charset="0"/>
            </a:endParaRPr>
          </a:p>
        </p:txBody>
      </p:sp>
      <p:sp>
        <p:nvSpPr>
          <p:cNvPr id="342020" name="Text Box 4"/>
          <p:cNvSpPr txBox="1">
            <a:spLocks noChangeArrowheads="1"/>
          </p:cNvSpPr>
          <p:nvPr/>
        </p:nvSpPr>
        <p:spPr bwMode="auto">
          <a:xfrm>
            <a:off x="3887788" y="1819275"/>
            <a:ext cx="160178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  </a:t>
            </a:r>
            <a:endParaRPr lang="en-US" sz="2400" dirty="0">
              <a:solidFill>
                <a:schemeClr val="folHlink"/>
              </a:solidFill>
              <a:latin typeface="WinInnwa" pitchFamily="2" charset="0"/>
              <a:ea typeface="+mn-ea"/>
            </a:endParaRPr>
          </a:p>
        </p:txBody>
      </p:sp>
      <p:sp>
        <p:nvSpPr>
          <p:cNvPr id="342021" name="Text Box 5"/>
          <p:cNvSpPr txBox="1">
            <a:spLocks noChangeArrowheads="1"/>
          </p:cNvSpPr>
          <p:nvPr/>
        </p:nvSpPr>
        <p:spPr bwMode="auto">
          <a:xfrm>
            <a:off x="3686175" y="2354263"/>
            <a:ext cx="2217738"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tmjA</a:t>
            </a:r>
            <a:r>
              <a:rPr lang="en-US" sz="2800" dirty="0">
                <a:solidFill>
                  <a:schemeClr val="folHlink"/>
                </a:solidFill>
                <a:latin typeface="WinInnwa" pitchFamily="2" charset="0"/>
                <a:ea typeface="+mn-ea"/>
              </a:rPr>
              <a:t>[H</a:t>
            </a:r>
            <a:endParaRPr lang="en-US" sz="2400" dirty="0">
              <a:solidFill>
                <a:schemeClr val="folHlink"/>
              </a:solidFill>
              <a:latin typeface="WinInnwa" pitchFamily="2" charset="0"/>
              <a:ea typeface="+mn-ea"/>
            </a:endParaRPr>
          </a:p>
        </p:txBody>
      </p:sp>
      <p:sp>
        <p:nvSpPr>
          <p:cNvPr id="342022" name="Rectangle 6"/>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31" name="Line 15"/>
          <p:cNvSpPr>
            <a:spLocks noChangeShapeType="1"/>
          </p:cNvSpPr>
          <p:nvPr/>
        </p:nvSpPr>
        <p:spPr bwMode="auto">
          <a:xfrm flipH="1">
            <a:off x="3227388" y="1370013"/>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32" name="Line 16"/>
          <p:cNvSpPr>
            <a:spLocks noChangeShapeType="1"/>
          </p:cNvSpPr>
          <p:nvPr/>
        </p:nvSpPr>
        <p:spPr bwMode="auto">
          <a:xfrm>
            <a:off x="3221038" y="1301750"/>
            <a:ext cx="363537"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33" name="Text Box 17"/>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42037" name="Text Box 21"/>
          <p:cNvSpPr txBox="1">
            <a:spLocks noChangeArrowheads="1"/>
          </p:cNvSpPr>
          <p:nvPr/>
        </p:nvSpPr>
        <p:spPr bwMode="auto">
          <a:xfrm>
            <a:off x="0" y="2030413"/>
            <a:ext cx="5387975" cy="3381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endParaRPr lang="my-MM">
              <a:solidFill>
                <a:schemeClr val="folHlink"/>
              </a:solidFill>
              <a:latin typeface="Win Innwa" pitchFamily="2" charset="0"/>
              <a:ea typeface="+mn-ea"/>
            </a:endParaRPr>
          </a:p>
        </p:txBody>
      </p:sp>
      <p:sp>
        <p:nvSpPr>
          <p:cNvPr id="39955" name="Text Box 23"/>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39956"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2042" name="Rectangle 26"/>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2047" name="Text Box 31"/>
          <p:cNvSpPr txBox="1">
            <a:spLocks noChangeArrowheads="1"/>
          </p:cNvSpPr>
          <p:nvPr/>
        </p:nvSpPr>
        <p:spPr bwMode="auto">
          <a:xfrm>
            <a:off x="6737350" y="1087438"/>
            <a:ext cx="1995488" cy="7016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a:solidFill>
                  <a:srgbClr val="FBF43D"/>
                </a:solidFill>
                <a:latin typeface="WinInnwa" charset="0"/>
              </a:rPr>
              <a:t>usrf;csufrsm;</a:t>
            </a:r>
          </a:p>
          <a:p>
            <a:r>
              <a:rPr lang="en-US" sz="2000">
                <a:solidFill>
                  <a:srgbClr val="FBF43D"/>
                </a:solidFill>
                <a:latin typeface="WinInnwa" charset="0"/>
              </a:rPr>
              <a:t>urÇmOD;usrf; 11;26</a:t>
            </a:r>
          </a:p>
        </p:txBody>
      </p:sp>
      <p:sp>
        <p:nvSpPr>
          <p:cNvPr id="342048" name="Rectangle 32"/>
          <p:cNvSpPr>
            <a:spLocks noChangeArrowheads="1"/>
          </p:cNvSpPr>
          <p:nvPr/>
        </p:nvSpPr>
        <p:spPr bwMode="auto">
          <a:xfrm>
            <a:off x="6362700" y="996950"/>
            <a:ext cx="2303463" cy="1065213"/>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2049" name="Rectangle 33"/>
          <p:cNvSpPr>
            <a:spLocks noChangeArrowheads="1"/>
          </p:cNvSpPr>
          <p:nvPr/>
        </p:nvSpPr>
        <p:spPr bwMode="auto">
          <a:xfrm>
            <a:off x="8093075"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27</a:t>
            </a:r>
          </a:p>
        </p:txBody>
      </p:sp>
      <p:sp>
        <p:nvSpPr>
          <p:cNvPr id="39961" name="Rectangle 35"/>
          <p:cNvSpPr>
            <a:spLocks noChangeArrowheads="1"/>
          </p:cNvSpPr>
          <p:nvPr/>
        </p:nvSpPr>
        <p:spPr bwMode="auto">
          <a:xfrm>
            <a:off x="112713" y="85725"/>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324100" y="590550"/>
            <a:ext cx="28956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p>
        </p:txBody>
      </p:sp>
      <p:sp>
        <p:nvSpPr>
          <p:cNvPr id="331779" name="Text Box 3"/>
          <p:cNvSpPr txBox="1">
            <a:spLocks noChangeArrowheads="1"/>
          </p:cNvSpPr>
          <p:nvPr/>
        </p:nvSpPr>
        <p:spPr bwMode="auto">
          <a:xfrm>
            <a:off x="1790700" y="125412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endParaRPr lang="en-US" sz="2400">
              <a:solidFill>
                <a:schemeClr val="folHlink"/>
              </a:solidFill>
              <a:latin typeface="WinInnwa" charset="0"/>
            </a:endParaRPr>
          </a:p>
        </p:txBody>
      </p:sp>
      <p:sp>
        <p:nvSpPr>
          <p:cNvPr id="331780" name="Text Box 4"/>
          <p:cNvSpPr txBox="1">
            <a:spLocks noChangeArrowheads="1"/>
          </p:cNvSpPr>
          <p:nvPr/>
        </p:nvSpPr>
        <p:spPr bwMode="auto">
          <a:xfrm>
            <a:off x="3763963" y="1819275"/>
            <a:ext cx="160178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a:t>
            </a:r>
            <a:endParaRPr lang="en-US" sz="2400" dirty="0">
              <a:solidFill>
                <a:schemeClr val="folHlink"/>
              </a:solidFill>
              <a:latin typeface="WinInnwa" pitchFamily="2" charset="0"/>
              <a:ea typeface="+mn-ea"/>
            </a:endParaRPr>
          </a:p>
        </p:txBody>
      </p:sp>
      <p:sp>
        <p:nvSpPr>
          <p:cNvPr id="331781" name="Text Box 5"/>
          <p:cNvSpPr txBox="1">
            <a:spLocks noChangeArrowheads="1"/>
          </p:cNvSpPr>
          <p:nvPr/>
        </p:nvSpPr>
        <p:spPr bwMode="auto">
          <a:xfrm>
            <a:off x="3417888" y="2354263"/>
            <a:ext cx="426085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tmjA</a:t>
            </a:r>
            <a:r>
              <a:rPr lang="en-US" sz="2800" dirty="0">
                <a:solidFill>
                  <a:schemeClr val="folHlink"/>
                </a:solidFill>
                <a:latin typeface="WinInnwa" pitchFamily="2" charset="0"/>
                <a:ea typeface="+mn-ea"/>
              </a:rPr>
              <a:t>[H (</a:t>
            </a:r>
            <a:r>
              <a:rPr lang="en-US" sz="2800" dirty="0" err="1">
                <a:solidFill>
                  <a:schemeClr val="folHlink"/>
                </a:solidFill>
                <a:latin typeface="WinInnwa" pitchFamily="2" charset="0"/>
                <a:ea typeface="+mn-ea"/>
              </a:rPr>
              <a:t>pm&amp;J</a:t>
            </a:r>
            <a:r>
              <a:rPr lang="en-US" sz="2800" dirty="0">
                <a:solidFill>
                  <a:schemeClr val="folHlink"/>
                </a:solidFill>
                <a:latin typeface="WinInnwa" pitchFamily="2" charset="0"/>
                <a:ea typeface="+mn-ea"/>
              </a:rPr>
              <a:t>)</a:t>
            </a:r>
            <a:endParaRPr lang="en-US" sz="2400" dirty="0">
              <a:solidFill>
                <a:schemeClr val="folHlink"/>
              </a:solidFill>
              <a:latin typeface="WinInnwa" pitchFamily="2" charset="0"/>
              <a:ea typeface="+mn-ea"/>
            </a:endParaRPr>
          </a:p>
        </p:txBody>
      </p:sp>
      <p:sp>
        <p:nvSpPr>
          <p:cNvPr id="331784"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4" name="Line 18"/>
          <p:cNvSpPr>
            <a:spLocks noChangeShapeType="1"/>
          </p:cNvSpPr>
          <p:nvPr/>
        </p:nvSpPr>
        <p:spPr bwMode="auto">
          <a:xfrm flipH="1">
            <a:off x="3227388" y="1370013"/>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5" name="Line 19"/>
          <p:cNvSpPr>
            <a:spLocks noChangeShapeType="1"/>
          </p:cNvSpPr>
          <p:nvPr/>
        </p:nvSpPr>
        <p:spPr bwMode="auto">
          <a:xfrm>
            <a:off x="3303588" y="1301750"/>
            <a:ext cx="363537"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796" name="Text Box 20"/>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31826" name="Text Box 50"/>
          <p:cNvSpPr txBox="1">
            <a:spLocks noChangeArrowheads="1"/>
          </p:cNvSpPr>
          <p:nvPr/>
        </p:nvSpPr>
        <p:spPr bwMode="auto">
          <a:xfrm>
            <a:off x="3900488" y="2889250"/>
            <a:ext cx="3833812"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a:solidFill>
                  <a:schemeClr val="folHlink"/>
                </a:solidFill>
                <a:latin typeface="WinInnwa" pitchFamily="2" charset="0"/>
                <a:ea typeface="+mn-ea"/>
              </a:rPr>
              <a:t>'g0df'f</a:t>
            </a:r>
            <a:endParaRPr lang="en-US" sz="2400" dirty="0">
              <a:solidFill>
                <a:schemeClr val="folHlink"/>
              </a:solidFill>
              <a:latin typeface="WinInnwa" pitchFamily="2" charset="0"/>
              <a:ea typeface="+mn-ea"/>
            </a:endParaRPr>
          </a:p>
        </p:txBody>
      </p:sp>
      <p:sp>
        <p:nvSpPr>
          <p:cNvPr id="331830" name="Text Box 54"/>
          <p:cNvSpPr txBox="1">
            <a:spLocks noChangeArrowheads="1"/>
          </p:cNvSpPr>
          <p:nvPr/>
        </p:nvSpPr>
        <p:spPr bwMode="auto">
          <a:xfrm>
            <a:off x="568325" y="1979613"/>
            <a:ext cx="5387975" cy="3381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endParaRPr lang="my-MM">
              <a:solidFill>
                <a:schemeClr val="folHlink"/>
              </a:solidFill>
              <a:latin typeface="Win Innwa" pitchFamily="2" charset="0"/>
              <a:ea typeface="+mn-ea"/>
            </a:endParaRPr>
          </a:p>
        </p:txBody>
      </p:sp>
      <p:sp>
        <p:nvSpPr>
          <p:cNvPr id="40981" name="Text Box 56"/>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0982"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1835" name="Rectangle 59"/>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1839" name="Text Box 63"/>
          <p:cNvSpPr txBox="1">
            <a:spLocks noChangeArrowheads="1"/>
          </p:cNvSpPr>
          <p:nvPr/>
        </p:nvSpPr>
        <p:spPr bwMode="auto">
          <a:xfrm>
            <a:off x="5054600" y="776288"/>
            <a:ext cx="3349625" cy="4572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a:latin typeface="WinInnwa" pitchFamily="2" charset="0"/>
                <a:ea typeface="+mn-ea"/>
              </a:rPr>
              <a:t> </a:t>
            </a:r>
            <a:r>
              <a:rPr lang="en-US" sz="2400" dirty="0" err="1">
                <a:latin typeface="WinInnwa" pitchFamily="2" charset="0"/>
                <a:ea typeface="+mn-ea"/>
              </a:rPr>
              <a:t>usrf;csufrsm</a:t>
            </a:r>
            <a:r>
              <a:rPr lang="en-US" sz="2400" dirty="0">
                <a:latin typeface="WinInnwa" pitchFamily="2" charset="0"/>
                <a:ea typeface="+mn-ea"/>
              </a:rPr>
              <a:t>;</a:t>
            </a:r>
            <a:endParaRPr lang="en-US" dirty="0">
              <a:latin typeface="WinInnwa" pitchFamily="2" charset="0"/>
              <a:ea typeface="+mn-ea"/>
            </a:endParaRPr>
          </a:p>
        </p:txBody>
      </p:sp>
      <p:sp>
        <p:nvSpPr>
          <p:cNvPr id="331840" name="Text Box 64"/>
          <p:cNvSpPr txBox="1">
            <a:spLocks noChangeArrowheads="1"/>
          </p:cNvSpPr>
          <p:nvPr/>
        </p:nvSpPr>
        <p:spPr bwMode="auto">
          <a:xfrm>
            <a:off x="5051425" y="1082675"/>
            <a:ext cx="3287713"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2400" dirty="0">
                <a:solidFill>
                  <a:schemeClr val="folHlink"/>
                </a:solidFill>
                <a:latin typeface="WinInnwa" pitchFamily="2" charset="0"/>
                <a:ea typeface="+mn-ea"/>
              </a:rPr>
              <a:t>&amp;</a:t>
            </a:r>
            <a:r>
              <a:rPr lang="en-US" sz="2400" dirty="0" err="1">
                <a:solidFill>
                  <a:schemeClr val="folHlink"/>
                </a:solidFill>
                <a:latin typeface="WinInnwa" pitchFamily="2" charset="0"/>
                <a:ea typeface="+mn-ea"/>
              </a:rPr>
              <a:t>ko</a:t>
            </a:r>
            <a:r>
              <a:rPr lang="en-US" sz="2400" dirty="0">
                <a:solidFill>
                  <a:schemeClr val="folHlink"/>
                </a:solidFill>
                <a:latin typeface="WinInnwa" pitchFamily="2" charset="0"/>
                <a:ea typeface="+mn-ea"/>
              </a:rPr>
              <a:t> 4;22</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1842" name="Rectangle 66"/>
          <p:cNvSpPr>
            <a:spLocks noChangeArrowheads="1"/>
          </p:cNvSpPr>
          <p:nvPr/>
        </p:nvSpPr>
        <p:spPr bwMode="auto">
          <a:xfrm>
            <a:off x="8093075"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28</a:t>
            </a:r>
          </a:p>
        </p:txBody>
      </p:sp>
      <p:sp>
        <p:nvSpPr>
          <p:cNvPr id="40988" name="Rectangle 68"/>
          <p:cNvSpPr>
            <a:spLocks noChangeArrowheads="1"/>
          </p:cNvSpPr>
          <p:nvPr/>
        </p:nvSpPr>
        <p:spPr bwMode="auto">
          <a:xfrm>
            <a:off x="196850" y="96838"/>
            <a:ext cx="8493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39"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4340"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4341" name="Rectangle 5"/>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4342"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7" name="Rectangle 7"/>
          <p:cNvSpPr>
            <a:spLocks noChangeArrowheads="1"/>
          </p:cNvSpPr>
          <p:nvPr/>
        </p:nvSpPr>
        <p:spPr bwMode="auto">
          <a:xfrm>
            <a:off x="3454400" y="2794000"/>
            <a:ext cx="5930900" cy="345122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nSpc>
                <a:spcPct val="80000"/>
              </a:lnSpc>
              <a:spcBef>
                <a:spcPct val="50000"/>
              </a:spcBef>
            </a:pPr>
            <a:r>
              <a:rPr lang="ja-JP" altLang="en-US" sz="4800">
                <a:solidFill>
                  <a:schemeClr val="folHlink"/>
                </a:solidFill>
                <a:latin typeface="WwinBurmese" charset="0"/>
              </a:rPr>
              <a:t>“</a:t>
            </a:r>
            <a:r>
              <a:rPr lang="en-US" sz="4800">
                <a:solidFill>
                  <a:schemeClr val="folHlink"/>
                </a:solidFill>
                <a:latin typeface="WwinBurmese" charset="0"/>
              </a:rPr>
              <a:t>M-C-C</a:t>
            </a:r>
            <a:r>
              <a:rPr lang="ja-JP" altLang="en-US" sz="4800">
                <a:solidFill>
                  <a:schemeClr val="folHlink"/>
                </a:solidFill>
                <a:latin typeface="WwinBurmese" charset="0"/>
              </a:rPr>
              <a:t>”</a:t>
            </a:r>
            <a:endParaRPr lang="en-US" sz="4800">
              <a:solidFill>
                <a:schemeClr val="folHlink"/>
              </a:solidFill>
              <a:latin typeface="WwinBurmese" charset="0"/>
            </a:endParaRPr>
          </a:p>
          <a:p>
            <a:pPr>
              <a:lnSpc>
                <a:spcPct val="80000"/>
              </a:lnSpc>
              <a:spcBef>
                <a:spcPct val="50000"/>
              </a:spcBef>
            </a:pPr>
            <a:r>
              <a:rPr lang="en-US" sz="4400">
                <a:solidFill>
                  <a:schemeClr val="folHlink"/>
                </a:solidFill>
                <a:latin typeface="Win Innwa" charset="0"/>
              </a:rPr>
              <a:t>   </a:t>
            </a:r>
            <a:r>
              <a:rPr lang="en-US" sz="3200">
                <a:solidFill>
                  <a:schemeClr val="folHlink"/>
                </a:solidFill>
                <a:latin typeface="WinInnwa" charset="0"/>
              </a:rPr>
              <a:t>ukd,fusifhw&amp;m;</a:t>
            </a:r>
          </a:p>
          <a:p>
            <a:pPr>
              <a:lnSpc>
                <a:spcPct val="80000"/>
              </a:lnSpc>
              <a:spcBef>
                <a:spcPct val="50000"/>
              </a:spcBef>
            </a:pPr>
            <a:r>
              <a:rPr lang="en-US" sz="3200">
                <a:solidFill>
                  <a:schemeClr val="folHlink"/>
                </a:solidFill>
                <a:latin typeface="WinInnwa" charset="0"/>
              </a:rPr>
              <a:t>    vlUtodkif;t0dkfif;ESifhqkdifaomw&amp;m;	</a:t>
            </a:r>
          </a:p>
          <a:p>
            <a:pPr>
              <a:lnSpc>
                <a:spcPct val="80000"/>
              </a:lnSpc>
              <a:spcBef>
                <a:spcPct val="50000"/>
              </a:spcBef>
            </a:pPr>
            <a:r>
              <a:rPr lang="en-US" sz="3200">
                <a:solidFill>
                  <a:schemeClr val="folHlink"/>
                </a:solidFill>
                <a:latin typeface="WinInnwa" charset="0"/>
              </a:rPr>
              <a:t>  0wfjyKyJGvrf;obifESifhqkdifaomw&amp;m;	</a:t>
            </a:r>
          </a:p>
          <a:p>
            <a:pPr>
              <a:lnSpc>
                <a:spcPct val="80000"/>
              </a:lnSpc>
              <a:spcBef>
                <a:spcPct val="50000"/>
              </a:spcBef>
            </a:pPr>
            <a:r>
              <a:rPr lang="en-US" sz="3200">
                <a:solidFill>
                  <a:schemeClr val="folHlink"/>
                </a:solidFill>
                <a:latin typeface="WinInnwa" charset="0"/>
              </a:rPr>
              <a:t>		</a:t>
            </a:r>
            <a:r>
              <a:rPr lang="en-US" sz="3200">
                <a:solidFill>
                  <a:schemeClr val="folHlink"/>
                </a:solidFill>
                <a:latin typeface="Metrix-1" charset="0"/>
              </a:rPr>
              <a:t>	</a:t>
            </a:r>
          </a:p>
        </p:txBody>
      </p:sp>
      <p:grpSp>
        <p:nvGrpSpPr>
          <p:cNvPr id="2" name="Group 8"/>
          <p:cNvGrpSpPr>
            <a:grpSpLocks/>
          </p:cNvGrpSpPr>
          <p:nvPr/>
        </p:nvGrpSpPr>
        <p:grpSpPr bwMode="auto">
          <a:xfrm>
            <a:off x="392113" y="1209675"/>
            <a:ext cx="3073400" cy="3914775"/>
            <a:chOff x="1903" y="546"/>
            <a:chExt cx="1936" cy="2466"/>
          </a:xfrm>
        </p:grpSpPr>
        <p:sp>
          <p:nvSpPr>
            <p:cNvPr id="578569" name="Rectangle 9"/>
            <p:cNvSpPr>
              <a:spLocks noChangeArrowheads="1"/>
            </p:cNvSpPr>
            <p:nvPr/>
          </p:nvSpPr>
          <p:spPr bwMode="auto">
            <a:xfrm>
              <a:off x="1972" y="844"/>
              <a:ext cx="1816" cy="2168"/>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61" name="Rectangle 10"/>
            <p:cNvSpPr>
              <a:spLocks noChangeArrowheads="1"/>
            </p:cNvSpPr>
            <p:nvPr/>
          </p:nvSpPr>
          <p:spPr bwMode="auto">
            <a:xfrm>
              <a:off x="1986" y="1911"/>
              <a:ext cx="1747"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Arial Unicode MS" charset="0"/>
                  <a:cs typeface="Arial Unicode MS" charset="0"/>
                </a:rPr>
                <a:t>KADESH BARNEA</a:t>
              </a:r>
            </a:p>
          </p:txBody>
        </p:sp>
        <p:sp>
          <p:nvSpPr>
            <p:cNvPr id="578571" name="AutoShape 11"/>
            <p:cNvSpPr>
              <a:spLocks noChangeArrowheads="1"/>
            </p:cNvSpPr>
            <p:nvPr/>
          </p:nvSpPr>
          <p:spPr bwMode="auto">
            <a:xfrm>
              <a:off x="1972" y="612"/>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2" name="Rectangle 12"/>
            <p:cNvSpPr>
              <a:spLocks noChangeArrowheads="1"/>
            </p:cNvSpPr>
            <p:nvPr/>
          </p:nvSpPr>
          <p:spPr bwMode="auto">
            <a:xfrm>
              <a:off x="1972" y="852"/>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64" name="Rectangle 13"/>
            <p:cNvSpPr>
              <a:spLocks noChangeArrowheads="1"/>
            </p:cNvSpPr>
            <p:nvPr/>
          </p:nvSpPr>
          <p:spPr bwMode="auto">
            <a:xfrm>
              <a:off x="1903" y="546"/>
              <a:ext cx="822"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WinInnwa" charset="0"/>
                </a:rPr>
                <a:t>   arma&amp;S</a:t>
              </a:r>
            </a:p>
          </p:txBody>
        </p:sp>
        <p:sp>
          <p:nvSpPr>
            <p:cNvPr id="578574" name="Line 14"/>
            <p:cNvSpPr>
              <a:spLocks noChangeShapeType="1"/>
            </p:cNvSpPr>
            <p:nvPr/>
          </p:nvSpPr>
          <p:spPr bwMode="auto">
            <a:xfrm>
              <a:off x="2104" y="1568"/>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5" name="Line 15"/>
            <p:cNvSpPr>
              <a:spLocks noChangeShapeType="1"/>
            </p:cNvSpPr>
            <p:nvPr/>
          </p:nvSpPr>
          <p:spPr bwMode="auto">
            <a:xfrm>
              <a:off x="2104" y="1856"/>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6" name="Line 16"/>
            <p:cNvSpPr>
              <a:spLocks noChangeShapeType="1"/>
            </p:cNvSpPr>
            <p:nvPr/>
          </p:nvSpPr>
          <p:spPr bwMode="auto">
            <a:xfrm>
              <a:off x="2108" y="2144"/>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7" name="Line 17"/>
            <p:cNvSpPr>
              <a:spLocks noChangeShapeType="1"/>
            </p:cNvSpPr>
            <p:nvPr/>
          </p:nvSpPr>
          <p:spPr bwMode="auto">
            <a:xfrm>
              <a:off x="2104" y="128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8" name="Line 18"/>
            <p:cNvSpPr>
              <a:spLocks noChangeShapeType="1"/>
            </p:cNvSpPr>
            <p:nvPr/>
          </p:nvSpPr>
          <p:spPr bwMode="auto">
            <a:xfrm>
              <a:off x="2104" y="272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79" name="Line 19"/>
            <p:cNvSpPr>
              <a:spLocks noChangeShapeType="1"/>
            </p:cNvSpPr>
            <p:nvPr/>
          </p:nvSpPr>
          <p:spPr bwMode="auto">
            <a:xfrm>
              <a:off x="2104" y="2432"/>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71" name="Rectangle 20"/>
            <p:cNvSpPr>
              <a:spLocks noChangeArrowheads="1"/>
            </p:cNvSpPr>
            <p:nvPr/>
          </p:nvSpPr>
          <p:spPr bwMode="auto">
            <a:xfrm>
              <a:off x="2287" y="1018"/>
              <a:ext cx="1552"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inInnwa" charset="0"/>
                </a:rPr>
                <a:t>xGufajrmuf&amp;musrf;</a:t>
              </a:r>
            </a:p>
          </p:txBody>
        </p:sp>
        <p:sp>
          <p:nvSpPr>
            <p:cNvPr id="14372" name="Rectangle 21"/>
            <p:cNvSpPr>
              <a:spLocks noChangeArrowheads="1"/>
            </p:cNvSpPr>
            <p:nvPr/>
          </p:nvSpPr>
          <p:spPr bwMode="auto">
            <a:xfrm>
              <a:off x="2455" y="1306"/>
              <a:ext cx="952"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inInnwa" charset="0"/>
                </a:rPr>
                <a:t>odemawmif</a:t>
              </a:r>
            </a:p>
          </p:txBody>
        </p:sp>
        <p:sp>
          <p:nvSpPr>
            <p:cNvPr id="14373" name="Rectangle 22"/>
            <p:cNvSpPr>
              <a:spLocks noChangeArrowheads="1"/>
            </p:cNvSpPr>
            <p:nvPr/>
          </p:nvSpPr>
          <p:spPr bwMode="auto">
            <a:xfrm>
              <a:off x="2319" y="1594"/>
              <a:ext cx="76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winBurmese" charset="0"/>
                </a:rPr>
                <a:t>M - C - C </a:t>
              </a:r>
            </a:p>
          </p:txBody>
        </p:sp>
        <p:sp>
          <p:nvSpPr>
            <p:cNvPr id="14374" name="Rectangle 23"/>
            <p:cNvSpPr>
              <a:spLocks noChangeArrowheads="1"/>
            </p:cNvSpPr>
            <p:nvPr/>
          </p:nvSpPr>
          <p:spPr bwMode="auto">
            <a:xfrm>
              <a:off x="2655" y="2170"/>
              <a:ext cx="29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winBurmese" charset="0"/>
                </a:rPr>
                <a:t>40</a:t>
              </a:r>
            </a:p>
          </p:txBody>
        </p:sp>
        <p:sp>
          <p:nvSpPr>
            <p:cNvPr id="14375" name="Rectangle 24"/>
            <p:cNvSpPr>
              <a:spLocks noChangeArrowheads="1"/>
            </p:cNvSpPr>
            <p:nvPr/>
          </p:nvSpPr>
          <p:spPr bwMode="auto">
            <a:xfrm>
              <a:off x="2143" y="2458"/>
              <a:ext cx="498"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WwinBurmese" charset="0"/>
                </a:rPr>
                <a:t>5  SERMONS</a:t>
              </a:r>
            </a:p>
          </p:txBody>
        </p:sp>
      </p:grpSp>
      <p:sp>
        <p:nvSpPr>
          <p:cNvPr id="578585" name="AutoShape 25"/>
          <p:cNvSpPr>
            <a:spLocks noChangeArrowheads="1"/>
          </p:cNvSpPr>
          <p:nvPr/>
        </p:nvSpPr>
        <p:spPr bwMode="auto">
          <a:xfrm>
            <a:off x="541338" y="2787650"/>
            <a:ext cx="6037262" cy="584200"/>
          </a:xfrm>
          <a:prstGeom prst="roundRect">
            <a:avLst>
              <a:gd name="adj" fmla="val 16667"/>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nvGrpSpPr>
          <p:cNvPr id="1434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58" name="Rectangle 3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59" name="Rectangle 3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4347" name="Text Box 36"/>
          <p:cNvSpPr txBox="1">
            <a:spLocks noChangeArrowheads="1"/>
          </p:cNvSpPr>
          <p:nvPr/>
        </p:nvSpPr>
        <p:spPr bwMode="auto">
          <a:xfrm>
            <a:off x="592138" y="658336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578601" name="Rectangle 41"/>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02</a:t>
            </a:r>
          </a:p>
        </p:txBody>
      </p:sp>
      <p:sp>
        <p:nvSpPr>
          <p:cNvPr id="578603" name="AutoShape 43"/>
          <p:cNvSpPr>
            <a:spLocks noChangeArrowheads="1"/>
          </p:cNvSpPr>
          <p:nvPr/>
        </p:nvSpPr>
        <p:spPr bwMode="auto">
          <a:xfrm>
            <a:off x="3384550" y="3625850"/>
            <a:ext cx="5759450" cy="2201863"/>
          </a:xfrm>
          <a:prstGeom prst="roundRect">
            <a:avLst>
              <a:gd name="adj" fmla="val 16667"/>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4351" name="Text Box 44"/>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78567"/>
                                        </p:tgtEl>
                                        <p:attrNameLst>
                                          <p:attrName>style.visibility</p:attrName>
                                        </p:attrNameLst>
                                      </p:cBhvr>
                                      <p:to>
                                        <p:strVal val="visible"/>
                                      </p:to>
                                    </p:set>
                                    <p:animEffect transition="in" filter="dissolve">
                                      <p:cBhvr>
                                        <p:cTn id="14" dur="500"/>
                                        <p:tgtEl>
                                          <p:spTgt spid="57856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78585"/>
                                        </p:tgtEl>
                                        <p:attrNameLst>
                                          <p:attrName>style.visibility</p:attrName>
                                        </p:attrNameLst>
                                      </p:cBhvr>
                                      <p:to>
                                        <p:strVal val="visible"/>
                                      </p:to>
                                    </p:set>
                                    <p:animEffect transition="in" filter="dissolve">
                                      <p:cBhvr>
                                        <p:cTn id="19" dur="500"/>
                                        <p:tgtEl>
                                          <p:spTgt spid="578585"/>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578603"/>
                                        </p:tgtEl>
                                        <p:attrNameLst>
                                          <p:attrName>style.visibility</p:attrName>
                                        </p:attrNameLst>
                                      </p:cBhvr>
                                      <p:to>
                                        <p:strVal val="visible"/>
                                      </p:to>
                                    </p:set>
                                    <p:animEffect transition="in" filter="dissolve">
                                      <p:cBhvr>
                                        <p:cTn id="23" dur="500"/>
                                        <p:tgtEl>
                                          <p:spTgt spid="578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7" grpId="0" autoUpdateAnimBg="0"/>
      <p:bldP spid="578585" grpId="0" animBg="1"/>
      <p:bldP spid="57860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241550" y="590550"/>
            <a:ext cx="28956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endParaRPr lang="en-US" sz="2400" dirty="0">
              <a:solidFill>
                <a:schemeClr val="folHlink"/>
              </a:solidFill>
              <a:latin typeface="WinInnwa" pitchFamily="2" charset="0"/>
              <a:ea typeface="+mn-ea"/>
            </a:endParaRPr>
          </a:p>
        </p:txBody>
      </p:sp>
      <p:sp>
        <p:nvSpPr>
          <p:cNvPr id="332803" name="Text Box 3"/>
          <p:cNvSpPr txBox="1">
            <a:spLocks noChangeArrowheads="1"/>
          </p:cNvSpPr>
          <p:nvPr/>
        </p:nvSpPr>
        <p:spPr bwMode="auto">
          <a:xfrm>
            <a:off x="1955800" y="133667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p>
        </p:txBody>
      </p:sp>
      <p:sp>
        <p:nvSpPr>
          <p:cNvPr id="332804" name="Text Box 4"/>
          <p:cNvSpPr txBox="1">
            <a:spLocks noChangeArrowheads="1"/>
          </p:cNvSpPr>
          <p:nvPr/>
        </p:nvSpPr>
        <p:spPr bwMode="auto">
          <a:xfrm>
            <a:off x="3763963" y="1819275"/>
            <a:ext cx="160178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a:t>
            </a:r>
            <a:endParaRPr lang="en-US" sz="2400" dirty="0">
              <a:solidFill>
                <a:schemeClr val="folHlink"/>
              </a:solidFill>
              <a:latin typeface="WinInnwa" pitchFamily="2" charset="0"/>
              <a:ea typeface="+mn-ea"/>
            </a:endParaRPr>
          </a:p>
        </p:txBody>
      </p:sp>
      <p:sp>
        <p:nvSpPr>
          <p:cNvPr id="332805" name="Text Box 5"/>
          <p:cNvSpPr txBox="1">
            <a:spLocks noChangeArrowheads="1"/>
          </p:cNvSpPr>
          <p:nvPr/>
        </p:nvSpPr>
        <p:spPr bwMode="auto">
          <a:xfrm>
            <a:off x="3417888" y="2354263"/>
            <a:ext cx="2217737"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tmjAH</a:t>
            </a:r>
            <a:r>
              <a:rPr lang="en-US" sz="2800" dirty="0">
                <a:solidFill>
                  <a:schemeClr val="folHlink"/>
                </a:solidFill>
                <a:latin typeface="WinInnwa" pitchFamily="2" charset="0"/>
                <a:ea typeface="+mn-ea"/>
              </a:rPr>
              <a:t>[H</a:t>
            </a:r>
            <a:endParaRPr lang="en-US" sz="2400" dirty="0">
              <a:solidFill>
                <a:schemeClr val="folHlink"/>
              </a:solidFill>
              <a:latin typeface="WinInnwa" pitchFamily="2" charset="0"/>
              <a:ea typeface="+mn-ea"/>
            </a:endParaRPr>
          </a:p>
        </p:txBody>
      </p:sp>
      <p:sp>
        <p:nvSpPr>
          <p:cNvPr id="332806" name="Text Box 6"/>
          <p:cNvSpPr txBox="1">
            <a:spLocks noChangeArrowheads="1"/>
          </p:cNvSpPr>
          <p:nvPr/>
        </p:nvSpPr>
        <p:spPr bwMode="auto">
          <a:xfrm>
            <a:off x="3735388" y="2889250"/>
            <a:ext cx="3833812"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a:solidFill>
                  <a:schemeClr val="folHlink"/>
                </a:solidFill>
                <a:latin typeface="WinInnwa" pitchFamily="2" charset="0"/>
                <a:ea typeface="+mn-ea"/>
              </a:rPr>
              <a:t>'g0d'f -   </a:t>
            </a:r>
            <a:r>
              <a:rPr lang="en-US" sz="2800" dirty="0" err="1">
                <a:solidFill>
                  <a:schemeClr val="folHlink"/>
                </a:solidFill>
                <a:latin typeface="WinInnwa" pitchFamily="2" charset="0"/>
                <a:ea typeface="+mn-ea"/>
              </a:rPr>
              <a:t>Amoa&amp;Sb</a:t>
            </a:r>
            <a:endParaRPr lang="en-US" sz="2400" dirty="0">
              <a:solidFill>
                <a:schemeClr val="folHlink"/>
              </a:solidFill>
              <a:latin typeface="WinInnwa" pitchFamily="2" charset="0"/>
              <a:ea typeface="+mn-ea"/>
            </a:endParaRPr>
          </a:p>
        </p:txBody>
      </p:sp>
      <p:sp>
        <p:nvSpPr>
          <p:cNvPr id="33280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8" name="Line 18"/>
          <p:cNvSpPr>
            <a:spLocks noChangeShapeType="1"/>
          </p:cNvSpPr>
          <p:nvPr/>
        </p:nvSpPr>
        <p:spPr bwMode="auto">
          <a:xfrm flipH="1">
            <a:off x="3433763" y="14112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19" name="Line 19"/>
          <p:cNvSpPr>
            <a:spLocks noChangeShapeType="1"/>
          </p:cNvSpPr>
          <p:nvPr/>
        </p:nvSpPr>
        <p:spPr bwMode="auto">
          <a:xfrm>
            <a:off x="3365500" y="1363663"/>
            <a:ext cx="363538"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20" name="Text Box 20"/>
          <p:cNvSpPr txBox="1">
            <a:spLocks noChangeArrowheads="1"/>
          </p:cNvSpPr>
          <p:nvPr/>
        </p:nvSpPr>
        <p:spPr bwMode="auto">
          <a:xfrm>
            <a:off x="50800" y="2895600"/>
            <a:ext cx="2741613" cy="8699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1800" b="0" dirty="0">
              <a:solidFill>
                <a:schemeClr val="folHlink"/>
              </a:solidFill>
              <a:latin typeface="WinInnwa" pitchFamily="2" charset="0"/>
              <a:ea typeface="+mn-ea"/>
            </a:endParaRPr>
          </a:p>
        </p:txBody>
      </p:sp>
      <p:sp>
        <p:nvSpPr>
          <p:cNvPr id="332854" name="Text Box 54"/>
          <p:cNvSpPr txBox="1">
            <a:spLocks noChangeArrowheads="1"/>
          </p:cNvSpPr>
          <p:nvPr/>
        </p:nvSpPr>
        <p:spPr bwMode="auto">
          <a:xfrm>
            <a:off x="695325" y="1827213"/>
            <a:ext cx="5387975" cy="3381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endParaRPr lang="my-MM">
              <a:solidFill>
                <a:schemeClr val="folHlink"/>
              </a:solidFill>
              <a:latin typeface="Win Innwa" pitchFamily="2" charset="0"/>
              <a:ea typeface="+mn-ea"/>
            </a:endParaRPr>
          </a:p>
        </p:txBody>
      </p:sp>
      <p:sp>
        <p:nvSpPr>
          <p:cNvPr id="42005" name="Text Box 56"/>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2006"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2859" name="Rectangle 59"/>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2863" name="Text Box 63"/>
          <p:cNvSpPr txBox="1">
            <a:spLocks noChangeArrowheads="1"/>
          </p:cNvSpPr>
          <p:nvPr/>
        </p:nvSpPr>
        <p:spPr bwMode="auto">
          <a:xfrm>
            <a:off x="6586538" y="1035050"/>
            <a:ext cx="1917700" cy="10160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400" dirty="0">
                <a:latin typeface="WinInnwa" pitchFamily="2" charset="0"/>
                <a:ea typeface="+mn-ea"/>
              </a:rPr>
              <a:t> </a:t>
            </a:r>
            <a:r>
              <a:rPr lang="en-US" sz="2400" dirty="0" err="1">
                <a:latin typeface="WinInnwa" pitchFamily="2" charset="0"/>
                <a:ea typeface="+mn-ea"/>
              </a:rPr>
              <a:t>usrf;csufrsm</a:t>
            </a:r>
            <a:r>
              <a:rPr lang="en-US" sz="2400" dirty="0">
                <a:latin typeface="WinInnwa" pitchFamily="2" charset="0"/>
                <a:ea typeface="+mn-ea"/>
              </a:rPr>
              <a:t>;</a:t>
            </a:r>
          </a:p>
          <a:p>
            <a:pPr algn="ctr">
              <a:spcBef>
                <a:spcPct val="50000"/>
              </a:spcBef>
              <a:defRPr/>
            </a:pPr>
            <a:r>
              <a:rPr lang="en-US" sz="2400" dirty="0">
                <a:latin typeface="WinInnwa" pitchFamily="2" charset="0"/>
                <a:ea typeface="+mn-ea"/>
              </a:rPr>
              <a:t>2&amp;m 12;24</a:t>
            </a:r>
          </a:p>
        </p:txBody>
      </p:sp>
      <p:sp>
        <p:nvSpPr>
          <p:cNvPr id="332865" name="Rectangle 65"/>
          <p:cNvSpPr>
            <a:spLocks noChangeArrowheads="1"/>
          </p:cNvSpPr>
          <p:nvPr/>
        </p:nvSpPr>
        <p:spPr bwMode="auto">
          <a:xfrm>
            <a:off x="6502400" y="957263"/>
            <a:ext cx="2127250" cy="1143000"/>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2866" name="Rectangle 66"/>
          <p:cNvSpPr>
            <a:spLocks noChangeArrowheads="1"/>
          </p:cNvSpPr>
          <p:nvPr/>
        </p:nvSpPr>
        <p:spPr bwMode="auto">
          <a:xfrm>
            <a:off x="8093075" y="6513513"/>
            <a:ext cx="28892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29</a:t>
            </a:r>
          </a:p>
        </p:txBody>
      </p:sp>
      <p:sp>
        <p:nvSpPr>
          <p:cNvPr id="42011" name="Rectangle 68"/>
          <p:cNvSpPr>
            <a:spLocks noChangeArrowheads="1"/>
          </p:cNvSpPr>
          <p:nvPr/>
        </p:nvSpPr>
        <p:spPr bwMode="auto">
          <a:xfrm>
            <a:off x="112713" y="85725"/>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447925" y="590550"/>
            <a:ext cx="28956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a:t>
            </a:r>
          </a:p>
        </p:txBody>
      </p:sp>
      <p:sp>
        <p:nvSpPr>
          <p:cNvPr id="346115" name="Text Box 3"/>
          <p:cNvSpPr txBox="1">
            <a:spLocks noChangeArrowheads="1"/>
          </p:cNvSpPr>
          <p:nvPr/>
        </p:nvSpPr>
        <p:spPr bwMode="auto">
          <a:xfrm>
            <a:off x="1501775" y="133667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umÁe    tmaAv     a&amp;So</a:t>
            </a:r>
            <a:endParaRPr lang="en-US" sz="2400">
              <a:solidFill>
                <a:schemeClr val="folHlink"/>
              </a:solidFill>
              <a:latin typeface="WinInnwa" charset="0"/>
            </a:endParaRPr>
          </a:p>
        </p:txBody>
      </p:sp>
      <p:sp>
        <p:nvSpPr>
          <p:cNvPr id="346116" name="Text Box 4"/>
          <p:cNvSpPr txBox="1">
            <a:spLocks noChangeArrowheads="1"/>
          </p:cNvSpPr>
          <p:nvPr/>
        </p:nvSpPr>
        <p:spPr bwMode="auto">
          <a:xfrm>
            <a:off x="3763963" y="1819275"/>
            <a:ext cx="160178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    </a:t>
            </a:r>
            <a:endParaRPr lang="en-US" sz="2400" dirty="0">
              <a:solidFill>
                <a:schemeClr val="folHlink"/>
              </a:solidFill>
              <a:latin typeface="WinInnwa" pitchFamily="2" charset="0"/>
              <a:ea typeface="+mn-ea"/>
            </a:endParaRPr>
          </a:p>
        </p:txBody>
      </p:sp>
      <p:sp>
        <p:nvSpPr>
          <p:cNvPr id="346118" name="Text Box 6"/>
          <p:cNvSpPr txBox="1">
            <a:spLocks noChangeArrowheads="1"/>
          </p:cNvSpPr>
          <p:nvPr/>
        </p:nvSpPr>
        <p:spPr bwMode="auto">
          <a:xfrm>
            <a:off x="3962400" y="2868613"/>
            <a:ext cx="3833813"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a:solidFill>
                  <a:schemeClr val="folHlink"/>
                </a:solidFill>
                <a:latin typeface="WinInnwa" pitchFamily="2" charset="0"/>
                <a:ea typeface="+mn-ea"/>
              </a:rPr>
              <a:t>'g0d'f         </a:t>
            </a:r>
            <a:r>
              <a:rPr lang="en-US" sz="2800" dirty="0" err="1">
                <a:solidFill>
                  <a:schemeClr val="folHlink"/>
                </a:solidFill>
                <a:latin typeface="WinInnwa" pitchFamily="2" charset="0"/>
                <a:ea typeface="+mn-ea"/>
              </a:rPr>
              <a:t>Amoa&amp;Sb</a:t>
            </a:r>
            <a:endParaRPr lang="en-US" sz="2400" dirty="0">
              <a:solidFill>
                <a:schemeClr val="folHlink"/>
              </a:solidFill>
              <a:latin typeface="WinInnwa" pitchFamily="2" charset="0"/>
              <a:ea typeface="+mn-ea"/>
            </a:endParaRP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0"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1800">
                <a:solidFill>
                  <a:schemeClr val="folHlink"/>
                </a:solidFill>
                <a:latin typeface="Win Innwa" pitchFamily="2" charset="0"/>
                <a:ea typeface="+mn-ea"/>
              </a:rPr>
              <a:t> </a:t>
            </a: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4"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5"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0" name="Line 18"/>
          <p:cNvSpPr>
            <a:spLocks noChangeShapeType="1"/>
          </p:cNvSpPr>
          <p:nvPr/>
        </p:nvSpPr>
        <p:spPr bwMode="auto">
          <a:xfrm flipH="1">
            <a:off x="3165475" y="1431925"/>
            <a:ext cx="350838" cy="48736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1" name="Line 19"/>
          <p:cNvSpPr>
            <a:spLocks noChangeShapeType="1"/>
          </p:cNvSpPr>
          <p:nvPr/>
        </p:nvSpPr>
        <p:spPr bwMode="auto">
          <a:xfrm>
            <a:off x="3221038" y="1384300"/>
            <a:ext cx="363537"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2" name="Text Box 20"/>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46133" name="Text Box 21"/>
          <p:cNvSpPr txBox="1">
            <a:spLocks noChangeArrowheads="1"/>
          </p:cNvSpPr>
          <p:nvPr/>
        </p:nvSpPr>
        <p:spPr bwMode="auto">
          <a:xfrm>
            <a:off x="3594100" y="3475038"/>
            <a:ext cx="4456113"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emoef</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a&amp;Smvrkef</a:t>
            </a:r>
            <a:endParaRPr lang="en-US" sz="2400" u="sng" dirty="0">
              <a:solidFill>
                <a:schemeClr val="folHlink"/>
              </a:solidFill>
              <a:latin typeface="WinInnwa" pitchFamily="2" charset="0"/>
              <a:ea typeface="+mn-ea"/>
            </a:endParaRP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46" name="Text Box 34"/>
          <p:cNvSpPr txBox="1">
            <a:spLocks noChangeArrowheads="1"/>
          </p:cNvSpPr>
          <p:nvPr/>
        </p:nvSpPr>
        <p:spPr bwMode="auto">
          <a:xfrm>
            <a:off x="3665538" y="2312988"/>
            <a:ext cx="2217737"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tmjAH</a:t>
            </a:r>
            <a:r>
              <a:rPr lang="en-US" sz="2800" dirty="0">
                <a:solidFill>
                  <a:schemeClr val="folHlink"/>
                </a:solidFill>
                <a:latin typeface="WinInnwa" pitchFamily="2" charset="0"/>
                <a:ea typeface="+mn-ea"/>
              </a:rPr>
              <a:t>[H </a:t>
            </a:r>
            <a:endParaRPr lang="en-US" sz="2400" dirty="0">
              <a:solidFill>
                <a:schemeClr val="folHlink"/>
              </a:solidFill>
              <a:latin typeface="WinInnwa" pitchFamily="2" charset="0"/>
              <a:ea typeface="+mn-ea"/>
            </a:endParaRPr>
          </a:p>
        </p:txBody>
      </p:sp>
      <p:sp>
        <p:nvSpPr>
          <p:cNvPr id="43033" name="Text Box 35"/>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3034" name="Text Box 3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46150" name="Rectangle 3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46154" name="Text Box 42"/>
          <p:cNvSpPr txBox="1">
            <a:spLocks noChangeArrowheads="1"/>
          </p:cNvSpPr>
          <p:nvPr/>
        </p:nvSpPr>
        <p:spPr bwMode="auto">
          <a:xfrm>
            <a:off x="7142163" y="1054100"/>
            <a:ext cx="1441450" cy="8540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err="1">
                <a:latin typeface="WinInnwa" pitchFamily="2" charset="0"/>
                <a:ea typeface="+mn-ea"/>
              </a:rPr>
              <a:t>usrf;csufrsm</a:t>
            </a:r>
            <a:r>
              <a:rPr lang="en-US" sz="2000" dirty="0">
                <a:latin typeface="WinInnwa" pitchFamily="2" charset="0"/>
                <a:ea typeface="+mn-ea"/>
              </a:rPr>
              <a:t>;</a:t>
            </a:r>
          </a:p>
          <a:p>
            <a:pPr algn="ctr">
              <a:spcBef>
                <a:spcPct val="50000"/>
              </a:spcBef>
              <a:defRPr/>
            </a:pPr>
            <a:r>
              <a:rPr lang="en-US" sz="2000" dirty="0">
                <a:latin typeface="WinInnwa" pitchFamily="2" charset="0"/>
                <a:ea typeface="+mn-ea"/>
              </a:rPr>
              <a:t> 2&amp;m 5;14</a:t>
            </a:r>
          </a:p>
        </p:txBody>
      </p:sp>
      <p:sp>
        <p:nvSpPr>
          <p:cNvPr id="346156" name="Rectangle 44"/>
          <p:cNvSpPr>
            <a:spLocks noChangeArrowheads="1"/>
          </p:cNvSpPr>
          <p:nvPr/>
        </p:nvSpPr>
        <p:spPr bwMode="auto">
          <a:xfrm>
            <a:off x="7037388" y="1038225"/>
            <a:ext cx="1728787" cy="12414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57" name="Rectangle 45"/>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30</a:t>
            </a:r>
          </a:p>
        </p:txBody>
      </p:sp>
      <p:grpSp>
        <p:nvGrpSpPr>
          <p:cNvPr id="43039"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43040" name="Rectangle 48"/>
          <p:cNvSpPr>
            <a:spLocks noChangeArrowheads="1"/>
          </p:cNvSpPr>
          <p:nvPr/>
        </p:nvSpPr>
        <p:spPr bwMode="auto">
          <a:xfrm>
            <a:off x="373063" y="92075"/>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262188" y="611188"/>
            <a:ext cx="28956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tm'H</a:t>
            </a:r>
            <a:r>
              <a:rPr lang="en-US" sz="2800" dirty="0">
                <a:solidFill>
                  <a:schemeClr val="folHlink"/>
                </a:solidFill>
                <a:latin typeface="WinInnwa" pitchFamily="2" charset="0"/>
                <a:ea typeface="+mn-ea"/>
              </a:rPr>
              <a:t>          {0    </a:t>
            </a:r>
          </a:p>
        </p:txBody>
      </p:sp>
      <p:sp>
        <p:nvSpPr>
          <p:cNvPr id="333827" name="Text Box 3"/>
          <p:cNvSpPr txBox="1">
            <a:spLocks noChangeArrowheads="1"/>
          </p:cNvSpPr>
          <p:nvPr/>
        </p:nvSpPr>
        <p:spPr bwMode="auto">
          <a:xfrm>
            <a:off x="1562100" y="117157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solidFill>
                  <a:schemeClr val="folHlink"/>
                </a:solidFill>
                <a:latin typeface="WinInnwa" charset="0"/>
              </a:rPr>
              <a:t>  um£e   tmaAv   a&amp;So</a:t>
            </a:r>
          </a:p>
        </p:txBody>
      </p:sp>
      <p:sp>
        <p:nvSpPr>
          <p:cNvPr id="333828" name="Text Box 4"/>
          <p:cNvSpPr txBox="1">
            <a:spLocks noChangeArrowheads="1"/>
          </p:cNvSpPr>
          <p:nvPr/>
        </p:nvSpPr>
        <p:spPr bwMode="auto">
          <a:xfrm>
            <a:off x="3763963" y="1819275"/>
            <a:ext cx="160178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aem</a:t>
            </a:r>
            <a:r>
              <a:rPr lang="en-US" sz="2800" dirty="0">
                <a:solidFill>
                  <a:schemeClr val="folHlink"/>
                </a:solidFill>
                <a:latin typeface="WinInnwa" pitchFamily="2" charset="0"/>
                <a:ea typeface="+mn-ea"/>
              </a:rPr>
              <a:t>{</a:t>
            </a:r>
            <a:endParaRPr lang="en-US" sz="2400" dirty="0">
              <a:solidFill>
                <a:schemeClr val="folHlink"/>
              </a:solidFill>
              <a:latin typeface="WinInnwa" pitchFamily="2" charset="0"/>
              <a:ea typeface="+mn-ea"/>
            </a:endParaRPr>
          </a:p>
        </p:txBody>
      </p:sp>
      <p:sp>
        <p:nvSpPr>
          <p:cNvPr id="333830" name="Text Box 6"/>
          <p:cNvSpPr txBox="1">
            <a:spLocks noChangeArrowheads="1"/>
          </p:cNvSpPr>
          <p:nvPr/>
        </p:nvSpPr>
        <p:spPr bwMode="auto">
          <a:xfrm>
            <a:off x="3776663" y="2765425"/>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'g0d'f           </a:t>
            </a:r>
            <a:r>
              <a:rPr lang="en-US" sz="2400" dirty="0" err="1">
                <a:solidFill>
                  <a:schemeClr val="folHlink"/>
                </a:solidFill>
                <a:latin typeface="WinInnwa" pitchFamily="2" charset="0"/>
                <a:ea typeface="+mn-ea"/>
              </a:rPr>
              <a:t>Amoa&amp;Sb</a:t>
            </a:r>
            <a:endParaRPr lang="en-US" sz="2000" dirty="0">
              <a:solidFill>
                <a:schemeClr val="folHlink"/>
              </a:solidFill>
              <a:latin typeface="WinInnwa" pitchFamily="2" charset="0"/>
              <a:ea typeface="+mn-ea"/>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2"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44" name="Text Box 20"/>
          <p:cNvSpPr txBox="1">
            <a:spLocks noChangeArrowheads="1"/>
          </p:cNvSpPr>
          <p:nvPr/>
        </p:nvSpPr>
        <p:spPr bwMode="auto">
          <a:xfrm>
            <a:off x="0" y="2278063"/>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33845" name="Text Box 21"/>
          <p:cNvSpPr txBox="1">
            <a:spLocks noChangeArrowheads="1"/>
          </p:cNvSpPr>
          <p:nvPr/>
        </p:nvSpPr>
        <p:spPr bwMode="auto">
          <a:xfrm>
            <a:off x="3325813" y="3392488"/>
            <a:ext cx="4456112"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emoef</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a&amp;Smvrkef</a:t>
            </a:r>
            <a:endParaRPr lang="en-US" sz="2400" dirty="0">
              <a:solidFill>
                <a:schemeClr val="folHlink"/>
              </a:solidFill>
              <a:latin typeface="WinInnwa" pitchFamily="2" charset="0"/>
              <a:ea typeface="+mn-ea"/>
            </a:endParaRP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50" name="Text Box 26"/>
          <p:cNvSpPr txBox="1">
            <a:spLocks noChangeArrowheads="1"/>
          </p:cNvSpPr>
          <p:nvPr/>
        </p:nvSpPr>
        <p:spPr bwMode="auto">
          <a:xfrm>
            <a:off x="3822700" y="5484813"/>
            <a:ext cx="4706938"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3600" dirty="0" err="1">
                <a:solidFill>
                  <a:schemeClr val="folHlink"/>
                </a:solidFill>
                <a:latin typeface="WinInnwa" pitchFamily="2" charset="0"/>
                <a:ea typeface="+mn-ea"/>
              </a:rPr>
              <a:t>rm&amp;d</a:t>
            </a:r>
            <a:r>
              <a:rPr lang="en-US" sz="3600" dirty="0">
                <a:solidFill>
                  <a:schemeClr val="folHlink"/>
                </a:solidFill>
                <a:latin typeface="WinInnwa" pitchFamily="2" charset="0"/>
                <a:ea typeface="+mn-ea"/>
              </a:rPr>
              <a:t>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79" name="Text Box 55"/>
          <p:cNvSpPr txBox="1">
            <a:spLocks noChangeArrowheads="1"/>
          </p:cNvSpPr>
          <p:nvPr/>
        </p:nvSpPr>
        <p:spPr bwMode="auto">
          <a:xfrm>
            <a:off x="204788" y="3436938"/>
            <a:ext cx="4176712"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WinInnwa" pitchFamily="2" charset="0"/>
                <a:ea typeface="+mn-ea"/>
              </a:rPr>
              <a:t> </a:t>
            </a:r>
            <a:r>
              <a:rPr lang="en-US" sz="2000" dirty="0" err="1">
                <a:solidFill>
                  <a:schemeClr val="folHlink"/>
                </a:solidFill>
                <a:latin typeface="WinInnwa" pitchFamily="2" charset="0"/>
                <a:ea typeface="+mn-ea"/>
              </a:rPr>
              <a:t>vkum</a:t>
            </a:r>
            <a:r>
              <a:rPr lang="en-US" sz="2000" dirty="0">
                <a:solidFill>
                  <a:schemeClr val="folHlink"/>
                </a:solidFill>
                <a:latin typeface="WinInnwa" pitchFamily="2" charset="0"/>
                <a:ea typeface="+mn-ea"/>
              </a:rPr>
              <a:t> 3;23 (</a:t>
            </a:r>
            <a:r>
              <a:rPr lang="en-US" sz="2000" dirty="0" err="1">
                <a:solidFill>
                  <a:schemeClr val="folHlink"/>
                </a:solidFill>
                <a:latin typeface="WinInnwa" pitchFamily="2" charset="0"/>
                <a:ea typeface="+mn-ea"/>
              </a:rPr>
              <a:t>tjcm;usrf;rsm;ukdukd;um</a:t>
            </a:r>
            <a:r>
              <a:rPr lang="en-US" sz="2400" dirty="0" err="1">
                <a:solidFill>
                  <a:schemeClr val="folHlink"/>
                </a:solidFill>
                <a:latin typeface="WinInnwa" pitchFamily="2" charset="0"/>
                <a:ea typeface="+mn-ea"/>
              </a:rPr>
              <a:t>;rI</a:t>
            </a:r>
            <a:r>
              <a:rPr lang="en-US" sz="2400" dirty="0">
                <a:solidFill>
                  <a:schemeClr val="folHlink"/>
                </a:solidFill>
                <a:latin typeface="WinInnwa" pitchFamily="2" charset="0"/>
                <a:ea typeface="+mn-ea"/>
              </a:rPr>
              <a:t>)</a:t>
            </a:r>
            <a:endParaRPr lang="en-US" dirty="0">
              <a:solidFill>
                <a:schemeClr val="folHlink"/>
              </a:solidFill>
              <a:latin typeface="WinInnwa" pitchFamily="2" charset="0"/>
              <a:ea typeface="+mn-ea"/>
            </a:endParaRPr>
          </a:p>
        </p:txBody>
      </p:sp>
      <p:sp>
        <p:nvSpPr>
          <p:cNvPr id="333881" name="Text Box 57"/>
          <p:cNvSpPr txBox="1">
            <a:spLocks noChangeArrowheads="1"/>
          </p:cNvSpPr>
          <p:nvPr/>
        </p:nvSpPr>
        <p:spPr bwMode="auto">
          <a:xfrm>
            <a:off x="3417888" y="2354263"/>
            <a:ext cx="2217737"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tmjAH</a:t>
            </a:r>
            <a:r>
              <a:rPr lang="en-US" sz="2800" dirty="0">
                <a:solidFill>
                  <a:schemeClr val="folHlink"/>
                </a:solidFill>
                <a:latin typeface="WinInnwa" pitchFamily="2" charset="0"/>
                <a:ea typeface="+mn-ea"/>
              </a:rPr>
              <a:t>[H </a:t>
            </a:r>
            <a:endParaRPr lang="en-US" sz="2400" dirty="0">
              <a:solidFill>
                <a:schemeClr val="folHlink"/>
              </a:solidFill>
              <a:latin typeface="WinInnwa" pitchFamily="2" charset="0"/>
              <a:ea typeface="+mn-ea"/>
            </a:endParaRPr>
          </a:p>
        </p:txBody>
      </p:sp>
      <p:sp>
        <p:nvSpPr>
          <p:cNvPr id="44062" name="Text Box 58"/>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4063" name="Text Box 6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33885" name="Rectangle 6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33888" name="Rectangle 64"/>
          <p:cNvSpPr>
            <a:spLocks noChangeArrowheads="1"/>
          </p:cNvSpPr>
          <p:nvPr/>
        </p:nvSpPr>
        <p:spPr bwMode="auto">
          <a:xfrm>
            <a:off x="5384800" y="758825"/>
            <a:ext cx="2682875" cy="103187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89" name="Text Box 65"/>
          <p:cNvSpPr txBox="1">
            <a:spLocks noChangeArrowheads="1"/>
          </p:cNvSpPr>
          <p:nvPr/>
        </p:nvSpPr>
        <p:spPr bwMode="auto">
          <a:xfrm>
            <a:off x="5054600" y="776288"/>
            <a:ext cx="3349625" cy="4572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400" dirty="0" err="1">
                <a:latin typeface="WinInnwa" pitchFamily="2" charset="0"/>
                <a:ea typeface="+mn-ea"/>
              </a:rPr>
              <a:t>usrf;csufrsm</a:t>
            </a:r>
            <a:r>
              <a:rPr lang="en-US" sz="2400" dirty="0">
                <a:latin typeface="WinInnwa" pitchFamily="2" charset="0"/>
                <a:ea typeface="+mn-ea"/>
              </a:rPr>
              <a:t>;</a:t>
            </a:r>
          </a:p>
        </p:txBody>
      </p:sp>
      <p:sp>
        <p:nvSpPr>
          <p:cNvPr id="333890" name="Text Box 66"/>
          <p:cNvSpPr txBox="1">
            <a:spLocks noChangeArrowheads="1"/>
          </p:cNvSpPr>
          <p:nvPr/>
        </p:nvSpPr>
        <p:spPr bwMode="auto">
          <a:xfrm>
            <a:off x="5010150" y="1206500"/>
            <a:ext cx="3287713" cy="366713"/>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1800" dirty="0" err="1">
                <a:solidFill>
                  <a:schemeClr val="folHlink"/>
                </a:solidFill>
                <a:latin typeface="WinInnwa" pitchFamily="2" charset="0"/>
                <a:ea typeface="+mn-ea"/>
              </a:rPr>
              <a:t>vkkum</a:t>
            </a:r>
            <a:r>
              <a:rPr lang="en-US" sz="1800" dirty="0">
                <a:solidFill>
                  <a:schemeClr val="folHlink"/>
                </a:solidFill>
                <a:latin typeface="WinInnwa" pitchFamily="2" charset="0"/>
                <a:ea typeface="+mn-ea"/>
              </a:rPr>
              <a:t> 3;23 </a:t>
            </a:r>
            <a:r>
              <a:rPr lang="en-US" sz="1800" dirty="0" err="1">
                <a:solidFill>
                  <a:schemeClr val="folHlink"/>
                </a:solidFill>
                <a:latin typeface="WinInnwa" pitchFamily="2" charset="0"/>
                <a:ea typeface="+mn-ea"/>
              </a:rPr>
              <a:t>ESifhtjcm;usrf;rsm</a:t>
            </a:r>
            <a:r>
              <a:rPr lang="en-US" sz="1800" dirty="0">
                <a:solidFill>
                  <a:schemeClr val="folHlink"/>
                </a:solidFill>
                <a:latin typeface="WinInnwa" pitchFamily="2" charset="0"/>
                <a:ea typeface="+mn-ea"/>
              </a:rPr>
              <a:t>;</a:t>
            </a:r>
          </a:p>
        </p:txBody>
      </p:sp>
      <p:sp>
        <p:nvSpPr>
          <p:cNvPr id="333891" name="Rectangle 67"/>
          <p:cNvSpPr>
            <a:spLocks noChangeArrowheads="1"/>
          </p:cNvSpPr>
          <p:nvPr/>
        </p:nvSpPr>
        <p:spPr bwMode="auto">
          <a:xfrm>
            <a:off x="8093075" y="6513513"/>
            <a:ext cx="29368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31</a:t>
            </a:r>
          </a:p>
        </p:txBody>
      </p:sp>
      <p:grpSp>
        <p:nvGrpSpPr>
          <p:cNvPr id="44069"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44070" name="Rectangle 73"/>
          <p:cNvSpPr>
            <a:spLocks noChangeArrowheads="1"/>
          </p:cNvSpPr>
          <p:nvPr/>
        </p:nvSpPr>
        <p:spPr bwMode="auto">
          <a:xfrm>
            <a:off x="115888" y="95250"/>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26035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1800">
                <a:solidFill>
                  <a:schemeClr val="folHlink"/>
                </a:solidFill>
                <a:latin typeface="Win Innwa" pitchFamily="2" charset="0"/>
                <a:ea typeface="+mn-ea"/>
              </a:rPr>
              <a:t> </a:t>
            </a:r>
          </a:p>
        </p:txBody>
      </p:sp>
      <p:sp>
        <p:nvSpPr>
          <p:cNvPr id="528415" name="Text Box 31"/>
          <p:cNvSpPr txBox="1">
            <a:spLocks noChangeArrowheads="1"/>
          </p:cNvSpPr>
          <p:nvPr/>
        </p:nvSpPr>
        <p:spPr bwMode="auto">
          <a:xfrm>
            <a:off x="2457450" y="855663"/>
            <a:ext cx="5387975"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vkum</a:t>
            </a:r>
            <a:r>
              <a:rPr lang="en-US" sz="2400" dirty="0">
                <a:solidFill>
                  <a:schemeClr val="folHlink"/>
                </a:solidFill>
                <a:latin typeface="WinInnwa" pitchFamily="2" charset="0"/>
                <a:ea typeface="+mn-ea"/>
              </a:rPr>
              <a:t> 3;23 (</a:t>
            </a:r>
            <a:r>
              <a:rPr lang="en-US" sz="2400" dirty="0" err="1">
                <a:solidFill>
                  <a:schemeClr val="folHlink"/>
                </a:solidFill>
                <a:latin typeface="WinInnwa" pitchFamily="2" charset="0"/>
                <a:ea typeface="+mn-ea"/>
              </a:rPr>
              <a:t>tjcm;usrf;rsm;udkudk;um;rI</a:t>
            </a:r>
            <a:r>
              <a:rPr lang="en-US" sz="2400" dirty="0">
                <a:solidFill>
                  <a:schemeClr val="folHlink"/>
                </a:solidFill>
                <a:latin typeface="WinInnwa" pitchFamily="2" charset="0"/>
                <a:ea typeface="+mn-ea"/>
              </a:rPr>
              <a:t>)</a:t>
            </a:r>
            <a:endParaRPr lang="en-US" dirty="0">
              <a:solidFill>
                <a:schemeClr val="folHlink"/>
              </a:solidFill>
              <a:latin typeface="WinInnwa" pitchFamily="2" charset="0"/>
              <a:ea typeface="+mn-ea"/>
            </a:endParaRPr>
          </a:p>
        </p:txBody>
      </p:sp>
      <p:sp>
        <p:nvSpPr>
          <p:cNvPr id="45060" name="Text Box 3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5061" name="Text Box 35"/>
          <p:cNvSpPr txBox="1">
            <a:spLocks noChangeArrowheads="1"/>
          </p:cNvSpPr>
          <p:nvPr/>
        </p:nvSpPr>
        <p:spPr bwMode="auto">
          <a:xfrm>
            <a:off x="8882063" y="55070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grpSp>
        <p:nvGrpSpPr>
          <p:cNvPr id="2" name="Group 39"/>
          <p:cNvGrpSpPr>
            <a:grpSpLocks/>
          </p:cNvGrpSpPr>
          <p:nvPr/>
        </p:nvGrpSpPr>
        <p:grpSpPr bwMode="auto">
          <a:xfrm>
            <a:off x="0" y="1195388"/>
            <a:ext cx="8891588" cy="1430337"/>
            <a:chOff x="515" y="597"/>
            <a:chExt cx="4748" cy="901"/>
          </a:xfrm>
        </p:grpSpPr>
        <p:sp>
          <p:nvSpPr>
            <p:cNvPr id="528420" name="Text Box 36"/>
            <p:cNvSpPr txBox="1">
              <a:spLocks noChangeArrowheads="1"/>
            </p:cNvSpPr>
            <p:nvPr/>
          </p:nvSpPr>
          <p:spPr bwMode="auto">
            <a:xfrm>
              <a:off x="515" y="597"/>
              <a:ext cx="4748" cy="7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0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vkum</a:t>
              </a:r>
              <a:r>
                <a:rPr lang="en-US" sz="2800" dirty="0">
                  <a:solidFill>
                    <a:schemeClr val="folHlink"/>
                  </a:solidFill>
                  <a:latin typeface="WinInnwa" pitchFamily="2" charset="0"/>
                  <a:ea typeface="+mn-ea"/>
                </a:rPr>
                <a:t> 3;23 - </a:t>
              </a:r>
              <a:r>
                <a:rPr lang="en-US" sz="2800" dirty="0" err="1">
                  <a:solidFill>
                    <a:schemeClr val="folHlink"/>
                  </a:solidFill>
                  <a:latin typeface="WinInnwa" pitchFamily="2" charset="0"/>
                  <a:ea typeface="+mn-ea"/>
                </a:rPr>
                <a:t>xkdtcga,&amp;SlonftESpfoHk;q,fcefhrsS&amp;Sdawmfrl</a:t>
              </a:r>
              <a:r>
                <a:rPr lang="en-US" sz="2800" dirty="0">
                  <a:solidFill>
                    <a:schemeClr val="folHlink"/>
                  </a:solidFill>
                  <a:latin typeface="WinInnwa" pitchFamily="2" charset="0"/>
                  <a:ea typeface="+mn-ea"/>
                </a:rPr>
                <a:t>.\/</a:t>
              </a:r>
              <a:r>
                <a:rPr lang="en-US" sz="2800" dirty="0" err="1">
                  <a:solidFill>
                    <a:schemeClr val="folHlink"/>
                  </a:solidFill>
                  <a:latin typeface="WinInnwa" pitchFamily="2" charset="0"/>
                  <a:ea typeface="+mn-ea"/>
                </a:rPr>
                <a:t>vlrsm</a:t>
              </a:r>
              <a:r>
                <a:rPr lang="en-US" sz="2800" dirty="0">
                  <a:solidFill>
                    <a:schemeClr val="folHlink"/>
                  </a:solidFill>
                  <a:latin typeface="WinInnwa" pitchFamily="2" charset="0"/>
                  <a:ea typeface="+mn-ea"/>
                </a:rPr>
                <a:t>;</a:t>
              </a:r>
            </a:p>
            <a:p>
              <a:pPr>
                <a:spcBef>
                  <a:spcPct val="50000"/>
                </a:spcBef>
                <a:defRPr/>
              </a:pP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txifjrif,lqcsufrSmukd,fawmf</a:t>
              </a:r>
              <a:r>
                <a:rPr lang="en-US" sz="2800" dirty="0">
                  <a:solidFill>
                    <a:schemeClr val="folHlink"/>
                  </a:solidFill>
                  <a:latin typeface="WinInnwa" pitchFamily="2" charset="0"/>
                  <a:ea typeface="+mn-ea"/>
                </a:rPr>
                <a:t>\</a:t>
              </a:r>
              <a:r>
                <a:rPr lang="en-US" sz="2800" dirty="0" err="1">
                  <a:solidFill>
                    <a:schemeClr val="folHlink"/>
                  </a:solidFill>
                  <a:latin typeface="WinInnwa" pitchFamily="2" charset="0"/>
                  <a:ea typeface="+mn-ea"/>
                </a:rPr>
                <a:t>tbum;a,moyfwnf</a:t>
              </a:r>
              <a:r>
                <a:rPr lang="en-US" sz="2800" dirty="0">
                  <a:solidFill>
                    <a:schemeClr val="folHlink"/>
                  </a:solidFill>
                  <a:latin typeface="WinInnwa" pitchFamily="2" charset="0"/>
                  <a:ea typeface="+mn-ea"/>
                </a:rPr>
                <a:t>;?</a:t>
              </a:r>
              <a:endParaRPr lang="en-US" sz="2000" dirty="0">
                <a:solidFill>
                  <a:schemeClr val="folHlink"/>
                </a:solidFill>
                <a:latin typeface="WinInnwa" pitchFamily="2" charset="0"/>
                <a:ea typeface="+mn-ea"/>
              </a:endParaRPr>
            </a:p>
          </p:txBody>
        </p:sp>
        <p:sp>
          <p:nvSpPr>
            <p:cNvPr id="528421" name="Line 37"/>
            <p:cNvSpPr>
              <a:spLocks noChangeShapeType="1"/>
            </p:cNvSpPr>
            <p:nvPr/>
          </p:nvSpPr>
          <p:spPr bwMode="auto">
            <a:xfrm>
              <a:off x="1648" y="1498"/>
              <a:ext cx="2719" cy="0"/>
            </a:xfrm>
            <a:prstGeom prst="line">
              <a:avLst/>
            </a:prstGeom>
            <a:noFill/>
            <a:ln w="57150">
              <a:solidFill>
                <a:srgbClr val="FAF40C"/>
              </a:solidFill>
              <a:round/>
              <a:headEnd/>
              <a:tailEnd/>
            </a:ln>
            <a:effectLst>
              <a:outerShdw dist="5388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528422" name="Text Box 38"/>
          <p:cNvSpPr txBox="1">
            <a:spLocks noChangeArrowheads="1"/>
          </p:cNvSpPr>
          <p:nvPr/>
        </p:nvSpPr>
        <p:spPr bwMode="auto">
          <a:xfrm>
            <a:off x="206375" y="2719388"/>
            <a:ext cx="8604250" cy="2262187"/>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i="1">
                <a:solidFill>
                  <a:srgbClr val="00FFFF"/>
                </a:solidFill>
                <a:latin typeface="WinInnwa" charset="0"/>
              </a:rPr>
              <a:t>        </a:t>
            </a:r>
            <a:r>
              <a:rPr lang="en-US" sz="2400" i="1">
                <a:solidFill>
                  <a:srgbClr val="00FFFF"/>
                </a:solidFill>
                <a:latin typeface="WinInnwa" charset="0"/>
              </a:rPr>
              <a:t>&amp;Sifvkumonfrm&amp;d\aemufaBumif;&amp;mZ0ifukdazmfjyjcif;tm;jzifh c&amp;pfawmfonfvnf;'g0d'f\om;pOfajr;qufjzpfonf/ xkdhaBumifha,&amp;Slonfu,fwif&amp;Sifar&amp;Sd,jzpfzkdhtqifhrSDonf/ a,moyfwpfOD;wnf;aBumifhomr[kwf [kqkdvdkjcif;jzpfonf/ [kusrf;wwfyk*¾dKvftrsm;uqkdBuonf?</a:t>
            </a:r>
          </a:p>
          <a:p>
            <a:pPr>
              <a:spcBef>
                <a:spcPct val="50000"/>
              </a:spcBef>
            </a:pPr>
            <a:r>
              <a:rPr lang="en-US" sz="1400" i="1">
                <a:solidFill>
                  <a:srgbClr val="00FFFF"/>
                </a:solidFill>
                <a:latin typeface="WinInnwa" charset="0"/>
              </a:rPr>
              <a:t>0000</a:t>
            </a:r>
          </a:p>
        </p:txBody>
      </p:sp>
      <p:sp>
        <p:nvSpPr>
          <p:cNvPr id="45064"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28425" name="Rectangle 4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28428" name="Rectangle 44"/>
          <p:cNvSpPr>
            <a:spLocks noChangeArrowheads="1"/>
          </p:cNvSpPr>
          <p:nvPr/>
        </p:nvSpPr>
        <p:spPr bwMode="auto">
          <a:xfrm>
            <a:off x="8093075" y="6513513"/>
            <a:ext cx="2873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32</a:t>
            </a:r>
          </a:p>
        </p:txBody>
      </p:sp>
      <p:sp>
        <p:nvSpPr>
          <p:cNvPr id="45067" name="Text Box 46"/>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
        <p:nvSpPr>
          <p:cNvPr id="45068" name="Rectangle 47"/>
          <p:cNvSpPr>
            <a:spLocks noChangeArrowheads="1"/>
          </p:cNvSpPr>
          <p:nvPr/>
        </p:nvSpPr>
        <p:spPr bwMode="auto">
          <a:xfrm>
            <a:off x="233363" y="0"/>
            <a:ext cx="89106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a:solidFill>
                  <a:schemeClr val="folHlink"/>
                </a:solidFill>
                <a:latin typeface="WinInnwa" charset="0"/>
              </a:rPr>
              <a:t>'g0d'f.om;pOfajr;qufpm&amp;if; - a,&amp;Skc&amp;pfawmf&amp;Jhr[maqGpOfrsKd;qufqif;oufvmyHk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dissolv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Win Innwa" pitchFamily="2" charset="0"/>
                <a:ea typeface="+mn-ea"/>
              </a:rPr>
              <a:t> </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2"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1800">
                <a:solidFill>
                  <a:schemeClr val="folHlink"/>
                </a:solidFill>
                <a:latin typeface="Win Innwa" pitchFamily="2" charset="0"/>
                <a:ea typeface="+mn-ea"/>
              </a:rPr>
              <a:t> </a:t>
            </a: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3" name="Line 19"/>
          <p:cNvSpPr>
            <a:spLocks noChangeShapeType="1"/>
          </p:cNvSpPr>
          <p:nvPr/>
        </p:nvSpPr>
        <p:spPr bwMode="auto">
          <a:xfrm>
            <a:off x="3221038" y="1219200"/>
            <a:ext cx="363537" cy="544513"/>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44" name="Text Box 20"/>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359445" name="Text Box 21"/>
          <p:cNvSpPr txBox="1">
            <a:spLocks noChangeArrowheads="1"/>
          </p:cNvSpPr>
          <p:nvPr/>
        </p:nvSpPr>
        <p:spPr bwMode="auto">
          <a:xfrm>
            <a:off x="4006850" y="3371850"/>
            <a:ext cx="4456113"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err="1">
                <a:solidFill>
                  <a:schemeClr val="folHlink"/>
                </a:solidFill>
                <a:latin typeface="WinInnwa" pitchFamily="2" charset="0"/>
                <a:ea typeface="+mn-ea"/>
              </a:rPr>
              <a:t>emoef</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a&amp;Smvrkef</a:t>
            </a:r>
            <a:endParaRPr lang="en-US" sz="2800" dirty="0">
              <a:solidFill>
                <a:schemeClr val="folHlink"/>
              </a:solidFill>
              <a:latin typeface="WinInnwa" pitchFamily="2" charset="0"/>
              <a:ea typeface="+mn-ea"/>
            </a:endParaRP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0" name="Text Box 26"/>
          <p:cNvSpPr txBox="1">
            <a:spLocks noChangeArrowheads="1"/>
          </p:cNvSpPr>
          <p:nvPr/>
        </p:nvSpPr>
        <p:spPr bwMode="auto">
          <a:xfrm>
            <a:off x="3802063" y="5464175"/>
            <a:ext cx="4706937"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rm&amp;d</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a,moyf</a:t>
            </a:r>
            <a:endParaRPr lang="en-US" sz="2400" dirty="0">
              <a:solidFill>
                <a:schemeClr val="folHlink"/>
              </a:solidFill>
              <a:latin typeface="WinInnwa" pitchFamily="2" charset="0"/>
              <a:ea typeface="+mn-ea"/>
            </a:endParaRP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66" name="Text Box 42"/>
          <p:cNvSpPr txBox="1">
            <a:spLocks noChangeArrowheads="1"/>
          </p:cNvSpPr>
          <p:nvPr/>
        </p:nvSpPr>
        <p:spPr bwMode="auto">
          <a:xfrm>
            <a:off x="3873500" y="1724025"/>
            <a:ext cx="815975"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aem</a:t>
            </a:r>
            <a:r>
              <a:rPr lang="en-US" sz="2400" dirty="0">
                <a:solidFill>
                  <a:schemeClr val="folHlink"/>
                </a:solidFill>
                <a:latin typeface="WinInnwa" pitchFamily="2" charset="0"/>
                <a:ea typeface="+mn-ea"/>
              </a:rPr>
              <a:t>{</a:t>
            </a:r>
          </a:p>
          <a:p>
            <a:pPr>
              <a:spcBef>
                <a:spcPct val="50000"/>
              </a:spcBef>
              <a:defRPr/>
            </a:pPr>
            <a:endParaRPr lang="en-US" sz="2400" dirty="0">
              <a:solidFill>
                <a:schemeClr val="folHlink"/>
              </a:solidFill>
              <a:latin typeface="WinInnwa" pitchFamily="2" charset="0"/>
              <a:ea typeface="+mn-ea"/>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6113" name="Text Box 45"/>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6114" name="Text Box 47"/>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9472" name="Rectangle 4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9476" name="Text Box 52"/>
          <p:cNvSpPr txBox="1">
            <a:spLocks noChangeArrowheads="1"/>
          </p:cNvSpPr>
          <p:nvPr/>
        </p:nvSpPr>
        <p:spPr bwMode="auto">
          <a:xfrm>
            <a:off x="6523038" y="830263"/>
            <a:ext cx="1778000" cy="8540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err="1">
                <a:latin typeface="WinInnwa" pitchFamily="2" charset="0"/>
                <a:ea typeface="+mn-ea"/>
              </a:rPr>
              <a:t>usrf;csufrsm</a:t>
            </a:r>
            <a:r>
              <a:rPr lang="en-US" sz="2000" dirty="0">
                <a:latin typeface="WinInnwa" pitchFamily="2" charset="0"/>
                <a:ea typeface="+mn-ea"/>
              </a:rPr>
              <a:t>;</a:t>
            </a:r>
          </a:p>
          <a:p>
            <a:pPr algn="ctr">
              <a:spcBef>
                <a:spcPct val="50000"/>
              </a:spcBef>
              <a:defRPr/>
            </a:pPr>
            <a:r>
              <a:rPr lang="en-US" sz="2000" dirty="0">
                <a:latin typeface="WinInnwa" pitchFamily="2" charset="0"/>
                <a:ea typeface="+mn-ea"/>
              </a:rPr>
              <a:t>(</a:t>
            </a:r>
            <a:r>
              <a:rPr lang="en-US" sz="2000" dirty="0" err="1">
                <a:latin typeface="WinInnwa" pitchFamily="2" charset="0"/>
                <a:ea typeface="+mn-ea"/>
              </a:rPr>
              <a:t>romJ</a:t>
            </a:r>
            <a:r>
              <a:rPr lang="en-US" sz="2000" dirty="0">
                <a:latin typeface="WinInnwa" pitchFamily="2" charset="0"/>
                <a:ea typeface="+mn-ea"/>
              </a:rPr>
              <a:t> 1;16)</a:t>
            </a:r>
          </a:p>
        </p:txBody>
      </p:sp>
      <p:sp>
        <p:nvSpPr>
          <p:cNvPr id="359478" name="Rectangle 54"/>
          <p:cNvSpPr>
            <a:spLocks noChangeArrowheads="1"/>
          </p:cNvSpPr>
          <p:nvPr/>
        </p:nvSpPr>
        <p:spPr bwMode="auto">
          <a:xfrm>
            <a:off x="6581775" y="858838"/>
            <a:ext cx="1668463" cy="903287"/>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79" name="Rectangle 55"/>
          <p:cNvSpPr>
            <a:spLocks noChangeArrowheads="1"/>
          </p:cNvSpPr>
          <p:nvPr/>
        </p:nvSpPr>
        <p:spPr bwMode="auto">
          <a:xfrm>
            <a:off x="8091488" y="6513513"/>
            <a:ext cx="293687"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33</a:t>
            </a:r>
          </a:p>
        </p:txBody>
      </p:sp>
      <p:grpSp>
        <p:nvGrpSpPr>
          <p:cNvPr id="46119"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46120" name="Rectangle 61"/>
          <p:cNvSpPr>
            <a:spLocks noChangeArrowheads="1"/>
          </p:cNvSpPr>
          <p:nvPr/>
        </p:nvSpPr>
        <p:spPr bwMode="auto">
          <a:xfrm>
            <a:off x="195263" y="198438"/>
            <a:ext cx="8493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359486" name="Rectangle 62"/>
          <p:cNvSpPr>
            <a:spLocks noChangeArrowheads="1"/>
          </p:cNvSpPr>
          <p:nvPr/>
        </p:nvSpPr>
        <p:spPr bwMode="auto">
          <a:xfrm>
            <a:off x="2392363" y="657225"/>
            <a:ext cx="2717800"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tm'H          {0</a:t>
            </a:r>
            <a:r>
              <a:rPr lang="en-US" sz="2800">
                <a:effectLst>
                  <a:outerShdw blurRad="38100" dist="38100" dir="2700000" algn="tl">
                    <a:srgbClr val="000000"/>
                  </a:outerShdw>
                </a:effectLst>
                <a:latin typeface="WinInnwa" charset="0"/>
              </a:rPr>
              <a:t>    </a:t>
            </a:r>
          </a:p>
        </p:txBody>
      </p:sp>
      <p:sp>
        <p:nvSpPr>
          <p:cNvPr id="46122" name="Rectangle 63"/>
          <p:cNvSpPr>
            <a:spLocks noChangeArrowheads="1"/>
          </p:cNvSpPr>
          <p:nvPr/>
        </p:nvSpPr>
        <p:spPr bwMode="auto">
          <a:xfrm>
            <a:off x="1739900" y="1238250"/>
            <a:ext cx="3448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um£e   tmaAv    a&amp;So</a:t>
            </a:r>
          </a:p>
        </p:txBody>
      </p:sp>
      <p:sp>
        <p:nvSpPr>
          <p:cNvPr id="359488" name="Rectangle 64"/>
          <p:cNvSpPr>
            <a:spLocks noChangeArrowheads="1"/>
          </p:cNvSpPr>
          <p:nvPr/>
        </p:nvSpPr>
        <p:spPr bwMode="auto">
          <a:xfrm>
            <a:off x="3802063" y="2370138"/>
            <a:ext cx="1216025"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tmjAH[H</a:t>
            </a:r>
            <a:r>
              <a:rPr lang="en-US" sz="2800">
                <a:effectLst>
                  <a:outerShdw blurRad="38100" dist="38100" dir="2700000" algn="tl">
                    <a:srgbClr val="000000"/>
                  </a:outerShdw>
                </a:effectLst>
                <a:latin typeface="WinInnwa" charset="0"/>
              </a:rPr>
              <a:t> </a:t>
            </a:r>
          </a:p>
        </p:txBody>
      </p:sp>
      <p:sp>
        <p:nvSpPr>
          <p:cNvPr id="46124" name="Rectangle 65"/>
          <p:cNvSpPr>
            <a:spLocks noChangeArrowheads="1"/>
          </p:cNvSpPr>
          <p:nvPr/>
        </p:nvSpPr>
        <p:spPr bwMode="auto">
          <a:xfrm>
            <a:off x="4040188" y="2871788"/>
            <a:ext cx="32877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'g0d'f           Amoa&amp;Sb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29059" name="Text Box 3"/>
          <p:cNvSpPr txBox="1">
            <a:spLocks noChangeArrowheads="1"/>
          </p:cNvSpPr>
          <p:nvPr/>
        </p:nvSpPr>
        <p:spPr bwMode="auto">
          <a:xfrm>
            <a:off x="1501775" y="1212850"/>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endParaRPr lang="en-US" sz="2400">
              <a:solidFill>
                <a:schemeClr val="folHlink"/>
              </a:solidFill>
              <a:latin typeface="WinInnwa" charset="0"/>
            </a:endParaRPr>
          </a:p>
        </p:txBody>
      </p:sp>
      <p:sp>
        <p:nvSpPr>
          <p:cNvPr id="42906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29062"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64" name="Rectangle 8"/>
          <p:cNvSpPr>
            <a:spLocks noChangeArrowheads="1"/>
          </p:cNvSpPr>
          <p:nvPr/>
        </p:nvSpPr>
        <p:spPr bwMode="auto">
          <a:xfrm>
            <a:off x="0" y="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6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6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76" name="Text Box 20"/>
          <p:cNvSpPr txBox="1">
            <a:spLocks noChangeArrowheads="1"/>
          </p:cNvSpPr>
          <p:nvPr/>
        </p:nvSpPr>
        <p:spPr bwMode="auto">
          <a:xfrm>
            <a:off x="50800" y="2895600"/>
            <a:ext cx="2741613" cy="10160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err="1">
                <a:solidFill>
                  <a:schemeClr val="folHlink"/>
                </a:solidFill>
                <a:latin typeface="WinInnwa" pitchFamily="2" charset="0"/>
                <a:ea typeface="+mn-ea"/>
              </a:rPr>
              <a:t>tusOfcsKH;azmfjycsuf</a:t>
            </a:r>
            <a:endParaRPr lang="en-US" sz="2400" dirty="0">
              <a:solidFill>
                <a:schemeClr val="folHlink"/>
              </a:solidFill>
              <a:latin typeface="WinInnwa" pitchFamily="2" charset="0"/>
              <a:ea typeface="+mn-ea"/>
            </a:endParaRPr>
          </a:p>
          <a:p>
            <a:pPr>
              <a:spcBef>
                <a:spcPct val="50000"/>
              </a:spcBef>
              <a:defRPr/>
            </a:pPr>
            <a:endParaRPr lang="en-US" sz="2400" b="0" dirty="0">
              <a:solidFill>
                <a:schemeClr val="folHlink"/>
              </a:solidFill>
              <a:latin typeface="WinInnwa" pitchFamily="2" charset="0"/>
              <a:ea typeface="+mn-ea"/>
            </a:endParaRPr>
          </a:p>
        </p:txBody>
      </p:sp>
      <p:sp>
        <p:nvSpPr>
          <p:cNvPr id="429077"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Win Innwa" pitchFamily="2" charset="0"/>
                <a:ea typeface="+mn-ea"/>
              </a:rPr>
              <a:t> </a:t>
            </a:r>
          </a:p>
        </p:txBody>
      </p:sp>
      <p:sp>
        <p:nvSpPr>
          <p:cNvPr id="429078"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29083" name="Line 27"/>
          <p:cNvSpPr>
            <a:spLocks noChangeShapeType="1"/>
          </p:cNvSpPr>
          <p:nvPr/>
        </p:nvSpPr>
        <p:spPr bwMode="auto">
          <a:xfrm flipH="1">
            <a:off x="4870450" y="5730875"/>
            <a:ext cx="677863" cy="1588"/>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5" name="Line 2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6" name="Line 30"/>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2" name="Group 42"/>
          <p:cNvGrpSpPr>
            <a:grpSpLocks/>
          </p:cNvGrpSpPr>
          <p:nvPr/>
        </p:nvGrpSpPr>
        <p:grpSpPr bwMode="auto">
          <a:xfrm>
            <a:off x="3898900" y="5757863"/>
            <a:ext cx="3429000" cy="1038225"/>
            <a:chOff x="2456" y="3679"/>
            <a:chExt cx="2160" cy="654"/>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92" name="Text Box 36"/>
            <p:cNvSpPr txBox="1">
              <a:spLocks noChangeArrowheads="1"/>
            </p:cNvSpPr>
            <p:nvPr/>
          </p:nvSpPr>
          <p:spPr bwMode="auto">
            <a:xfrm>
              <a:off x="2456" y="3929"/>
              <a:ext cx="2160" cy="404"/>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3600" dirty="0">
                  <a:solidFill>
                    <a:schemeClr val="folHlink"/>
                  </a:solidFill>
                  <a:latin typeface="WinInnwa" pitchFamily="2" charset="0"/>
                  <a:ea typeface="+mn-ea"/>
                </a:rPr>
                <a:t>  </a:t>
              </a:r>
              <a:r>
                <a:rPr lang="en-US" sz="3600" dirty="0" err="1">
                  <a:solidFill>
                    <a:schemeClr val="folHlink"/>
                  </a:solidFill>
                  <a:latin typeface="WinInnwa" pitchFamily="2" charset="0"/>
                  <a:ea typeface="+mn-ea"/>
                </a:rPr>
                <a:t>a,&amp;Slc&amp;pfawmf</a:t>
              </a:r>
              <a:endParaRPr lang="en-US" sz="3600" dirty="0">
                <a:solidFill>
                  <a:schemeClr val="folHlink"/>
                </a:solidFill>
                <a:latin typeface="WinInnwa" pitchFamily="2" charset="0"/>
                <a:ea typeface="+mn-ea"/>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97" name="Text Box 41"/>
          <p:cNvSpPr txBox="1">
            <a:spLocks noChangeArrowheads="1"/>
          </p:cNvSpPr>
          <p:nvPr/>
        </p:nvSpPr>
        <p:spPr bwMode="auto">
          <a:xfrm>
            <a:off x="339725" y="2030413"/>
            <a:ext cx="5387975" cy="338137"/>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endParaRPr lang="my-MM">
              <a:solidFill>
                <a:schemeClr val="folHlink"/>
              </a:solidFill>
              <a:latin typeface="Win Innwa" pitchFamily="2" charset="0"/>
              <a:ea typeface="+mn-ea"/>
            </a:endParaRPr>
          </a:p>
        </p:txBody>
      </p:sp>
      <p:sp>
        <p:nvSpPr>
          <p:cNvPr id="429100"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7134" name="Text Box 45"/>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7135" name="Text Box 46"/>
          <p:cNvSpPr txBox="1">
            <a:spLocks noChangeArrowheads="1"/>
          </p:cNvSpPr>
          <p:nvPr/>
        </p:nvSpPr>
        <p:spPr bwMode="auto">
          <a:xfrm>
            <a:off x="8902700" y="45672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47136" name="Text Box 47"/>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429104" name="Rectangle 4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429109"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endParaRPr lang="my-MM">
              <a:solidFill>
                <a:schemeClr val="folHlink"/>
              </a:solidFill>
              <a:latin typeface="Win Innwa" pitchFamily="2" charset="0"/>
              <a:ea typeface="+mn-ea"/>
            </a:endParaRPr>
          </a:p>
        </p:txBody>
      </p:sp>
      <p:sp>
        <p:nvSpPr>
          <p:cNvPr id="429110" name="Rectangle 54"/>
          <p:cNvSpPr>
            <a:spLocks noChangeArrowheads="1"/>
          </p:cNvSpPr>
          <p:nvPr/>
        </p:nvSpPr>
        <p:spPr bwMode="auto">
          <a:xfrm>
            <a:off x="7138988" y="738188"/>
            <a:ext cx="1530350"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111" name="Rectangle 55"/>
          <p:cNvSpPr>
            <a:spLocks noChangeArrowheads="1"/>
          </p:cNvSpPr>
          <p:nvPr/>
        </p:nvSpPr>
        <p:spPr bwMode="auto">
          <a:xfrm>
            <a:off x="8091488" y="6513513"/>
            <a:ext cx="293687"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34</a:t>
            </a:r>
          </a:p>
        </p:txBody>
      </p:sp>
      <p:sp>
        <p:nvSpPr>
          <p:cNvPr id="47141" name="Text Box 57"/>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grpSp>
        <p:nvGrpSpPr>
          <p:cNvPr id="47142" name="Group 58"/>
          <p:cNvGrpSpPr>
            <a:grpSpLocks/>
          </p:cNvGrpSpPr>
          <p:nvPr/>
        </p:nvGrpSpPr>
        <p:grpSpPr bwMode="auto">
          <a:xfrm>
            <a:off x="4438650" y="3343275"/>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429118" name="AutoShape 62"/>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7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2907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7146" name="Rectangle 63"/>
          <p:cNvSpPr>
            <a:spLocks noChangeArrowheads="1"/>
          </p:cNvSpPr>
          <p:nvPr/>
        </p:nvSpPr>
        <p:spPr bwMode="auto">
          <a:xfrm>
            <a:off x="115888" y="115888"/>
            <a:ext cx="8493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429120" name="Rectangle 64"/>
          <p:cNvSpPr>
            <a:spLocks noChangeArrowheads="1"/>
          </p:cNvSpPr>
          <p:nvPr/>
        </p:nvSpPr>
        <p:spPr bwMode="auto">
          <a:xfrm>
            <a:off x="2373313" y="639763"/>
            <a:ext cx="2519362"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tm'H          {0</a:t>
            </a:r>
            <a:r>
              <a:rPr lang="en-US">
                <a:effectLst>
                  <a:outerShdw blurRad="38100" dist="38100" dir="2700000" algn="tl">
                    <a:srgbClr val="000000"/>
                  </a:outerShdw>
                </a:effectLst>
                <a:latin typeface="WinInnwa" charset="0"/>
              </a:rPr>
              <a:t>    </a:t>
            </a:r>
          </a:p>
        </p:txBody>
      </p:sp>
      <p:sp>
        <p:nvSpPr>
          <p:cNvPr id="47148" name="Rectangle 65"/>
          <p:cNvSpPr>
            <a:spLocks noChangeArrowheads="1"/>
          </p:cNvSpPr>
          <p:nvPr/>
        </p:nvSpPr>
        <p:spPr bwMode="auto">
          <a:xfrm>
            <a:off x="7356475" y="771525"/>
            <a:ext cx="14112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latin typeface="WinInnwa" charset="0"/>
              </a:rPr>
              <a:t>usrf;csufrsm;</a:t>
            </a:r>
          </a:p>
          <a:p>
            <a:r>
              <a:rPr lang="en-US" sz="2000">
                <a:latin typeface="WinInnwa" charset="0"/>
              </a:rPr>
              <a:t>(roJ 1;16)</a:t>
            </a:r>
          </a:p>
        </p:txBody>
      </p:sp>
      <p:sp>
        <p:nvSpPr>
          <p:cNvPr id="47149" name="Rectangle 66"/>
          <p:cNvSpPr>
            <a:spLocks noChangeArrowheads="1"/>
          </p:cNvSpPr>
          <p:nvPr/>
        </p:nvSpPr>
        <p:spPr bwMode="auto">
          <a:xfrm>
            <a:off x="4013200" y="1809750"/>
            <a:ext cx="790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aem{</a:t>
            </a:r>
          </a:p>
        </p:txBody>
      </p:sp>
      <p:sp>
        <p:nvSpPr>
          <p:cNvPr id="429123" name="Rectangle 67"/>
          <p:cNvSpPr>
            <a:spLocks noChangeArrowheads="1"/>
          </p:cNvSpPr>
          <p:nvPr/>
        </p:nvSpPr>
        <p:spPr bwMode="auto">
          <a:xfrm>
            <a:off x="3741738" y="2328863"/>
            <a:ext cx="1165225"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tmjAH[H</a:t>
            </a:r>
            <a:r>
              <a:rPr lang="en-US">
                <a:effectLst>
                  <a:outerShdw blurRad="38100" dist="38100" dir="2700000" algn="tl">
                    <a:srgbClr val="000000"/>
                  </a:outerShdw>
                </a:effectLst>
                <a:latin typeface="WinInnwa" charset="0"/>
              </a:rPr>
              <a:t> </a:t>
            </a:r>
          </a:p>
        </p:txBody>
      </p:sp>
      <p:sp>
        <p:nvSpPr>
          <p:cNvPr id="47151" name="Rectangle 68"/>
          <p:cNvSpPr>
            <a:spLocks noChangeArrowheads="1"/>
          </p:cNvSpPr>
          <p:nvPr/>
        </p:nvSpPr>
        <p:spPr bwMode="auto">
          <a:xfrm>
            <a:off x="4040188" y="2830513"/>
            <a:ext cx="32877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'g0d'f           Amoa&amp;Sb</a:t>
            </a:r>
          </a:p>
        </p:txBody>
      </p:sp>
      <p:sp>
        <p:nvSpPr>
          <p:cNvPr id="47152" name="Rectangle 69"/>
          <p:cNvSpPr>
            <a:spLocks noChangeArrowheads="1"/>
          </p:cNvSpPr>
          <p:nvPr/>
        </p:nvSpPr>
        <p:spPr bwMode="auto">
          <a:xfrm>
            <a:off x="3946525" y="3387725"/>
            <a:ext cx="32146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emoef          a&amp;Smvrkef</a:t>
            </a:r>
          </a:p>
        </p:txBody>
      </p:sp>
      <p:sp>
        <p:nvSpPr>
          <p:cNvPr id="47153" name="Rectangle 70"/>
          <p:cNvSpPr>
            <a:spLocks noChangeArrowheads="1"/>
          </p:cNvSpPr>
          <p:nvPr/>
        </p:nvSpPr>
        <p:spPr bwMode="auto">
          <a:xfrm>
            <a:off x="4146550" y="5424488"/>
            <a:ext cx="3086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rm&amp;d            a,moyf</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3" name="Text Box 3"/>
          <p:cNvSpPr txBox="1">
            <a:spLocks noChangeArrowheads="1"/>
          </p:cNvSpPr>
          <p:nvPr/>
        </p:nvSpPr>
        <p:spPr bwMode="auto">
          <a:xfrm>
            <a:off x="1604963" y="1233488"/>
            <a:ext cx="40894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chemeClr val="folHlink"/>
                </a:solidFill>
                <a:latin typeface="WinInnwa" charset="0"/>
              </a:rPr>
              <a:t> </a:t>
            </a:r>
            <a:r>
              <a:rPr lang="en-US" sz="2800">
                <a:solidFill>
                  <a:schemeClr val="folHlink"/>
                </a:solidFill>
                <a:latin typeface="WinInnwa" charset="0"/>
              </a:rPr>
              <a:t>um£e    tmaAv    a&amp;So</a:t>
            </a:r>
            <a:endParaRPr lang="en-US" sz="2400">
              <a:solidFill>
                <a:schemeClr val="folHlink"/>
              </a:solidFill>
              <a:latin typeface="WinInnwa" charset="0"/>
            </a:endParaRPr>
          </a:p>
        </p:txBody>
      </p:sp>
      <p:sp>
        <p:nvSpPr>
          <p:cNvPr id="3584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0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436"/>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r>
                <a:rPr lang="en-US" sz="2400" dirty="0" err="1">
                  <a:solidFill>
                    <a:schemeClr val="folHlink"/>
                  </a:solidFill>
                  <a:latin typeface="WinInnwa" pitchFamily="2" charset="0"/>
                  <a:ea typeface="+mn-ea"/>
                </a:rPr>
                <a:t>rdom;pkrSefuefrSk</a:t>
              </a:r>
              <a:endParaRPr lang="en-US" sz="2400" dirty="0">
                <a:solidFill>
                  <a:schemeClr val="folHlink"/>
                </a:solidFill>
                <a:latin typeface="WinInnwa" pitchFamily="2" charset="0"/>
                <a:ea typeface="+mn-ea"/>
              </a:endParaRPr>
            </a:p>
            <a:p>
              <a:pPr algn="ctr">
                <a:lnSpc>
                  <a:spcPct val="50000"/>
                </a:lnSpc>
                <a:spcBef>
                  <a:spcPct val="50000"/>
                </a:spcBef>
                <a:defRPr/>
              </a:pPr>
              <a:r>
                <a:rPr lang="en-US" sz="2400" dirty="0" err="1">
                  <a:solidFill>
                    <a:schemeClr val="folHlink"/>
                  </a:solidFill>
                  <a:latin typeface="WinInnwa" pitchFamily="2" charset="0"/>
                  <a:ea typeface="+mn-ea"/>
                </a:rPr>
                <a:t>vkum</a:t>
              </a:r>
              <a:r>
                <a:rPr lang="en-US" sz="2400" dirty="0">
                  <a:solidFill>
                    <a:schemeClr val="folHlink"/>
                  </a:solidFill>
                  <a:latin typeface="WinInnwa" pitchFamily="2" charset="0"/>
                  <a:ea typeface="+mn-ea"/>
                </a:rPr>
                <a:t> 3;23-28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3" name="Group 44"/>
          <p:cNvGrpSpPr>
            <a:grpSpLocks/>
          </p:cNvGrpSpPr>
          <p:nvPr/>
        </p:nvGrpSpPr>
        <p:grpSpPr bwMode="auto">
          <a:xfrm>
            <a:off x="5214938" y="4287838"/>
            <a:ext cx="2925762" cy="1206500"/>
            <a:chOff x="3285" y="2701"/>
            <a:chExt cx="1843" cy="760"/>
          </a:xfrm>
        </p:grpSpPr>
        <p:sp>
          <p:nvSpPr>
            <p:cNvPr id="358428" name="Text Box 28"/>
            <p:cNvSpPr txBox="1">
              <a:spLocks noChangeArrowheads="1"/>
            </p:cNvSpPr>
            <p:nvPr/>
          </p:nvSpPr>
          <p:spPr bwMode="auto">
            <a:xfrm>
              <a:off x="3318" y="2792"/>
              <a:ext cx="1729" cy="669"/>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5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Oya't&amp;rSefuefrSkkkkk</a:t>
              </a:r>
              <a:endParaRPr lang="en-US" sz="2400" dirty="0">
                <a:solidFill>
                  <a:schemeClr val="folHlink"/>
                </a:solidFill>
                <a:latin typeface="WinInnwa" pitchFamily="2" charset="0"/>
                <a:ea typeface="+mn-ea"/>
              </a:endParaRPr>
            </a:p>
            <a:p>
              <a:pPr>
                <a:lnSpc>
                  <a:spcPct val="50000"/>
                </a:lnSpc>
                <a:spcBef>
                  <a:spcPct val="50000"/>
                </a:spcBef>
                <a:defRPr/>
              </a:pPr>
              <a:r>
                <a:rPr lang="en-US" sz="2400" dirty="0" err="1">
                  <a:solidFill>
                    <a:schemeClr val="folHlink"/>
                  </a:solidFill>
                  <a:latin typeface="WinInnwa" pitchFamily="2" charset="0"/>
                  <a:ea typeface="+mn-ea"/>
                </a:rPr>
                <a:t>vkum</a:t>
              </a:r>
              <a:r>
                <a:rPr lang="en-US" sz="2400" dirty="0">
                  <a:solidFill>
                    <a:schemeClr val="folHlink"/>
                  </a:solidFill>
                  <a:latin typeface="WinInnwa" pitchFamily="2" charset="0"/>
                  <a:ea typeface="+mn-ea"/>
                </a:rPr>
                <a:t> 1;1-17</a:t>
              </a:r>
            </a:p>
            <a:p>
              <a:pPr>
                <a:lnSpc>
                  <a:spcPct val="50000"/>
                </a:lnSpc>
                <a:spcBef>
                  <a:spcPct val="50000"/>
                </a:spcBef>
                <a:defRPr/>
              </a:pPr>
              <a:r>
                <a:rPr lang="en-US" sz="2400" dirty="0">
                  <a:solidFill>
                    <a:schemeClr val="folHlink"/>
                  </a:solidFill>
                  <a:latin typeface="WinInnwa" pitchFamily="2" charset="0"/>
                  <a:ea typeface="+mn-ea"/>
                </a:rPr>
                <a:t> </a:t>
              </a: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39" name="Text Box 39"/>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45" name="Text Box 45"/>
          <p:cNvSpPr txBox="1">
            <a:spLocks noChangeArrowheads="1"/>
          </p:cNvSpPr>
          <p:nvPr/>
        </p:nvSpPr>
        <p:spPr bwMode="auto">
          <a:xfrm>
            <a:off x="327025" y="3695700"/>
            <a:ext cx="37623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rgbClr val="99CCFF"/>
                </a:solidFill>
                <a:latin typeface="WinInnwa" charset="0"/>
              </a:rPr>
              <a:t>           aoG;om;tarGqufcHjcif;</a:t>
            </a:r>
          </a:p>
        </p:txBody>
      </p:sp>
      <p:sp>
        <p:nvSpPr>
          <p:cNvPr id="358446" name="Text Box 46"/>
          <p:cNvSpPr txBox="1">
            <a:spLocks noChangeArrowheads="1"/>
          </p:cNvSpPr>
          <p:nvPr/>
        </p:nvSpPr>
        <p:spPr bwMode="auto">
          <a:xfrm>
            <a:off x="6653213" y="3711575"/>
            <a:ext cx="2312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rgbClr val="99CCFF"/>
                </a:solidFill>
                <a:latin typeface="WinInnwa" charset="0"/>
              </a:rPr>
              <a:t>Oya'tarGqufcHjcif;</a:t>
            </a:r>
          </a:p>
        </p:txBody>
      </p:sp>
      <p:sp>
        <p:nvSpPr>
          <p:cNvPr id="358448" name="Text Box 4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8159" name="Text Box 49"/>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8160" name="Text Box 50"/>
          <p:cNvSpPr txBox="1">
            <a:spLocks noChangeArrowheads="1"/>
          </p:cNvSpPr>
          <p:nvPr/>
        </p:nvSpPr>
        <p:spPr bwMode="auto">
          <a:xfrm>
            <a:off x="8882063" y="4414838"/>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A27C"/>
              </a:solidFill>
              <a:latin typeface="Win Innwa" charset="0"/>
            </a:endParaRPr>
          </a:p>
        </p:txBody>
      </p:sp>
      <p:sp>
        <p:nvSpPr>
          <p:cNvPr id="48161" name="Text Box 51"/>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8452" name="Rectangle 52"/>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8457" name="Rectangle 57"/>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35</a:t>
            </a:r>
          </a:p>
        </p:txBody>
      </p:sp>
      <p:sp>
        <p:nvSpPr>
          <p:cNvPr id="48164" name="Text Box 59"/>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3</a:t>
            </a:r>
          </a:p>
        </p:txBody>
      </p:sp>
      <p:grpSp>
        <p:nvGrpSpPr>
          <p:cNvPr id="48165"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8169" name="Rectangle 67"/>
          <p:cNvSpPr>
            <a:spLocks noChangeArrowheads="1"/>
          </p:cNvSpPr>
          <p:nvPr/>
        </p:nvSpPr>
        <p:spPr bwMode="auto">
          <a:xfrm>
            <a:off x="215900" y="85725"/>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48170" name="Rectangle 68"/>
          <p:cNvSpPr>
            <a:spLocks noChangeArrowheads="1"/>
          </p:cNvSpPr>
          <p:nvPr/>
        </p:nvSpPr>
        <p:spPr bwMode="auto">
          <a:xfrm>
            <a:off x="2408238" y="642938"/>
            <a:ext cx="22494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tm'H          {0</a:t>
            </a:r>
          </a:p>
        </p:txBody>
      </p:sp>
      <p:sp>
        <p:nvSpPr>
          <p:cNvPr id="48171" name="Rectangle 69"/>
          <p:cNvSpPr>
            <a:spLocks noChangeArrowheads="1"/>
          </p:cNvSpPr>
          <p:nvPr/>
        </p:nvSpPr>
        <p:spPr bwMode="auto">
          <a:xfrm>
            <a:off x="3971925" y="1830388"/>
            <a:ext cx="790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aem{</a:t>
            </a:r>
          </a:p>
        </p:txBody>
      </p:sp>
      <p:sp>
        <p:nvSpPr>
          <p:cNvPr id="358470" name="Rectangle 70"/>
          <p:cNvSpPr>
            <a:spLocks noChangeArrowheads="1"/>
          </p:cNvSpPr>
          <p:nvPr/>
        </p:nvSpPr>
        <p:spPr bwMode="auto">
          <a:xfrm>
            <a:off x="3741738" y="2328863"/>
            <a:ext cx="1152525" cy="523875"/>
          </a:xfrm>
          <a:prstGeom prst="rect">
            <a:avLst/>
          </a:prstGeom>
          <a:noFill/>
          <a:ln w="9525">
            <a:noFill/>
            <a:miter lim="800000"/>
            <a:headEnd/>
            <a:tailEnd/>
          </a:ln>
          <a:effectLst/>
        </p:spPr>
        <p:txBody>
          <a:bodyPr wrap="none">
            <a:spAutoFit/>
          </a:bodyPr>
          <a:lstStyle/>
          <a:p>
            <a:pPr>
              <a:spcBef>
                <a:spcPct val="50000"/>
              </a:spcBef>
            </a:pPr>
            <a:r>
              <a:rPr lang="en-US" sz="2800">
                <a:solidFill>
                  <a:schemeClr val="folHlink"/>
                </a:solidFill>
                <a:latin typeface="WinInnwa" charset="0"/>
              </a:rPr>
              <a:t>tmjA[H</a:t>
            </a:r>
            <a:r>
              <a:rPr lang="en-US">
                <a:effectLst>
                  <a:outerShdw blurRad="38100" dist="38100" dir="2700000" algn="tl">
                    <a:srgbClr val="000000"/>
                  </a:outerShdw>
                </a:effectLst>
                <a:latin typeface="WinInnwa" charset="0"/>
              </a:rPr>
              <a:t> </a:t>
            </a:r>
          </a:p>
        </p:txBody>
      </p:sp>
      <p:sp>
        <p:nvSpPr>
          <p:cNvPr id="48173" name="Rectangle 71"/>
          <p:cNvSpPr>
            <a:spLocks noChangeArrowheads="1"/>
          </p:cNvSpPr>
          <p:nvPr/>
        </p:nvSpPr>
        <p:spPr bwMode="auto">
          <a:xfrm>
            <a:off x="4035425" y="2886075"/>
            <a:ext cx="32877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'g0d'f           Amoa&amp;Sb</a:t>
            </a:r>
          </a:p>
        </p:txBody>
      </p:sp>
      <p:sp>
        <p:nvSpPr>
          <p:cNvPr id="48174" name="Rectangle 72"/>
          <p:cNvSpPr>
            <a:spLocks noChangeArrowheads="1"/>
          </p:cNvSpPr>
          <p:nvPr/>
        </p:nvSpPr>
        <p:spPr bwMode="auto">
          <a:xfrm>
            <a:off x="4049713" y="3408363"/>
            <a:ext cx="32146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a:solidFill>
                  <a:schemeClr val="folHlink"/>
                </a:solidFill>
                <a:latin typeface="WinInnwa" charset="0"/>
              </a:rPr>
              <a:t>emoef          a&amp;Smvrkef</a:t>
            </a:r>
          </a:p>
        </p:txBody>
      </p:sp>
      <p:sp>
        <p:nvSpPr>
          <p:cNvPr id="48175" name="Rectangle 73"/>
          <p:cNvSpPr>
            <a:spLocks noChangeArrowheads="1"/>
          </p:cNvSpPr>
          <p:nvPr/>
        </p:nvSpPr>
        <p:spPr bwMode="auto">
          <a:xfrm>
            <a:off x="4132263" y="5543550"/>
            <a:ext cx="3086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rm&amp;d            a,moyf</a:t>
            </a:r>
          </a:p>
        </p:txBody>
      </p:sp>
      <p:sp>
        <p:nvSpPr>
          <p:cNvPr id="48176" name="Rectangle 74"/>
          <p:cNvSpPr>
            <a:spLocks noChangeArrowheads="1"/>
          </p:cNvSpPr>
          <p:nvPr/>
        </p:nvSpPr>
        <p:spPr bwMode="auto">
          <a:xfrm>
            <a:off x="4370388" y="6223000"/>
            <a:ext cx="1892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a,&amp;Slc&amp;pfawmf</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3283" name="Text Box 3"/>
          <p:cNvSpPr txBox="1">
            <a:spLocks noChangeArrowheads="1"/>
          </p:cNvSpPr>
          <p:nvPr/>
        </p:nvSpPr>
        <p:spPr bwMode="auto">
          <a:xfrm>
            <a:off x="1666875" y="1171575"/>
            <a:ext cx="4089400" cy="519113"/>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solidFill>
                  <a:schemeClr val="folHlink"/>
                </a:solidFill>
                <a:latin typeface="WinInnwa" charset="0"/>
              </a:rPr>
              <a:t> um£e   tmaAv   a&amp;So</a:t>
            </a:r>
          </a:p>
        </p:txBody>
      </p:sp>
      <p:sp>
        <p:nvSpPr>
          <p:cNvPr id="35328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328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88"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0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3307" name="Text Box 27"/>
          <p:cNvSpPr txBox="1">
            <a:spLocks noChangeArrowheads="1"/>
          </p:cNvSpPr>
          <p:nvPr/>
        </p:nvSpPr>
        <p:spPr bwMode="auto">
          <a:xfrm>
            <a:off x="2786063" y="4310063"/>
            <a:ext cx="3138487" cy="830262"/>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2400" dirty="0" err="1">
                <a:solidFill>
                  <a:schemeClr val="folHlink"/>
                </a:solidFill>
                <a:latin typeface="WinInnwa" pitchFamily="2" charset="0"/>
                <a:ea typeface="+mn-ea"/>
              </a:rPr>
              <a:t>rdom;pkrSefuefrSk</a:t>
            </a:r>
            <a:endParaRPr lang="en-US" sz="2400" dirty="0">
              <a:solidFill>
                <a:schemeClr val="folHlink"/>
              </a:solidFill>
              <a:latin typeface="WinInnwa" pitchFamily="2" charset="0"/>
              <a:ea typeface="+mn-ea"/>
            </a:endParaRPr>
          </a:p>
          <a:p>
            <a:pPr>
              <a:defRPr/>
            </a:pPr>
            <a:r>
              <a:rPr lang="en-US" sz="2400" dirty="0" err="1">
                <a:solidFill>
                  <a:schemeClr val="folHlink"/>
                </a:solidFill>
                <a:latin typeface="WinInnwa" pitchFamily="2" charset="0"/>
                <a:ea typeface="+mn-ea"/>
              </a:rPr>
              <a:t>vkum</a:t>
            </a:r>
            <a:r>
              <a:rPr lang="en-US" sz="2400" dirty="0">
                <a:solidFill>
                  <a:schemeClr val="folHlink"/>
                </a:solidFill>
                <a:latin typeface="WinInnwa" pitchFamily="2" charset="0"/>
                <a:ea typeface="+mn-ea"/>
              </a:rPr>
              <a:t> 3;23-28</a:t>
            </a:r>
          </a:p>
        </p:txBody>
      </p:sp>
      <p:sp>
        <p:nvSpPr>
          <p:cNvPr id="353308" name="Text Box 28"/>
          <p:cNvSpPr txBox="1">
            <a:spLocks noChangeArrowheads="1"/>
          </p:cNvSpPr>
          <p:nvPr/>
        </p:nvSpPr>
        <p:spPr bwMode="auto">
          <a:xfrm>
            <a:off x="5267325" y="4432300"/>
            <a:ext cx="2744788" cy="2746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endParaRPr lang="my-MM" sz="2400">
              <a:solidFill>
                <a:schemeClr val="folHlink"/>
              </a:solidFill>
              <a:latin typeface="Win Innwa" pitchFamily="2" charset="0"/>
              <a:ea typeface="+mn-ea"/>
            </a:endParaRPr>
          </a:p>
        </p:txBody>
      </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13" name="Text Box 33"/>
          <p:cNvSpPr txBox="1">
            <a:spLocks noChangeArrowheads="1"/>
          </p:cNvSpPr>
          <p:nvPr/>
        </p:nvSpPr>
        <p:spPr bwMode="auto">
          <a:xfrm>
            <a:off x="1344613" y="5186363"/>
            <a:ext cx="1577975" cy="792162"/>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r>
              <a:rPr lang="en-US" sz="2800" b="0" dirty="0" err="1">
                <a:solidFill>
                  <a:srgbClr val="7ED87E"/>
                </a:solidFill>
                <a:latin typeface="WinInnwa" pitchFamily="2" charset="0"/>
                <a:ea typeface="+mn-ea"/>
              </a:rPr>
              <a:t>aoG;om</a:t>
            </a:r>
            <a:r>
              <a:rPr lang="en-US" sz="2800" b="0" dirty="0">
                <a:solidFill>
                  <a:srgbClr val="7ED87E"/>
                </a:solidFill>
                <a:latin typeface="WinInnwa" pitchFamily="2" charset="0"/>
                <a:ea typeface="+mn-ea"/>
              </a:rPr>
              <a:t>;</a:t>
            </a:r>
          </a:p>
          <a:p>
            <a:pPr>
              <a:lnSpc>
                <a:spcPct val="50000"/>
              </a:lnSpc>
              <a:spcBef>
                <a:spcPct val="50000"/>
              </a:spcBef>
              <a:defRPr/>
            </a:pPr>
            <a:r>
              <a:rPr lang="en-US" sz="2800" b="0" dirty="0" err="1">
                <a:solidFill>
                  <a:srgbClr val="7ED87E"/>
                </a:solidFill>
                <a:latin typeface="WinInnwa" pitchFamily="2" charset="0"/>
                <a:ea typeface="+mn-ea"/>
              </a:rPr>
              <a:t>rSefuefrI</a:t>
            </a:r>
            <a:endParaRPr lang="en-US" sz="2800" b="0" dirty="0">
              <a:solidFill>
                <a:srgbClr val="7ED87E"/>
              </a:solidFill>
              <a:latin typeface="WinInnwa" pitchFamily="2" charset="0"/>
              <a:ea typeface="+mn-ea"/>
            </a:endParaRPr>
          </a:p>
        </p:txBody>
      </p:sp>
      <p:sp>
        <p:nvSpPr>
          <p:cNvPr id="353315"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49182" name="Group 42"/>
          <p:cNvGrpSpPr>
            <a:grpSpLocks/>
          </p:cNvGrpSpPr>
          <p:nvPr/>
        </p:nvGrpSpPr>
        <p:grpSpPr bwMode="auto">
          <a:xfrm>
            <a:off x="1103313" y="4903788"/>
            <a:ext cx="3962400" cy="1295400"/>
            <a:chOff x="824" y="3152"/>
            <a:chExt cx="2416" cy="816"/>
          </a:xfrm>
        </p:grpSpPr>
        <p:sp>
          <p:nvSpPr>
            <p:cNvPr id="353323" name="Oval 43"/>
            <p:cNvSpPr>
              <a:spLocks noChangeArrowheads="1"/>
            </p:cNvSpPr>
            <p:nvPr/>
          </p:nvSpPr>
          <p:spPr bwMode="auto">
            <a:xfrm>
              <a:off x="824" y="3152"/>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24" name="Oval 44"/>
            <p:cNvSpPr>
              <a:spLocks noChangeArrowheads="1"/>
            </p:cNvSpPr>
            <p:nvPr/>
          </p:nvSpPr>
          <p:spPr bwMode="auto">
            <a:xfrm>
              <a:off x="2248" y="3480"/>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25" name="Line 45"/>
            <p:cNvSpPr>
              <a:spLocks noChangeShapeType="1"/>
            </p:cNvSpPr>
            <p:nvPr/>
          </p:nvSpPr>
          <p:spPr bwMode="auto">
            <a:xfrm>
              <a:off x="1733" y="3613"/>
              <a:ext cx="509" cy="79"/>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33"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49185" name="Text Box 5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49186" name="Text Box 5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3337" name="Rectangle 57"/>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353340" name="Rectangle 60"/>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36</a:t>
            </a:r>
          </a:p>
        </p:txBody>
      </p:sp>
      <p:grpSp>
        <p:nvGrpSpPr>
          <p:cNvPr id="49189"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49193" name="Rectangle 67"/>
          <p:cNvSpPr>
            <a:spLocks noChangeArrowheads="1"/>
          </p:cNvSpPr>
          <p:nvPr/>
        </p:nvSpPr>
        <p:spPr bwMode="auto">
          <a:xfrm>
            <a:off x="0" y="241300"/>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49194" name="Rectangle 68"/>
          <p:cNvSpPr>
            <a:spLocks noChangeArrowheads="1"/>
          </p:cNvSpPr>
          <p:nvPr/>
        </p:nvSpPr>
        <p:spPr bwMode="auto">
          <a:xfrm>
            <a:off x="2365375" y="617538"/>
            <a:ext cx="2249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tm'H          {0</a:t>
            </a:r>
          </a:p>
        </p:txBody>
      </p:sp>
      <p:sp>
        <p:nvSpPr>
          <p:cNvPr id="49195" name="Rectangle 69"/>
          <p:cNvSpPr>
            <a:spLocks noChangeArrowheads="1"/>
          </p:cNvSpPr>
          <p:nvPr/>
        </p:nvSpPr>
        <p:spPr bwMode="auto">
          <a:xfrm>
            <a:off x="3906838" y="1770063"/>
            <a:ext cx="790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aem{</a:t>
            </a:r>
          </a:p>
        </p:txBody>
      </p:sp>
      <p:sp>
        <p:nvSpPr>
          <p:cNvPr id="49196" name="Rectangle 70"/>
          <p:cNvSpPr>
            <a:spLocks noChangeArrowheads="1"/>
          </p:cNvSpPr>
          <p:nvPr/>
        </p:nvSpPr>
        <p:spPr bwMode="auto">
          <a:xfrm>
            <a:off x="3822700" y="2306638"/>
            <a:ext cx="10858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tmjA[H</a:t>
            </a:r>
          </a:p>
        </p:txBody>
      </p:sp>
      <p:sp>
        <p:nvSpPr>
          <p:cNvPr id="49197" name="Rectangle 71"/>
          <p:cNvSpPr>
            <a:spLocks noChangeArrowheads="1"/>
          </p:cNvSpPr>
          <p:nvPr/>
        </p:nvSpPr>
        <p:spPr bwMode="auto">
          <a:xfrm>
            <a:off x="4040188" y="2846388"/>
            <a:ext cx="32877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'g0d'f           Amoa&amp;Sb</a:t>
            </a:r>
          </a:p>
        </p:txBody>
      </p:sp>
      <p:sp>
        <p:nvSpPr>
          <p:cNvPr id="49198" name="Rectangle 72"/>
          <p:cNvSpPr>
            <a:spLocks noChangeArrowheads="1"/>
          </p:cNvSpPr>
          <p:nvPr/>
        </p:nvSpPr>
        <p:spPr bwMode="auto">
          <a:xfrm>
            <a:off x="3978275" y="3500438"/>
            <a:ext cx="32146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emoef          a&amp;Smvrkef</a:t>
            </a:r>
          </a:p>
        </p:txBody>
      </p:sp>
      <p:sp>
        <p:nvSpPr>
          <p:cNvPr id="353353" name="Rectangle 73"/>
          <p:cNvSpPr>
            <a:spLocks noChangeArrowheads="1"/>
          </p:cNvSpPr>
          <p:nvPr/>
        </p:nvSpPr>
        <p:spPr bwMode="auto">
          <a:xfrm>
            <a:off x="5859463" y="4264025"/>
            <a:ext cx="1808162" cy="984250"/>
          </a:xfrm>
          <a:prstGeom prst="rect">
            <a:avLst/>
          </a:prstGeom>
          <a:noFill/>
          <a:ln w="9525">
            <a:noFill/>
            <a:miter lim="800000"/>
            <a:headEnd/>
            <a:tailEnd/>
          </a:ln>
          <a:effectLst/>
        </p:spPr>
        <p:txBody>
          <a:bodyPr>
            <a:spAutoFit/>
          </a:bodyPr>
          <a:lstStyle/>
          <a:p>
            <a:r>
              <a:rPr lang="en-US" sz="2000">
                <a:solidFill>
                  <a:schemeClr val="folHlink"/>
                </a:solidFill>
                <a:latin typeface="WinInnwa" charset="0"/>
              </a:rPr>
              <a:t>Oya't&amp;rSefuefrSkkkkk</a:t>
            </a:r>
          </a:p>
          <a:p>
            <a:r>
              <a:rPr lang="en-US" sz="2000">
                <a:solidFill>
                  <a:schemeClr val="folHlink"/>
                </a:solidFill>
                <a:latin typeface="WinInnwa" charset="0"/>
              </a:rPr>
              <a:t>vkum 1;1-17</a:t>
            </a:r>
          </a:p>
          <a:p>
            <a:pPr>
              <a:lnSpc>
                <a:spcPct val="50000"/>
              </a:lnSpc>
              <a:spcBef>
                <a:spcPct val="50000"/>
              </a:spcBef>
            </a:pPr>
            <a:r>
              <a:rPr lang="en-US">
                <a:effectLst>
                  <a:outerShdw blurRad="38100" dist="38100" dir="2700000" algn="tl">
                    <a:srgbClr val="000000"/>
                  </a:outerShdw>
                </a:effectLst>
                <a:latin typeface="WinInnwa" charset="0"/>
              </a:rPr>
              <a:t> </a:t>
            </a:r>
          </a:p>
        </p:txBody>
      </p:sp>
      <p:sp>
        <p:nvSpPr>
          <p:cNvPr id="49200" name="Rectangle 74"/>
          <p:cNvSpPr>
            <a:spLocks noChangeArrowheads="1"/>
          </p:cNvSpPr>
          <p:nvPr/>
        </p:nvSpPr>
        <p:spPr bwMode="auto">
          <a:xfrm>
            <a:off x="4038600" y="5568950"/>
            <a:ext cx="3086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rm&amp;d            a,moyf</a:t>
            </a:r>
          </a:p>
        </p:txBody>
      </p:sp>
      <p:sp>
        <p:nvSpPr>
          <p:cNvPr id="49201" name="Rectangle 75"/>
          <p:cNvSpPr>
            <a:spLocks noChangeArrowheads="1"/>
          </p:cNvSpPr>
          <p:nvPr/>
        </p:nvSpPr>
        <p:spPr bwMode="auto">
          <a:xfrm>
            <a:off x="4286250" y="6167438"/>
            <a:ext cx="2135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a:solidFill>
                  <a:schemeClr val="folHlink"/>
                </a:solidFill>
                <a:latin typeface="WinInnwa" charset="0"/>
              </a:rPr>
              <a:t>a,&amp;Slc&amp;pfawmf</a:t>
            </a:r>
          </a:p>
        </p:txBody>
      </p:sp>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4307" name="Text Box 3"/>
          <p:cNvSpPr txBox="1">
            <a:spLocks noChangeArrowheads="1"/>
          </p:cNvSpPr>
          <p:nvPr/>
        </p:nvSpPr>
        <p:spPr bwMode="auto">
          <a:xfrm>
            <a:off x="1708150" y="1192213"/>
            <a:ext cx="40894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dirty="0" err="1">
                <a:solidFill>
                  <a:schemeClr val="folHlink"/>
                </a:solidFill>
                <a:latin typeface="WinInnwa" pitchFamily="2" charset="0"/>
                <a:ea typeface="+mn-ea"/>
              </a:rPr>
              <a:t>ume</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tmaAv</a:t>
            </a: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a&amp;So</a:t>
            </a:r>
            <a:endParaRPr lang="en-US" sz="2800" dirty="0">
              <a:solidFill>
                <a:schemeClr val="folHlink"/>
              </a:solidFill>
              <a:latin typeface="WinInnwa" pitchFamily="2" charset="0"/>
              <a:ea typeface="+mn-ea"/>
            </a:endParaRPr>
          </a:p>
        </p:txBody>
      </p:sp>
      <p:sp>
        <p:nvSpPr>
          <p:cNvPr id="3543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431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12" name="Rectangle 8"/>
          <p:cNvSpPr>
            <a:spLocks noChangeArrowheads="1"/>
          </p:cNvSpPr>
          <p:nvPr/>
        </p:nvSpPr>
        <p:spPr bwMode="auto">
          <a:xfrm>
            <a:off x="0" y="177800"/>
            <a:ext cx="9144000" cy="2809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endParaRPr lang="my-MM" sz="1800">
              <a:solidFill>
                <a:schemeClr val="folHlink"/>
              </a:solidFill>
              <a:latin typeface="Win Innwa" pitchFamily="2" charset="0"/>
              <a:ea typeface="+mn-ea"/>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2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354331" name="Text Box 27"/>
          <p:cNvSpPr txBox="1">
            <a:spLocks noChangeArrowheads="1"/>
          </p:cNvSpPr>
          <p:nvPr/>
        </p:nvSpPr>
        <p:spPr bwMode="auto">
          <a:xfrm>
            <a:off x="2043113" y="4433888"/>
            <a:ext cx="3138487" cy="274637"/>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endParaRPr lang="my-MM" sz="2400">
              <a:solidFill>
                <a:schemeClr val="folHlink"/>
              </a:solidFill>
              <a:latin typeface="Win Innwa" pitchFamily="2" charset="0"/>
              <a:ea typeface="+mn-ea"/>
            </a:endParaRPr>
          </a:p>
        </p:txBody>
      </p:sp>
      <p:sp>
        <p:nvSpPr>
          <p:cNvPr id="354332" name="Text Box 28"/>
          <p:cNvSpPr txBox="1">
            <a:spLocks noChangeArrowheads="1"/>
          </p:cNvSpPr>
          <p:nvPr/>
        </p:nvSpPr>
        <p:spPr bwMode="auto">
          <a:xfrm>
            <a:off x="5267325" y="4432300"/>
            <a:ext cx="2744788" cy="2746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50000"/>
              </a:lnSpc>
              <a:spcBef>
                <a:spcPct val="50000"/>
              </a:spcBef>
              <a:defRPr/>
            </a:pPr>
            <a:endParaRPr lang="my-MM" sz="2400">
              <a:solidFill>
                <a:schemeClr val="folHlink"/>
              </a:solidFill>
              <a:latin typeface="Win Innwa" pitchFamily="2" charset="0"/>
              <a:ea typeface="+mn-ea"/>
            </a:endParaRPr>
          </a:p>
        </p:txBody>
      </p:sp>
      <p:sp>
        <p:nvSpPr>
          <p:cNvPr id="354333"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defRPr/>
            </a:pPr>
            <a:endParaRPr lang="my-MM" b="0">
              <a:latin typeface="Win Innwa" pitchFamily="2" charset="0"/>
              <a:ea typeface="+mn-ea"/>
            </a:endParaRPr>
          </a:p>
        </p:txBody>
      </p:sp>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37" name="Text Box 33"/>
          <p:cNvSpPr txBox="1">
            <a:spLocks noChangeArrowheads="1"/>
          </p:cNvSpPr>
          <p:nvPr/>
        </p:nvSpPr>
        <p:spPr bwMode="auto">
          <a:xfrm>
            <a:off x="1419225" y="5292725"/>
            <a:ext cx="1806575" cy="244475"/>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endParaRPr lang="my-MM" sz="2000" b="0">
              <a:solidFill>
                <a:srgbClr val="7ED87E"/>
              </a:solidFill>
              <a:latin typeface="Win Innwa" pitchFamily="2" charset="0"/>
              <a:ea typeface="+mn-ea"/>
            </a:endParaRPr>
          </a:p>
        </p:txBody>
      </p:sp>
      <p:sp>
        <p:nvSpPr>
          <p:cNvPr id="354338" name="Text Box 34"/>
          <p:cNvSpPr txBox="1">
            <a:spLocks noChangeArrowheads="1"/>
          </p:cNvSpPr>
          <p:nvPr/>
        </p:nvSpPr>
        <p:spPr bwMode="auto">
          <a:xfrm>
            <a:off x="7499350" y="5475288"/>
            <a:ext cx="1452563" cy="284162"/>
          </a:xfrm>
          <a:prstGeom prst="rect">
            <a:avLst/>
          </a:prstGeom>
          <a:noFill/>
          <a:ln w="9525">
            <a:noFill/>
            <a:miter lim="800000"/>
            <a:headEnd/>
            <a:tailEnd/>
          </a:ln>
          <a:effectLst>
            <a:outerShdw dist="107763" dir="2700000" algn="ctr" rotWithShape="0">
              <a:schemeClr val="bg2"/>
            </a:outerShdw>
          </a:effectLst>
        </p:spPr>
        <p:txBody>
          <a:bodyPr>
            <a:spAutoFit/>
          </a:bodyPr>
          <a:lstStyle/>
          <a:p>
            <a:pPr>
              <a:lnSpc>
                <a:spcPct val="50000"/>
              </a:lnSpc>
              <a:spcBef>
                <a:spcPct val="50000"/>
              </a:spcBef>
              <a:defRPr/>
            </a:pPr>
            <a:r>
              <a:rPr lang="en-US" sz="2000" b="0" dirty="0" err="1">
                <a:solidFill>
                  <a:srgbClr val="7ED87E"/>
                </a:solidFill>
                <a:latin typeface="WinInnwa" pitchFamily="2" charset="0"/>
                <a:ea typeface="+mn-ea"/>
              </a:rPr>
              <a:t>Oya'rSefuefrSk</a:t>
            </a:r>
            <a:endParaRPr lang="en-US" sz="2000" b="0" dirty="0">
              <a:solidFill>
                <a:srgbClr val="7ED87E"/>
              </a:solidFill>
              <a:latin typeface="WinInnwa" pitchFamily="2" charset="0"/>
              <a:ea typeface="+mn-ea"/>
            </a:endParaRPr>
          </a:p>
        </p:txBody>
      </p:sp>
      <p:sp>
        <p:nvSpPr>
          <p:cNvPr id="354339"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800">
              <a:solidFill>
                <a:schemeClr val="folHlink"/>
              </a:solidFill>
              <a:latin typeface="Win Innwa" pitchFamily="2" charset="0"/>
              <a:ea typeface="+mn-ea"/>
            </a:endParaRPr>
          </a:p>
        </p:txBody>
      </p:sp>
      <p:sp>
        <p:nvSpPr>
          <p:cNvPr id="354340"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nvGrpSpPr>
          <p:cNvPr id="50208" name="Group 46"/>
          <p:cNvGrpSpPr>
            <a:grpSpLocks/>
          </p:cNvGrpSpPr>
          <p:nvPr/>
        </p:nvGrpSpPr>
        <p:grpSpPr bwMode="auto">
          <a:xfrm>
            <a:off x="5499100" y="5003800"/>
            <a:ext cx="3371850" cy="1117600"/>
            <a:chOff x="3432" y="3160"/>
            <a:chExt cx="2216" cy="816"/>
          </a:xfrm>
        </p:grpSpPr>
        <p:sp>
          <p:nvSpPr>
            <p:cNvPr id="354351" name="Oval 47"/>
            <p:cNvSpPr>
              <a:spLocks noChangeArrowheads="1"/>
            </p:cNvSpPr>
            <p:nvPr/>
          </p:nvSpPr>
          <p:spPr bwMode="auto">
            <a:xfrm>
              <a:off x="4704" y="3160"/>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52" name="Oval 48"/>
            <p:cNvSpPr>
              <a:spLocks noChangeArrowheads="1"/>
            </p:cNvSpPr>
            <p:nvPr/>
          </p:nvSpPr>
          <p:spPr bwMode="auto">
            <a:xfrm>
              <a:off x="3432" y="3488"/>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53" name="Line 49"/>
            <p:cNvSpPr>
              <a:spLocks noChangeShapeType="1"/>
            </p:cNvSpPr>
            <p:nvPr/>
          </p:nvSpPr>
          <p:spPr bwMode="auto">
            <a:xfrm flipV="1">
              <a:off x="4413" y="3651"/>
              <a:ext cx="281" cy="58"/>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4357"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endParaRPr lang="my-MM" sz="2400">
              <a:solidFill>
                <a:schemeClr val="folHlink"/>
              </a:solidFill>
              <a:latin typeface="Win Innwa" pitchFamily="2" charset="0"/>
              <a:ea typeface="+mn-ea"/>
            </a:endParaRPr>
          </a:p>
        </p:txBody>
      </p:sp>
      <p:sp>
        <p:nvSpPr>
          <p:cNvPr id="50210" name="Text Box 54"/>
          <p:cNvSpPr txBox="1">
            <a:spLocks noChangeArrowheads="1"/>
          </p:cNvSpPr>
          <p:nvPr/>
        </p:nvSpPr>
        <p:spPr bwMode="auto">
          <a:xfrm>
            <a:off x="8726488" y="82550"/>
            <a:ext cx="261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Win Innwa" charset="0"/>
              </a:rPr>
              <a:t> </a:t>
            </a:r>
          </a:p>
        </p:txBody>
      </p:sp>
      <p:sp>
        <p:nvSpPr>
          <p:cNvPr id="50211" name="Text Box 5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354364" name="Rectangle 60"/>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37</a:t>
            </a:r>
          </a:p>
        </p:txBody>
      </p:sp>
      <p:grpSp>
        <p:nvGrpSpPr>
          <p:cNvPr id="50213" name="Group 62"/>
          <p:cNvGrpSpPr>
            <a:grpSpLocks/>
          </p:cNvGrpSpPr>
          <p:nvPr/>
        </p:nvGrpSpPr>
        <p:grpSpPr bwMode="auto">
          <a:xfrm>
            <a:off x="1235075" y="4889500"/>
            <a:ext cx="3908425" cy="1295400"/>
            <a:chOff x="824" y="3152"/>
            <a:chExt cx="2416" cy="816"/>
          </a:xfrm>
        </p:grpSpPr>
        <p:sp>
          <p:nvSpPr>
            <p:cNvPr id="354367" name="Oval 63"/>
            <p:cNvSpPr>
              <a:spLocks noChangeArrowheads="1"/>
            </p:cNvSpPr>
            <p:nvPr/>
          </p:nvSpPr>
          <p:spPr bwMode="auto">
            <a:xfrm>
              <a:off x="824" y="3152"/>
              <a:ext cx="944" cy="816"/>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68" name="Oval 64"/>
            <p:cNvSpPr>
              <a:spLocks noChangeArrowheads="1"/>
            </p:cNvSpPr>
            <p:nvPr/>
          </p:nvSpPr>
          <p:spPr bwMode="auto">
            <a:xfrm>
              <a:off x="2248" y="3480"/>
              <a:ext cx="992" cy="472"/>
            </a:xfrm>
            <a:prstGeom prst="ellipse">
              <a:avLst/>
            </a:prstGeom>
            <a:noFill/>
            <a:ln w="57150">
              <a:solidFill>
                <a:srgbClr val="E80000"/>
              </a:solidFill>
              <a:round/>
              <a:headEnd/>
              <a:tailEnd/>
            </a:ln>
            <a:effectLst>
              <a:outerShdw dist="10776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69" name="Line 65"/>
            <p:cNvSpPr>
              <a:spLocks noChangeShapeType="1"/>
            </p:cNvSpPr>
            <p:nvPr/>
          </p:nvSpPr>
          <p:spPr bwMode="auto">
            <a:xfrm>
              <a:off x="1733" y="3613"/>
              <a:ext cx="509" cy="79"/>
            </a:xfrm>
            <a:prstGeom prst="line">
              <a:avLst/>
            </a:prstGeom>
            <a:noFill/>
            <a:ln w="57150">
              <a:solidFill>
                <a:srgbClr val="CC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grpSp>
        <p:nvGrpSpPr>
          <p:cNvPr id="50214"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0218" name="Rectangle 71"/>
          <p:cNvSpPr>
            <a:spLocks noChangeArrowheads="1"/>
          </p:cNvSpPr>
          <p:nvPr/>
        </p:nvSpPr>
        <p:spPr bwMode="auto">
          <a:xfrm>
            <a:off x="177800" y="158750"/>
            <a:ext cx="8493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a:solidFill>
                  <a:schemeClr val="folHlink"/>
                </a:solidFill>
                <a:latin typeface="WinInnwa" charset="0"/>
              </a:rPr>
              <a:t>'g0d'f.om;pOfajr;qufpm&amp;if; - a,&amp;Skc&amp;pfawmf&amp;Jhr[maqGpOfrsKd;qufqif;oufvmyHk</a:t>
            </a:r>
          </a:p>
        </p:txBody>
      </p:sp>
      <p:sp>
        <p:nvSpPr>
          <p:cNvPr id="50219" name="Rectangle 72"/>
          <p:cNvSpPr>
            <a:spLocks noChangeArrowheads="1"/>
          </p:cNvSpPr>
          <p:nvPr/>
        </p:nvSpPr>
        <p:spPr bwMode="auto">
          <a:xfrm>
            <a:off x="2446338" y="660400"/>
            <a:ext cx="22494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tm'H          {0</a:t>
            </a:r>
          </a:p>
        </p:txBody>
      </p:sp>
      <p:sp>
        <p:nvSpPr>
          <p:cNvPr id="354378" name="Rectangle 74"/>
          <p:cNvSpPr>
            <a:spLocks noChangeArrowheads="1"/>
          </p:cNvSpPr>
          <p:nvPr/>
        </p:nvSpPr>
        <p:spPr bwMode="auto">
          <a:xfrm>
            <a:off x="3992563" y="1809750"/>
            <a:ext cx="790575" cy="523875"/>
          </a:xfrm>
          <a:prstGeom prst="rect">
            <a:avLst/>
          </a:prstGeom>
          <a:noFill/>
          <a:ln w="9525">
            <a:solidFill>
              <a:srgbClr val="FBF43D"/>
            </a:solidFill>
            <a:miter lim="800000"/>
            <a:headEnd/>
            <a:tailEnd/>
          </a:ln>
          <a:effectLst/>
        </p:spPr>
        <p:txBody>
          <a:bodyPr wrap="none">
            <a:spAutoFit/>
          </a:bodyPr>
          <a:lstStyle/>
          <a:p>
            <a:r>
              <a:rPr lang="en-US" sz="2800">
                <a:solidFill>
                  <a:srgbClr val="FBF43D"/>
                </a:solidFill>
                <a:effectLst>
                  <a:outerShdw blurRad="38100" dist="38100" dir="2700000" algn="tl">
                    <a:srgbClr val="000000"/>
                  </a:outerShdw>
                </a:effectLst>
                <a:latin typeface="WinInnwa" charset="0"/>
              </a:rPr>
              <a:t>aem{</a:t>
            </a:r>
          </a:p>
        </p:txBody>
      </p:sp>
      <p:sp>
        <p:nvSpPr>
          <p:cNvPr id="50221" name="Rectangle 75"/>
          <p:cNvSpPr>
            <a:spLocks noChangeArrowheads="1"/>
          </p:cNvSpPr>
          <p:nvPr/>
        </p:nvSpPr>
        <p:spPr bwMode="auto">
          <a:xfrm>
            <a:off x="3798888" y="2384425"/>
            <a:ext cx="10858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tmjA[H</a:t>
            </a:r>
          </a:p>
        </p:txBody>
      </p:sp>
      <p:sp>
        <p:nvSpPr>
          <p:cNvPr id="50222" name="Rectangle 76"/>
          <p:cNvSpPr>
            <a:spLocks noChangeArrowheads="1"/>
          </p:cNvSpPr>
          <p:nvPr/>
        </p:nvSpPr>
        <p:spPr bwMode="auto">
          <a:xfrm>
            <a:off x="4032250" y="2868613"/>
            <a:ext cx="32877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'g0d'f           Amoa&amp;Sb</a:t>
            </a:r>
          </a:p>
        </p:txBody>
      </p:sp>
      <p:sp>
        <p:nvSpPr>
          <p:cNvPr id="50223" name="Rectangle 77"/>
          <p:cNvSpPr>
            <a:spLocks noChangeArrowheads="1"/>
          </p:cNvSpPr>
          <p:nvPr/>
        </p:nvSpPr>
        <p:spPr bwMode="auto">
          <a:xfrm>
            <a:off x="4010025" y="3417888"/>
            <a:ext cx="32146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emoef          a&amp;Smvrkef</a:t>
            </a:r>
          </a:p>
        </p:txBody>
      </p:sp>
      <p:sp>
        <p:nvSpPr>
          <p:cNvPr id="50224" name="Rectangle 78"/>
          <p:cNvSpPr>
            <a:spLocks noChangeArrowheads="1"/>
          </p:cNvSpPr>
          <p:nvPr/>
        </p:nvSpPr>
        <p:spPr bwMode="auto">
          <a:xfrm>
            <a:off x="2732088" y="4264025"/>
            <a:ext cx="24050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a:solidFill>
                  <a:schemeClr val="folHlink"/>
                </a:solidFill>
                <a:latin typeface="WinInnwa" charset="0"/>
              </a:rPr>
              <a:t>rdom;pkrSefuefrSk</a:t>
            </a:r>
          </a:p>
          <a:p>
            <a:r>
              <a:rPr lang="en-US" sz="2400">
                <a:solidFill>
                  <a:schemeClr val="folHlink"/>
                </a:solidFill>
                <a:latin typeface="WinInnwa" charset="0"/>
              </a:rPr>
              <a:t>vkum 3;23-28</a:t>
            </a:r>
          </a:p>
        </p:txBody>
      </p:sp>
      <p:sp>
        <p:nvSpPr>
          <p:cNvPr id="50225" name="Rectangle 79"/>
          <p:cNvSpPr>
            <a:spLocks noChangeArrowheads="1"/>
          </p:cNvSpPr>
          <p:nvPr/>
        </p:nvSpPr>
        <p:spPr bwMode="auto">
          <a:xfrm>
            <a:off x="5784850" y="4267200"/>
            <a:ext cx="2862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a:solidFill>
                  <a:schemeClr val="folHlink"/>
                </a:solidFill>
                <a:latin typeface="WinInnwa" charset="0"/>
              </a:rPr>
              <a:t>Oya't&amp;rSefuefrSkkkkk</a:t>
            </a:r>
          </a:p>
          <a:p>
            <a:r>
              <a:rPr lang="en-US" sz="2400">
                <a:solidFill>
                  <a:schemeClr val="folHlink"/>
                </a:solidFill>
                <a:latin typeface="WinInnwa" charset="0"/>
              </a:rPr>
              <a:t>vkum 1;1-17</a:t>
            </a:r>
          </a:p>
        </p:txBody>
      </p:sp>
      <p:sp>
        <p:nvSpPr>
          <p:cNvPr id="50226" name="Rectangle 80"/>
          <p:cNvSpPr>
            <a:spLocks noChangeArrowheads="1"/>
          </p:cNvSpPr>
          <p:nvPr/>
        </p:nvSpPr>
        <p:spPr bwMode="auto">
          <a:xfrm>
            <a:off x="1338263" y="5056188"/>
            <a:ext cx="117951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b="0">
                <a:solidFill>
                  <a:srgbClr val="7ED87E"/>
                </a:solidFill>
                <a:latin typeface="WinInnwa" charset="0"/>
              </a:rPr>
              <a:t>aoG;om;</a:t>
            </a:r>
          </a:p>
          <a:p>
            <a:r>
              <a:rPr lang="en-US" sz="2800" b="0">
                <a:solidFill>
                  <a:srgbClr val="7ED87E"/>
                </a:solidFill>
                <a:latin typeface="WinInnwa" charset="0"/>
              </a:rPr>
              <a:t>rSefuefrI</a:t>
            </a:r>
          </a:p>
        </p:txBody>
      </p:sp>
      <p:sp>
        <p:nvSpPr>
          <p:cNvPr id="50227" name="Rectangle 81"/>
          <p:cNvSpPr>
            <a:spLocks noChangeArrowheads="1"/>
          </p:cNvSpPr>
          <p:nvPr/>
        </p:nvSpPr>
        <p:spPr bwMode="auto">
          <a:xfrm>
            <a:off x="4089400" y="5567363"/>
            <a:ext cx="3086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rm&amp;d            a,moyf</a:t>
            </a:r>
          </a:p>
        </p:txBody>
      </p:sp>
      <p:sp>
        <p:nvSpPr>
          <p:cNvPr id="50228" name="Rectangle 82"/>
          <p:cNvSpPr>
            <a:spLocks noChangeArrowheads="1"/>
          </p:cNvSpPr>
          <p:nvPr/>
        </p:nvSpPr>
        <p:spPr bwMode="auto">
          <a:xfrm>
            <a:off x="4406900" y="6245225"/>
            <a:ext cx="1892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a:solidFill>
                  <a:schemeClr val="folHlink"/>
                </a:solidFill>
                <a:latin typeface="WinInnwa" charset="0"/>
              </a:rPr>
              <a:t>a,&amp;Slc&amp;pfawmf</a:t>
            </a:r>
          </a:p>
        </p:txBody>
      </p:sp>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565290" name="Text Box 42"/>
          <p:cNvSpPr txBox="1">
            <a:spLocks noChangeArrowheads="1"/>
          </p:cNvSpPr>
          <p:nvPr/>
        </p:nvSpPr>
        <p:spPr bwMode="auto">
          <a:xfrm>
            <a:off x="4768850" y="144463"/>
            <a:ext cx="3368675" cy="668972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200" dirty="0">
                <a:solidFill>
                  <a:schemeClr val="folHlink"/>
                </a:solidFill>
                <a:latin typeface="Maiandra GD" pitchFamily="34" charset="0"/>
                <a:ea typeface="+mn-ea"/>
              </a:rPr>
              <a:t>Criswell, W. A.</a:t>
            </a:r>
          </a:p>
          <a:p>
            <a:pPr>
              <a:lnSpc>
                <a:spcPct val="65000"/>
              </a:lnSpc>
              <a:spcBef>
                <a:spcPct val="50000"/>
              </a:spcBef>
              <a:defRPr/>
            </a:pPr>
            <a:r>
              <a:rPr lang="en-US" sz="2200" dirty="0">
                <a:solidFill>
                  <a:schemeClr val="folHlink"/>
                </a:solidFill>
                <a:latin typeface="Maiandra GD" pitchFamily="34" charset="0"/>
                <a:ea typeface="+mn-ea"/>
              </a:rPr>
              <a:t>Danker, Frederick</a:t>
            </a:r>
          </a:p>
          <a:p>
            <a:pPr>
              <a:lnSpc>
                <a:spcPct val="65000"/>
              </a:lnSpc>
              <a:spcBef>
                <a:spcPct val="50000"/>
              </a:spcBef>
              <a:defRPr/>
            </a:pPr>
            <a:r>
              <a:rPr lang="en-US" sz="2200" dirty="0">
                <a:solidFill>
                  <a:schemeClr val="folHlink"/>
                </a:solidFill>
                <a:latin typeface="Maiandra GD" pitchFamily="34" charset="0"/>
                <a:ea typeface="+mn-ea"/>
              </a:rPr>
              <a:t>Ellis, E. Earle</a:t>
            </a:r>
          </a:p>
          <a:p>
            <a:pPr>
              <a:lnSpc>
                <a:spcPct val="65000"/>
              </a:lnSpc>
              <a:spcBef>
                <a:spcPct val="50000"/>
              </a:spcBef>
              <a:defRPr/>
            </a:pPr>
            <a:r>
              <a:rPr lang="en-US" sz="2200" dirty="0" err="1">
                <a:solidFill>
                  <a:schemeClr val="folHlink"/>
                </a:solidFill>
                <a:latin typeface="Maiandra GD" pitchFamily="34" charset="0"/>
                <a:ea typeface="+mn-ea"/>
              </a:rPr>
              <a:t>Fitzmeyer</a:t>
            </a:r>
            <a:r>
              <a:rPr lang="en-US" sz="2200" dirty="0">
                <a:solidFill>
                  <a:schemeClr val="folHlink"/>
                </a:solidFill>
                <a:latin typeface="Maiandra GD" pitchFamily="34" charset="0"/>
                <a:ea typeface="+mn-ea"/>
              </a:rPr>
              <a:t>, Joseph</a:t>
            </a:r>
          </a:p>
          <a:p>
            <a:pPr>
              <a:lnSpc>
                <a:spcPct val="65000"/>
              </a:lnSpc>
              <a:spcBef>
                <a:spcPct val="50000"/>
              </a:spcBef>
              <a:defRPr/>
            </a:pPr>
            <a:r>
              <a:rPr lang="en-US" sz="2200" dirty="0" err="1">
                <a:solidFill>
                  <a:schemeClr val="folHlink"/>
                </a:solidFill>
                <a:latin typeface="Maiandra GD" pitchFamily="34" charset="0"/>
                <a:ea typeface="+mn-ea"/>
              </a:rPr>
              <a:t>Godet</a:t>
            </a:r>
            <a:r>
              <a:rPr lang="en-US" sz="2200" dirty="0">
                <a:solidFill>
                  <a:schemeClr val="folHlink"/>
                </a:solidFill>
                <a:latin typeface="Maiandra GD" pitchFamily="34" charset="0"/>
                <a:ea typeface="+mn-ea"/>
              </a:rPr>
              <a:t>, F. A.</a:t>
            </a:r>
          </a:p>
          <a:p>
            <a:pPr>
              <a:lnSpc>
                <a:spcPct val="65000"/>
              </a:lnSpc>
              <a:spcBef>
                <a:spcPct val="50000"/>
              </a:spcBef>
              <a:defRPr/>
            </a:pPr>
            <a:r>
              <a:rPr lang="en-US" sz="2200" dirty="0" err="1">
                <a:solidFill>
                  <a:schemeClr val="folHlink"/>
                </a:solidFill>
                <a:latin typeface="Maiandra GD" pitchFamily="34" charset="0"/>
                <a:ea typeface="+mn-ea"/>
              </a:rPr>
              <a:t>Hendricksen</a:t>
            </a:r>
            <a:r>
              <a:rPr lang="en-US" sz="2200" dirty="0">
                <a:solidFill>
                  <a:schemeClr val="folHlink"/>
                </a:solidFill>
                <a:latin typeface="Maiandra GD" pitchFamily="34" charset="0"/>
                <a:ea typeface="+mn-ea"/>
              </a:rPr>
              <a:t>, William</a:t>
            </a:r>
          </a:p>
          <a:p>
            <a:pPr>
              <a:lnSpc>
                <a:spcPct val="65000"/>
              </a:lnSpc>
              <a:spcBef>
                <a:spcPct val="50000"/>
              </a:spcBef>
              <a:defRPr/>
            </a:pPr>
            <a:r>
              <a:rPr lang="en-US" sz="2200" dirty="0" err="1">
                <a:solidFill>
                  <a:schemeClr val="folHlink"/>
                </a:solidFill>
                <a:latin typeface="Maiandra GD" pitchFamily="34" charset="0"/>
                <a:ea typeface="+mn-ea"/>
              </a:rPr>
              <a:t>Hoehner</a:t>
            </a:r>
            <a:r>
              <a:rPr lang="en-US" sz="2200" dirty="0">
                <a:solidFill>
                  <a:schemeClr val="folHlink"/>
                </a:solidFill>
                <a:latin typeface="Maiandra GD" pitchFamily="34" charset="0"/>
                <a:ea typeface="+mn-ea"/>
              </a:rPr>
              <a:t>, Harold</a:t>
            </a:r>
          </a:p>
          <a:p>
            <a:pPr>
              <a:lnSpc>
                <a:spcPct val="65000"/>
              </a:lnSpc>
              <a:spcBef>
                <a:spcPct val="50000"/>
              </a:spcBef>
              <a:defRPr/>
            </a:pPr>
            <a:r>
              <a:rPr lang="en-US" sz="2200" dirty="0" err="1">
                <a:solidFill>
                  <a:schemeClr val="folHlink"/>
                </a:solidFill>
                <a:latin typeface="Maiandra GD" pitchFamily="34" charset="0"/>
                <a:ea typeface="+mn-ea"/>
              </a:rPr>
              <a:t>Ironside</a:t>
            </a:r>
            <a:r>
              <a:rPr lang="en-US" sz="2200" dirty="0">
                <a:solidFill>
                  <a:schemeClr val="folHlink"/>
                </a:solidFill>
                <a:latin typeface="Maiandra GD" pitchFamily="34" charset="0"/>
                <a:ea typeface="+mn-ea"/>
              </a:rPr>
              <a:t>, F. A.</a:t>
            </a:r>
          </a:p>
          <a:p>
            <a:pPr>
              <a:lnSpc>
                <a:spcPct val="65000"/>
              </a:lnSpc>
              <a:spcBef>
                <a:spcPct val="50000"/>
              </a:spcBef>
              <a:defRPr/>
            </a:pPr>
            <a:r>
              <a:rPr lang="en-US" sz="2200" dirty="0">
                <a:solidFill>
                  <a:schemeClr val="folHlink"/>
                </a:solidFill>
                <a:latin typeface="Maiandra GD" pitchFamily="34" charset="0"/>
                <a:ea typeface="+mn-ea"/>
              </a:rPr>
              <a:t>Marshall, I. Howard</a:t>
            </a:r>
          </a:p>
          <a:p>
            <a:pPr>
              <a:lnSpc>
                <a:spcPct val="65000"/>
              </a:lnSpc>
              <a:spcBef>
                <a:spcPct val="50000"/>
              </a:spcBef>
              <a:defRPr/>
            </a:pPr>
            <a:r>
              <a:rPr lang="en-US" sz="2200" dirty="0">
                <a:solidFill>
                  <a:schemeClr val="folHlink"/>
                </a:solidFill>
                <a:latin typeface="Maiandra GD" pitchFamily="34" charset="0"/>
                <a:ea typeface="+mn-ea"/>
              </a:rPr>
              <a:t>McGee, J. Vernon</a:t>
            </a:r>
          </a:p>
          <a:p>
            <a:pPr>
              <a:lnSpc>
                <a:spcPct val="65000"/>
              </a:lnSpc>
              <a:spcBef>
                <a:spcPct val="50000"/>
              </a:spcBef>
              <a:defRPr/>
            </a:pPr>
            <a:r>
              <a:rPr lang="en-US" sz="2200" dirty="0">
                <a:solidFill>
                  <a:schemeClr val="folHlink"/>
                </a:solidFill>
                <a:latin typeface="Maiandra GD" pitchFamily="34" charset="0"/>
                <a:ea typeface="+mn-ea"/>
              </a:rPr>
              <a:t>Morgan, G. Campbell</a:t>
            </a:r>
          </a:p>
          <a:p>
            <a:pPr>
              <a:lnSpc>
                <a:spcPct val="65000"/>
              </a:lnSpc>
              <a:spcBef>
                <a:spcPct val="50000"/>
              </a:spcBef>
              <a:defRPr/>
            </a:pPr>
            <a:r>
              <a:rPr lang="en-US" sz="2200" dirty="0" err="1">
                <a:solidFill>
                  <a:schemeClr val="folHlink"/>
                </a:solidFill>
                <a:latin typeface="Maiandra GD" pitchFamily="34" charset="0"/>
                <a:ea typeface="+mn-ea"/>
              </a:rPr>
              <a:t>MacArtuhur</a:t>
            </a:r>
            <a:r>
              <a:rPr lang="en-US" sz="2200" dirty="0">
                <a:solidFill>
                  <a:schemeClr val="folHlink"/>
                </a:solidFill>
                <a:latin typeface="Maiandra GD" pitchFamily="34" charset="0"/>
                <a:ea typeface="+mn-ea"/>
              </a:rPr>
              <a:t>, John</a:t>
            </a:r>
          </a:p>
          <a:p>
            <a:pPr>
              <a:lnSpc>
                <a:spcPct val="65000"/>
              </a:lnSpc>
              <a:spcBef>
                <a:spcPct val="50000"/>
              </a:spcBef>
              <a:defRPr/>
            </a:pPr>
            <a:r>
              <a:rPr lang="en-US" sz="2200" dirty="0" err="1">
                <a:solidFill>
                  <a:schemeClr val="folHlink"/>
                </a:solidFill>
                <a:latin typeface="Maiandra GD" pitchFamily="34" charset="0"/>
                <a:ea typeface="+mn-ea"/>
              </a:rPr>
              <a:t>Scofield</a:t>
            </a:r>
            <a:r>
              <a:rPr lang="en-US" sz="2200" dirty="0">
                <a:solidFill>
                  <a:schemeClr val="folHlink"/>
                </a:solidFill>
                <a:latin typeface="Maiandra GD" pitchFamily="34" charset="0"/>
                <a:ea typeface="+mn-ea"/>
              </a:rPr>
              <a:t>, C. I</a:t>
            </a:r>
          </a:p>
          <a:p>
            <a:pPr>
              <a:lnSpc>
                <a:spcPct val="65000"/>
              </a:lnSpc>
              <a:spcBef>
                <a:spcPct val="50000"/>
              </a:spcBef>
              <a:defRPr/>
            </a:pPr>
            <a:r>
              <a:rPr lang="en-US" sz="2200" dirty="0" err="1">
                <a:solidFill>
                  <a:schemeClr val="folHlink"/>
                </a:solidFill>
                <a:latin typeface="Maiandra GD" pitchFamily="34" charset="0"/>
                <a:ea typeface="+mn-ea"/>
              </a:rPr>
              <a:t>Swindoll</a:t>
            </a:r>
            <a:r>
              <a:rPr lang="en-US" sz="2200" dirty="0">
                <a:solidFill>
                  <a:schemeClr val="folHlink"/>
                </a:solidFill>
                <a:latin typeface="Maiandra GD" pitchFamily="34" charset="0"/>
                <a:ea typeface="+mn-ea"/>
              </a:rPr>
              <a:t>, Charles</a:t>
            </a:r>
          </a:p>
          <a:p>
            <a:pPr>
              <a:lnSpc>
                <a:spcPct val="65000"/>
              </a:lnSpc>
              <a:spcBef>
                <a:spcPct val="50000"/>
              </a:spcBef>
              <a:defRPr/>
            </a:pPr>
            <a:r>
              <a:rPr lang="en-US" sz="2200" dirty="0">
                <a:solidFill>
                  <a:schemeClr val="folHlink"/>
                </a:solidFill>
                <a:latin typeface="Maiandra GD" pitchFamily="34" charset="0"/>
                <a:ea typeface="+mn-ea"/>
              </a:rPr>
              <a:t>Unger, Merrill</a:t>
            </a:r>
          </a:p>
          <a:p>
            <a:pPr>
              <a:lnSpc>
                <a:spcPct val="65000"/>
              </a:lnSpc>
              <a:spcBef>
                <a:spcPct val="50000"/>
              </a:spcBef>
              <a:defRPr/>
            </a:pPr>
            <a:r>
              <a:rPr lang="en-US" sz="2200" dirty="0" err="1">
                <a:solidFill>
                  <a:schemeClr val="folHlink"/>
                </a:solidFill>
                <a:latin typeface="Maiandra GD" pitchFamily="34" charset="0"/>
                <a:ea typeface="+mn-ea"/>
              </a:rPr>
              <a:t>Walvoord</a:t>
            </a:r>
            <a:r>
              <a:rPr lang="en-US" sz="2200" dirty="0">
                <a:solidFill>
                  <a:schemeClr val="folHlink"/>
                </a:solidFill>
                <a:latin typeface="Maiandra GD" pitchFamily="34" charset="0"/>
                <a:ea typeface="+mn-ea"/>
              </a:rPr>
              <a:t>, John</a:t>
            </a:r>
          </a:p>
          <a:p>
            <a:pPr>
              <a:lnSpc>
                <a:spcPct val="65000"/>
              </a:lnSpc>
              <a:spcBef>
                <a:spcPct val="50000"/>
              </a:spcBef>
              <a:defRPr/>
            </a:pPr>
            <a:r>
              <a:rPr lang="en-US" sz="2200" dirty="0" err="1">
                <a:solidFill>
                  <a:schemeClr val="folHlink"/>
                </a:solidFill>
                <a:latin typeface="Maiandra GD" pitchFamily="34" charset="0"/>
                <a:ea typeface="+mn-ea"/>
              </a:rPr>
              <a:t>Zuck</a:t>
            </a:r>
            <a:r>
              <a:rPr lang="en-US" sz="2200" dirty="0">
                <a:solidFill>
                  <a:schemeClr val="folHlink"/>
                </a:solidFill>
                <a:latin typeface="Maiandra GD" pitchFamily="34" charset="0"/>
                <a:ea typeface="+mn-ea"/>
              </a:rPr>
              <a:t>, Roy</a:t>
            </a:r>
            <a:endParaRPr lang="en-US" sz="2000" dirty="0">
              <a:latin typeface="Maiandra GD" pitchFamily="34" charset="0"/>
              <a:ea typeface="+mn-ea"/>
            </a:endParaRPr>
          </a:p>
        </p:txBody>
      </p:sp>
      <p:sp>
        <p:nvSpPr>
          <p:cNvPr id="565291" name="Text Box 43"/>
          <p:cNvSpPr txBox="1">
            <a:spLocks noChangeArrowheads="1"/>
          </p:cNvSpPr>
          <p:nvPr/>
        </p:nvSpPr>
        <p:spPr bwMode="auto">
          <a:xfrm>
            <a:off x="771525" y="1328738"/>
            <a:ext cx="3017838" cy="2800350"/>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3200" i="1" dirty="0" err="1">
                <a:solidFill>
                  <a:schemeClr val="folHlink"/>
                </a:solidFill>
                <a:latin typeface="WinInnwa" pitchFamily="2" charset="0"/>
                <a:ea typeface="+mn-ea"/>
              </a:rPr>
              <a:t>c&amp;pfawmf&amp;JhrsKd;qufqif;oufvmyHkudk</a:t>
            </a:r>
            <a:r>
              <a:rPr lang="en-US" sz="3200" i="1" dirty="0">
                <a:solidFill>
                  <a:schemeClr val="folHlink"/>
                </a:solidFill>
                <a:latin typeface="WinInnwa" pitchFamily="2" charset="0"/>
                <a:ea typeface="+mn-ea"/>
              </a:rPr>
              <a:t> a&amp;;</a:t>
            </a:r>
            <a:r>
              <a:rPr lang="en-US" sz="3200" i="1" dirty="0" err="1">
                <a:solidFill>
                  <a:schemeClr val="folHlink"/>
                </a:solidFill>
                <a:latin typeface="WinInnwa" pitchFamily="2" charset="0"/>
                <a:ea typeface="+mn-ea"/>
              </a:rPr>
              <a:t>aom</a:t>
            </a:r>
            <a:r>
              <a:rPr lang="en-US" sz="3200" i="1" dirty="0">
                <a:solidFill>
                  <a:schemeClr val="folHlink"/>
                </a:solidFill>
                <a:latin typeface="WinInnwa" pitchFamily="2" charset="0"/>
                <a:ea typeface="+mn-ea"/>
              </a:rPr>
              <a:t> </a:t>
            </a:r>
            <a:r>
              <a:rPr lang="en-US" sz="3200" i="1" dirty="0" err="1">
                <a:solidFill>
                  <a:schemeClr val="folHlink"/>
                </a:solidFill>
                <a:latin typeface="WinInnwa" pitchFamily="2" charset="0"/>
                <a:ea typeface="+mn-ea"/>
              </a:rPr>
              <a:t>pma</a:t>
            </a:r>
            <a:r>
              <a:rPr lang="en-US" sz="3200" i="1" dirty="0">
                <a:solidFill>
                  <a:schemeClr val="folHlink"/>
                </a:solidFill>
                <a:latin typeface="WinInnwa" pitchFamily="2" charset="0"/>
                <a:ea typeface="+mn-ea"/>
              </a:rPr>
              <a:t>&amp;;</a:t>
            </a:r>
            <a:r>
              <a:rPr lang="en-US" sz="3200" i="1" dirty="0" err="1">
                <a:solidFill>
                  <a:schemeClr val="folHlink"/>
                </a:solidFill>
                <a:latin typeface="WinInnwa" pitchFamily="2" charset="0"/>
                <a:ea typeface="+mn-ea"/>
              </a:rPr>
              <a:t>q&amp;mwpfcsdKhU</a:t>
            </a:r>
            <a:endParaRPr lang="en-US" sz="3200" i="1" dirty="0">
              <a:solidFill>
                <a:schemeClr val="folHlink"/>
              </a:solidFill>
              <a:latin typeface="WinInnwa" pitchFamily="2" charset="0"/>
              <a:ea typeface="+mn-ea"/>
            </a:endParaRPr>
          </a:p>
          <a:p>
            <a:pPr>
              <a:spcBef>
                <a:spcPct val="50000"/>
              </a:spcBef>
              <a:defRPr/>
            </a:pPr>
            <a:endParaRPr lang="en-US" sz="3200" i="1" dirty="0">
              <a:solidFill>
                <a:schemeClr val="folHlink"/>
              </a:solidFill>
              <a:latin typeface="WinInnwa" pitchFamily="2" charset="0"/>
              <a:ea typeface="+mn-ea"/>
            </a:endParaRPr>
          </a:p>
        </p:txBody>
      </p:sp>
      <p:sp>
        <p:nvSpPr>
          <p:cNvPr id="51211" name="Text Box 4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65293" name="Rectangle 45"/>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65296" name="Rectangle 48"/>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38</a:t>
            </a:r>
          </a:p>
        </p:txBody>
      </p:sp>
      <p:sp>
        <p:nvSpPr>
          <p:cNvPr id="51214" name="Text Box 50"/>
          <p:cNvSpPr txBox="1">
            <a:spLocks noChangeArrowheads="1"/>
          </p:cNvSpPr>
          <p:nvPr/>
        </p:nvSpPr>
        <p:spPr bwMode="auto">
          <a:xfrm>
            <a:off x="471488"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65299" name="Rectangle 51"/>
          <p:cNvSpPr>
            <a:spLocks noChangeArrowheads="1"/>
          </p:cNvSpPr>
          <p:nvPr/>
        </p:nvSpPr>
        <p:spPr bwMode="auto">
          <a:xfrm>
            <a:off x="7567613"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861" name="Rectangle 93"/>
          <p:cNvSpPr>
            <a:spLocks noChangeArrowheads="1"/>
          </p:cNvSpPr>
          <p:nvPr/>
        </p:nvSpPr>
        <p:spPr bwMode="auto">
          <a:xfrm>
            <a:off x="0"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770" name="Rectangle 2"/>
          <p:cNvSpPr>
            <a:spLocks noChangeArrowheads="1"/>
          </p:cNvSpPr>
          <p:nvPr/>
        </p:nvSpPr>
        <p:spPr bwMode="auto">
          <a:xfrm>
            <a:off x="4141788"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65" name="Rectangle 15"/>
          <p:cNvSpPr>
            <a:spLocks noChangeArrowheads="1"/>
          </p:cNvSpPr>
          <p:nvPr/>
        </p:nvSpPr>
        <p:spPr bwMode="auto">
          <a:xfrm>
            <a:off x="3095625" y="674688"/>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Win Innwa" charset="0"/>
              </a:rPr>
              <a:t>         </a:t>
            </a:r>
          </a:p>
        </p:txBody>
      </p:sp>
      <p:sp>
        <p:nvSpPr>
          <p:cNvPr id="288786" name="Rectangle 18"/>
          <p:cNvSpPr>
            <a:spLocks noChangeArrowheads="1"/>
          </p:cNvSpPr>
          <p:nvPr/>
        </p:nvSpPr>
        <p:spPr bwMode="auto">
          <a:xfrm>
            <a:off x="4598988"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67" name="Text Box 49"/>
          <p:cNvSpPr txBox="1">
            <a:spLocks noChangeArrowheads="1"/>
          </p:cNvSpPr>
          <p:nvPr/>
        </p:nvSpPr>
        <p:spPr bwMode="auto">
          <a:xfrm>
            <a:off x="503238" y="-2190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my-MM" b="0">
              <a:solidFill>
                <a:srgbClr val="000099"/>
              </a:solidFill>
              <a:latin typeface="Win Innwa" charset="0"/>
            </a:endParaRPr>
          </a:p>
        </p:txBody>
      </p:sp>
      <p:grpSp>
        <p:nvGrpSpPr>
          <p:cNvPr id="15368"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5386"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VI</a:t>
              </a:r>
            </a:p>
            <a:p>
              <a:pPr algn="ctr">
                <a:lnSpc>
                  <a:spcPct val="55000"/>
                </a:lnSpc>
                <a:spcBef>
                  <a:spcPct val="50000"/>
                </a:spcBef>
              </a:pPr>
              <a:r>
                <a:rPr lang="en-US">
                  <a:solidFill>
                    <a:schemeClr val="bg2"/>
                  </a:solidFill>
                  <a:latin typeface="Times New Roman" charset="0"/>
                  <a:cs typeface="Times New Roman" charset="0"/>
                </a:rPr>
                <a:t>VII</a:t>
              </a:r>
            </a:p>
            <a:p>
              <a:pPr algn="ctr">
                <a:lnSpc>
                  <a:spcPct val="55000"/>
                </a:lnSpc>
                <a:spcBef>
                  <a:spcPct val="50000"/>
                </a:spcBef>
              </a:pPr>
              <a:r>
                <a:rPr lang="en-US">
                  <a:solidFill>
                    <a:schemeClr val="bg2"/>
                  </a:solidFill>
                  <a:latin typeface="Times New Roman" charset="0"/>
                  <a:cs typeface="Times New Roman" charset="0"/>
                </a:rPr>
                <a:t>VIII</a:t>
              </a:r>
            </a:p>
            <a:p>
              <a:pPr algn="ctr">
                <a:lnSpc>
                  <a:spcPct val="55000"/>
                </a:lnSpc>
                <a:spcBef>
                  <a:spcPct val="50000"/>
                </a:spcBef>
              </a:pPr>
              <a:r>
                <a:rPr lang="en-US">
                  <a:solidFill>
                    <a:schemeClr val="bg2"/>
                  </a:solidFill>
                  <a:latin typeface="Times New Roman" charset="0"/>
                  <a:cs typeface="Times New Roman" charset="0"/>
                </a:rPr>
                <a:t>IX</a:t>
              </a:r>
            </a:p>
            <a:p>
              <a:pPr algn="ctr">
                <a:lnSpc>
                  <a:spcPct val="55000"/>
                </a:lnSpc>
                <a:spcBef>
                  <a:spcPct val="50000"/>
                </a:spcBef>
              </a:pPr>
              <a:r>
                <a:rPr lang="en-US">
                  <a:solidFill>
                    <a:schemeClr val="bg2"/>
                  </a:solidFill>
                  <a:latin typeface="Times New Roman" charset="0"/>
                  <a:cs typeface="Times New Roman" charset="0"/>
                </a:rPr>
                <a:t>X</a:t>
              </a:r>
              <a:endParaRPr lang="en-US">
                <a:latin typeface="Times New Roman" charset="0"/>
                <a:cs typeface="Times New Roman" charset="0"/>
              </a:endParaRPr>
            </a:p>
          </p:txBody>
        </p:sp>
        <p:sp>
          <p:nvSpPr>
            <p:cNvPr id="5147" name="Rectangle 74"/>
            <p:cNvSpPr>
              <a:spLocks noChangeArrowheads="1"/>
            </p:cNvSpPr>
            <p:nvPr/>
          </p:nvSpPr>
          <p:spPr bwMode="auto">
            <a:xfrm>
              <a:off x="4490" y="348"/>
              <a:ext cx="438" cy="816"/>
            </a:xfrm>
            <a:prstGeom prst="rect">
              <a:avLst/>
            </a:prstGeom>
            <a:noFill/>
            <a:ln w="12700">
              <a:noFill/>
              <a:miter lim="800000"/>
              <a:headEnd/>
              <a:tailEnd/>
            </a:ln>
          </p:spPr>
          <p:txBody>
            <a:bodyPr lIns="90487" tIns="44450" rIns="90487" bIns="44450">
              <a:spAutoFit/>
            </a:bodyPr>
            <a:lstStyle/>
            <a:p>
              <a:pPr algn="ctr">
                <a:lnSpc>
                  <a:spcPct val="55000"/>
                </a:lnSpc>
                <a:spcBef>
                  <a:spcPct val="50000"/>
                </a:spcBef>
                <a:defRPr/>
              </a:pPr>
              <a:r>
                <a:rPr lang="en-US" dirty="0">
                  <a:solidFill>
                    <a:schemeClr val="bg2"/>
                  </a:solidFill>
                  <a:latin typeface="+mj-lt"/>
                  <a:ea typeface="+mn-ea"/>
                </a:rPr>
                <a:t>I</a:t>
              </a:r>
            </a:p>
            <a:p>
              <a:pPr algn="ctr">
                <a:lnSpc>
                  <a:spcPct val="55000"/>
                </a:lnSpc>
                <a:spcBef>
                  <a:spcPct val="50000"/>
                </a:spcBef>
                <a:defRPr/>
              </a:pPr>
              <a:r>
                <a:rPr lang="en-US" dirty="0">
                  <a:solidFill>
                    <a:schemeClr val="bg2"/>
                  </a:solidFill>
                  <a:latin typeface="+mj-lt"/>
                  <a:ea typeface="+mn-ea"/>
                </a:rPr>
                <a:t>II</a:t>
              </a:r>
            </a:p>
            <a:p>
              <a:pPr algn="ctr">
                <a:lnSpc>
                  <a:spcPct val="55000"/>
                </a:lnSpc>
                <a:spcBef>
                  <a:spcPct val="50000"/>
                </a:spcBef>
                <a:defRPr/>
              </a:pPr>
              <a:r>
                <a:rPr lang="en-US" dirty="0">
                  <a:solidFill>
                    <a:schemeClr val="bg2"/>
                  </a:solidFill>
                  <a:latin typeface="+mj-lt"/>
                  <a:ea typeface="+mn-ea"/>
                </a:rPr>
                <a:t>III</a:t>
              </a:r>
            </a:p>
            <a:p>
              <a:pPr algn="ctr">
                <a:lnSpc>
                  <a:spcPct val="55000"/>
                </a:lnSpc>
                <a:spcBef>
                  <a:spcPct val="50000"/>
                </a:spcBef>
                <a:defRPr/>
              </a:pPr>
              <a:r>
                <a:rPr lang="en-US" dirty="0">
                  <a:solidFill>
                    <a:schemeClr val="bg2"/>
                  </a:solidFill>
                  <a:latin typeface="+mj-lt"/>
                  <a:ea typeface="+mn-ea"/>
                </a:rPr>
                <a:t>IV</a:t>
              </a:r>
            </a:p>
            <a:p>
              <a:pPr algn="ctr">
                <a:lnSpc>
                  <a:spcPct val="55000"/>
                </a:lnSpc>
                <a:spcBef>
                  <a:spcPct val="50000"/>
                </a:spcBef>
                <a:defRPr/>
              </a:pPr>
              <a:r>
                <a:rPr lang="en-US" dirty="0">
                  <a:solidFill>
                    <a:schemeClr val="bg2"/>
                  </a:solidFill>
                  <a:latin typeface="+mj-lt"/>
                  <a:ea typeface="+mn-ea"/>
                </a:rPr>
                <a:t>V</a:t>
              </a:r>
              <a:endParaRPr lang="en-US" dirty="0">
                <a:latin typeface="+mj-lt"/>
                <a:ea typeface="+mn-ea"/>
              </a:endParaRPr>
            </a:p>
          </p:txBody>
        </p:sp>
      </p:grpSp>
      <p:sp>
        <p:nvSpPr>
          <p:cNvPr id="15369" name="Text Box 81"/>
          <p:cNvSpPr txBox="1">
            <a:spLocks noChangeArrowheads="1"/>
          </p:cNvSpPr>
          <p:nvPr/>
        </p:nvSpPr>
        <p:spPr bwMode="auto">
          <a:xfrm>
            <a:off x="552450"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88850" name="Rectangle 82"/>
          <p:cNvSpPr>
            <a:spLocks noChangeArrowheads="1"/>
          </p:cNvSpPr>
          <p:nvPr/>
        </p:nvSpPr>
        <p:spPr bwMode="auto">
          <a:xfrm>
            <a:off x="8045450" y="6481763"/>
            <a:ext cx="293688"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88853" name="Rectangle 85"/>
          <p:cNvSpPr>
            <a:spLocks noChangeArrowheads="1"/>
          </p:cNvSpPr>
          <p:nvPr/>
        </p:nvSpPr>
        <p:spPr bwMode="auto">
          <a:xfrm>
            <a:off x="81041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03</a:t>
            </a:r>
          </a:p>
        </p:txBody>
      </p:sp>
      <p:sp>
        <p:nvSpPr>
          <p:cNvPr id="15372" name="Text Box 87"/>
          <p:cNvSpPr txBox="1">
            <a:spLocks noChangeArrowheads="1"/>
          </p:cNvSpPr>
          <p:nvPr/>
        </p:nvSpPr>
        <p:spPr bwMode="auto">
          <a:xfrm>
            <a:off x="8742363" y="6403975"/>
            <a:ext cx="2809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4</a:t>
            </a:r>
          </a:p>
        </p:txBody>
      </p:sp>
      <p:sp>
        <p:nvSpPr>
          <p:cNvPr id="288857" name="Text Box 89"/>
          <p:cNvSpPr txBox="1">
            <a:spLocks noChangeArrowheads="1"/>
          </p:cNvSpPr>
          <p:nvPr/>
        </p:nvSpPr>
        <p:spPr bwMode="auto">
          <a:xfrm>
            <a:off x="968375" y="320675"/>
            <a:ext cx="6388100" cy="579438"/>
          </a:xfrm>
          <a:prstGeom prst="rect">
            <a:avLst/>
          </a:prstGeom>
          <a:noFill/>
          <a:ln w="9525">
            <a:noFill/>
            <a:miter lim="800000"/>
            <a:headEnd/>
            <a:tailEnd/>
          </a:ln>
          <a:effectLst>
            <a:outerShdw dist="45791" dir="2021404" algn="ctr" rotWithShape="0">
              <a:schemeClr val="bg2"/>
            </a:outerShdw>
          </a:effectLst>
        </p:spPr>
        <p:txBody>
          <a:bodyPr>
            <a:spAutoFit/>
          </a:bodyPr>
          <a:lstStyle/>
          <a:p>
            <a:pPr>
              <a:spcBef>
                <a:spcPct val="50000"/>
              </a:spcBef>
              <a:defRPr/>
            </a:pPr>
            <a:r>
              <a:rPr lang="en-US" sz="3200" dirty="0">
                <a:solidFill>
                  <a:srgbClr val="FF3300"/>
                </a:solidFill>
                <a:latin typeface="WinInnwa" pitchFamily="2" charset="0"/>
                <a:ea typeface="+mn-ea"/>
              </a:rPr>
              <a:t> </a:t>
            </a:r>
            <a:r>
              <a:rPr lang="en-US" sz="3200" dirty="0" err="1">
                <a:solidFill>
                  <a:srgbClr val="FF3300"/>
                </a:solidFill>
                <a:latin typeface="WinInnwa" pitchFamily="2" charset="0"/>
                <a:ea typeface="+mn-ea"/>
              </a:rPr>
              <a:t>rmwdumukdowd&amp;yg</a:t>
            </a:r>
            <a:r>
              <a:rPr lang="en-US" sz="3200" dirty="0">
                <a:solidFill>
                  <a:srgbClr val="FF3300"/>
                </a:solidFill>
                <a:latin typeface="WinInnwa" pitchFamily="2" charset="0"/>
                <a:ea typeface="+mn-ea"/>
              </a:rPr>
              <a:t>? (</a:t>
            </a:r>
            <a:r>
              <a:rPr lang="en-US" sz="3200" dirty="0" err="1">
                <a:solidFill>
                  <a:srgbClr val="FF3300"/>
                </a:solidFill>
                <a:latin typeface="WinInnwa" pitchFamily="2" charset="0"/>
                <a:ea typeface="+mn-ea"/>
              </a:rPr>
              <a:t>qkdvkd&amp;if;udkowd&amp;yg</a:t>
            </a:r>
            <a:r>
              <a:rPr lang="en-US" sz="3200" dirty="0">
                <a:solidFill>
                  <a:srgbClr val="FF3300"/>
                </a:solidFill>
                <a:latin typeface="WinInnwa" pitchFamily="2" charset="0"/>
                <a:ea typeface="+mn-ea"/>
              </a:rPr>
              <a:t>?)</a:t>
            </a:r>
          </a:p>
        </p:txBody>
      </p:sp>
      <p:sp>
        <p:nvSpPr>
          <p:cNvPr id="15374" name="Text Box 94"/>
          <p:cNvSpPr txBox="1">
            <a:spLocks noChangeArrowheads="1"/>
          </p:cNvSpPr>
          <p:nvPr/>
        </p:nvSpPr>
        <p:spPr bwMode="auto">
          <a:xfrm>
            <a:off x="482600" y="6545263"/>
            <a:ext cx="4572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288863" name="Rectangle 95"/>
          <p:cNvSpPr>
            <a:spLocks noChangeArrowheads="1"/>
          </p:cNvSpPr>
          <p:nvPr/>
        </p:nvSpPr>
        <p:spPr bwMode="auto">
          <a:xfrm>
            <a:off x="7578725" y="6515100"/>
            <a:ext cx="501650" cy="246063"/>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8.0.05B.</a:t>
            </a:r>
          </a:p>
        </p:txBody>
      </p:sp>
      <p:sp>
        <p:nvSpPr>
          <p:cNvPr id="288864" name="Text Box 96"/>
          <p:cNvSpPr txBox="1">
            <a:spLocks noChangeArrowheads="1"/>
          </p:cNvSpPr>
          <p:nvPr/>
        </p:nvSpPr>
        <p:spPr bwMode="auto">
          <a:xfrm>
            <a:off x="292100" y="126206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800" dirty="0" err="1">
                <a:solidFill>
                  <a:srgbClr val="FBF43D"/>
                </a:solidFill>
                <a:latin typeface="WinInnwa" pitchFamily="2" charset="0"/>
                <a:ea typeface="+mn-ea"/>
              </a:rPr>
              <a:t>tD</a:t>
            </a:r>
            <a:r>
              <a:rPr lang="en-US" sz="2800" dirty="0">
                <a:solidFill>
                  <a:srgbClr val="FBF43D"/>
                </a:solidFill>
                <a:latin typeface="WinInnwa" pitchFamily="2" charset="0"/>
                <a:ea typeface="+mn-ea"/>
              </a:rPr>
              <a:t>*</a:t>
            </a:r>
            <a:r>
              <a:rPr lang="en-US" sz="2800" dirty="0" err="1">
                <a:solidFill>
                  <a:srgbClr val="FBF43D"/>
                </a:solidFill>
                <a:latin typeface="WinInnwa" pitchFamily="2" charset="0"/>
                <a:ea typeface="+mn-ea"/>
              </a:rPr>
              <a:t>spfjynfYusGefjzpfjcif</a:t>
            </a:r>
            <a:r>
              <a:rPr lang="en-US" sz="2800" dirty="0">
                <a:solidFill>
                  <a:srgbClr val="FBF43D"/>
                </a:solidFill>
                <a:latin typeface="WinInnwa" pitchFamily="2" charset="0"/>
                <a:ea typeface="+mn-ea"/>
              </a:rPr>
              <a:t>; - </a:t>
            </a:r>
            <a:r>
              <a:rPr lang="en-US" sz="2800" dirty="0" err="1">
                <a:solidFill>
                  <a:srgbClr val="FBF43D"/>
                </a:solidFill>
                <a:latin typeface="WinInnwa" pitchFamily="2" charset="0"/>
                <a:ea typeface="+mn-ea"/>
              </a:rPr>
              <a:t>ESpf</a:t>
            </a:r>
            <a:r>
              <a:rPr lang="en-US" sz="2800" dirty="0">
                <a:solidFill>
                  <a:srgbClr val="FBF43D"/>
                </a:solidFill>
                <a:latin typeface="WinInnwa" pitchFamily="2" charset="0"/>
                <a:ea typeface="+mn-ea"/>
              </a:rPr>
              <a:t> 400</a:t>
            </a:r>
          </a:p>
        </p:txBody>
      </p:sp>
      <p:sp>
        <p:nvSpPr>
          <p:cNvPr id="288865" name="Text Box 97"/>
          <p:cNvSpPr txBox="1">
            <a:spLocks noChangeArrowheads="1"/>
          </p:cNvSpPr>
          <p:nvPr/>
        </p:nvSpPr>
        <p:spPr bwMode="auto">
          <a:xfrm>
            <a:off x="304800" y="1944688"/>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800" dirty="0" err="1">
                <a:solidFill>
                  <a:srgbClr val="FBF43D"/>
                </a:solidFill>
                <a:latin typeface="WinInnwa" pitchFamily="2" charset="0"/>
                <a:ea typeface="+mn-ea"/>
              </a:rPr>
              <a:t>Ofaus;rIESdrfhusjcif;eJhvlOD;a&amp;wkd;wufrSk</a:t>
            </a:r>
            <a:endParaRPr lang="en-US" sz="2800" dirty="0">
              <a:solidFill>
                <a:srgbClr val="FBF43D"/>
              </a:solidFill>
              <a:latin typeface="WinInnwa" pitchFamily="2" charset="0"/>
              <a:ea typeface="+mn-ea"/>
            </a:endParaRPr>
          </a:p>
        </p:txBody>
      </p:sp>
      <p:sp>
        <p:nvSpPr>
          <p:cNvPr id="288867" name="Text Box 99"/>
          <p:cNvSpPr txBox="1">
            <a:spLocks noChangeArrowheads="1"/>
          </p:cNvSpPr>
          <p:nvPr/>
        </p:nvSpPr>
        <p:spPr bwMode="auto">
          <a:xfrm>
            <a:off x="303213" y="270351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p>
            <a:pPr>
              <a:spcBef>
                <a:spcPct val="50000"/>
              </a:spcBef>
              <a:buFont typeface="Wingdings" pitchFamily="2" charset="2"/>
              <a:buChar char="§"/>
              <a:tabLst>
                <a:tab pos="573088" algn="l"/>
              </a:tabLst>
              <a:defRPr/>
            </a:pPr>
            <a:r>
              <a:rPr lang="en-US" sz="2800" dirty="0">
                <a:solidFill>
                  <a:srgbClr val="FBF43D"/>
                </a:solidFill>
                <a:latin typeface="WinInnwa" pitchFamily="2" charset="0"/>
                <a:ea typeface="+mn-ea"/>
              </a:rPr>
              <a:t> </a:t>
            </a:r>
            <a:r>
              <a:rPr lang="en-US" sz="2800" dirty="0" err="1">
                <a:solidFill>
                  <a:srgbClr val="FBF43D"/>
                </a:solidFill>
                <a:latin typeface="WinInnwa" pitchFamily="2" charset="0"/>
                <a:ea typeface="+mn-ea"/>
              </a:rPr>
              <a:t>bk&amp;m;ESifhqkdifaom</a:t>
            </a:r>
            <a:r>
              <a:rPr lang="en-US" sz="2800" dirty="0">
                <a:solidFill>
                  <a:srgbClr val="FBF43D"/>
                </a:solidFill>
                <a:latin typeface="WinInnwa" pitchFamily="2" charset="0"/>
                <a:ea typeface="+mn-ea"/>
              </a:rPr>
              <a:t> - - - vQdKU0Sufcsuf</a:t>
            </a:r>
          </a:p>
        </p:txBody>
      </p:sp>
      <p:sp>
        <p:nvSpPr>
          <p:cNvPr id="288868" name="Text Box 100"/>
          <p:cNvSpPr txBox="1">
            <a:spLocks noChangeArrowheads="1"/>
          </p:cNvSpPr>
          <p:nvPr/>
        </p:nvSpPr>
        <p:spPr bwMode="auto">
          <a:xfrm>
            <a:off x="292100" y="3540125"/>
            <a:ext cx="8610600" cy="2625725"/>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a:solidFill>
                  <a:srgbClr val="FBF43D"/>
                </a:solidFill>
                <a:latin typeface="WinInnwa" charset="0"/>
              </a:rPr>
              <a:t>     				</a:t>
            </a:r>
            <a:r>
              <a:rPr lang="en-US" sz="4000">
                <a:solidFill>
                  <a:srgbClr val="FBF43D"/>
                </a:solidFill>
                <a:latin typeface="WinInnwa" charset="0"/>
              </a:rPr>
              <a:t>xkdYa</a:t>
            </a:r>
            <a:r>
              <a:rPr lang="en-US" sz="2800">
                <a:solidFill>
                  <a:srgbClr val="FBF43D"/>
                </a:solidFill>
                <a:latin typeface="WinInnwa" charset="0"/>
              </a:rPr>
              <a:t>j</a:t>
            </a:r>
            <a:r>
              <a:rPr lang="en-US" sz="4000">
                <a:solidFill>
                  <a:srgbClr val="FBF43D"/>
                </a:solidFill>
                <a:latin typeface="WinInnwa" charset="0"/>
              </a:rPr>
              <a:t>umifh</a:t>
            </a:r>
          </a:p>
          <a:p>
            <a:pPr>
              <a:spcBef>
                <a:spcPct val="50000"/>
              </a:spcBef>
            </a:pPr>
            <a:r>
              <a:rPr lang="en-US" sz="2800">
                <a:solidFill>
                  <a:srgbClr val="FBF43D"/>
                </a:solidFill>
                <a:latin typeface="WinInnwa" charset="0"/>
              </a:rPr>
              <a:t>    tpöa&amp;;vlawGwkd;wufrSktwGuf</a:t>
            </a:r>
          </a:p>
          <a:p>
            <a:pPr>
              <a:spcBef>
                <a:spcPct val="50000"/>
              </a:spcBef>
            </a:pPr>
            <a:r>
              <a:rPr lang="en-US" sz="2800">
                <a:solidFill>
                  <a:srgbClr val="FBF43D"/>
                </a:solidFill>
                <a:latin typeface="WinInnwa" charset="0"/>
              </a:rPr>
              <a:t>           arma&amp;S&amp;JUy#dnmOf[m</a:t>
            </a:r>
          </a:p>
          <a:p>
            <a:pPr>
              <a:spcBef>
                <a:spcPct val="50000"/>
              </a:spcBef>
            </a:pPr>
            <a:r>
              <a:rPr lang="en-US" sz="2800">
                <a:solidFill>
                  <a:srgbClr val="FBF43D"/>
                </a:solidFill>
                <a:latin typeface="WinInnwa" charset="0"/>
              </a:rPr>
              <a:t>                  t"duajcvSrf;jzpfvmw,f?</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dissolve">
                                      <p:cBhvr>
                                        <p:cTn id="12" dur="500"/>
                                        <p:tgtEl>
                                          <p:spTgt spid="288861"/>
                                        </p:tgtEl>
                                      </p:cBhvr>
                                    </p:animEffect>
                                  </p:childTnLst>
                                </p:cTn>
                              </p:par>
                            </p:childTnLst>
                          </p:cTn>
                        </p:par>
                        <p:par>
                          <p:cTn id="13" fill="hold" nodeType="afterGroup">
                            <p:stCondLst>
                              <p:cond delay="5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827088" y="0"/>
            <a:ext cx="9971088" cy="747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385050" y="5983288"/>
            <a:ext cx="1236663" cy="368300"/>
          </a:xfrm>
          <a:prstGeom prst="rect">
            <a:avLst/>
          </a:prstGeom>
          <a:noFill/>
          <a:ln w="9525">
            <a:noFill/>
            <a:miter lim="800000"/>
            <a:headEnd/>
            <a:tailEnd/>
          </a:ln>
          <a:effectLst>
            <a:outerShdw dist="28398" dir="1593903" algn="ctr" rotWithShape="0">
              <a:srgbClr val="000109"/>
            </a:outerShdw>
          </a:effectLst>
        </p:spPr>
        <p:txBody>
          <a:bodyPr>
            <a:spAutoFit/>
          </a:bodyPr>
          <a:lstStyle/>
          <a:p>
            <a:pPr>
              <a:spcBef>
                <a:spcPct val="50000"/>
              </a:spcBef>
              <a:defRPr/>
            </a:pPr>
            <a:endParaRPr lang="my-MM" sz="1800">
              <a:solidFill>
                <a:srgbClr val="FAF40C"/>
              </a:solidFill>
              <a:latin typeface="Win Innwa" pitchFamily="2" charset="0"/>
              <a:ea typeface="+mn-ea"/>
            </a:endParaRPr>
          </a:p>
        </p:txBody>
      </p:sp>
      <p:sp>
        <p:nvSpPr>
          <p:cNvPr id="559107" name="Text Box 3"/>
          <p:cNvSpPr txBox="1">
            <a:spLocks noChangeArrowheads="1"/>
          </p:cNvSpPr>
          <p:nvPr/>
        </p:nvSpPr>
        <p:spPr bwMode="auto">
          <a:xfrm>
            <a:off x="-800100" y="0"/>
            <a:ext cx="9653588" cy="1196975"/>
          </a:xfrm>
          <a:prstGeom prst="rect">
            <a:avLst/>
          </a:prstGeom>
          <a:noFill/>
          <a:ln w="38100">
            <a:noFill/>
            <a:miter lim="800000"/>
            <a:headEnd/>
            <a:tailEnd/>
          </a:ln>
          <a:effectLst>
            <a:outerShdw dist="35921" dir="2700000" algn="ctr" rotWithShape="0">
              <a:srgbClr val="000109"/>
            </a:outerShdw>
          </a:effectLst>
        </p:spPr>
        <p:txBody>
          <a:bodyPr>
            <a:spAutoFit/>
          </a:bodyPr>
          <a:lstStyle/>
          <a:p>
            <a:pPr>
              <a:spcBef>
                <a:spcPct val="50000"/>
              </a:spcBef>
              <a:defRPr/>
            </a:pPr>
            <a:r>
              <a:rPr lang="en-US" sz="2800" i="1" dirty="0">
                <a:solidFill>
                  <a:srgbClr val="FAF40C"/>
                </a:solidFill>
                <a:latin typeface="WinInnwa" pitchFamily="2" charset="0"/>
                <a:ea typeface="+mn-ea"/>
              </a:rPr>
              <a:t> </a:t>
            </a:r>
            <a:r>
              <a:rPr lang="en-US" sz="3600" i="1" dirty="0" err="1">
                <a:solidFill>
                  <a:srgbClr val="FAF40C"/>
                </a:solidFill>
                <a:latin typeface="WinInnwa" pitchFamily="2" charset="0"/>
                <a:ea typeface="+mn-ea"/>
              </a:rPr>
              <a:t>c&amp;pfawmf</a:t>
            </a:r>
            <a:r>
              <a:rPr lang="en-US" sz="3600" i="1" dirty="0">
                <a:solidFill>
                  <a:srgbClr val="FAF40C"/>
                </a:solidFill>
                <a:latin typeface="WinInnwa" pitchFamily="2" charset="0"/>
                <a:ea typeface="+mn-ea"/>
              </a:rPr>
              <a:t>\</a:t>
            </a:r>
            <a:r>
              <a:rPr lang="en-US" sz="3600" i="1" dirty="0" err="1">
                <a:solidFill>
                  <a:srgbClr val="FAF40C"/>
                </a:solidFill>
                <a:latin typeface="WinInnwa" pitchFamily="2" charset="0"/>
                <a:ea typeface="+mn-ea"/>
              </a:rPr>
              <a:t>arG;zGm;jcif;eSif</a:t>
            </a:r>
            <a:r>
              <a:rPr lang="en-US" sz="3600" i="1" dirty="0">
                <a:solidFill>
                  <a:srgbClr val="FAF40C"/>
                </a:solidFill>
                <a:latin typeface="WinInnwa" pitchFamily="2" charset="0"/>
                <a:ea typeface="+mn-ea"/>
              </a:rPr>
              <a:t>. </a:t>
            </a:r>
            <a:r>
              <a:rPr lang="en-US" sz="3600" i="1" dirty="0" err="1">
                <a:solidFill>
                  <a:srgbClr val="FAF40C"/>
                </a:solidFill>
                <a:latin typeface="WinInnwa" pitchFamily="2" charset="0"/>
                <a:ea typeface="+mn-ea"/>
              </a:rPr>
              <a:t>toufwmukdr,HkEdkifzG,f&amp;mjzpf&amp;yf</a:t>
            </a:r>
            <a:r>
              <a:rPr lang="en-US" sz="3600" i="1" dirty="0">
                <a:solidFill>
                  <a:srgbClr val="FAF40C"/>
                </a:solidFill>
                <a:latin typeface="WinInnwa" pitchFamily="2" charset="0"/>
                <a:ea typeface="+mn-ea"/>
              </a:rPr>
              <a:t>[k </a:t>
            </a:r>
            <a:r>
              <a:rPr lang="en-US" sz="3600" i="1" dirty="0" err="1">
                <a:solidFill>
                  <a:srgbClr val="FAF40C"/>
                </a:solidFill>
                <a:latin typeface="WinInnwa" pitchFamily="2" charset="0"/>
                <a:ea typeface="+mn-ea"/>
              </a:rPr>
              <a:t>oifpOf;pm;zl;ygovm</a:t>
            </a:r>
            <a:r>
              <a:rPr lang="en-US" sz="3600" i="1" dirty="0">
                <a:solidFill>
                  <a:srgbClr val="FAF40C"/>
                </a:solidFill>
                <a:latin typeface="WinInnwa" pitchFamily="2" charset="0"/>
                <a:ea typeface="+mn-ea"/>
              </a:rPr>
              <a:t>;?</a:t>
            </a:r>
          </a:p>
        </p:txBody>
      </p:sp>
      <p:sp>
        <p:nvSpPr>
          <p:cNvPr id="559111" name="Text Box 7"/>
          <p:cNvSpPr txBox="1">
            <a:spLocks noChangeArrowheads="1"/>
          </p:cNvSpPr>
          <p:nvPr/>
        </p:nvSpPr>
        <p:spPr bwMode="auto">
          <a:xfrm>
            <a:off x="1212850" y="1670050"/>
            <a:ext cx="6402388" cy="3786188"/>
          </a:xfrm>
          <a:prstGeom prst="rect">
            <a:avLst/>
          </a:prstGeom>
          <a:noFill/>
          <a:ln w="38100">
            <a:noFill/>
            <a:miter lim="800000"/>
            <a:headEnd/>
            <a:tailEnd/>
          </a:ln>
          <a:effectLst>
            <a:outerShdw dist="89803" dir="2700000" algn="ctr" rotWithShape="0">
              <a:srgbClr val="000109"/>
            </a:outerShdw>
          </a:effectLst>
        </p:spPr>
        <p:txBody>
          <a:bodyPr>
            <a:spAutoFit/>
          </a:bodyPr>
          <a:lstStyle/>
          <a:p>
            <a:pPr algn="ctr">
              <a:spcBef>
                <a:spcPct val="50000"/>
              </a:spcBef>
              <a:defRPr/>
            </a:pPr>
            <a:r>
              <a:rPr lang="en-US" sz="8000" i="1" dirty="0" err="1">
                <a:solidFill>
                  <a:srgbClr val="FAF40C"/>
                </a:solidFill>
                <a:latin typeface="WinInnwa" pitchFamily="2" charset="0"/>
                <a:ea typeface="+mn-ea"/>
              </a:rPr>
              <a:t>r,HkEdkifzG,f&amp;m</a:t>
            </a:r>
            <a:r>
              <a:rPr lang="en-US" sz="8000" i="1" dirty="0">
                <a:solidFill>
                  <a:srgbClr val="FAF40C"/>
                </a:solidFill>
                <a:latin typeface="WinInnwa" pitchFamily="2" charset="0"/>
                <a:ea typeface="+mn-ea"/>
              </a:rPr>
              <a:t> </a:t>
            </a:r>
            <a:r>
              <a:rPr lang="en-US" sz="8000" i="1" dirty="0" err="1">
                <a:solidFill>
                  <a:srgbClr val="FAF40C"/>
                </a:solidFill>
                <a:latin typeface="WinInnwa" pitchFamily="2" charset="0"/>
                <a:ea typeface="+mn-ea"/>
              </a:rPr>
              <a:t>arG;zGm;jcif;jzpfw,f</a:t>
            </a:r>
            <a:r>
              <a:rPr lang="en-US" sz="8000" i="1" dirty="0">
                <a:solidFill>
                  <a:srgbClr val="FAF40C"/>
                </a:solidFill>
                <a:latin typeface="WinInnwa" pitchFamily="2" charset="0"/>
                <a:ea typeface="+mn-ea"/>
              </a:rPr>
              <a:t>?</a:t>
            </a:r>
          </a:p>
        </p:txBody>
      </p:sp>
      <p:sp>
        <p:nvSpPr>
          <p:cNvPr id="559127" name="Text Box 23"/>
          <p:cNvSpPr txBox="1">
            <a:spLocks noChangeArrowheads="1"/>
          </p:cNvSpPr>
          <p:nvPr/>
        </p:nvSpPr>
        <p:spPr bwMode="auto">
          <a:xfrm>
            <a:off x="41275" y="5648325"/>
            <a:ext cx="4121150" cy="460375"/>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2400" dirty="0" err="1">
                <a:solidFill>
                  <a:srgbClr val="FFFF00"/>
                </a:solidFill>
                <a:latin typeface="WinInnwa" pitchFamily="2" charset="0"/>
                <a:ea typeface="+mn-ea"/>
              </a:rPr>
              <a:t>pmoiftaxmuftul</a:t>
            </a:r>
            <a:r>
              <a:rPr lang="en-US" sz="2400" dirty="0">
                <a:solidFill>
                  <a:srgbClr val="FFFF00"/>
                </a:solidFill>
                <a:latin typeface="WinInnwa" pitchFamily="2" charset="0"/>
                <a:ea typeface="+mn-ea"/>
              </a:rPr>
              <a:t> </a:t>
            </a:r>
            <a:r>
              <a:rPr lang="en-US" sz="2400" dirty="0" err="1">
                <a:solidFill>
                  <a:srgbClr val="FFFF00"/>
                </a:solidFill>
                <a:latin typeface="WinInnwa" pitchFamily="2" charset="0"/>
                <a:ea typeface="+mn-ea"/>
              </a:rPr>
              <a:t>trSwf</a:t>
            </a:r>
            <a:r>
              <a:rPr lang="en-US" sz="2400" dirty="0">
                <a:solidFill>
                  <a:srgbClr val="FFFF00"/>
                </a:solidFill>
                <a:latin typeface="WinInnwa" pitchFamily="2" charset="0"/>
                <a:ea typeface="+mn-ea"/>
              </a:rPr>
              <a:t>- 17</a:t>
            </a:r>
          </a:p>
        </p:txBody>
      </p:sp>
      <p:sp>
        <p:nvSpPr>
          <p:cNvPr id="52231" name="Text Box 24"/>
          <p:cNvSpPr txBox="1">
            <a:spLocks noChangeArrowheads="1"/>
          </p:cNvSpPr>
          <p:nvPr/>
        </p:nvSpPr>
        <p:spPr bwMode="auto">
          <a:xfrm>
            <a:off x="522288" y="6526213"/>
            <a:ext cx="2444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59129" name="Rectangle 25"/>
          <p:cNvSpPr>
            <a:spLocks noChangeArrowheads="1"/>
          </p:cNvSpPr>
          <p:nvPr/>
        </p:nvSpPr>
        <p:spPr bwMode="auto">
          <a:xfrm>
            <a:off x="8007350" y="6481763"/>
            <a:ext cx="320675" cy="306387"/>
          </a:xfrm>
          <a:prstGeom prst="rect">
            <a:avLst/>
          </a:prstGeom>
          <a:noFill/>
          <a:ln w="12700">
            <a:noFill/>
            <a:miter lim="800000"/>
            <a:headEnd/>
            <a:tailEnd/>
          </a:ln>
          <a:effectLst/>
        </p:spPr>
        <p:txBody>
          <a:bodyPr anchor="ctr">
            <a:spAutoFit/>
          </a:bodyPr>
          <a:lstStyle/>
          <a:p>
            <a:pPr algn="ctr"/>
            <a:r>
              <a:rPr lang="en-US" sz="1400">
                <a:effectLst>
                  <a:outerShdw blurRad="38100" dist="38100" dir="2700000" algn="tl">
                    <a:srgbClr val="000000"/>
                  </a:outerShdw>
                </a:effectLst>
                <a:latin typeface="Win Innwa" charset="0"/>
              </a:rPr>
              <a:t>  </a:t>
            </a:r>
          </a:p>
        </p:txBody>
      </p:sp>
      <p:sp>
        <p:nvSpPr>
          <p:cNvPr id="559133" name="Rectangle 29"/>
          <p:cNvSpPr>
            <a:spLocks noChangeArrowheads="1"/>
          </p:cNvSpPr>
          <p:nvPr/>
        </p:nvSpPr>
        <p:spPr bwMode="auto">
          <a:xfrm>
            <a:off x="8064500" y="6513513"/>
            <a:ext cx="322263" cy="246062"/>
          </a:xfrm>
          <a:prstGeom prst="rect">
            <a:avLst/>
          </a:prstGeom>
          <a:noFill/>
          <a:ln w="12700">
            <a:noFill/>
            <a:miter lim="800000"/>
            <a:headEnd/>
            <a:tailEnd/>
          </a:ln>
          <a:effectLst/>
        </p:spPr>
        <p:txBody>
          <a:bodyPr anchor="ctr">
            <a:spAutoFit/>
          </a:bodyPr>
          <a:lstStyle/>
          <a:p>
            <a:pPr algn="ctr"/>
            <a:r>
              <a:rPr lang="en-US" sz="1000">
                <a:effectLst>
                  <a:outerShdw blurRad="38100" dist="38100" dir="2700000" algn="tl">
                    <a:srgbClr val="000000"/>
                  </a:outerShdw>
                </a:effectLst>
                <a:latin typeface="Win Innwa" charset="0"/>
              </a:rPr>
              <a:t>39</a:t>
            </a:r>
          </a:p>
        </p:txBody>
      </p:sp>
      <p:sp>
        <p:nvSpPr>
          <p:cNvPr id="52234" name="Text Box 31"/>
          <p:cNvSpPr txBox="1">
            <a:spLocks noChangeArrowheads="1"/>
          </p:cNvSpPr>
          <p:nvPr/>
        </p:nvSpPr>
        <p:spPr bwMode="auto">
          <a:xfrm>
            <a:off x="8707438" y="6403975"/>
            <a:ext cx="2936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2</a:t>
            </a:r>
          </a:p>
        </p:txBody>
      </p:sp>
      <p:sp>
        <p:nvSpPr>
          <p:cNvPr id="52235" name="Text Box 33"/>
          <p:cNvSpPr txBox="1">
            <a:spLocks noChangeArrowheads="1"/>
          </p:cNvSpPr>
          <p:nvPr/>
        </p:nvSpPr>
        <p:spPr bwMode="auto">
          <a:xfrm>
            <a:off x="438150" y="6545263"/>
            <a:ext cx="4984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Win Innwa" charset="0"/>
              </a:rPr>
              <a:t>©2004 TBBMI</a:t>
            </a:r>
          </a:p>
        </p:txBody>
      </p:sp>
      <p:sp>
        <p:nvSpPr>
          <p:cNvPr id="559138" name="Rectangle 34"/>
          <p:cNvSpPr>
            <a:spLocks noChangeArrowheads="1"/>
          </p:cNvSpPr>
          <p:nvPr/>
        </p:nvSpPr>
        <p:spPr bwMode="auto">
          <a:xfrm>
            <a:off x="7508875" y="6515100"/>
            <a:ext cx="547688" cy="246063"/>
          </a:xfrm>
          <a:prstGeom prst="rect">
            <a:avLst/>
          </a:prstGeom>
          <a:noFill/>
          <a:ln w="12700">
            <a:noFill/>
            <a:miter lim="800000"/>
            <a:headEnd/>
            <a:tailEnd/>
          </a:ln>
          <a:effectLst/>
        </p:spPr>
        <p:txBody>
          <a:bodyPr anchor="ctr">
            <a:spAutoFit/>
          </a:bodyPr>
          <a:lstStyle/>
          <a:p>
            <a:pPr algn="ctr"/>
            <a:r>
              <a:rPr lang="en-US" sz="1000">
                <a:effectLst>
                  <a:outerShdw blurRad="38100" dist="38100" dir="2700000" algn="tl">
                    <a:srgbClr val="000000"/>
                  </a:outerShdw>
                </a:effectLst>
                <a:latin typeface="Win Innwa" charset="0"/>
              </a:rPr>
              <a:t>8.0.05B.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dissolv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9887"/>
          </a:xfrm>
          <a:prstGeom prst="rect">
            <a:avLst/>
          </a:prstGeom>
          <a:noFill/>
          <a:ln w="9525">
            <a:noFill/>
            <a:miter lim="800000"/>
            <a:headEnd/>
            <a:tailEnd/>
          </a:ln>
          <a:effectLst>
            <a:outerShdw dist="28398" dir="1593903" algn="ctr" rotWithShape="0">
              <a:srgbClr val="000109"/>
            </a:outerShdw>
          </a:effectLst>
        </p:spPr>
        <p:txBody>
          <a:bodyPr>
            <a:spAutoFit/>
          </a:bodyPr>
          <a:lstStyle/>
          <a:p>
            <a:pPr>
              <a:spcBef>
                <a:spcPct val="50000"/>
              </a:spcBef>
              <a:defRPr/>
            </a:pPr>
            <a:endParaRPr lang="my-MM" sz="1800">
              <a:solidFill>
                <a:srgbClr val="FAF40C"/>
              </a:solidFill>
              <a:latin typeface="Win Innwa" pitchFamily="2" charset="0"/>
              <a:ea typeface="+mn-ea"/>
            </a:endParaRPr>
          </a:p>
        </p:txBody>
      </p:sp>
      <p:sp>
        <p:nvSpPr>
          <p:cNvPr id="585731" name="Text Box 3"/>
          <p:cNvSpPr txBox="1">
            <a:spLocks noChangeArrowheads="1"/>
          </p:cNvSpPr>
          <p:nvPr/>
        </p:nvSpPr>
        <p:spPr bwMode="auto">
          <a:xfrm>
            <a:off x="652463" y="265113"/>
            <a:ext cx="7780337" cy="396875"/>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spcBef>
                <a:spcPct val="50000"/>
              </a:spcBef>
              <a:defRPr/>
            </a:pPr>
            <a:endParaRPr lang="my-MM" sz="2000" i="1">
              <a:solidFill>
                <a:srgbClr val="FAF40C"/>
              </a:solidFill>
              <a:latin typeface="Win Innwa" pitchFamily="2" charset="0"/>
              <a:ea typeface="+mn-ea"/>
            </a:endParaRPr>
          </a:p>
        </p:txBody>
      </p:sp>
      <p:sp>
        <p:nvSpPr>
          <p:cNvPr id="585733" name="Text Box 5"/>
          <p:cNvSpPr txBox="1">
            <a:spLocks noChangeArrowheads="1"/>
          </p:cNvSpPr>
          <p:nvPr/>
        </p:nvSpPr>
        <p:spPr bwMode="auto">
          <a:xfrm>
            <a:off x="0" y="1427163"/>
            <a:ext cx="8837613" cy="3478212"/>
          </a:xfrm>
          <a:prstGeom prst="rect">
            <a:avLst/>
          </a:prstGeom>
          <a:noFill/>
          <a:ln w="9525">
            <a:noFill/>
            <a:miter lim="800000"/>
            <a:headEnd/>
            <a:tailEnd/>
          </a:ln>
          <a:effectLst>
            <a:outerShdw dist="63500" dir="2212194"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4400" baseline="-25000">
              <a:solidFill>
                <a:srgbClr val="FAF40C"/>
              </a:solidFill>
              <a:latin typeface="WinInnwa" charset="0"/>
            </a:endParaRPr>
          </a:p>
          <a:p>
            <a:pPr algn="ctr">
              <a:spcBef>
                <a:spcPct val="50000"/>
              </a:spcBef>
            </a:pPr>
            <a:r>
              <a:rPr lang="en-US" sz="4400" baseline="-25000">
                <a:solidFill>
                  <a:srgbClr val="FAF40C"/>
                </a:solidFill>
                <a:latin typeface="WinInnwa" charset="0"/>
              </a:rPr>
              <a:t>"r®a[mif;usrf;xJwGif          c&amp;pfawmf\arG;zGm;jcif;toufwmeSif.  taocHawmfjcif;onfar&amp;Sd,BuGvmawmfrljcif;tm;     udk;um;aomusrf;csuf </a:t>
            </a:r>
          </a:p>
          <a:p>
            <a:pPr algn="ctr">
              <a:spcBef>
                <a:spcPct val="50000"/>
              </a:spcBef>
            </a:pPr>
            <a:r>
              <a:rPr lang="en-US" sz="4400" baseline="-25000">
                <a:solidFill>
                  <a:srgbClr val="FAF40C"/>
                </a:solidFill>
                <a:latin typeface="WinInnwa" charset="0"/>
              </a:rPr>
              <a:t>300 ausmfukdjynfhpHkapcJ.onf  xkdkhtwl - - -</a:t>
            </a:r>
          </a:p>
          <a:p>
            <a:pPr algn="ctr">
              <a:spcBef>
                <a:spcPct val="50000"/>
              </a:spcBef>
            </a:pPr>
            <a:endParaRPr lang="en-US" sz="4400" baseline="-25000">
              <a:solidFill>
                <a:srgbClr val="FAF40C"/>
              </a:solidFill>
              <a:latin typeface="WinInnwa" charset="0"/>
            </a:endParaRPr>
          </a:p>
        </p:txBody>
      </p:sp>
      <p:sp>
        <p:nvSpPr>
          <p:cNvPr id="585734" name="Text Box 6"/>
          <p:cNvSpPr txBox="1">
            <a:spLocks noChangeArrowheads="1"/>
          </p:cNvSpPr>
          <p:nvPr/>
        </p:nvSpPr>
        <p:spPr bwMode="auto">
          <a:xfrm>
            <a:off x="546100" y="5648325"/>
            <a:ext cx="4025900" cy="461963"/>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2400" dirty="0" err="1">
                <a:solidFill>
                  <a:srgbClr val="FFFF00"/>
                </a:solidFill>
                <a:latin typeface="WinInnwa" pitchFamily="2" charset="0"/>
                <a:ea typeface="+mn-ea"/>
              </a:rPr>
              <a:t>pmoiftaxmuftul</a:t>
            </a:r>
            <a:r>
              <a:rPr lang="en-US" sz="2400" dirty="0">
                <a:solidFill>
                  <a:srgbClr val="FFFF00"/>
                </a:solidFill>
                <a:latin typeface="WinInnwa" pitchFamily="2" charset="0"/>
                <a:ea typeface="+mn-ea"/>
              </a:rPr>
              <a:t> </a:t>
            </a:r>
            <a:r>
              <a:rPr lang="en-US" sz="2400" dirty="0" err="1">
                <a:solidFill>
                  <a:srgbClr val="FFFF00"/>
                </a:solidFill>
                <a:latin typeface="WinInnwa" pitchFamily="2" charset="0"/>
                <a:ea typeface="+mn-ea"/>
              </a:rPr>
              <a:t>trSwf</a:t>
            </a:r>
            <a:r>
              <a:rPr lang="en-US" sz="2400" dirty="0">
                <a:solidFill>
                  <a:srgbClr val="FFFF00"/>
                </a:solidFill>
                <a:latin typeface="WinInnwa" pitchFamily="2" charset="0"/>
                <a:ea typeface="+mn-ea"/>
              </a:rPr>
              <a:t>- 17</a:t>
            </a:r>
          </a:p>
        </p:txBody>
      </p:sp>
      <p:sp>
        <p:nvSpPr>
          <p:cNvPr id="53254" name="Text Box 7"/>
          <p:cNvSpPr txBox="1">
            <a:spLocks noChangeArrowheads="1"/>
          </p:cNvSpPr>
          <p:nvPr/>
        </p:nvSpPr>
        <p:spPr bwMode="auto">
          <a:xfrm>
            <a:off x="542925" y="6526213"/>
            <a:ext cx="2238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585736" name="Rectangle 8"/>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dirty="0">
                <a:solidFill>
                  <a:srgbClr val="FAF40C"/>
                </a:solidFill>
                <a:latin typeface="WinInnwa" pitchFamily="2" charset="0"/>
                <a:ea typeface="+mn-ea"/>
              </a:rPr>
              <a:t>*Source:  Josh MacDowell, </a:t>
            </a:r>
            <a:r>
              <a:rPr lang="en-US" sz="1400" i="1" baseline="-25000" dirty="0">
                <a:solidFill>
                  <a:srgbClr val="FAF40C"/>
                </a:solidFill>
                <a:latin typeface="WinInnwa" pitchFamily="2" charset="0"/>
                <a:ea typeface="+mn-ea"/>
              </a:rPr>
              <a:t>Evidence That Demands A Verdict, </a:t>
            </a:r>
            <a:r>
              <a:rPr lang="en-US" sz="1400" baseline="-25000" dirty="0">
                <a:solidFill>
                  <a:srgbClr val="FAF40C"/>
                </a:solidFill>
                <a:latin typeface="WinInnwa" pitchFamily="2" charset="0"/>
                <a:ea typeface="+mn-ea"/>
              </a:rPr>
              <a:t>1972, page 175;</a:t>
            </a:r>
            <a:r>
              <a:rPr lang="en-US" sz="1400" i="1" baseline="-25000" dirty="0">
                <a:solidFill>
                  <a:srgbClr val="FAF40C"/>
                </a:solidFill>
                <a:latin typeface="WinInnwa" pitchFamily="2" charset="0"/>
                <a:ea typeface="+mn-ea"/>
              </a:rPr>
              <a:t>       </a:t>
            </a:r>
            <a:r>
              <a:rPr lang="en-US" sz="1400" baseline="-25000" dirty="0">
                <a:solidFill>
                  <a:srgbClr val="FAF40C"/>
                </a:solidFill>
                <a:latin typeface="WinInnwa" pitchFamily="2" charset="0"/>
                <a:ea typeface="+mn-ea"/>
              </a:rPr>
              <a:t>Peter Stoner,</a:t>
            </a:r>
            <a:r>
              <a:rPr lang="en-US" sz="1400" i="1" baseline="-25000" dirty="0">
                <a:solidFill>
                  <a:srgbClr val="FAF40C"/>
                </a:solidFill>
                <a:latin typeface="WinInnwa" pitchFamily="2" charset="0"/>
                <a:ea typeface="+mn-ea"/>
              </a:rPr>
              <a:t> Science Speaks, </a:t>
            </a:r>
            <a:r>
              <a:rPr lang="en-US" sz="1400" baseline="-25000" dirty="0">
                <a:solidFill>
                  <a:srgbClr val="FAF40C"/>
                </a:solidFill>
                <a:latin typeface="WinInnwa" pitchFamily="2" charset="0"/>
                <a:ea typeface="+mn-ea"/>
              </a:rPr>
              <a:t>Moody Press, 1963.</a:t>
            </a:r>
          </a:p>
        </p:txBody>
      </p:sp>
      <p:sp>
        <p:nvSpPr>
          <p:cNvPr id="585738" name="Rectangle 10"/>
          <p:cNvSpPr>
            <a:spLocks noChangeArrowheads="1"/>
          </p:cNvSpPr>
          <p:nvPr/>
        </p:nvSpPr>
        <p:spPr bwMode="auto">
          <a:xfrm>
            <a:off x="8091488"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40</a:t>
            </a:r>
          </a:p>
        </p:txBody>
      </p:sp>
      <p:sp>
        <p:nvSpPr>
          <p:cNvPr id="53258" name="Text Box 11"/>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sp>
        <p:nvSpPr>
          <p:cNvPr id="53259" name="Rectangle 13"/>
          <p:cNvSpPr>
            <a:spLocks noChangeArrowheads="1"/>
          </p:cNvSpPr>
          <p:nvPr/>
        </p:nvSpPr>
        <p:spPr bwMode="auto">
          <a:xfrm>
            <a:off x="123825" y="266700"/>
            <a:ext cx="8575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400" i="1">
                <a:solidFill>
                  <a:srgbClr val="FAF40C"/>
                </a:solidFill>
                <a:latin typeface="WinInnwa" charset="0"/>
              </a:rPr>
              <a:t>c&amp;pfawmf\arG;zGm;jcif;eJhtoufwmukdr,HkEdkifzG,f&amp;mjzpf&amp;yf[koifpOf;pm;zl;ygovm;?</a:t>
            </a:r>
          </a:p>
        </p:txBody>
      </p:sp>
      <p:sp>
        <p:nvSpPr>
          <p:cNvPr id="53260" name="Rectangle 14"/>
          <p:cNvSpPr>
            <a:spLocks noChangeArrowheads="1"/>
          </p:cNvSpPr>
          <p:nvPr/>
        </p:nvSpPr>
        <p:spPr bwMode="auto">
          <a:xfrm>
            <a:off x="2790825" y="1552575"/>
            <a:ext cx="4173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800" i="1">
                <a:solidFill>
                  <a:srgbClr val="FAF40C"/>
                </a:solidFill>
                <a:latin typeface="WinInnwa" charset="0"/>
              </a:rPr>
              <a:t>r,HkEdkifzG,f&amp;marG;zGm;jcif;jzpfw,f?</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5733"/>
                                        </p:tgtEl>
                                        <p:attrNameLst>
                                          <p:attrName>style.visibility</p:attrName>
                                        </p:attrNameLst>
                                      </p:cBhvr>
                                      <p:to>
                                        <p:strVal val="visible"/>
                                      </p:to>
                                    </p:set>
                                    <p:animEffect transition="in" filter="dissolve">
                                      <p:cBhvr>
                                        <p:cTn id="7"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4" name="Text Box 4"/>
          <p:cNvSpPr txBox="1">
            <a:spLocks noChangeArrowheads="1"/>
          </p:cNvSpPr>
          <p:nvPr/>
        </p:nvSpPr>
        <p:spPr bwMode="auto">
          <a:xfrm>
            <a:off x="985838" y="392113"/>
            <a:ext cx="7137400" cy="361950"/>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lnSpc>
                <a:spcPct val="50000"/>
              </a:lnSpc>
              <a:spcBef>
                <a:spcPct val="50000"/>
              </a:spcBef>
              <a:defRPr/>
            </a:pPr>
            <a:r>
              <a:rPr lang="en-US" sz="2800" i="1" dirty="0" err="1">
                <a:solidFill>
                  <a:srgbClr val="99CCFF"/>
                </a:solidFill>
                <a:latin typeface="WinInnwa" pitchFamily="2" charset="0"/>
              </a:rPr>
              <a:t>rawmfwqarG;zGm;jcif;omjzpfw,f</a:t>
            </a:r>
            <a:r>
              <a:rPr lang="en-US" sz="2800" i="1" dirty="0">
                <a:solidFill>
                  <a:srgbClr val="99CCFF"/>
                </a:solidFill>
                <a:latin typeface="WinInnwa" pitchFamily="2" charset="0"/>
              </a:rPr>
              <a:t>?</a:t>
            </a:r>
          </a:p>
        </p:txBody>
      </p:sp>
      <p:sp>
        <p:nvSpPr>
          <p:cNvPr id="568326" name="Text Box 6"/>
          <p:cNvSpPr txBox="1">
            <a:spLocks noChangeArrowheads="1"/>
          </p:cNvSpPr>
          <p:nvPr/>
        </p:nvSpPr>
        <p:spPr bwMode="auto">
          <a:xfrm>
            <a:off x="588963" y="863600"/>
            <a:ext cx="8061325" cy="2286000"/>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800" baseline="-25000" dirty="0">
                <a:solidFill>
                  <a:srgbClr val="FAF40C"/>
                </a:solidFill>
                <a:latin typeface="WinInnwa" pitchFamily="2" charset="0"/>
              </a:rPr>
              <a:t>  a[</a:t>
            </a:r>
            <a:r>
              <a:rPr lang="en-US" sz="4800" baseline="-25000" dirty="0" err="1">
                <a:solidFill>
                  <a:srgbClr val="FAF40C"/>
                </a:solidFill>
                <a:latin typeface="WinInnwa" pitchFamily="2" charset="0"/>
              </a:rPr>
              <a:t>mcsuf</a:t>
            </a:r>
            <a:r>
              <a:rPr lang="en-US" sz="4800" baseline="-25000" dirty="0">
                <a:solidFill>
                  <a:srgbClr val="FAF40C"/>
                </a:solidFill>
                <a:latin typeface="WinInnwa" pitchFamily="2" charset="0"/>
              </a:rPr>
              <a:t> 8csuf </a:t>
            </a:r>
            <a:r>
              <a:rPr lang="en-US" sz="4800" baseline="-25000" dirty="0" err="1">
                <a:solidFill>
                  <a:srgbClr val="FAF40C"/>
                </a:solidFill>
                <a:latin typeface="WinInnwa" pitchFamily="2" charset="0"/>
              </a:rPr>
              <a:t>wpfOD;wpfa,muf&amp;JhtoufwmrSmjyD;jynfhpHkzdkUtcGifh</a:t>
            </a:r>
            <a:r>
              <a:rPr lang="en-US" sz="4800" baseline="-25000" dirty="0">
                <a:solidFill>
                  <a:srgbClr val="FAF40C"/>
                </a:solidFill>
                <a:latin typeface="WinInnwa" pitchFamily="2" charset="0"/>
              </a:rPr>
              <a:t> </a:t>
            </a:r>
            <a:r>
              <a:rPr lang="en-US" sz="4800" baseline="-25000" dirty="0" err="1">
                <a:solidFill>
                  <a:srgbClr val="FAF40C"/>
                </a:solidFill>
                <a:latin typeface="WinInnwa" pitchFamily="2" charset="0"/>
              </a:rPr>
              <a:t>tvrf</a:t>
            </a:r>
            <a:r>
              <a:rPr lang="en-US" sz="4800" baseline="-25000" dirty="0">
                <a:solidFill>
                  <a:srgbClr val="FAF40C"/>
                </a:solidFill>
                <a:latin typeface="WinInnwa" pitchFamily="2" charset="0"/>
              </a:rPr>
              <a:t>;[</a:t>
            </a:r>
            <a:r>
              <a:rPr lang="en-US" sz="4800" baseline="-25000" dirty="0" err="1">
                <a:solidFill>
                  <a:srgbClr val="FAF40C"/>
                </a:solidFill>
                <a:latin typeface="WinInnwa" pitchFamily="2" charset="0"/>
              </a:rPr>
              <a:t>mb,favmufvJ</a:t>
            </a:r>
            <a:endParaRPr lang="en-US" sz="4800" baseline="-25000" dirty="0">
              <a:solidFill>
                <a:srgbClr val="FAF40C"/>
              </a:solidFill>
              <a:latin typeface="WinInnwa" pitchFamily="2" charset="0"/>
            </a:endParaRPr>
          </a:p>
          <a:p>
            <a:pPr algn="ctr">
              <a:spcBef>
                <a:spcPct val="50000"/>
              </a:spcBef>
              <a:defRPr/>
            </a:pPr>
            <a:endParaRPr lang="en-US" sz="4800" baseline="-25000" dirty="0">
              <a:solidFill>
                <a:srgbClr val="FAF40C"/>
              </a:solidFill>
              <a:latin typeface="WinInnwa" pitchFamily="2" charset="0"/>
            </a:endParaRPr>
          </a:p>
        </p:txBody>
      </p:sp>
      <p:sp>
        <p:nvSpPr>
          <p:cNvPr id="568327" name="Text Box 7"/>
          <p:cNvSpPr txBox="1">
            <a:spLocks noChangeArrowheads="1"/>
          </p:cNvSpPr>
          <p:nvPr/>
        </p:nvSpPr>
        <p:spPr bwMode="auto">
          <a:xfrm>
            <a:off x="1554163" y="3644900"/>
            <a:ext cx="6227762" cy="1282700"/>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lnSpc>
                <a:spcPct val="60000"/>
              </a:lnSpc>
              <a:spcBef>
                <a:spcPct val="50000"/>
              </a:spcBef>
              <a:defRPr/>
            </a:pPr>
            <a:r>
              <a:rPr lang="en-US" sz="4000" i="1" baseline="-25000" dirty="0">
                <a:solidFill>
                  <a:srgbClr val="33CC33"/>
                </a:solidFill>
                <a:latin typeface="Metrix-1" pitchFamily="18" charset="0"/>
              </a:rPr>
              <a:t>17</a:t>
            </a:r>
          </a:p>
          <a:p>
            <a:pPr algn="ctr">
              <a:lnSpc>
                <a:spcPct val="60000"/>
              </a:lnSpc>
              <a:spcBef>
                <a:spcPct val="50000"/>
              </a:spcBef>
              <a:defRPr/>
            </a:pPr>
            <a:endParaRPr lang="en-US" sz="4000" i="1" baseline="-25000" dirty="0">
              <a:solidFill>
                <a:srgbClr val="33CC33"/>
              </a:solidFill>
              <a:latin typeface="Metrix-1" pitchFamily="18" charset="0"/>
            </a:endParaRPr>
          </a:p>
          <a:p>
            <a:pPr algn="ctr">
              <a:lnSpc>
                <a:spcPct val="60000"/>
              </a:lnSpc>
              <a:spcBef>
                <a:spcPct val="50000"/>
              </a:spcBef>
              <a:defRPr/>
            </a:pPr>
            <a:r>
              <a:rPr lang="en-US" sz="4000" i="1" baseline="-25000" dirty="0" err="1">
                <a:solidFill>
                  <a:srgbClr val="33CC33"/>
                </a:solidFill>
                <a:latin typeface="WinInnwa" pitchFamily="2" charset="0"/>
              </a:rPr>
              <a:t>tajz</a:t>
            </a:r>
            <a:r>
              <a:rPr lang="en-US" sz="4000" i="1" baseline="-25000" dirty="0">
                <a:solidFill>
                  <a:srgbClr val="33CC33"/>
                </a:solidFill>
                <a:latin typeface="Metrix-1" pitchFamily="18" charset="0"/>
              </a:rPr>
              <a:t> - - -(10)</a:t>
            </a:r>
          </a:p>
        </p:txBody>
      </p:sp>
      <p:sp>
        <p:nvSpPr>
          <p:cNvPr id="568328" name="Text Box 8"/>
          <p:cNvSpPr txBox="1">
            <a:spLocks noChangeArrowheads="1"/>
          </p:cNvSpPr>
          <p:nvPr/>
        </p:nvSpPr>
        <p:spPr bwMode="auto">
          <a:xfrm>
            <a:off x="976313" y="4799013"/>
            <a:ext cx="7169150" cy="1006475"/>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lnSpc>
                <a:spcPct val="150000"/>
              </a:lnSpc>
              <a:spcBef>
                <a:spcPct val="50000"/>
              </a:spcBef>
              <a:defRPr/>
            </a:pPr>
            <a:r>
              <a:rPr lang="en-US" sz="6000" b="0" baseline="-25000" dirty="0">
                <a:solidFill>
                  <a:srgbClr val="FFFFFF"/>
                </a:solidFill>
                <a:latin typeface="Metrix-1" pitchFamily="18" charset="0"/>
              </a:rPr>
              <a:t>1; 100 000 000 000 000 000</a:t>
            </a:r>
          </a:p>
        </p:txBody>
      </p:sp>
      <p:sp>
        <p:nvSpPr>
          <p:cNvPr id="568331" name="Oval 11"/>
          <p:cNvSpPr>
            <a:spLocks noChangeArrowheads="1"/>
          </p:cNvSpPr>
          <p:nvPr/>
        </p:nvSpPr>
        <p:spPr bwMode="auto">
          <a:xfrm>
            <a:off x="4724400" y="1035050"/>
            <a:ext cx="1217613" cy="568325"/>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4103"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8337" name="Text Box 17"/>
          <p:cNvSpPr txBox="1">
            <a:spLocks noChangeArrowheads="1"/>
          </p:cNvSpPr>
          <p:nvPr/>
        </p:nvSpPr>
        <p:spPr bwMode="auto">
          <a:xfrm>
            <a:off x="619125" y="6315075"/>
            <a:ext cx="8274050" cy="219075"/>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dirty="0">
                <a:solidFill>
                  <a:srgbClr val="FAF40C"/>
                </a:solidFill>
                <a:latin typeface="Comic Sans MS" pitchFamily="66" charset="0"/>
              </a:rPr>
              <a:t>*Source:  Josh MacDowell, </a:t>
            </a:r>
            <a:r>
              <a:rPr lang="en-US" sz="1400" i="1" baseline="-25000" dirty="0">
                <a:solidFill>
                  <a:srgbClr val="FAF40C"/>
                </a:solidFill>
                <a:latin typeface="Comic Sans MS" pitchFamily="66" charset="0"/>
              </a:rPr>
              <a:t>Evidence That Demands A Verdict, </a:t>
            </a:r>
            <a:r>
              <a:rPr lang="en-US" sz="1400" baseline="-25000" dirty="0">
                <a:solidFill>
                  <a:srgbClr val="FAF40C"/>
                </a:solidFill>
                <a:latin typeface="Comic Sans MS" pitchFamily="66" charset="0"/>
              </a:rPr>
              <a:t>1972, page 175;</a:t>
            </a:r>
            <a:r>
              <a:rPr lang="en-US" sz="1400" i="1" baseline="-25000" dirty="0">
                <a:solidFill>
                  <a:srgbClr val="FAF40C"/>
                </a:solidFill>
                <a:latin typeface="Comic Sans MS" pitchFamily="66" charset="0"/>
              </a:rPr>
              <a:t>       </a:t>
            </a:r>
            <a:r>
              <a:rPr lang="en-US" sz="1400" baseline="-25000" dirty="0">
                <a:solidFill>
                  <a:srgbClr val="FAF40C"/>
                </a:solidFill>
                <a:latin typeface="Comic Sans MS" pitchFamily="66" charset="0"/>
              </a:rPr>
              <a:t>Peter Stoner,</a:t>
            </a:r>
            <a:r>
              <a:rPr lang="en-US" sz="1400" i="1" baseline="-25000" dirty="0">
                <a:solidFill>
                  <a:srgbClr val="FAF40C"/>
                </a:solidFill>
                <a:latin typeface="Comic Sans MS" pitchFamily="66" charset="0"/>
              </a:rPr>
              <a:t> Science Speaks, </a:t>
            </a:r>
            <a:r>
              <a:rPr lang="en-US" sz="1400" baseline="-25000" dirty="0">
                <a:solidFill>
                  <a:srgbClr val="FAF40C"/>
                </a:solidFill>
                <a:latin typeface="Comic Sans MS" pitchFamily="66" charset="0"/>
              </a:rPr>
              <a:t>Moody Press, 1963.</a:t>
            </a:r>
          </a:p>
        </p:txBody>
      </p:sp>
      <p:sp>
        <p:nvSpPr>
          <p:cNvPr id="568338"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41</a:t>
            </a:r>
          </a:p>
        </p:txBody>
      </p:sp>
      <p:sp>
        <p:nvSpPr>
          <p:cNvPr id="4107" name="Text Box 2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4225329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dissolv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8" name="Text Box 10"/>
          <p:cNvSpPr txBox="1">
            <a:spLocks noChangeArrowheads="1"/>
          </p:cNvSpPr>
          <p:nvPr/>
        </p:nvSpPr>
        <p:spPr bwMode="auto">
          <a:xfrm>
            <a:off x="900113" y="3260725"/>
            <a:ext cx="7169150" cy="1738313"/>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000" baseline="-25000">
                <a:solidFill>
                  <a:srgbClr val="33CC33"/>
                </a:solidFill>
                <a:latin typeface="Wwin_Burmese1" pitchFamily="2" charset="0"/>
              </a:rPr>
              <a:t>   </a:t>
            </a:r>
            <a:r>
              <a:rPr lang="en-US" sz="4000" baseline="-25000">
                <a:solidFill>
                  <a:srgbClr val="33CC33"/>
                </a:solidFill>
                <a:latin typeface="Metrix-1" pitchFamily="18" charset="0"/>
              </a:rPr>
              <a:t>157</a:t>
            </a:r>
          </a:p>
          <a:p>
            <a:pPr algn="ctr">
              <a:spcBef>
                <a:spcPct val="50000"/>
              </a:spcBef>
              <a:defRPr/>
            </a:pPr>
            <a:r>
              <a:rPr lang="en-US" sz="4000" baseline="-25000">
                <a:solidFill>
                  <a:srgbClr val="33CC33"/>
                </a:solidFill>
                <a:latin typeface="Metrix-1" pitchFamily="18" charset="0"/>
              </a:rPr>
              <a:t>tajz  - - - (10)</a:t>
            </a:r>
          </a:p>
          <a:p>
            <a:pPr algn="ctr">
              <a:spcBef>
                <a:spcPct val="50000"/>
              </a:spcBef>
              <a:defRPr/>
            </a:pPr>
            <a:endParaRPr lang="en-US" sz="4000" baseline="-25000">
              <a:solidFill>
                <a:srgbClr val="33CC33"/>
              </a:solidFill>
              <a:latin typeface="Metrix-1" pitchFamily="18" charset="0"/>
            </a:endParaRPr>
          </a:p>
        </p:txBody>
      </p:sp>
      <p:sp>
        <p:nvSpPr>
          <p:cNvPr id="560148" name="Text Box 20"/>
          <p:cNvSpPr txBox="1">
            <a:spLocks noChangeArrowheads="1"/>
          </p:cNvSpPr>
          <p:nvPr/>
        </p:nvSpPr>
        <p:spPr bwMode="auto">
          <a:xfrm>
            <a:off x="152400" y="4729163"/>
            <a:ext cx="8893175" cy="1374775"/>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3200" baseline="-25000" dirty="0">
                <a:solidFill>
                  <a:srgbClr val="FAF40C"/>
                </a:solidFill>
                <a:latin typeface="Wwin_Burmese1" pitchFamily="2" charset="0"/>
              </a:rPr>
              <a:t> </a:t>
            </a:r>
            <a:r>
              <a:rPr lang="en-US" sz="3200" baseline="-25000" dirty="0">
                <a:solidFill>
                  <a:srgbClr val="FAF40C"/>
                </a:solidFill>
                <a:latin typeface="Metrix-1" pitchFamily="18" charset="0"/>
              </a:rPr>
              <a:t>1;100 000 000 000 000 000 000 000 000 000 000 000 000 000 000 000 000 000 000 000  000 000 000 000 000 000 000 000 000 000 000 000 000 000 000 000 000 000 000 000 000 000 000 000 000 000 000 000 000 000 000 000 000 000 000 000 000 000 </a:t>
            </a:r>
          </a:p>
        </p:txBody>
      </p:sp>
      <p:sp>
        <p:nvSpPr>
          <p:cNvPr id="560151" name="Oval 23"/>
          <p:cNvSpPr>
            <a:spLocks noChangeArrowheads="1"/>
          </p:cNvSpPr>
          <p:nvPr/>
        </p:nvSpPr>
        <p:spPr bwMode="auto">
          <a:xfrm>
            <a:off x="1946275" y="1651000"/>
            <a:ext cx="849313" cy="711200"/>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25"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0156" name="Text Box 28"/>
          <p:cNvSpPr txBox="1">
            <a:spLocks noChangeArrowheads="1"/>
          </p:cNvSpPr>
          <p:nvPr/>
        </p:nvSpPr>
        <p:spPr bwMode="auto">
          <a:xfrm>
            <a:off x="619125" y="6315075"/>
            <a:ext cx="8274050" cy="219075"/>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a:solidFill>
                  <a:srgbClr val="FAF40C"/>
                </a:solidFill>
                <a:latin typeface="Comic Sans MS" pitchFamily="66" charset="0"/>
              </a:rPr>
              <a:t>*Source:  Josh MacDowell, </a:t>
            </a:r>
            <a:r>
              <a:rPr lang="en-US" sz="1400" i="1" baseline="-25000">
                <a:solidFill>
                  <a:srgbClr val="FAF40C"/>
                </a:solidFill>
                <a:latin typeface="Comic Sans MS" pitchFamily="66" charset="0"/>
              </a:rPr>
              <a:t>Evidence That Demands A Verdict, </a:t>
            </a:r>
            <a:r>
              <a:rPr lang="en-US" sz="1400" baseline="-25000">
                <a:solidFill>
                  <a:srgbClr val="FAF40C"/>
                </a:solidFill>
                <a:latin typeface="Comic Sans MS" pitchFamily="66" charset="0"/>
              </a:rPr>
              <a:t>1972, page 175;</a:t>
            </a:r>
            <a:r>
              <a:rPr lang="en-US" sz="1400" i="1" baseline="-25000">
                <a:solidFill>
                  <a:srgbClr val="FAF40C"/>
                </a:solidFill>
                <a:latin typeface="Comic Sans MS" pitchFamily="66" charset="0"/>
              </a:rPr>
              <a:t>       </a:t>
            </a:r>
            <a:r>
              <a:rPr lang="en-US" sz="1400" baseline="-25000">
                <a:solidFill>
                  <a:srgbClr val="FAF40C"/>
                </a:solidFill>
                <a:latin typeface="Comic Sans MS" pitchFamily="66" charset="0"/>
              </a:rPr>
              <a:t>Peter Stoner,</a:t>
            </a:r>
            <a:r>
              <a:rPr lang="en-US" sz="1400" i="1" baseline="-25000">
                <a:solidFill>
                  <a:srgbClr val="FAF40C"/>
                </a:solidFill>
                <a:latin typeface="Comic Sans MS" pitchFamily="66" charset="0"/>
              </a:rPr>
              <a:t> Science Speaks, </a:t>
            </a:r>
            <a:r>
              <a:rPr lang="en-US" sz="1400" baseline="-25000">
                <a:solidFill>
                  <a:srgbClr val="FAF40C"/>
                </a:solidFill>
                <a:latin typeface="Comic Sans MS" pitchFamily="66" charset="0"/>
              </a:rPr>
              <a:t>Moody Press, 1963.</a:t>
            </a:r>
          </a:p>
        </p:txBody>
      </p:sp>
      <p:sp>
        <p:nvSpPr>
          <p:cNvPr id="560157" name="Text Box 29"/>
          <p:cNvSpPr txBox="1">
            <a:spLocks noChangeArrowheads="1"/>
          </p:cNvSpPr>
          <p:nvPr/>
        </p:nvSpPr>
        <p:spPr bwMode="auto">
          <a:xfrm>
            <a:off x="935038" y="266700"/>
            <a:ext cx="7137400" cy="306388"/>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lnSpc>
                <a:spcPct val="50000"/>
              </a:lnSpc>
              <a:spcBef>
                <a:spcPct val="50000"/>
              </a:spcBef>
              <a:defRPr/>
            </a:pPr>
            <a:endParaRPr lang="my-MM" sz="2800" i="1">
              <a:solidFill>
                <a:srgbClr val="99CCFF"/>
              </a:solidFill>
              <a:latin typeface="Arial" pitchFamily="34" charset="0"/>
            </a:endParaRPr>
          </a:p>
        </p:txBody>
      </p:sp>
      <p:sp>
        <p:nvSpPr>
          <p:cNvPr id="560158"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42</a:t>
            </a:r>
          </a:p>
        </p:txBody>
      </p:sp>
      <p:sp>
        <p:nvSpPr>
          <p:cNvPr id="5130" name="Text Box 3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
        <p:nvSpPr>
          <p:cNvPr id="5131" name="Rectangle 33"/>
          <p:cNvSpPr>
            <a:spLocks noChangeArrowheads="1"/>
          </p:cNvSpPr>
          <p:nvPr/>
        </p:nvSpPr>
        <p:spPr bwMode="auto">
          <a:xfrm>
            <a:off x="377825" y="371475"/>
            <a:ext cx="7496175"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50000"/>
              </a:lnSpc>
              <a:spcBef>
                <a:spcPct val="50000"/>
              </a:spcBef>
            </a:pPr>
            <a:r>
              <a:rPr lang="en-US" sz="3200" i="1">
                <a:solidFill>
                  <a:srgbClr val="99CCFF"/>
                </a:solidFill>
                <a:latin typeface="WinInnwa" charset="0"/>
              </a:rPr>
              <a:t>rawmfwqarG;zGm;jcif;omjzpfw,f?       </a:t>
            </a:r>
          </a:p>
          <a:p>
            <a:pPr algn="ctr">
              <a:lnSpc>
                <a:spcPct val="50000"/>
              </a:lnSpc>
              <a:spcBef>
                <a:spcPct val="50000"/>
              </a:spcBef>
            </a:pPr>
            <a:r>
              <a:rPr lang="en-US" sz="3200" i="1">
                <a:solidFill>
                  <a:srgbClr val="99CCFF"/>
                </a:solidFill>
                <a:latin typeface="WinInnwa" charset="0"/>
              </a:rPr>
              <a:t> </a:t>
            </a:r>
          </a:p>
          <a:p>
            <a:pPr algn="ctr">
              <a:lnSpc>
                <a:spcPct val="50000"/>
              </a:lnSpc>
              <a:spcBef>
                <a:spcPct val="50000"/>
              </a:spcBef>
            </a:pPr>
            <a:endParaRPr lang="en-US" sz="3200" i="1">
              <a:solidFill>
                <a:srgbClr val="99CCFF"/>
              </a:solidFill>
              <a:latin typeface="WinInnwa" charset="0"/>
            </a:endParaRPr>
          </a:p>
          <a:p>
            <a:pPr algn="ctr">
              <a:lnSpc>
                <a:spcPct val="50000"/>
              </a:lnSpc>
              <a:spcBef>
                <a:spcPct val="50000"/>
              </a:spcBef>
            </a:pPr>
            <a:r>
              <a:rPr lang="en-US" sz="3600" i="1">
                <a:solidFill>
                  <a:srgbClr val="99CCFF"/>
                </a:solidFill>
                <a:latin typeface="WinInnwa" charset="0"/>
              </a:rPr>
              <a:t>'gqkd&amp;if 48 eJhqkd&amp;if (300 xJrS) wpfOD;wpf </a:t>
            </a:r>
          </a:p>
          <a:p>
            <a:pPr algn="ctr">
              <a:lnSpc>
                <a:spcPct val="50000"/>
              </a:lnSpc>
              <a:spcBef>
                <a:spcPct val="50000"/>
              </a:spcBef>
            </a:pPr>
            <a:r>
              <a:rPr lang="en-US" sz="3600" i="1">
                <a:solidFill>
                  <a:srgbClr val="99CCFF"/>
                </a:solidFill>
                <a:latin typeface="WinInnwa" charset="0"/>
              </a:rPr>
              <a:t>   a,muf&amp;JhtoufwmrSma[mcsufjynfhpHkzkdh</a:t>
            </a:r>
          </a:p>
          <a:p>
            <a:pPr algn="ctr">
              <a:lnSpc>
                <a:spcPct val="50000"/>
              </a:lnSpc>
              <a:spcBef>
                <a:spcPct val="50000"/>
              </a:spcBef>
            </a:pPr>
            <a:r>
              <a:rPr lang="en-US" sz="3600" i="1">
                <a:solidFill>
                  <a:srgbClr val="99CCFF"/>
                </a:solidFill>
                <a:latin typeface="WinInnwa" charset="0"/>
              </a:rPr>
              <a:t>     tcGifhta&amp;;wpfcktwGufb,favmufvJ/</a:t>
            </a:r>
          </a:p>
        </p:txBody>
      </p:sp>
    </p:spTree>
    <p:extLst>
      <p:ext uri="{BB962C8B-B14F-4D97-AF65-F5344CB8AC3E}">
        <p14:creationId xmlns:p14="http://schemas.microsoft.com/office/powerpoint/2010/main" val="21091872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0151"/>
                                        </p:tgtEl>
                                        <p:attrNameLst>
                                          <p:attrName>style.visibility</p:attrName>
                                        </p:attrNameLst>
                                      </p:cBhvr>
                                      <p:to>
                                        <p:strVal val="visible"/>
                                      </p:to>
                                    </p:set>
                                    <p:anim calcmode="lin" valueType="num">
                                      <p:cBhvr>
                                        <p:cTn id="7" dur="500" fill="hold"/>
                                        <p:tgtEl>
                                          <p:spTgt spid="560151"/>
                                        </p:tgtEl>
                                        <p:attrNameLst>
                                          <p:attrName>ppt_w</p:attrName>
                                        </p:attrNameLst>
                                      </p:cBhvr>
                                      <p:tavLst>
                                        <p:tav tm="0">
                                          <p:val>
                                            <p:fltVal val="0"/>
                                          </p:val>
                                        </p:tav>
                                        <p:tav tm="100000">
                                          <p:val>
                                            <p:strVal val="#ppt_w"/>
                                          </p:val>
                                        </p:tav>
                                      </p:tavLst>
                                    </p:anim>
                                    <p:anim calcmode="lin" valueType="num">
                                      <p:cBhvr>
                                        <p:cTn id="8" dur="500" fill="hold"/>
                                        <p:tgtEl>
                                          <p:spTgt spid="560151"/>
                                        </p:tgtEl>
                                        <p:attrNameLst>
                                          <p:attrName>ppt_h</p:attrName>
                                        </p:attrNameLst>
                                      </p:cBhvr>
                                      <p:tavLst>
                                        <p:tav tm="0">
                                          <p:val>
                                            <p:fltVal val="0"/>
                                          </p:val>
                                        </p:tav>
                                        <p:tav tm="100000">
                                          <p:val>
                                            <p:strVal val="#ppt_h"/>
                                          </p:val>
                                        </p:tav>
                                      </p:tavLst>
                                    </p:anim>
                                    <p:anim calcmode="lin" valueType="num">
                                      <p:cBhvr>
                                        <p:cTn id="9" dur="500" fill="hold"/>
                                        <p:tgtEl>
                                          <p:spTgt spid="560151"/>
                                        </p:tgtEl>
                                        <p:attrNameLst>
                                          <p:attrName>ppt_x</p:attrName>
                                        </p:attrNameLst>
                                      </p:cBhvr>
                                      <p:tavLst>
                                        <p:tav tm="0">
                                          <p:val>
                                            <p:fltVal val="0.5"/>
                                          </p:val>
                                        </p:tav>
                                        <p:tav tm="100000">
                                          <p:val>
                                            <p:strVal val="#ppt_x"/>
                                          </p:val>
                                        </p:tav>
                                      </p:tavLst>
                                    </p:anim>
                                    <p:anim calcmode="lin" valueType="num">
                                      <p:cBhvr>
                                        <p:cTn id="1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0138"/>
                                        </p:tgtEl>
                                        <p:attrNameLst>
                                          <p:attrName>style.visibility</p:attrName>
                                        </p:attrNameLst>
                                      </p:cBhvr>
                                      <p:to>
                                        <p:strVal val="visible"/>
                                      </p:to>
                                    </p:set>
                                    <p:animEffect transition="in" filter="dissolve">
                                      <p:cBhvr>
                                        <p:cTn id="15" dur="500"/>
                                        <p:tgtEl>
                                          <p:spTgt spid="5601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0148">
                                            <p:txEl>
                                              <p:pRg st="0" end="0"/>
                                            </p:txEl>
                                          </p:spTgt>
                                        </p:tgtEl>
                                        <p:attrNameLst>
                                          <p:attrName>style.visibility</p:attrName>
                                        </p:attrNameLst>
                                      </p:cBhvr>
                                      <p:to>
                                        <p:strVal val="visible"/>
                                      </p:to>
                                    </p:set>
                                    <p:animEffect transition="in" filter="wipe(up)">
                                      <p:cBhvr>
                                        <p:cTn id="2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8" grpId="0" autoUpdateAnimBg="0"/>
      <p:bldP spid="560148" grpId="0" build="p" autoUpdateAnimBg="0"/>
      <p:bldP spid="560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309563" y="74613"/>
            <a:ext cx="9144000" cy="42386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nSpc>
                <a:spcPct val="70000"/>
              </a:lnSpc>
              <a:spcBef>
                <a:spcPct val="50000"/>
              </a:spcBef>
              <a:defRPr/>
            </a:pPr>
            <a:r>
              <a:rPr lang="en-US" sz="2800" dirty="0">
                <a:solidFill>
                  <a:srgbClr val="FFFF00"/>
                </a:solidFill>
                <a:latin typeface="WinInnwa" pitchFamily="2" charset="0"/>
              </a:rPr>
              <a:t>'g0d'f.om;pOfajr;qufpm&amp;if; - </a:t>
            </a:r>
            <a:r>
              <a:rPr lang="en-US" sz="2800" dirty="0" err="1">
                <a:solidFill>
                  <a:srgbClr val="FFFF00"/>
                </a:solidFill>
                <a:latin typeface="WinInnwa" pitchFamily="2" charset="0"/>
              </a:rPr>
              <a:t>c&amp;pfawmf&amp;Jhr</a:t>
            </a:r>
            <a:r>
              <a:rPr lang="en-US" sz="2800" dirty="0">
                <a:solidFill>
                  <a:srgbClr val="FFFF00"/>
                </a:solidFill>
                <a:latin typeface="WinInnwa" pitchFamily="2" charset="0"/>
              </a:rPr>
              <a:t>[</a:t>
            </a:r>
            <a:r>
              <a:rPr lang="en-US" sz="2800" dirty="0" err="1">
                <a:solidFill>
                  <a:srgbClr val="FFFF00"/>
                </a:solidFill>
                <a:latin typeface="WinInnwa" pitchFamily="2" charset="0"/>
              </a:rPr>
              <a:t>maqGpOfrsKd;qufqif;oufvmyHk</a:t>
            </a:r>
            <a:endParaRPr lang="en-US" sz="2800" dirty="0">
              <a:solidFill>
                <a:srgbClr val="FFFF00"/>
              </a:solidFill>
              <a:latin typeface="WinInnwa" pitchFamily="2" charset="0"/>
            </a:endParaRPr>
          </a:p>
        </p:txBody>
      </p:sp>
      <p:sp>
        <p:nvSpPr>
          <p:cNvPr id="6147" name="Text Box 44"/>
          <p:cNvSpPr txBox="1">
            <a:spLocks noChangeArrowheads="1"/>
          </p:cNvSpPr>
          <p:nvPr/>
        </p:nvSpPr>
        <p:spPr bwMode="auto">
          <a:xfrm>
            <a:off x="8343900" y="5395913"/>
            <a:ext cx="549275"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2000">
              <a:solidFill>
                <a:srgbClr val="FFFFFF"/>
              </a:solidFill>
              <a:latin typeface="Comic Sans MS" charset="0"/>
            </a:endParaRPr>
          </a:p>
        </p:txBody>
      </p:sp>
      <p:sp>
        <p:nvSpPr>
          <p:cNvPr id="6148" name="Text Box 4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25360" name="Text Box 48"/>
          <p:cNvSpPr txBox="1">
            <a:spLocks noChangeArrowheads="1"/>
          </p:cNvSpPr>
          <p:nvPr/>
        </p:nvSpPr>
        <p:spPr bwMode="auto">
          <a:xfrm>
            <a:off x="430213" y="2468563"/>
            <a:ext cx="4117975" cy="3092450"/>
          </a:xfrm>
          <a:prstGeom prst="rect">
            <a:avLst/>
          </a:prstGeom>
          <a:noFill/>
          <a:ln w="38100">
            <a:noFill/>
            <a:miter lim="800000"/>
            <a:headEnd/>
            <a:tailEnd/>
          </a:ln>
          <a:effectLst>
            <a:outerShdw dist="5388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nSpc>
                <a:spcPct val="50000"/>
              </a:lnSpc>
              <a:spcBef>
                <a:spcPct val="50000"/>
              </a:spcBef>
              <a:buFont typeface="Wingdings" charset="0"/>
              <a:buChar char="§"/>
            </a:pPr>
            <a:r>
              <a:rPr lang="en-US" sz="2400">
                <a:solidFill>
                  <a:srgbClr val="14FF7E"/>
                </a:solidFill>
                <a:latin typeface="WinInnwa" charset="0"/>
              </a:rPr>
              <a:t>aoG;om;rsKd;qufqif;oufvmykH</a:t>
            </a:r>
          </a:p>
          <a:p>
            <a:pPr>
              <a:lnSpc>
                <a:spcPct val="50000"/>
              </a:lnSpc>
              <a:spcBef>
                <a:spcPct val="50000"/>
              </a:spcBef>
              <a:buFont typeface="Wingdings" charset="0"/>
              <a:buNone/>
            </a:pPr>
            <a:r>
              <a:rPr lang="en-US" sz="2000">
                <a:solidFill>
                  <a:srgbClr val="FFFFFF"/>
                </a:solidFill>
                <a:latin typeface="WinInnwa" charset="0"/>
              </a:rPr>
              <a:t>    </a:t>
            </a:r>
            <a:r>
              <a:rPr lang="en-US" sz="2400">
                <a:solidFill>
                  <a:srgbClr val="FFFFFF"/>
                </a:solidFill>
                <a:latin typeface="WinInnwa" charset="0"/>
              </a:rPr>
              <a:t>tm'HtrsdK;udkjyefBunfhjcif;</a:t>
            </a:r>
          </a:p>
          <a:p>
            <a:pPr>
              <a:lnSpc>
                <a:spcPct val="50000"/>
              </a:lnSpc>
              <a:spcBef>
                <a:spcPct val="50000"/>
              </a:spcBef>
            </a:pPr>
            <a:r>
              <a:rPr lang="en-US" sz="2400">
                <a:solidFill>
                  <a:srgbClr val="FFFFFF"/>
                </a:solidFill>
                <a:latin typeface="WinInnwa" charset="0"/>
              </a:rPr>
              <a:t>                              ….</a:t>
            </a:r>
            <a:r>
              <a:rPr lang="en-US" sz="2400">
                <a:solidFill>
                  <a:srgbClr val="33CC33"/>
                </a:solidFill>
                <a:latin typeface="WinInnwa" charset="0"/>
              </a:rPr>
              <a:t>rm&amp;dtm;jzifhwdkuf&amp;dkufqufcHaom</a:t>
            </a:r>
          </a:p>
          <a:p>
            <a:pPr>
              <a:lnSpc>
                <a:spcPct val="50000"/>
              </a:lnSpc>
              <a:spcBef>
                <a:spcPct val="50000"/>
              </a:spcBef>
            </a:pPr>
            <a:r>
              <a:rPr lang="en-US" sz="2400">
                <a:solidFill>
                  <a:srgbClr val="33CC33"/>
                </a:solidFill>
                <a:latin typeface="WinInnwa" charset="0"/>
              </a:rPr>
              <a:t>        trsdK;tEG,f            </a:t>
            </a:r>
          </a:p>
          <a:p>
            <a:pPr>
              <a:lnSpc>
                <a:spcPct val="50000"/>
              </a:lnSpc>
              <a:spcBef>
                <a:spcPct val="50000"/>
              </a:spcBef>
              <a:buFontTx/>
              <a:buChar char="•"/>
            </a:pPr>
            <a:r>
              <a:rPr lang="en-US" sz="2400">
                <a:solidFill>
                  <a:srgbClr val="33CC33"/>
                </a:solidFill>
                <a:latin typeface="WinInnwa" charset="0"/>
              </a:rPr>
              <a:t> ukd,fykdifaqGpOfrsKd;quf</a:t>
            </a:r>
          </a:p>
          <a:p>
            <a:pPr>
              <a:lnSpc>
                <a:spcPct val="50000"/>
              </a:lnSpc>
              <a:spcBef>
                <a:spcPct val="50000"/>
              </a:spcBef>
              <a:buFontTx/>
              <a:buChar char="•"/>
            </a:pPr>
            <a:r>
              <a:rPr lang="en-US" sz="2400">
                <a:solidFill>
                  <a:srgbClr val="33CC33"/>
                </a:solidFill>
                <a:latin typeface="WinInnwa" charset="0"/>
              </a:rPr>
              <a:t>  rm&amp;dtm;jzifh 'g0d'frsKd;quf</a:t>
            </a:r>
          </a:p>
          <a:p>
            <a:pPr>
              <a:lnSpc>
                <a:spcPct val="50000"/>
              </a:lnSpc>
              <a:spcBef>
                <a:spcPct val="50000"/>
              </a:spcBef>
            </a:pPr>
            <a:r>
              <a:rPr lang="en-US" sz="2400">
                <a:solidFill>
                  <a:srgbClr val="33CC33"/>
                </a:solidFill>
                <a:latin typeface="WinInnwa" charset="0"/>
              </a:rPr>
              <a:t>  (2&amp;m 7;12-13/ a&amp;mr 1;3)</a:t>
            </a:r>
          </a:p>
          <a:p>
            <a:pPr>
              <a:lnSpc>
                <a:spcPct val="50000"/>
              </a:lnSpc>
              <a:spcBef>
                <a:spcPct val="50000"/>
              </a:spcBef>
            </a:pPr>
            <a:r>
              <a:rPr lang="en-US" sz="2400">
                <a:solidFill>
                  <a:srgbClr val="33CC33"/>
                </a:solidFill>
                <a:latin typeface="WinInnwa" charset="0"/>
              </a:rPr>
              <a:t>• </a:t>
            </a:r>
            <a:endParaRPr lang="en-US" sz="2400" u="sng">
              <a:solidFill>
                <a:srgbClr val="33CC33"/>
              </a:solidFill>
              <a:latin typeface="WinInnwa" charset="0"/>
            </a:endParaRPr>
          </a:p>
        </p:txBody>
      </p:sp>
      <p:sp>
        <p:nvSpPr>
          <p:cNvPr id="525361" name="Text Box 49"/>
          <p:cNvSpPr txBox="1">
            <a:spLocks noChangeArrowheads="1"/>
          </p:cNvSpPr>
          <p:nvPr/>
        </p:nvSpPr>
        <p:spPr bwMode="auto">
          <a:xfrm>
            <a:off x="4681538" y="2660650"/>
            <a:ext cx="4421187" cy="2754313"/>
          </a:xfrm>
          <a:prstGeom prst="rect">
            <a:avLst/>
          </a:prstGeom>
          <a:noFill/>
          <a:ln w="38100">
            <a:noFill/>
            <a:miter lim="800000"/>
            <a:headEnd/>
            <a:tailEnd/>
          </a:ln>
          <a:effectLst>
            <a:outerShdw dist="5388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nSpc>
                <a:spcPct val="50000"/>
              </a:lnSpc>
              <a:spcBef>
                <a:spcPct val="50000"/>
              </a:spcBef>
            </a:pPr>
            <a:r>
              <a:rPr lang="en-US">
                <a:solidFill>
                  <a:srgbClr val="14FF7E"/>
                </a:solidFill>
                <a:latin typeface="WinInnwa" charset="0"/>
              </a:rPr>
              <a:t>• </a:t>
            </a:r>
            <a:r>
              <a:rPr lang="en-US" sz="2400">
                <a:solidFill>
                  <a:srgbClr val="14FF7E"/>
                </a:solidFill>
                <a:latin typeface="WinInnwa" charset="0"/>
              </a:rPr>
              <a:t>r[maqGpOfrsKd;qufqif;oufvmyHk </a:t>
            </a:r>
          </a:p>
          <a:p>
            <a:pPr>
              <a:lnSpc>
                <a:spcPct val="50000"/>
              </a:lnSpc>
              <a:spcBef>
                <a:spcPct val="50000"/>
              </a:spcBef>
              <a:buFont typeface="Wingdings" charset="0"/>
              <a:buChar char="§"/>
            </a:pPr>
            <a:r>
              <a:rPr lang="en-US">
                <a:solidFill>
                  <a:srgbClr val="14FF7E"/>
                </a:solidFill>
                <a:latin typeface="WinInnwa" charset="0"/>
              </a:rPr>
              <a:t>  </a:t>
            </a:r>
            <a:r>
              <a:rPr lang="en-US" sz="2400">
                <a:solidFill>
                  <a:srgbClr val="FFFFFF"/>
                </a:solidFill>
                <a:latin typeface="WinInnwa" charset="0"/>
              </a:rPr>
              <a:t>tmjA[HrSpwifí</a:t>
            </a:r>
          </a:p>
          <a:p>
            <a:pPr>
              <a:lnSpc>
                <a:spcPct val="50000"/>
              </a:lnSpc>
              <a:spcBef>
                <a:spcPct val="50000"/>
              </a:spcBef>
              <a:buFont typeface="Wingdings" charset="0"/>
              <a:buChar char="§"/>
            </a:pPr>
            <a:endParaRPr lang="en-US" sz="2400">
              <a:solidFill>
                <a:srgbClr val="FFFFFF"/>
              </a:solidFill>
              <a:latin typeface="WinInnwa" charset="0"/>
            </a:endParaRPr>
          </a:p>
          <a:p>
            <a:pPr>
              <a:lnSpc>
                <a:spcPct val="50000"/>
              </a:lnSpc>
              <a:spcBef>
                <a:spcPct val="50000"/>
              </a:spcBef>
            </a:pPr>
            <a:r>
              <a:rPr lang="en-US">
                <a:solidFill>
                  <a:srgbClr val="14FF7E"/>
                </a:solidFill>
                <a:latin typeface="WinInnwa" charset="0"/>
              </a:rPr>
              <a:t>  'g0d'f\om;awmfa,moyftm;jzifh</a:t>
            </a:r>
          </a:p>
          <a:p>
            <a:pPr>
              <a:lnSpc>
                <a:spcPct val="50000"/>
              </a:lnSpc>
              <a:spcBef>
                <a:spcPct val="50000"/>
              </a:spcBef>
              <a:buFont typeface="Wingdings" charset="0"/>
              <a:buChar char="§"/>
            </a:pPr>
            <a:r>
              <a:rPr lang="en-US">
                <a:solidFill>
                  <a:srgbClr val="14FF7E"/>
                </a:solidFill>
                <a:latin typeface="WinInnwa" charset="0"/>
              </a:rPr>
              <a:t> </a:t>
            </a:r>
            <a:r>
              <a:rPr lang="en-US" sz="2400">
                <a:solidFill>
                  <a:srgbClr val="14FF7E"/>
                </a:solidFill>
                <a:latin typeface="WinInnwa" charset="0"/>
              </a:rPr>
              <a:t>tpDtpOfusaomaqGpOfrsKd;quf</a:t>
            </a:r>
          </a:p>
          <a:p>
            <a:pPr>
              <a:lnSpc>
                <a:spcPct val="50000"/>
              </a:lnSpc>
              <a:spcBef>
                <a:spcPct val="50000"/>
              </a:spcBef>
              <a:buFont typeface="Wingdings" charset="0"/>
              <a:buChar char="§"/>
            </a:pPr>
            <a:r>
              <a:rPr lang="en-US" sz="2400">
                <a:solidFill>
                  <a:srgbClr val="14FF7E"/>
                </a:solidFill>
                <a:latin typeface="WinInnwa" charset="0"/>
              </a:rPr>
              <a:t> ,k'trsdK;tEG,fudkazmfjyjcif;</a:t>
            </a:r>
          </a:p>
          <a:p>
            <a:pPr>
              <a:lnSpc>
                <a:spcPct val="50000"/>
              </a:lnSpc>
              <a:spcBef>
                <a:spcPct val="50000"/>
              </a:spcBef>
            </a:pPr>
            <a:endParaRPr lang="en-US" sz="2400">
              <a:solidFill>
                <a:srgbClr val="14FF7E"/>
              </a:solidFill>
              <a:latin typeface="WinInnwa" charset="0"/>
            </a:endParaRPr>
          </a:p>
        </p:txBody>
      </p:sp>
      <p:sp>
        <p:nvSpPr>
          <p:cNvPr id="525362" name="Text Box 50"/>
          <p:cNvSpPr txBox="1">
            <a:spLocks noChangeArrowheads="1"/>
          </p:cNvSpPr>
          <p:nvPr/>
        </p:nvSpPr>
        <p:spPr bwMode="auto">
          <a:xfrm>
            <a:off x="822325" y="830263"/>
            <a:ext cx="7462838" cy="585787"/>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3200" dirty="0" err="1">
                <a:solidFill>
                  <a:srgbClr val="FFFF00"/>
                </a:solidFill>
                <a:latin typeface="WinInnwa" pitchFamily="2" charset="0"/>
              </a:rPr>
              <a:t>pmoifaxmuful</a:t>
            </a:r>
            <a:r>
              <a:rPr lang="en-US" sz="3200" dirty="0">
                <a:solidFill>
                  <a:srgbClr val="FFFF00"/>
                </a:solidFill>
                <a:latin typeface="WinInnwa" pitchFamily="2" charset="0"/>
              </a:rPr>
              <a:t> </a:t>
            </a:r>
            <a:r>
              <a:rPr lang="en-US" sz="3200" dirty="0" err="1">
                <a:solidFill>
                  <a:srgbClr val="FFFF00"/>
                </a:solidFill>
                <a:latin typeface="WinInnwa" pitchFamily="2" charset="0"/>
              </a:rPr>
              <a:t>trSwf</a:t>
            </a:r>
            <a:r>
              <a:rPr lang="en-US" sz="3200" dirty="0">
                <a:solidFill>
                  <a:srgbClr val="FFFF00"/>
                </a:solidFill>
                <a:latin typeface="WinInnwa" pitchFamily="2" charset="0"/>
              </a:rPr>
              <a:t>- 16 </a:t>
            </a:r>
            <a:r>
              <a:rPr lang="en-US" sz="3200" dirty="0" err="1">
                <a:solidFill>
                  <a:srgbClr val="FFFF00"/>
                </a:solidFill>
                <a:latin typeface="WinInnwa" pitchFamily="2" charset="0"/>
              </a:rPr>
              <a:t>wGif</a:t>
            </a:r>
            <a:r>
              <a:rPr lang="en-US" sz="3200" dirty="0">
                <a:solidFill>
                  <a:srgbClr val="FFFF00"/>
                </a:solidFill>
                <a:latin typeface="WinInnwa" pitchFamily="2" charset="0"/>
              </a:rPr>
              <a:t>/  /</a:t>
            </a:r>
          </a:p>
        </p:txBody>
      </p:sp>
      <p:sp>
        <p:nvSpPr>
          <p:cNvPr id="525363" name="Text Box 51"/>
          <p:cNvSpPr txBox="1">
            <a:spLocks noChangeArrowheads="1"/>
          </p:cNvSpPr>
          <p:nvPr/>
        </p:nvSpPr>
        <p:spPr bwMode="auto">
          <a:xfrm>
            <a:off x="758825" y="1482725"/>
            <a:ext cx="3249613"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solidFill>
                  <a:srgbClr val="FFFFFF"/>
                </a:solidFill>
                <a:latin typeface="WinInnwa" pitchFamily="2" charset="0"/>
              </a:rPr>
              <a:t> </a:t>
            </a:r>
            <a:r>
              <a:rPr lang="en-US" sz="3600" dirty="0" err="1">
                <a:solidFill>
                  <a:srgbClr val="FFFFFF"/>
                </a:solidFill>
                <a:latin typeface="WinInnwa" pitchFamily="2" charset="0"/>
              </a:rPr>
              <a:t>rm&amp;d</a:t>
            </a:r>
            <a:endParaRPr lang="en-US" sz="3600" dirty="0">
              <a:solidFill>
                <a:srgbClr val="FFFFFF"/>
              </a:solidFill>
              <a:latin typeface="WinInnwa" pitchFamily="2" charset="0"/>
            </a:endParaRP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solidFill>
                  <a:srgbClr val="FFFFFF"/>
                </a:solidFill>
                <a:latin typeface="WinInnwa" pitchFamily="2" charset="0"/>
              </a:rPr>
              <a:t> </a:t>
            </a:r>
            <a:r>
              <a:rPr lang="en-US" sz="3600" dirty="0" err="1">
                <a:solidFill>
                  <a:srgbClr val="FFFFFF"/>
                </a:solidFill>
                <a:latin typeface="WinInnwa" pitchFamily="2" charset="0"/>
              </a:rPr>
              <a:t>a,moyf</a:t>
            </a:r>
            <a:endParaRPr lang="en-US" sz="3600" dirty="0">
              <a:solidFill>
                <a:srgbClr val="FFFFFF"/>
              </a:solidFill>
              <a:latin typeface="WinInnwa" pitchFamily="2" charset="0"/>
            </a:endParaRP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2" name="Group 60"/>
          <p:cNvGrpSpPr>
            <a:grpSpLocks/>
          </p:cNvGrpSpPr>
          <p:nvPr/>
        </p:nvGrpSpPr>
        <p:grpSpPr bwMode="auto">
          <a:xfrm>
            <a:off x="468313" y="5153025"/>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dist="89803" dir="2700000" algn="ctr" rotWithShape="0">
                <a:schemeClr val="bg2"/>
              </a:outerShdw>
            </a:effectLst>
          </p:spPr>
          <p:txBody>
            <a:bodyPr>
              <a:spAutoFit/>
            </a:bodyPr>
            <a:lstStyle/>
            <a:p>
              <a:pPr algn="ctr">
                <a:spcBef>
                  <a:spcPct val="50000"/>
                </a:spcBef>
                <a:defRPr/>
              </a:pPr>
              <a:endParaRPr lang="my-MM" sz="4000">
                <a:solidFill>
                  <a:srgbClr val="FFFFFF"/>
                </a:solidFill>
                <a:latin typeface="Arial" pitchFamily="34" charset="0"/>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25375" name="Text Box 63"/>
          <p:cNvSpPr txBox="1">
            <a:spLocks noChangeArrowheads="1"/>
          </p:cNvSpPr>
          <p:nvPr/>
        </p:nvSpPr>
        <p:spPr bwMode="auto">
          <a:xfrm>
            <a:off x="1016000" y="1952625"/>
            <a:ext cx="2486025"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rgbClr val="FFFF00"/>
                </a:solidFill>
                <a:latin typeface="WinInnwa" pitchFamily="2" charset="0"/>
              </a:rPr>
              <a:t> </a:t>
            </a:r>
            <a:r>
              <a:rPr lang="en-US" sz="2000" dirty="0" err="1">
                <a:solidFill>
                  <a:srgbClr val="FFFF00"/>
                </a:solidFill>
                <a:latin typeface="WinInnwa" pitchFamily="2" charset="0"/>
              </a:rPr>
              <a:t>vkum</a:t>
            </a:r>
            <a:r>
              <a:rPr lang="en-US" sz="2000" dirty="0">
                <a:solidFill>
                  <a:srgbClr val="FFFF00"/>
                </a:solidFill>
                <a:latin typeface="WinInnwa" pitchFamily="2" charset="0"/>
              </a:rPr>
              <a:t> 3;23-38</a:t>
            </a:r>
          </a:p>
        </p:txBody>
      </p:sp>
      <p:sp>
        <p:nvSpPr>
          <p:cNvPr id="525376" name="Text Box 64"/>
          <p:cNvSpPr txBox="1">
            <a:spLocks noChangeArrowheads="1"/>
          </p:cNvSpPr>
          <p:nvPr/>
        </p:nvSpPr>
        <p:spPr bwMode="auto">
          <a:xfrm>
            <a:off x="5872163" y="2212975"/>
            <a:ext cx="1681162"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rgbClr val="FFFF00"/>
                </a:solidFill>
                <a:latin typeface="WinInnwa" pitchFamily="2" charset="0"/>
              </a:rPr>
              <a:t> </a:t>
            </a:r>
            <a:r>
              <a:rPr lang="en-US" sz="2000" dirty="0" err="1">
                <a:solidFill>
                  <a:srgbClr val="FFFF00"/>
                </a:solidFill>
                <a:latin typeface="WinInnwa" pitchFamily="2" charset="0"/>
              </a:rPr>
              <a:t>romJ</a:t>
            </a:r>
            <a:r>
              <a:rPr lang="en-US" sz="2000" dirty="0">
                <a:solidFill>
                  <a:srgbClr val="FFFF00"/>
                </a:solidFill>
                <a:latin typeface="WinInnwa" pitchFamily="2" charset="0"/>
              </a:rPr>
              <a:t> 1;1-17</a:t>
            </a:r>
          </a:p>
        </p:txBody>
      </p:sp>
      <p:sp>
        <p:nvSpPr>
          <p:cNvPr id="6159"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5382" name="Rectangle 7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43</a:t>
            </a:r>
          </a:p>
        </p:txBody>
      </p:sp>
      <p:sp>
        <p:nvSpPr>
          <p:cNvPr id="6162" name="Text Box 72"/>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16</a:t>
            </a:r>
          </a:p>
        </p:txBody>
      </p:sp>
      <p:sp>
        <p:nvSpPr>
          <p:cNvPr id="6163" name="Rectangle 73"/>
          <p:cNvSpPr>
            <a:spLocks noChangeArrowheads="1"/>
          </p:cNvSpPr>
          <p:nvPr/>
        </p:nvSpPr>
        <p:spPr bwMode="auto">
          <a:xfrm>
            <a:off x="2225675" y="5702300"/>
            <a:ext cx="4572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a:solidFill>
                  <a:srgbClr val="14FF7E"/>
                </a:solidFill>
                <a:latin typeface="WinInnwa" charset="0"/>
              </a:rPr>
              <a:t>c&amp;pfawmf\r[marG;zGm;jcif;</a:t>
            </a:r>
          </a:p>
        </p:txBody>
      </p:sp>
    </p:spTree>
    <p:extLst>
      <p:ext uri="{BB962C8B-B14F-4D97-AF65-F5344CB8AC3E}">
        <p14:creationId xmlns:p14="http://schemas.microsoft.com/office/powerpoint/2010/main" val="117269795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3" end="3"/>
                                            </p:txEl>
                                          </p:spTgt>
                                        </p:tgtEl>
                                        <p:attrNameLst>
                                          <p:attrName>style.visibility</p:attrName>
                                        </p:attrNameLst>
                                      </p:cBhvr>
                                      <p:to>
                                        <p:strVal val="visible"/>
                                      </p:to>
                                    </p:set>
                                    <p:animEffect transition="in" filter="box(out)">
                                      <p:cBhvr>
                                        <p:cTn id="57" dur="500"/>
                                        <p:tgtEl>
                                          <p:spTgt spid="525361">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4" end="4"/>
                                            </p:txEl>
                                          </p:spTgt>
                                        </p:tgtEl>
                                        <p:attrNameLst>
                                          <p:attrName>style.visibility</p:attrName>
                                        </p:attrNameLst>
                                      </p:cBhvr>
                                      <p:to>
                                        <p:strVal val="visible"/>
                                      </p:to>
                                    </p:set>
                                    <p:animEffect transition="in" filter="box(out)">
                                      <p:cBhvr>
                                        <p:cTn id="62" dur="500"/>
                                        <p:tgtEl>
                                          <p:spTgt spid="525361">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5" end="5"/>
                                            </p:txEl>
                                          </p:spTgt>
                                        </p:tgtEl>
                                        <p:attrNameLst>
                                          <p:attrName>style.visibility</p:attrName>
                                        </p:attrNameLst>
                                      </p:cBhvr>
                                      <p:to>
                                        <p:strVal val="visible"/>
                                      </p:to>
                                    </p:set>
                                    <p:animEffect transition="in" filter="box(out)">
                                      <p:cBhvr>
                                        <p:cTn id="67" dur="500"/>
                                        <p:tgtEl>
                                          <p:spTgt spid="525361">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up)">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81000" y="93663"/>
            <a:ext cx="8693150" cy="3603625"/>
            <a:chOff x="240" y="59"/>
            <a:chExt cx="5476" cy="2270"/>
          </a:xfrm>
        </p:grpSpPr>
        <p:pic>
          <p:nvPicPr>
            <p:cNvPr id="566278" name="Picture 6"/>
            <p:cNvPicPr>
              <a:picLocks noChangeAspect="1" noChangeArrowheads="1"/>
            </p:cNvPicPr>
            <p:nvPr/>
          </p:nvPicPr>
          <p:blipFill>
            <a:blip r:embed="rId2"/>
            <a:srcRect/>
            <a:stretch>
              <a:fillRect/>
            </a:stretch>
          </p:blipFill>
          <p:spPr bwMode="auto">
            <a:xfrm>
              <a:off x="240" y="196"/>
              <a:ext cx="3207" cy="2133"/>
            </a:xfrm>
            <a:prstGeom prst="rect">
              <a:avLst/>
            </a:prstGeom>
            <a:noFill/>
            <a:ln w="76200">
              <a:solidFill>
                <a:srgbClr val="990033"/>
              </a:solidFill>
              <a:miter lim="800000"/>
              <a:headEnd/>
              <a:tailEnd/>
            </a:ln>
            <a:effectLst>
              <a:outerShdw dist="89803" dir="2700000" algn="ctr" rotWithShape="0">
                <a:schemeClr val="bg2"/>
              </a:outerShdw>
            </a:effectLst>
          </p:spPr>
        </p:pic>
        <p:sp>
          <p:nvSpPr>
            <p:cNvPr id="566279" name="Text Box 7"/>
            <p:cNvSpPr txBox="1">
              <a:spLocks noChangeArrowheads="1"/>
            </p:cNvSpPr>
            <p:nvPr/>
          </p:nvSpPr>
          <p:spPr bwMode="auto">
            <a:xfrm>
              <a:off x="3528" y="59"/>
              <a:ext cx="2188" cy="601"/>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r">
                <a:spcBef>
                  <a:spcPct val="50000"/>
                </a:spcBef>
              </a:pPr>
              <a:r>
                <a:rPr lang="en-US">
                  <a:solidFill>
                    <a:srgbClr val="FFFFFF"/>
                  </a:solidFill>
                  <a:latin typeface="WinInnwa" charset="0"/>
                </a:rPr>
                <a:t>     </a:t>
              </a:r>
              <a:r>
                <a:rPr lang="ja-JP" altLang="en-US">
                  <a:solidFill>
                    <a:srgbClr val="FFFFFF"/>
                  </a:solidFill>
                  <a:latin typeface="WinInnwa" charset="0"/>
                </a:rPr>
                <a:t>“</a:t>
              </a:r>
              <a:r>
                <a:rPr lang="en-US">
                  <a:solidFill>
                    <a:srgbClr val="FFFFFF"/>
                  </a:solidFill>
                  <a:latin typeface="WinInnwa" charset="0"/>
                </a:rPr>
                <a:t>c&amp;pfawmfoufawmfpOf umvua,&amp;k&amp;Svif</a:t>
              </a:r>
              <a:r>
                <a:rPr lang="ja-JP" altLang="en-US">
                  <a:solidFill>
                    <a:srgbClr val="FFFFFF"/>
                  </a:solidFill>
                  <a:latin typeface="WinInnwa" charset="0"/>
                </a:rPr>
                <a:t>”</a:t>
              </a:r>
              <a:endParaRPr lang="en-US">
                <a:solidFill>
                  <a:srgbClr val="FFFFFF"/>
                </a:solidFill>
                <a:latin typeface="WinInnwa" charset="0"/>
              </a:endParaRPr>
            </a:p>
          </p:txBody>
        </p:sp>
      </p:grpSp>
      <p:sp>
        <p:nvSpPr>
          <p:cNvPr id="7171" name="Text Box 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grpSp>
        <p:nvGrpSpPr>
          <p:cNvPr id="3" name="Group 13"/>
          <p:cNvGrpSpPr>
            <a:grpSpLocks/>
          </p:cNvGrpSpPr>
          <p:nvPr/>
        </p:nvGrpSpPr>
        <p:grpSpPr bwMode="auto">
          <a:xfrm>
            <a:off x="0" y="3021013"/>
            <a:ext cx="8815388" cy="3465512"/>
            <a:chOff x="19" y="1903"/>
            <a:chExt cx="5553" cy="2092"/>
          </a:xfrm>
        </p:grpSpPr>
        <p:sp>
          <p:nvSpPr>
            <p:cNvPr id="566276" name="Text Box 4"/>
            <p:cNvSpPr txBox="1">
              <a:spLocks noChangeArrowheads="1"/>
            </p:cNvSpPr>
            <p:nvPr/>
          </p:nvSpPr>
          <p:spPr bwMode="auto">
            <a:xfrm>
              <a:off x="19" y="2802"/>
              <a:ext cx="2429" cy="762"/>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r">
                <a:spcBef>
                  <a:spcPct val="50000"/>
                </a:spcBef>
              </a:pPr>
              <a:r>
                <a:rPr lang="en-US">
                  <a:solidFill>
                    <a:srgbClr val="FFFFFF"/>
                  </a:solidFill>
                  <a:latin typeface="WinInnwa" charset="0"/>
                </a:rPr>
                <a:t> </a:t>
              </a:r>
              <a:r>
                <a:rPr lang="ja-JP" altLang="en-US">
                  <a:solidFill>
                    <a:srgbClr val="FFFFFF"/>
                  </a:solidFill>
                  <a:latin typeface="WinInnwa" charset="0"/>
                </a:rPr>
                <a:t>“</a:t>
              </a:r>
              <a:r>
                <a:rPr lang="en-US" sz="2400">
                  <a:solidFill>
                    <a:srgbClr val="FFFFFF"/>
                  </a:solidFill>
                  <a:latin typeface="WinInnwa" charset="0"/>
                </a:rPr>
                <a:t>c&amp;pfawmfoufawmfpOfumvu a[&amp;k'fausmif;awmfBuD;\    ta&amp;SU0ifayguf</a:t>
              </a:r>
              <a:r>
                <a:rPr lang="ja-JP" altLang="en-US" sz="2400">
                  <a:solidFill>
                    <a:srgbClr val="FFFFFF"/>
                  </a:solidFill>
                  <a:latin typeface="WinInnwa" charset="0"/>
                </a:rPr>
                <a:t>”</a:t>
              </a:r>
              <a:endParaRPr lang="en-US" sz="2400">
                <a:solidFill>
                  <a:srgbClr val="FFFFFF"/>
                </a:solidFill>
                <a:latin typeface="WinInnwa" charset="0"/>
              </a:endParaRPr>
            </a:p>
          </p:txBody>
        </p:sp>
        <p:pic>
          <p:nvPicPr>
            <p:cNvPr id="5662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7" y="1903"/>
              <a:ext cx="3025" cy="2092"/>
            </a:xfrm>
            <a:prstGeom prst="rect">
              <a:avLst/>
            </a:prstGeom>
            <a:noFill/>
            <a:ln w="76200">
              <a:solidFill>
                <a:srgbClr val="990033"/>
              </a:solidFill>
              <a:miter lim="800000"/>
              <a:headEnd/>
              <a:tailEnd/>
            </a:ln>
            <a:effectLst>
              <a:outerShdw dist="89803" dir="2700000" algn="ctr" rotWithShape="0">
                <a:schemeClr val="bg2"/>
              </a:outerShdw>
            </a:effectLst>
          </p:spPr>
        </p:pic>
      </p:grpSp>
      <p:sp>
        <p:nvSpPr>
          <p:cNvPr id="7173"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66290"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44</a:t>
            </a:r>
          </a:p>
        </p:txBody>
      </p:sp>
      <p:sp>
        <p:nvSpPr>
          <p:cNvPr id="7176" name="Text Box 2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149611149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58"/>
          <p:cNvGrpSpPr>
            <a:grpSpLocks/>
          </p:cNvGrpSpPr>
          <p:nvPr/>
        </p:nvGrpSpPr>
        <p:grpSpPr bwMode="auto">
          <a:xfrm>
            <a:off x="284163" y="0"/>
            <a:ext cx="8859837" cy="3408363"/>
            <a:chOff x="166" y="131"/>
            <a:chExt cx="5226" cy="2147"/>
          </a:xfrm>
        </p:grpSpPr>
        <p:pic>
          <p:nvPicPr>
            <p:cNvPr id="439339" name="Picture 43"/>
            <p:cNvPicPr>
              <a:picLocks noChangeAspect="1" noChangeArrowheads="1"/>
            </p:cNvPicPr>
            <p:nvPr/>
          </p:nvPicPr>
          <p:blipFill>
            <a:blip r:embed="rId3"/>
            <a:srcRect/>
            <a:stretch>
              <a:fillRect/>
            </a:stretch>
          </p:blipFill>
          <p:spPr bwMode="auto">
            <a:xfrm>
              <a:off x="166" y="236"/>
              <a:ext cx="3077" cy="2042"/>
            </a:xfrm>
            <a:prstGeom prst="rect">
              <a:avLst/>
            </a:prstGeom>
            <a:noFill/>
            <a:ln w="76200">
              <a:solidFill>
                <a:srgbClr val="9C0031"/>
              </a:solidFill>
              <a:miter lim="800000"/>
              <a:headEnd/>
              <a:tailEnd/>
            </a:ln>
            <a:effectLst>
              <a:outerShdw dist="89803" dir="2700000" algn="ctr" rotWithShape="0">
                <a:schemeClr val="bg2"/>
              </a:outerShdw>
            </a:effectLst>
          </p:spPr>
        </p:pic>
        <p:sp>
          <p:nvSpPr>
            <p:cNvPr id="439340" name="Text Box 44"/>
            <p:cNvSpPr txBox="1">
              <a:spLocks noChangeArrowheads="1"/>
            </p:cNvSpPr>
            <p:nvPr/>
          </p:nvSpPr>
          <p:spPr bwMode="auto">
            <a:xfrm>
              <a:off x="3283" y="131"/>
              <a:ext cx="2109" cy="86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2800" dirty="0">
                  <a:solidFill>
                    <a:srgbClr val="FFFFFF"/>
                  </a:solidFill>
                  <a:latin typeface="WinInnwa" pitchFamily="2" charset="0"/>
                </a:rPr>
                <a:t>r[ma[&amp;</a:t>
              </a:r>
              <a:r>
                <a:rPr lang="en-US" sz="2800" dirty="0" err="1">
                  <a:solidFill>
                    <a:srgbClr val="FFFFFF"/>
                  </a:solidFill>
                  <a:latin typeface="WinInnwa" pitchFamily="2" charset="0"/>
                </a:rPr>
                <a:t>k'frif;BuD</a:t>
              </a:r>
              <a:r>
                <a:rPr lang="en-US" sz="2800" dirty="0">
                  <a:solidFill>
                    <a:srgbClr val="FFFFFF"/>
                  </a:solidFill>
                  <a:latin typeface="WinInnwa" pitchFamily="2" charset="0"/>
                </a:rPr>
                <a:t>;\ '</a:t>
              </a:r>
              <a:r>
                <a:rPr lang="en-US" sz="2800" dirty="0" err="1">
                  <a:solidFill>
                    <a:srgbClr val="FFFFFF"/>
                  </a:solidFill>
                  <a:latin typeface="WinInnwa" pitchFamily="2" charset="0"/>
                </a:rPr>
                <a:t>kwd,ausmif;awmfBuD</a:t>
              </a:r>
              <a:r>
                <a:rPr lang="en-US" sz="2800" dirty="0">
                  <a:solidFill>
                    <a:srgbClr val="FFFFFF"/>
                  </a:solidFill>
                  <a:latin typeface="WinInnwa" pitchFamily="2" charset="0"/>
                </a:rPr>
                <a:t>;         (</a:t>
              </a:r>
              <a:r>
                <a:rPr lang="en-US" sz="2800" dirty="0" err="1">
                  <a:solidFill>
                    <a:srgbClr val="FFFFFF"/>
                  </a:solidFill>
                  <a:latin typeface="WinInnwa" pitchFamily="2" charset="0"/>
                </a:rPr>
                <a:t>Adrmefawmf</a:t>
              </a:r>
              <a:r>
                <a:rPr lang="en-US" sz="2800" dirty="0">
                  <a:solidFill>
                    <a:srgbClr val="FFFFFF"/>
                  </a:solidFill>
                  <a:latin typeface="WinInnwa" pitchFamily="2" charset="0"/>
                </a:rPr>
                <a:t>? </a:t>
              </a:r>
              <a:r>
                <a:rPr lang="en-US" sz="2800" dirty="0" err="1">
                  <a:solidFill>
                    <a:srgbClr val="FFFFFF"/>
                  </a:solidFill>
                  <a:latin typeface="WinInnwa" pitchFamily="2" charset="0"/>
                </a:rPr>
                <a:t>eef;awmf</a:t>
              </a:r>
              <a:r>
                <a:rPr lang="en-US" sz="2800" dirty="0">
                  <a:solidFill>
                    <a:srgbClr val="FFFFFF"/>
                  </a:solidFill>
                  <a:latin typeface="WinInnwa" pitchFamily="2" charset="0"/>
                </a:rPr>
                <a:t>)</a:t>
              </a:r>
            </a:p>
          </p:txBody>
        </p:sp>
      </p:grpSp>
      <p:grpSp>
        <p:nvGrpSpPr>
          <p:cNvPr id="3" name="Group 57"/>
          <p:cNvGrpSpPr>
            <a:grpSpLocks/>
          </p:cNvGrpSpPr>
          <p:nvPr/>
        </p:nvGrpSpPr>
        <p:grpSpPr bwMode="auto">
          <a:xfrm>
            <a:off x="4535488" y="1436688"/>
            <a:ext cx="4608512" cy="3240087"/>
            <a:chOff x="2750" y="941"/>
            <a:chExt cx="2903" cy="2041"/>
          </a:xfrm>
        </p:grpSpPr>
        <p:pic>
          <p:nvPicPr>
            <p:cNvPr id="439307"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dist="99190" dir="3011666" algn="ctr" rotWithShape="0">
                <a:schemeClr val="bg2"/>
              </a:outerShdw>
            </a:effectLst>
          </p:spPr>
        </p:pic>
        <p:sp>
          <p:nvSpPr>
            <p:cNvPr id="439312" name="Text Box 16"/>
            <p:cNvSpPr txBox="1">
              <a:spLocks noChangeArrowheads="1"/>
            </p:cNvSpPr>
            <p:nvPr/>
          </p:nvSpPr>
          <p:spPr bwMode="auto">
            <a:xfrm>
              <a:off x="3431" y="941"/>
              <a:ext cx="2222" cy="365"/>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rgbClr val="FFFFFF"/>
                  </a:solidFill>
                  <a:latin typeface="WinInnwa" pitchFamily="2" charset="0"/>
                </a:rPr>
                <a:t>       </a:t>
              </a:r>
              <a:r>
                <a:rPr lang="en-US" sz="3200" dirty="0" err="1">
                  <a:solidFill>
                    <a:srgbClr val="FFFFFF"/>
                  </a:solidFill>
                  <a:latin typeface="WinInnwa" pitchFamily="2" charset="0"/>
                </a:rPr>
                <a:t>oHvGifawmif</a:t>
              </a:r>
              <a:endParaRPr lang="en-US" dirty="0">
                <a:solidFill>
                  <a:srgbClr val="FFFFFF"/>
                </a:solidFill>
                <a:latin typeface="WinInnwa" pitchFamily="2" charset="0"/>
              </a:endParaRPr>
            </a:p>
          </p:txBody>
        </p:sp>
      </p:grpSp>
      <p:sp>
        <p:nvSpPr>
          <p:cNvPr id="8196"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39349" name="Rectangle 5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45</a:t>
            </a:r>
          </a:p>
        </p:txBody>
      </p:sp>
      <p:grpSp>
        <p:nvGrpSpPr>
          <p:cNvPr id="4" name="Group 56"/>
          <p:cNvGrpSpPr>
            <a:grpSpLocks/>
          </p:cNvGrpSpPr>
          <p:nvPr/>
        </p:nvGrpSpPr>
        <p:grpSpPr bwMode="auto">
          <a:xfrm>
            <a:off x="1187450" y="3214688"/>
            <a:ext cx="7956550" cy="3233737"/>
            <a:chOff x="512" y="2062"/>
            <a:chExt cx="5012" cy="2037"/>
          </a:xfrm>
        </p:grpSpPr>
        <p:sp>
          <p:nvSpPr>
            <p:cNvPr id="439343" name="Text Box 47"/>
            <p:cNvSpPr txBox="1">
              <a:spLocks noChangeArrowheads="1"/>
            </p:cNvSpPr>
            <p:nvPr/>
          </p:nvSpPr>
          <p:spPr bwMode="auto">
            <a:xfrm>
              <a:off x="3272" y="3270"/>
              <a:ext cx="2252" cy="596"/>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2800" dirty="0">
                  <a:solidFill>
                    <a:srgbClr val="FFFFFF"/>
                  </a:solidFill>
                  <a:latin typeface="WinInnwa" pitchFamily="2" charset="0"/>
                </a:rPr>
                <a:t>a*</a:t>
              </a:r>
              <a:r>
                <a:rPr lang="en-US" sz="2800" dirty="0" err="1">
                  <a:solidFill>
                    <a:srgbClr val="FFFFFF"/>
                  </a:solidFill>
                  <a:latin typeface="WinInnwa" pitchFamily="2" charset="0"/>
                </a:rPr>
                <a:t>oa&amp;SrefO,smOf&amp;Sd</a:t>
              </a:r>
              <a:r>
                <a:rPr lang="en-US" sz="2800" dirty="0">
                  <a:solidFill>
                    <a:srgbClr val="FFFFFF"/>
                  </a:solidFill>
                  <a:latin typeface="WinInnwa" pitchFamily="2" charset="0"/>
                </a:rPr>
                <a:t>           </a:t>
              </a:r>
              <a:r>
                <a:rPr lang="en-US" sz="2800" dirty="0" err="1">
                  <a:solidFill>
                    <a:srgbClr val="FFFFFF"/>
                  </a:solidFill>
                  <a:latin typeface="WinInnwa" pitchFamily="2" charset="0"/>
                </a:rPr>
                <a:t>a&amp;S;oHvGifyif</a:t>
              </a:r>
              <a:endParaRPr lang="en-US" sz="2000" dirty="0">
                <a:solidFill>
                  <a:srgbClr val="FFFFFF"/>
                </a:solidFill>
                <a:latin typeface="WinInnwa" pitchFamily="2" charset="0"/>
              </a:endParaRPr>
            </a:p>
          </p:txBody>
        </p:sp>
        <p:pic>
          <p:nvPicPr>
            <p:cNvPr id="439351" name="Picture 55" descr="Gethsemane olive tree2, tb n051601"/>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dist="125724" dir="2700000" algn="ctr" rotWithShape="0">
                <a:schemeClr val="bg2"/>
              </a:outerShdw>
            </a:effectLst>
          </p:spPr>
        </p:pic>
      </p:grpSp>
      <p:sp>
        <p:nvSpPr>
          <p:cNvPr id="8200" name="Text Box 5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380913820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0" name="Rectangle 4"/>
          <p:cNvSpPr>
            <a:spLocks noChangeArrowheads="1"/>
          </p:cNvSpPr>
          <p:nvPr/>
        </p:nvSpPr>
        <p:spPr bwMode="auto">
          <a:xfrm>
            <a:off x="2735263" y="458788"/>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rgbClr val="FFCC66"/>
                </a:solidFill>
                <a:latin typeface="WinInnwa" pitchFamily="2" charset="0"/>
              </a:rPr>
              <a:t> </a:t>
            </a:r>
            <a:r>
              <a:rPr lang="en-US" sz="7200" i="1" dirty="0" err="1">
                <a:solidFill>
                  <a:srgbClr val="FFCC66"/>
                </a:solidFill>
                <a:latin typeface="WinInnwa" pitchFamily="2" charset="0"/>
              </a:rPr>
              <a:t>tmjA</a:t>
            </a:r>
            <a:r>
              <a:rPr lang="en-US" sz="7200" i="1" dirty="0">
                <a:solidFill>
                  <a:srgbClr val="FFCC66"/>
                </a:solidFill>
                <a:latin typeface="WinInnwa" pitchFamily="2" charset="0"/>
              </a:rPr>
              <a:t>[H   </a:t>
            </a:r>
            <a:r>
              <a:rPr lang="en-US" sz="7200" i="1" dirty="0" err="1">
                <a:solidFill>
                  <a:srgbClr val="FFCC66"/>
                </a:solidFill>
                <a:latin typeface="WinInnwa" pitchFamily="2" charset="0"/>
              </a:rPr>
              <a:t>y#dnmOf</a:t>
            </a:r>
            <a:endParaRPr lang="en-US" sz="7200" i="1" dirty="0">
              <a:solidFill>
                <a:srgbClr val="FFCC66"/>
              </a:solidFill>
              <a:latin typeface="WinInnwa" pitchFamily="2" charset="0"/>
            </a:endParaRPr>
          </a:p>
        </p:txBody>
      </p:sp>
      <p:sp>
        <p:nvSpPr>
          <p:cNvPr id="516101" name="Rectangle 5"/>
          <p:cNvSpPr>
            <a:spLocks noChangeArrowheads="1"/>
          </p:cNvSpPr>
          <p:nvPr/>
        </p:nvSpPr>
        <p:spPr bwMode="auto">
          <a:xfrm>
            <a:off x="409575" y="619125"/>
            <a:ext cx="2986088" cy="95091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2800">
                <a:solidFill>
                  <a:srgbClr val="FFFFFF"/>
                </a:solidFill>
                <a:latin typeface="WinInnwa" charset="0"/>
              </a:rPr>
              <a:t>tmjA[Hukdbk&amp;m;ocifac: jcif;        urÇm 12;1-3</a:t>
            </a:r>
          </a:p>
        </p:txBody>
      </p:sp>
      <p:sp>
        <p:nvSpPr>
          <p:cNvPr id="516102" name="Rectangle 6"/>
          <p:cNvSpPr>
            <a:spLocks noChangeArrowheads="1"/>
          </p:cNvSpPr>
          <p:nvPr/>
        </p:nvSpPr>
        <p:spPr bwMode="auto">
          <a:xfrm>
            <a:off x="1108075" y="3603625"/>
            <a:ext cx="1573213"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e,fajr  urÇm 12;1</a:t>
            </a: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9229" name="Text Box 1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16111" name="Text Box 15"/>
          <p:cNvSpPr txBox="1">
            <a:spLocks noChangeArrowheads="1"/>
          </p:cNvSpPr>
          <p:nvPr/>
        </p:nvSpPr>
        <p:spPr bwMode="auto">
          <a:xfrm>
            <a:off x="6965950" y="566738"/>
            <a:ext cx="2193925" cy="9461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r>
              <a:rPr lang="en-US" sz="2000" b="0">
                <a:solidFill>
                  <a:srgbClr val="FFFFFF"/>
                </a:solidFill>
                <a:latin typeface="WinInnwa" charset="0"/>
              </a:rPr>
              <a:t> </a:t>
            </a:r>
            <a:r>
              <a:rPr lang="en-US" b="0">
                <a:solidFill>
                  <a:srgbClr val="FFFFFF"/>
                </a:solidFill>
                <a:latin typeface="WinInnwa" charset="0"/>
              </a:rPr>
              <a:t>y#dnmOf               urÇm 15;9-18</a:t>
            </a:r>
            <a:endParaRPr lang="en-US" sz="2000" b="0">
              <a:solidFill>
                <a:srgbClr val="FFFFFF"/>
              </a:solidFill>
              <a:latin typeface="WinInnwa" charset="0"/>
            </a:endParaRPr>
          </a:p>
        </p:txBody>
      </p:sp>
      <p:sp>
        <p:nvSpPr>
          <p:cNvPr id="516114" name="Rectangle 18"/>
          <p:cNvSpPr>
            <a:spLocks noChangeArrowheads="1"/>
          </p:cNvSpPr>
          <p:nvPr/>
        </p:nvSpPr>
        <p:spPr bwMode="auto">
          <a:xfrm>
            <a:off x="3951288" y="3582988"/>
            <a:ext cx="15716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trsKd;    urÇm 12;2</a:t>
            </a:r>
          </a:p>
        </p:txBody>
      </p:sp>
      <p:sp>
        <p:nvSpPr>
          <p:cNvPr id="516115" name="Rectangle 19"/>
          <p:cNvSpPr>
            <a:spLocks noChangeArrowheads="1"/>
          </p:cNvSpPr>
          <p:nvPr/>
        </p:nvSpPr>
        <p:spPr bwMode="auto">
          <a:xfrm>
            <a:off x="6118225" y="3598863"/>
            <a:ext cx="2487613"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aumif;BuD;       urÇm 12;3</a:t>
            </a:r>
          </a:p>
        </p:txBody>
      </p:sp>
      <p:sp>
        <p:nvSpPr>
          <p:cNvPr id="516116" name="Rectangle 20"/>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solidFill>
                  <a:srgbClr val="FFFFFF"/>
                </a:solidFill>
                <a:latin typeface="Helvetica" charset="0"/>
              </a:rPr>
              <a:t> </a:t>
            </a:r>
          </a:p>
        </p:txBody>
      </p:sp>
      <p:sp>
        <p:nvSpPr>
          <p:cNvPr id="516117" name="Rectangle 21"/>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24" name="Rectangle 28"/>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25" name="Rectangle 29"/>
          <p:cNvSpPr>
            <a:spLocks noChangeArrowheads="1"/>
          </p:cNvSpPr>
          <p:nvPr/>
        </p:nvSpPr>
        <p:spPr bwMode="auto">
          <a:xfrm>
            <a:off x="201613" y="6149975"/>
            <a:ext cx="8634412" cy="582613"/>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en-US" sz="3200" i="1" dirty="0" err="1">
                <a:solidFill>
                  <a:srgbClr val="FFFF39"/>
                </a:solidFill>
                <a:latin typeface="WinInnwa" pitchFamily="2" charset="0"/>
              </a:rPr>
              <a:t>usrf;pm</a:t>
            </a:r>
            <a:r>
              <a:rPr lang="en-US" sz="3200" i="1" dirty="0">
                <a:solidFill>
                  <a:srgbClr val="FFFF39"/>
                </a:solidFill>
                <a:latin typeface="WinInnwa" pitchFamily="2" charset="0"/>
              </a:rPr>
              <a:t>\</a:t>
            </a:r>
            <a:r>
              <a:rPr lang="en-US" sz="3200" i="1" dirty="0" err="1">
                <a:solidFill>
                  <a:srgbClr val="FFFF39"/>
                </a:solidFill>
                <a:latin typeface="WinInnwa" pitchFamily="2" charset="0"/>
              </a:rPr>
              <a:t>t"duaBumaxmufaemufcH</a:t>
            </a:r>
            <a:r>
              <a:rPr lang="en-US" sz="3200" i="1" dirty="0">
                <a:solidFill>
                  <a:srgbClr val="FFFF39"/>
                </a:solidFill>
                <a:latin typeface="WinInnwa" pitchFamily="2" charset="0"/>
              </a:rPr>
              <a:t> </a:t>
            </a:r>
            <a:r>
              <a:rPr lang="en-US" sz="3200" i="1" dirty="0" err="1">
                <a:solidFill>
                  <a:srgbClr val="FFFF39"/>
                </a:solidFill>
                <a:latin typeface="WinInnwa" pitchFamily="2" charset="0"/>
              </a:rPr>
              <a:t>Asm'dwfawmf</a:t>
            </a:r>
            <a:endParaRPr lang="en-US" sz="3200" i="1" dirty="0">
              <a:solidFill>
                <a:srgbClr val="FFFF39"/>
              </a:solidFill>
              <a:latin typeface="WinInnwa" pitchFamily="2" charset="0"/>
            </a:endParaRPr>
          </a:p>
        </p:txBody>
      </p:sp>
      <p:sp>
        <p:nvSpPr>
          <p:cNvPr id="516126"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7"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29" name="Rectangle 33"/>
          <p:cNvSpPr>
            <a:spLocks noChangeArrowheads="1"/>
          </p:cNvSpPr>
          <p:nvPr/>
        </p:nvSpPr>
        <p:spPr bwMode="auto">
          <a:xfrm>
            <a:off x="2649538" y="4797425"/>
            <a:ext cx="3821112" cy="458788"/>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dirty="0">
                <a:solidFill>
                  <a:srgbClr val="FFFF00"/>
                </a:solidFill>
                <a:latin typeface="WinInnwa" pitchFamily="2" charset="0"/>
              </a:rPr>
              <a:t> </a:t>
            </a:r>
            <a:r>
              <a:rPr lang="en-US" sz="2400" i="1" dirty="0" err="1">
                <a:solidFill>
                  <a:srgbClr val="FFFF00"/>
                </a:solidFill>
                <a:latin typeface="WinInnwa" pitchFamily="2" charset="0"/>
              </a:rPr>
              <a:t>y#dnmOftpdwftykdif</a:t>
            </a:r>
            <a:r>
              <a:rPr lang="en-US" sz="2400" i="1" dirty="0">
                <a:solidFill>
                  <a:srgbClr val="FFFF00"/>
                </a:solidFill>
                <a:latin typeface="WinInnwa" pitchFamily="2" charset="0"/>
              </a:rPr>
              <a:t>;\</a:t>
            </a:r>
            <a:r>
              <a:rPr lang="en-US" sz="2400" i="1" dirty="0" err="1">
                <a:solidFill>
                  <a:srgbClr val="FFFF00"/>
                </a:solidFill>
                <a:latin typeface="WinInnwa" pitchFamily="2" charset="0"/>
              </a:rPr>
              <a:t>tzGifh</a:t>
            </a:r>
            <a:endParaRPr lang="en-US" sz="2000" i="1" dirty="0">
              <a:solidFill>
                <a:srgbClr val="FFFF00"/>
              </a:solidFill>
              <a:latin typeface="WinInnwa" pitchFamily="2" charset="0"/>
            </a:endParaRPr>
          </a:p>
        </p:txBody>
      </p:sp>
      <p:sp>
        <p:nvSpPr>
          <p:cNvPr id="516130" name="Rectangle 34"/>
          <p:cNvSpPr>
            <a:spLocks noChangeArrowheads="1"/>
          </p:cNvSpPr>
          <p:nvPr/>
        </p:nvSpPr>
        <p:spPr bwMode="auto">
          <a:xfrm>
            <a:off x="790575" y="2443163"/>
            <a:ext cx="2198688" cy="106521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FFFF00"/>
                </a:solidFill>
                <a:latin typeface="WinInnwa" charset="0"/>
              </a:rPr>
              <a:t> </a:t>
            </a:r>
            <a:r>
              <a:rPr lang="en-US" sz="3600" i="1">
                <a:solidFill>
                  <a:srgbClr val="FFFF00"/>
                </a:solidFill>
                <a:latin typeface="WinInnwa" charset="0"/>
              </a:rPr>
              <a:t>xm0&amp;</a:t>
            </a:r>
            <a:r>
              <a:rPr lang="en-US" sz="2800" i="1">
                <a:solidFill>
                  <a:srgbClr val="FFFF00"/>
                </a:solidFill>
                <a:latin typeface="WinInnwa" charset="0"/>
              </a:rPr>
              <a:t>        urÇm 13;15</a:t>
            </a:r>
          </a:p>
        </p:txBody>
      </p:sp>
      <p:sp>
        <p:nvSpPr>
          <p:cNvPr id="516131" name="Rectangle 35"/>
          <p:cNvSpPr>
            <a:spLocks noChangeArrowheads="1"/>
          </p:cNvSpPr>
          <p:nvPr/>
        </p:nvSpPr>
        <p:spPr bwMode="auto">
          <a:xfrm>
            <a:off x="3635375" y="2505075"/>
            <a:ext cx="2195513" cy="106521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3600" i="1">
                <a:solidFill>
                  <a:srgbClr val="FFFF00"/>
                </a:solidFill>
                <a:latin typeface="WinInnwa" charset="0"/>
              </a:rPr>
              <a:t> vufawGU     </a:t>
            </a:r>
            <a:r>
              <a:rPr lang="en-US" sz="2800" i="1">
                <a:solidFill>
                  <a:srgbClr val="FFFF00"/>
                </a:solidFill>
                <a:latin typeface="WinInnwa" charset="0"/>
              </a:rPr>
              <a:t> urÇm 13;14-16</a:t>
            </a:r>
          </a:p>
        </p:txBody>
      </p:sp>
      <p:sp>
        <p:nvSpPr>
          <p:cNvPr id="516132" name="Rectangle 36"/>
          <p:cNvSpPr>
            <a:spLocks noChangeArrowheads="1"/>
          </p:cNvSpPr>
          <p:nvPr/>
        </p:nvSpPr>
        <p:spPr bwMode="auto">
          <a:xfrm>
            <a:off x="6334125" y="2451100"/>
            <a:ext cx="2438400" cy="106521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3600" i="1">
                <a:solidFill>
                  <a:srgbClr val="FFFF00"/>
                </a:solidFill>
                <a:latin typeface="WinInnwa" charset="0"/>
              </a:rPr>
              <a:t> jcGif;csufr&amp;Sd    </a:t>
            </a:r>
            <a:r>
              <a:rPr lang="en-US" sz="2800" i="1">
                <a:solidFill>
                  <a:srgbClr val="FFFF00"/>
                </a:solidFill>
                <a:latin typeface="WinInnwa" charset="0"/>
              </a:rPr>
              <a:t>              urÇm 15;9-18</a:t>
            </a:r>
          </a:p>
        </p:txBody>
      </p:sp>
      <p:sp>
        <p:nvSpPr>
          <p:cNvPr id="9244" name="Text Box 5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6147" name="Rectangle 5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16150" name="Rectangle 5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46</a:t>
            </a:r>
          </a:p>
        </p:txBody>
      </p:sp>
      <p:sp>
        <p:nvSpPr>
          <p:cNvPr id="9247" name="Text Box 5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16154" name="Rectangle 58"/>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16156" name="Rectangle 60"/>
          <p:cNvSpPr>
            <a:spLocks noChangeArrowheads="1"/>
          </p:cNvSpPr>
          <p:nvPr/>
        </p:nvSpPr>
        <p:spPr bwMode="auto">
          <a:xfrm>
            <a:off x="306388" y="5246688"/>
            <a:ext cx="2206625" cy="82073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en-US" sz="2400" dirty="0" err="1">
                <a:solidFill>
                  <a:srgbClr val="FFFFFF"/>
                </a:solidFill>
                <a:latin typeface="WinInnwa" pitchFamily="2" charset="0"/>
              </a:rPr>
              <a:t>e,fajc</a:t>
            </a:r>
            <a:r>
              <a:rPr lang="en-US" sz="2400" dirty="0">
                <a:solidFill>
                  <a:srgbClr val="FFFFFF"/>
                </a:solidFill>
                <a:latin typeface="WinInnwa" pitchFamily="2" charset="0"/>
              </a:rPr>
              <a:t>   </a:t>
            </a:r>
            <a:r>
              <a:rPr lang="en-US" sz="2000" dirty="0" err="1">
                <a:solidFill>
                  <a:srgbClr val="FFFFFF"/>
                </a:solidFill>
                <a:latin typeface="WinInnwa" pitchFamily="2" charset="0"/>
              </a:rPr>
              <a:t>awmvnf</a:t>
            </a:r>
            <a:r>
              <a:rPr lang="en-US" sz="2000" dirty="0">
                <a:solidFill>
                  <a:srgbClr val="FFFFFF"/>
                </a:solidFill>
                <a:latin typeface="WinInnwa" pitchFamily="2" charset="0"/>
              </a:rPr>
              <a:t> 30; 1-10</a:t>
            </a:r>
          </a:p>
        </p:txBody>
      </p:sp>
      <p:sp>
        <p:nvSpPr>
          <p:cNvPr id="516157" name="Rectangle 61"/>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6158" name="Rectangle 62"/>
          <p:cNvSpPr>
            <a:spLocks noChangeArrowheads="1"/>
          </p:cNvSpPr>
          <p:nvPr/>
        </p:nvSpPr>
        <p:spPr bwMode="auto">
          <a:xfrm>
            <a:off x="3805238" y="5248275"/>
            <a:ext cx="1543050" cy="89058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'g0d'f  </a:t>
            </a:r>
            <a:r>
              <a:rPr lang="en-US" sz="2400" dirty="0">
                <a:solidFill>
                  <a:srgbClr val="FFFFFF"/>
                </a:solidFill>
                <a:latin typeface="WinInnwa" pitchFamily="2" charset="0"/>
              </a:rPr>
              <a:t>2&amp;m7;14-16</a:t>
            </a:r>
          </a:p>
        </p:txBody>
      </p:sp>
      <p:sp>
        <p:nvSpPr>
          <p:cNvPr id="516160" name="Rectangle 64"/>
          <p:cNvSpPr>
            <a:spLocks noChangeArrowheads="1"/>
          </p:cNvSpPr>
          <p:nvPr/>
        </p:nvSpPr>
        <p:spPr bwMode="auto">
          <a:xfrm>
            <a:off x="6318250" y="5057775"/>
            <a:ext cx="2135188" cy="89058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en-US" sz="2800" dirty="0" err="1">
                <a:solidFill>
                  <a:srgbClr val="FFFFFF"/>
                </a:solidFill>
                <a:latin typeface="WinInnwa" pitchFamily="2" charset="0"/>
              </a:rPr>
              <a:t>topf</a:t>
            </a:r>
            <a:r>
              <a:rPr lang="en-US" sz="2800" dirty="0">
                <a:solidFill>
                  <a:srgbClr val="FFFFFF"/>
                </a:solidFill>
                <a:latin typeface="WinInnwa" pitchFamily="2" charset="0"/>
              </a:rPr>
              <a:t>    </a:t>
            </a:r>
            <a:r>
              <a:rPr lang="en-US" sz="2400" dirty="0" err="1">
                <a:solidFill>
                  <a:srgbClr val="FFFFFF"/>
                </a:solidFill>
                <a:latin typeface="WinInnwa" pitchFamily="2" charset="0"/>
              </a:rPr>
              <a:t>a,&amp;rd</a:t>
            </a:r>
            <a:r>
              <a:rPr lang="en-US" sz="2400" dirty="0">
                <a:solidFill>
                  <a:srgbClr val="FFFFFF"/>
                </a:solidFill>
                <a:latin typeface="WinInnwa" pitchFamily="2" charset="0"/>
              </a:rPr>
              <a:t> 31;31-34</a:t>
            </a:r>
          </a:p>
        </p:txBody>
      </p:sp>
      <p:sp>
        <p:nvSpPr>
          <p:cNvPr id="516161" name="Rectangle 65"/>
          <p:cNvSpPr>
            <a:spLocks noChangeArrowheads="1"/>
          </p:cNvSpPr>
          <p:nvPr/>
        </p:nvSpPr>
        <p:spPr bwMode="auto">
          <a:xfrm>
            <a:off x="6494463" y="5721350"/>
            <a:ext cx="17526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grpSp>
        <p:nvGrpSpPr>
          <p:cNvPr id="925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9255" name="Text Box 7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516168" name="AutoShape 72"/>
          <p:cNvSpPr>
            <a:spLocks noChangeArrowheads="1"/>
          </p:cNvSpPr>
          <p:nvPr/>
        </p:nvSpPr>
        <p:spPr bwMode="auto">
          <a:xfrm>
            <a:off x="6070600" y="5073650"/>
            <a:ext cx="2319338"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280356297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dissolve">
                                      <p:cBhvr>
                                        <p:cTn id="7" dur="500"/>
                                        <p:tgtEl>
                                          <p:spTgt spid="5161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dissolve">
                                      <p:cBhvr>
                                        <p:cTn id="11" dur="500"/>
                                        <p:tgtEl>
                                          <p:spTgt spid="516160"/>
                                        </p:tgtEl>
                                      </p:cBhvr>
                                    </p:animEffect>
                                  </p:childTnLst>
                                </p:cTn>
                              </p:par>
                            </p:childTnLst>
                          </p:cTn>
                        </p:par>
                        <p:par>
                          <p:cTn id="12" fill="hold" nodeType="afterGroup">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16161"/>
                                        </p:tgtEl>
                                        <p:attrNameLst>
                                          <p:attrName>style.visibility</p:attrName>
                                        </p:attrNameLst>
                                      </p:cBhvr>
                                      <p:to>
                                        <p:strVal val="visible"/>
                                      </p:to>
                                    </p:set>
                                    <p:animEffect transition="in" filter="dissolve">
                                      <p:cBhvr>
                                        <p:cTn id="15" dur="500"/>
                                        <p:tgtEl>
                                          <p:spTgt spid="516161"/>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146438" name="Rectangle 6"/>
          <p:cNvSpPr>
            <a:spLocks noChangeArrowheads="1"/>
          </p:cNvSpPr>
          <p:nvPr/>
        </p:nvSpPr>
        <p:spPr bwMode="auto">
          <a:xfrm>
            <a:off x="1300163" y="277813"/>
            <a:ext cx="6580187" cy="11969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r>
              <a:rPr lang="en-US" sz="3200" dirty="0">
                <a:solidFill>
                  <a:srgbClr val="FFCC66"/>
                </a:solidFill>
                <a:latin typeface="WinInnwa" pitchFamily="2" charset="0"/>
              </a:rPr>
              <a:t> </a:t>
            </a:r>
            <a:r>
              <a:rPr lang="en-US" sz="3200" dirty="0" err="1">
                <a:solidFill>
                  <a:srgbClr val="FFCC66"/>
                </a:solidFill>
                <a:latin typeface="WinInnwa" pitchFamily="2" charset="0"/>
              </a:rPr>
              <a:t>a,&amp;rd</a:t>
            </a:r>
            <a:r>
              <a:rPr lang="en-US" sz="3200" dirty="0">
                <a:solidFill>
                  <a:srgbClr val="FFCC66"/>
                </a:solidFill>
                <a:latin typeface="WinInnwa" pitchFamily="2" charset="0"/>
              </a:rPr>
              <a:t> 31</a:t>
            </a:r>
          </a:p>
          <a:p>
            <a:pPr algn="ctr">
              <a:defRPr/>
            </a:pPr>
            <a:r>
              <a:rPr lang="en-US" sz="4000" dirty="0" err="1">
                <a:solidFill>
                  <a:srgbClr val="FFCC66"/>
                </a:solidFill>
                <a:latin typeface="WinInnwa" pitchFamily="2" charset="0"/>
              </a:rPr>
              <a:t>y#dnmOftopf</a:t>
            </a:r>
            <a:endParaRPr lang="en-US" sz="4000" dirty="0">
              <a:solidFill>
                <a:srgbClr val="FFCC66"/>
              </a:solidFill>
              <a:latin typeface="WinInnwa" pitchFamily="2" charset="0"/>
            </a:endParaRPr>
          </a:p>
        </p:txBody>
      </p:sp>
      <p:sp>
        <p:nvSpPr>
          <p:cNvPr id="146447" name="AutoShape 15"/>
          <p:cNvSpPr>
            <a:spLocks noChangeArrowheads="1"/>
          </p:cNvSpPr>
          <p:nvPr/>
        </p:nvSpPr>
        <p:spPr bwMode="auto">
          <a:xfrm>
            <a:off x="3540125" y="4648200"/>
            <a:ext cx="5422900" cy="1127125"/>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450" name="AutoShape 18"/>
          <p:cNvSpPr>
            <a:spLocks noChangeArrowheads="1"/>
          </p:cNvSpPr>
          <p:nvPr/>
        </p:nvSpPr>
        <p:spPr bwMode="auto">
          <a:xfrm rot="6980522">
            <a:off x="2633663" y="2546350"/>
            <a:ext cx="1852612" cy="617538"/>
          </a:xfrm>
          <a:custGeom>
            <a:avLst/>
            <a:gdLst>
              <a:gd name="T0" fmla="*/ 1389459 w 21600"/>
              <a:gd name="T1" fmla="*/ 0 h 21600"/>
              <a:gd name="T2" fmla="*/ 0 w 21600"/>
              <a:gd name="T3" fmla="*/ 308769 h 21600"/>
              <a:gd name="T4" fmla="*/ 1389459 w 21600"/>
              <a:gd name="T5" fmla="*/ 617538 h 21600"/>
              <a:gd name="T6" fmla="*/ 1852612 w 21600"/>
              <a:gd name="T7" fmla="*/ 3087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outerShdw>
          </a:effectLst>
        </p:spPr>
        <p:txBody>
          <a:bodyPr wrap="none" anchor="ctr"/>
          <a:lstStyle/>
          <a:p>
            <a:endParaRPr lang="en-US" sz="2800">
              <a:solidFill>
                <a:srgbClr val="FFFFFF"/>
              </a:solidFill>
              <a:latin typeface="Wwin_Burmese1" charset="0"/>
            </a:endParaRPr>
          </a:p>
        </p:txBody>
      </p:sp>
      <p:sp>
        <p:nvSpPr>
          <p:cNvPr id="146439" name="Text Box 7"/>
          <p:cNvSpPr txBox="1">
            <a:spLocks noChangeArrowheads="1"/>
          </p:cNvSpPr>
          <p:nvPr/>
        </p:nvSpPr>
        <p:spPr bwMode="auto">
          <a:xfrm>
            <a:off x="3763963" y="1230313"/>
            <a:ext cx="5205412" cy="3140075"/>
          </a:xfrm>
          <a:prstGeom prst="rect">
            <a:avLst/>
          </a:prstGeom>
          <a:noFill/>
          <a:ln w="9525">
            <a:noFill/>
            <a:miter lim="800000"/>
            <a:headEnd/>
            <a:tailEnd/>
          </a:ln>
          <a:effectLst>
            <a:outerShdw dist="162639" dir="2319588" algn="ctr" rotWithShape="0">
              <a:schemeClr val="bg2"/>
            </a:outerShdw>
          </a:effectLst>
        </p:spPr>
        <p:txBody>
          <a:bodyPr>
            <a:spAutoFit/>
          </a:bodyPr>
          <a:lstStyle/>
          <a:p>
            <a:pPr algn="ctr">
              <a:spcBef>
                <a:spcPct val="50000"/>
              </a:spcBef>
              <a:defRPr/>
            </a:pPr>
            <a:r>
              <a:rPr lang="en-US" sz="5400" dirty="0">
                <a:solidFill>
                  <a:srgbClr val="FFFF00"/>
                </a:solidFill>
                <a:latin typeface="WinInnwa" pitchFamily="2" charset="0"/>
              </a:rPr>
              <a:t> </a:t>
            </a:r>
            <a:r>
              <a:rPr lang="en-US" sz="4800" dirty="0" err="1">
                <a:solidFill>
                  <a:srgbClr val="FFFF00"/>
                </a:solidFill>
                <a:latin typeface="WinInnwa" pitchFamily="2" charset="0"/>
              </a:rPr>
              <a:t>a,&amp;rdtay:wGifjzpfysufcJh</a:t>
            </a:r>
            <a:r>
              <a:rPr lang="en-US" sz="4800" dirty="0">
                <a:solidFill>
                  <a:srgbClr val="FFFF00"/>
                </a:solidFill>
                <a:latin typeface="WinInnwa" pitchFamily="2" charset="0"/>
              </a:rPr>
              <a:t> </a:t>
            </a:r>
            <a:r>
              <a:rPr lang="en-US" sz="4800" dirty="0" err="1">
                <a:solidFill>
                  <a:srgbClr val="FFFF00"/>
                </a:solidFill>
                <a:latin typeface="WinInnwa" pitchFamily="2" charset="0"/>
              </a:rPr>
              <a:t>aomtaBumif;t&amp;m</a:t>
            </a:r>
            <a:r>
              <a:rPr lang="en-US" sz="4800" dirty="0">
                <a:solidFill>
                  <a:srgbClr val="FFFF00"/>
                </a:solidFill>
                <a:latin typeface="WinInnwa" pitchFamily="2" charset="0"/>
              </a:rPr>
              <a:t> </a:t>
            </a:r>
            <a:r>
              <a:rPr lang="en-US" sz="4800" dirty="0" err="1">
                <a:solidFill>
                  <a:srgbClr val="FFFF00"/>
                </a:solidFill>
                <a:latin typeface="WinInnwa" pitchFamily="2" charset="0"/>
              </a:rPr>
              <a:t>rsm;onftvGefjyif</a:t>
            </a:r>
            <a:r>
              <a:rPr lang="en-US" sz="4800" dirty="0">
                <a:solidFill>
                  <a:srgbClr val="FFFF00"/>
                </a:solidFill>
                <a:latin typeface="WinInnwa" pitchFamily="2" charset="0"/>
              </a:rPr>
              <a:t>; xefcJ.onf?</a:t>
            </a:r>
          </a:p>
        </p:txBody>
      </p:sp>
      <p:sp>
        <p:nvSpPr>
          <p:cNvPr id="146568" name="Text Box 136"/>
          <p:cNvSpPr txBox="1">
            <a:spLocks noChangeArrowheads="1"/>
          </p:cNvSpPr>
          <p:nvPr/>
        </p:nvSpPr>
        <p:spPr bwMode="auto">
          <a:xfrm>
            <a:off x="3463925" y="4702175"/>
            <a:ext cx="5476875" cy="106680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ja-JP" altLang="en-US" sz="3200">
                <a:solidFill>
                  <a:srgbClr val="FFFF00"/>
                </a:solidFill>
                <a:latin typeface="WinInnwa" charset="0"/>
              </a:rPr>
              <a:t>“</a:t>
            </a:r>
            <a:r>
              <a:rPr lang="en-US" sz="3200">
                <a:solidFill>
                  <a:srgbClr val="FFFF00"/>
                </a:solidFill>
                <a:latin typeface="WinInnwa" charset="0"/>
              </a:rPr>
              <a:t>usyfwnf;aomtajctaewGif&amp;SdcJ.aom ,k'</a:t>
            </a:r>
            <a:r>
              <a:rPr lang="ja-JP" altLang="en-US" sz="3200">
                <a:solidFill>
                  <a:srgbClr val="FFFF00"/>
                </a:solidFill>
                <a:latin typeface="WinInnwa" charset="0"/>
              </a:rPr>
              <a:t>”</a:t>
            </a:r>
            <a:endParaRPr lang="en-US" sz="3200">
              <a:solidFill>
                <a:srgbClr val="FFFF00"/>
              </a:solidFill>
              <a:latin typeface="WinInnwa" charset="0"/>
            </a:endParaRPr>
          </a:p>
        </p:txBody>
      </p:sp>
      <p:sp>
        <p:nvSpPr>
          <p:cNvPr id="10248" name="Text Box 1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0249" name="Text Box 140"/>
          <p:cNvSpPr txBox="1">
            <a:spLocks noChangeArrowheads="1"/>
          </p:cNvSpPr>
          <p:nvPr/>
        </p:nvSpPr>
        <p:spPr bwMode="auto">
          <a:xfrm>
            <a:off x="8666163" y="40084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0250"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146577" name="Rectangle 14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47</a:t>
            </a:r>
          </a:p>
        </p:txBody>
      </p:sp>
      <p:grpSp>
        <p:nvGrpSpPr>
          <p:cNvPr id="10253" name="Group 185"/>
          <p:cNvGrpSpPr>
            <a:grpSpLocks/>
          </p:cNvGrpSpPr>
          <p:nvPr/>
        </p:nvGrpSpPr>
        <p:grpSpPr bwMode="auto">
          <a:xfrm>
            <a:off x="325438" y="1563688"/>
            <a:ext cx="3182937" cy="4176712"/>
            <a:chOff x="293" y="754"/>
            <a:chExt cx="2005"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10258" name="Group 183"/>
            <p:cNvGrpSpPr>
              <a:grpSpLocks/>
            </p:cNvGrpSpPr>
            <p:nvPr/>
          </p:nvGrpSpPr>
          <p:grpSpPr bwMode="auto">
            <a:xfrm>
              <a:off x="293" y="754"/>
              <a:ext cx="2005" cy="2574"/>
              <a:chOff x="293" y="754"/>
              <a:chExt cx="2005"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6" name="Rectangle 154"/>
              <p:cNvSpPr>
                <a:spLocks noChangeArrowheads="1"/>
              </p:cNvSpPr>
              <p:nvPr/>
            </p:nvSpPr>
            <p:spPr bwMode="auto">
              <a:xfrm>
                <a:off x="1518" y="800"/>
                <a:ext cx="780" cy="229"/>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800">
                    <a:solidFill>
                      <a:srgbClr val="FFFF00"/>
                    </a:solidFill>
                    <a:latin typeface="Metrix-1" pitchFamily="18" charset="0"/>
                  </a:rPr>
                  <a:t>(1000</a:t>
                </a:r>
                <a:r>
                  <a:rPr lang="en-US" sz="1800">
                    <a:solidFill>
                      <a:srgbClr val="FFFF00"/>
                    </a:solidFill>
                    <a:latin typeface="Times" charset="0"/>
                  </a:rPr>
                  <a:t> B.C.)</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90" name="Rectangle 158"/>
              <p:cNvSpPr>
                <a:spLocks noChangeArrowheads="1"/>
              </p:cNvSpPr>
              <p:nvPr/>
            </p:nvSpPr>
            <p:spPr bwMode="auto">
              <a:xfrm>
                <a:off x="485" y="1240"/>
                <a:ext cx="1310" cy="289"/>
              </a:xfrm>
              <a:prstGeom prst="rect">
                <a:avLst/>
              </a:prstGeom>
              <a:noFill/>
              <a:ln w="12700">
                <a:noFill/>
                <a:miter lim="800000"/>
                <a:headEnd/>
                <a:tailEnd/>
              </a:ln>
              <a:effectLst/>
            </p:spPr>
            <p:txBody>
              <a:bodyPr wrap="none" lIns="90487" tIns="44450" rIns="90487" bIns="44450">
                <a:spAutoFit/>
              </a:bodyPr>
              <a:lstStyle/>
              <a:p>
                <a:r>
                  <a:rPr lang="en-US" sz="2400">
                    <a:solidFill>
                      <a:srgbClr val="000000"/>
                    </a:solidFill>
                    <a:effectLst>
                      <a:outerShdw blurRad="38100" dist="38100" dir="2700000" algn="tl">
                        <a:srgbClr val="FFFFFF"/>
                      </a:outerShdw>
                    </a:effectLst>
                    <a:latin typeface="WinInnwa" charset="0"/>
                  </a:rPr>
                  <a:t> ••• uGJjym;jcif;••• </a:t>
                </a:r>
              </a:p>
            </p:txBody>
          </p:sp>
          <p:sp>
            <p:nvSpPr>
              <p:cNvPr id="10267" name="Rectangle 159"/>
              <p:cNvSpPr>
                <a:spLocks noChangeArrowheads="1"/>
              </p:cNvSpPr>
              <p:nvPr/>
            </p:nvSpPr>
            <p:spPr bwMode="auto">
              <a:xfrm>
                <a:off x="385" y="1761"/>
                <a:ext cx="726"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WinInnwa" charset="0"/>
                  </a:rPr>
                  <a:t>,k'</a:t>
                </a:r>
              </a:p>
            </p:txBody>
          </p:sp>
          <p:sp>
            <p:nvSpPr>
              <p:cNvPr id="10268" name="Rectangle 160"/>
              <p:cNvSpPr>
                <a:spLocks noChangeArrowheads="1"/>
              </p:cNvSpPr>
              <p:nvPr/>
            </p:nvSpPr>
            <p:spPr bwMode="auto">
              <a:xfrm>
                <a:off x="427" y="1998"/>
                <a:ext cx="1324" cy="24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Metrix-1" charset="0"/>
                  </a:rPr>
                  <a:t>10              2</a:t>
                </a:r>
              </a:p>
            </p:txBody>
          </p:sp>
          <p:sp>
            <p:nvSpPr>
              <p:cNvPr id="10269" name="Rectangle 161"/>
              <p:cNvSpPr>
                <a:spLocks noChangeArrowheads="1"/>
              </p:cNvSpPr>
              <p:nvPr/>
            </p:nvSpPr>
            <p:spPr bwMode="auto">
              <a:xfrm>
                <a:off x="520" y="2495"/>
                <a:ext cx="1211"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a:t>
                </a:r>
                <a:r>
                  <a:rPr lang="en-US" sz="2000">
                    <a:solidFill>
                      <a:srgbClr val="000000"/>
                    </a:solidFill>
                    <a:latin typeface="Metrix-1" charset="0"/>
                  </a:rPr>
                  <a:t>20 </a:t>
                </a:r>
                <a:r>
                  <a:rPr lang="en-US" sz="2000">
                    <a:solidFill>
                      <a:srgbClr val="000000"/>
                    </a:solidFill>
                    <a:latin typeface="Arial" charset="0"/>
                  </a:rPr>
                  <a:t>J</a:t>
                </a:r>
                <a:r>
                  <a:rPr lang="en-US" sz="2000">
                    <a:solidFill>
                      <a:srgbClr val="000000"/>
                    </a:solidFill>
                    <a:latin typeface="Helvetica" charset="0"/>
                  </a:rPr>
                  <a:t>         </a:t>
                </a:r>
                <a:r>
                  <a:rPr lang="en-US" sz="2000">
                    <a:solidFill>
                      <a:srgbClr val="000000"/>
                    </a:solidFill>
                    <a:latin typeface="Metrix-1" charset="0"/>
                  </a:rPr>
                  <a:t>20 </a:t>
                </a:r>
                <a:r>
                  <a:rPr lang="en-US" sz="2000">
                    <a:solidFill>
                      <a:srgbClr val="000000"/>
                    </a:solidFill>
                    <a:latin typeface="Arial" charset="0"/>
                  </a:rPr>
                  <a:t>R</a:t>
                </a:r>
                <a:endParaRPr lang="en-US" sz="2000">
                  <a:solidFill>
                    <a:srgbClr val="000000"/>
                  </a:solidFill>
                  <a:latin typeface="Metrix-1" charset="0"/>
                </a:endParaRPr>
              </a:p>
            </p:txBody>
          </p:sp>
          <p:sp>
            <p:nvSpPr>
              <p:cNvPr id="10270" name="Rectangle 162"/>
              <p:cNvSpPr>
                <a:spLocks noChangeArrowheads="1"/>
              </p:cNvSpPr>
              <p:nvPr/>
            </p:nvSpPr>
            <p:spPr bwMode="auto">
              <a:xfrm>
                <a:off x="419" y="2734"/>
                <a:ext cx="1386"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a:t>
                </a:r>
                <a:r>
                  <a:rPr lang="en-US" sz="2000">
                    <a:solidFill>
                      <a:srgbClr val="000000"/>
                    </a:solidFill>
                    <a:latin typeface="Metrix-1" charset="0"/>
                  </a:rPr>
                  <a:t>200           350</a:t>
                </a:r>
              </a:p>
            </p:txBody>
          </p:sp>
          <p:sp>
            <p:nvSpPr>
              <p:cNvPr id="10271" name="Rectangle 163"/>
              <p:cNvSpPr>
                <a:spLocks noChangeArrowheads="1"/>
              </p:cNvSpPr>
              <p:nvPr/>
            </p:nvSpPr>
            <p:spPr bwMode="auto">
              <a:xfrm>
                <a:off x="524" y="2992"/>
                <a:ext cx="125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WinInnwa" charset="0"/>
                  </a:rPr>
                  <a:t>tqD;&amp;D;,m;   AmAkvkef</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73" name="Rectangle 165"/>
              <p:cNvSpPr>
                <a:spLocks noChangeArrowheads="1"/>
              </p:cNvSpPr>
              <p:nvPr/>
            </p:nvSpPr>
            <p:spPr bwMode="auto">
              <a:xfrm>
                <a:off x="493" y="1506"/>
                <a:ext cx="1298"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WinInnwa" charset="0"/>
                  </a:rPr>
                  <a:t>ajrmuf       awmif</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0" name="Rectangle 168"/>
              <p:cNvSpPr>
                <a:spLocks noChangeArrowheads="1"/>
              </p:cNvSpPr>
              <p:nvPr/>
            </p:nvSpPr>
            <p:spPr bwMode="auto">
              <a:xfrm>
                <a:off x="676" y="2244"/>
                <a:ext cx="890" cy="289"/>
              </a:xfrm>
              <a:prstGeom prst="rect">
                <a:avLst/>
              </a:prstGeom>
              <a:noFill/>
              <a:ln w="12700">
                <a:noFill/>
                <a:miter lim="800000"/>
                <a:headEnd/>
                <a:tailEnd/>
              </a:ln>
              <a:effectLst/>
            </p:spPr>
            <p:txBody>
              <a:bodyPr wrap="none" lIns="90487" tIns="44450" rIns="90487" bIns="44450">
                <a:spAutoFit/>
              </a:bodyPr>
              <a:lstStyle/>
              <a:p>
                <a:pPr algn="ctr"/>
                <a:r>
                  <a:rPr lang="en-US" sz="2400">
                    <a:solidFill>
                      <a:srgbClr val="000000"/>
                    </a:solidFill>
                    <a:effectLst>
                      <a:outerShdw blurRad="38100" dist="38100" dir="2700000" algn="tl">
                        <a:srgbClr val="FFFFFF"/>
                      </a:outerShdw>
                    </a:effectLst>
                    <a:latin typeface="WinInnwa" charset="0"/>
                  </a:rPr>
                  <a:t>Yya&amp;mzufrsm;</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78" name="Rectangle 170"/>
              <p:cNvSpPr>
                <a:spLocks noChangeArrowheads="1"/>
              </p:cNvSpPr>
              <p:nvPr/>
            </p:nvSpPr>
            <p:spPr bwMode="auto">
              <a:xfrm>
                <a:off x="706" y="1008"/>
                <a:ext cx="849"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82" name="Rectangle 175"/>
              <p:cNvSpPr>
                <a:spLocks noChangeArrowheads="1"/>
              </p:cNvSpPr>
              <p:nvPr/>
            </p:nvSpPr>
            <p:spPr bwMode="auto">
              <a:xfrm>
                <a:off x="977" y="1768"/>
                <a:ext cx="930"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WinInnwa" charset="0"/>
                  </a:rPr>
                  <a:t>  </a:t>
                </a:r>
                <a:r>
                  <a:rPr lang="en-US" sz="2400">
                    <a:solidFill>
                      <a:srgbClr val="000000"/>
                    </a:solidFill>
                    <a:latin typeface="WinInnwa" charset="0"/>
                  </a:rPr>
                  <a:t>uKoa&amp;v</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86" name="Rectangle 174"/>
              <p:cNvSpPr>
                <a:spLocks noChangeArrowheads="1"/>
              </p:cNvSpPr>
              <p:nvPr/>
            </p:nvSpPr>
            <p:spPr bwMode="auto">
              <a:xfrm>
                <a:off x="293" y="754"/>
                <a:ext cx="1364"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WinInnwa" charset="0"/>
                  </a:rPr>
                  <a:t>xD;eef;pHjref;rI</a:t>
                </a:r>
              </a:p>
            </p:txBody>
          </p:sp>
        </p:grpSp>
      </p:grpSp>
      <p:sp>
        <p:nvSpPr>
          <p:cNvPr id="146446" name="AutoShape 14"/>
          <p:cNvSpPr>
            <a:spLocks noChangeArrowheads="1"/>
          </p:cNvSpPr>
          <p:nvPr/>
        </p:nvSpPr>
        <p:spPr bwMode="auto">
          <a:xfrm>
            <a:off x="330200" y="3957638"/>
            <a:ext cx="2695575" cy="354012"/>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255" name="Text Box 187"/>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
        <p:nvSpPr>
          <p:cNvPr id="146620" name="AutoShape 188"/>
          <p:cNvSpPr>
            <a:spLocks noChangeArrowheads="1"/>
          </p:cNvSpPr>
          <p:nvPr/>
        </p:nvSpPr>
        <p:spPr bwMode="auto">
          <a:xfrm>
            <a:off x="1766888" y="4311650"/>
            <a:ext cx="1084262" cy="1254125"/>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106692874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dissolve">
                                      <p:cBhvr>
                                        <p:cTn id="7" dur="500"/>
                                        <p:tgtEl>
                                          <p:spTgt spid="146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dissolve">
                                      <p:cBhvr>
                                        <p:cTn id="11" dur="500"/>
                                        <p:tgtEl>
                                          <p:spTgt spid="14644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dissolve">
                                      <p:cBhvr>
                                        <p:cTn id="15" dur="500"/>
                                        <p:tgtEl>
                                          <p:spTgt spid="146620"/>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dissolve">
                                      <p:cBhvr>
                                        <p:cTn id="27" dur="500"/>
                                        <p:tgtEl>
                                          <p:spTgt spid="146568"/>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dissolve">
                                      <p:cBhvr>
                                        <p:cTn id="31" dur="5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50"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5046" name="Rectangle 6"/>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11268" name="Text Box 1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1269" name="Text Box 1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1270"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5059" name="Rectangle 1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48</a:t>
            </a:r>
          </a:p>
        </p:txBody>
      </p:sp>
      <p:sp>
        <p:nvSpPr>
          <p:cNvPr id="11273"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grpSp>
        <p:nvGrpSpPr>
          <p:cNvPr id="2" name="Group 23"/>
          <p:cNvGrpSpPr>
            <a:grpSpLocks/>
          </p:cNvGrpSpPr>
          <p:nvPr/>
        </p:nvGrpSpPr>
        <p:grpSpPr bwMode="auto">
          <a:xfrm>
            <a:off x="911225" y="1954213"/>
            <a:ext cx="7675563" cy="3935412"/>
            <a:chOff x="672" y="1205"/>
            <a:chExt cx="4660" cy="2290"/>
          </a:xfrm>
        </p:grpSpPr>
        <p:sp>
          <p:nvSpPr>
            <p:cNvPr id="215043" name="Rectangle 3"/>
            <p:cNvSpPr>
              <a:spLocks noChangeArrowheads="1"/>
            </p:cNvSpPr>
            <p:nvPr/>
          </p:nvSpPr>
          <p:spPr bwMode="auto">
            <a:xfrm>
              <a:off x="3430" y="3160"/>
              <a:ext cx="896" cy="33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spcBef>
                  <a:spcPct val="50000"/>
                </a:spcBef>
                <a:defRPr/>
              </a:pPr>
              <a:r>
                <a:rPr lang="en-US" sz="3200">
                  <a:solidFill>
                    <a:srgbClr val="FFFFFF"/>
                  </a:solidFill>
                  <a:latin typeface="Times New Roman" pitchFamily="18" charset="0"/>
                </a:rPr>
                <a:t>(NIV)</a:t>
              </a:r>
            </a:p>
          </p:txBody>
        </p:sp>
        <p:sp>
          <p:nvSpPr>
            <p:cNvPr id="215062" name="Rectangle 22"/>
            <p:cNvSpPr>
              <a:spLocks noChangeArrowheads="1"/>
            </p:cNvSpPr>
            <p:nvPr/>
          </p:nvSpPr>
          <p:spPr bwMode="auto">
            <a:xfrm>
              <a:off x="672" y="1205"/>
              <a:ext cx="4660" cy="1754"/>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4000">
                  <a:solidFill>
                    <a:srgbClr val="FFFF00"/>
                  </a:solidFill>
                  <a:latin typeface="WinInnwa" charset="0"/>
                </a:rPr>
                <a:t> </a:t>
              </a:r>
              <a:r>
                <a:rPr lang="en-US" sz="3000">
                  <a:solidFill>
                    <a:srgbClr val="FFFF00"/>
                  </a:solidFill>
                  <a:latin typeface="WinInnwa" charset="0"/>
                </a:rPr>
                <a:t>31 -32 xm0&amp;bk&amp;m;rdefhawmfrlonfum;/igonfþ vlrsKd;.bkd;ab;wkdhukdxkwfaqmifítJ*kwÅKjynfrS aqmifoGm;pOftcgu olwkdhYtm;igay;cJ.aomy#dnmOfw&amp;m;ESifh jcm;em;aomy#dnmOfw&amp;m;opfudk</a:t>
              </a:r>
            </a:p>
            <a:p>
              <a:pPr algn="ctr"/>
              <a:r>
                <a:rPr lang="en-US" sz="3000">
                  <a:solidFill>
                    <a:srgbClr val="FFFF00"/>
                  </a:solidFill>
                  <a:latin typeface="WinInnwa" charset="0"/>
                </a:rPr>
                <a:t>£oa&amp;vtrdsK;om;? ,k'trdsK;om; wkdhYtm;ay;&amp;aomtcsdefumv  a&amp;mufvdrfhrnf?</a:t>
              </a:r>
            </a:p>
          </p:txBody>
        </p:sp>
      </p:grpSp>
      <p:sp>
        <p:nvSpPr>
          <p:cNvPr id="215049" name="Oval 9"/>
          <p:cNvSpPr>
            <a:spLocks noChangeArrowheads="1"/>
          </p:cNvSpPr>
          <p:nvPr/>
        </p:nvSpPr>
        <p:spPr bwMode="auto">
          <a:xfrm>
            <a:off x="3808413" y="3492500"/>
            <a:ext cx="2927350" cy="61118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15047" name="Oval 7"/>
          <p:cNvSpPr>
            <a:spLocks noChangeArrowheads="1"/>
          </p:cNvSpPr>
          <p:nvPr/>
        </p:nvSpPr>
        <p:spPr bwMode="auto">
          <a:xfrm>
            <a:off x="1438275" y="2516188"/>
            <a:ext cx="2757488" cy="625475"/>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15048" name="Oval 8"/>
          <p:cNvSpPr>
            <a:spLocks noChangeArrowheads="1"/>
          </p:cNvSpPr>
          <p:nvPr/>
        </p:nvSpPr>
        <p:spPr bwMode="auto">
          <a:xfrm>
            <a:off x="5710238" y="2470150"/>
            <a:ext cx="2246312"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278" name="Rectangle 24"/>
          <p:cNvSpPr>
            <a:spLocks noChangeArrowheads="1"/>
          </p:cNvSpPr>
          <p:nvPr/>
        </p:nvSpPr>
        <p:spPr bwMode="auto">
          <a:xfrm>
            <a:off x="2146300" y="633413"/>
            <a:ext cx="457200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a:solidFill>
                  <a:srgbClr val="FFCC66"/>
                </a:solidFill>
                <a:latin typeface="WinInnwa" charset="0"/>
              </a:rPr>
              <a:t>a,&amp;rd 31</a:t>
            </a:r>
          </a:p>
          <a:p>
            <a:pPr algn="ctr"/>
            <a:r>
              <a:rPr lang="en-US" sz="4000">
                <a:solidFill>
                  <a:srgbClr val="FFCC66"/>
                </a:solidFill>
                <a:latin typeface="WinInnwa" charset="0"/>
              </a:rPr>
              <a:t>y#dnmOftopf</a:t>
            </a:r>
          </a:p>
        </p:txBody>
      </p:sp>
    </p:spTree>
    <p:extLst>
      <p:ext uri="{BB962C8B-B14F-4D97-AF65-F5344CB8AC3E}">
        <p14:creationId xmlns:p14="http://schemas.microsoft.com/office/powerpoint/2010/main" val="89524863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dissolve">
                                      <p:cBhvr>
                                        <p:cTn id="12" dur="5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dissolve">
                                      <p:cBhvr>
                                        <p:cTn id="17" dur="5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dissolve">
                                      <p:cBhvr>
                                        <p:cTn id="22" dur="5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387" name="Rectangle 3"/>
          <p:cNvSpPr>
            <a:spLocks noChangeArrowheads="1"/>
          </p:cNvSpPr>
          <p:nvPr/>
        </p:nvSpPr>
        <p:spPr bwMode="auto">
          <a:xfrm>
            <a:off x="2551113" y="1290638"/>
            <a:ext cx="50006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Win Innwa" charset="0"/>
              </a:rPr>
              <a:t>         </a:t>
            </a:r>
          </a:p>
        </p:txBody>
      </p:sp>
      <p:sp>
        <p:nvSpPr>
          <p:cNvPr id="16388" name="Rectangle 4"/>
          <p:cNvSpPr>
            <a:spLocks noChangeArrowheads="1"/>
          </p:cNvSpPr>
          <p:nvPr/>
        </p:nvSpPr>
        <p:spPr bwMode="auto">
          <a:xfrm>
            <a:off x="2843213" y="1301750"/>
            <a:ext cx="3952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Win Innwa" charset="0"/>
              </a:rPr>
              <a:t>       </a:t>
            </a:r>
          </a:p>
        </p:txBody>
      </p:sp>
      <p:sp>
        <p:nvSpPr>
          <p:cNvPr id="16389" name="Rectangle 5"/>
          <p:cNvSpPr>
            <a:spLocks noChangeArrowheads="1"/>
          </p:cNvSpPr>
          <p:nvPr/>
        </p:nvSpPr>
        <p:spPr bwMode="auto">
          <a:xfrm>
            <a:off x="3033713" y="1301750"/>
            <a:ext cx="3952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Win Innwa" charset="0"/>
              </a:rPr>
              <a:t>       </a:t>
            </a:r>
          </a:p>
        </p:txBody>
      </p:sp>
      <p:sp>
        <p:nvSpPr>
          <p:cNvPr id="16390" name="Rectangle 6"/>
          <p:cNvSpPr>
            <a:spLocks noChangeArrowheads="1"/>
          </p:cNvSpPr>
          <p:nvPr/>
        </p:nvSpPr>
        <p:spPr bwMode="auto">
          <a:xfrm>
            <a:off x="2551113" y="1768475"/>
            <a:ext cx="974725"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Win Innwa" charset="0"/>
              </a:rPr>
              <a:t>                   </a:t>
            </a:r>
          </a:p>
        </p:txBody>
      </p:sp>
      <p:sp>
        <p:nvSpPr>
          <p:cNvPr id="16391" name="Rectangle 7"/>
          <p:cNvSpPr>
            <a:spLocks noChangeArrowheads="1"/>
          </p:cNvSpPr>
          <p:nvPr/>
        </p:nvSpPr>
        <p:spPr bwMode="auto">
          <a:xfrm>
            <a:off x="3084513" y="674688"/>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Win Innwa" charset="0"/>
              </a:rPr>
              <a:t>         </a:t>
            </a:r>
          </a:p>
        </p:txBody>
      </p:sp>
      <p:sp>
        <p:nvSpPr>
          <p:cNvPr id="16392" name="Rectangle 8"/>
          <p:cNvSpPr>
            <a:spLocks noChangeArrowheads="1"/>
          </p:cNvSpPr>
          <p:nvPr/>
        </p:nvSpPr>
        <p:spPr bwMode="auto">
          <a:xfrm>
            <a:off x="3084513" y="1054100"/>
            <a:ext cx="4159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Win Innwa" charset="0"/>
              </a:rPr>
              <a:t>     </a:t>
            </a:r>
          </a:p>
        </p:txBody>
      </p:sp>
      <p:sp>
        <p:nvSpPr>
          <p:cNvPr id="16393" name="Rectangle 9"/>
          <p:cNvSpPr>
            <a:spLocks noChangeArrowheads="1"/>
          </p:cNvSpPr>
          <p:nvPr/>
        </p:nvSpPr>
        <p:spPr bwMode="auto">
          <a:xfrm>
            <a:off x="3300413" y="1063625"/>
            <a:ext cx="223837"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Win Innwa" charset="0"/>
              </a:rPr>
              <a:t> </a:t>
            </a:r>
          </a:p>
        </p:txBody>
      </p:sp>
      <p:sp>
        <p:nvSpPr>
          <p:cNvPr id="294922"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23" name="Rectangle 11"/>
          <p:cNvSpPr>
            <a:spLocks noChangeArrowheads="1"/>
          </p:cNvSpPr>
          <p:nvPr/>
        </p:nvSpPr>
        <p:spPr bwMode="auto">
          <a:xfrm>
            <a:off x="919163" y="2706688"/>
            <a:ext cx="6794500" cy="1628775"/>
          </a:xfrm>
          <a:prstGeom prst="rect">
            <a:avLst/>
          </a:prstGeom>
          <a:noFill/>
          <a:ln w="12700">
            <a:noFill/>
            <a:miter lim="800000"/>
            <a:headEnd/>
            <a:tailEnd/>
          </a:ln>
          <a:effectLst>
            <a:outerShdw dist="99190" dir="2388334" algn="ctr" rotWithShape="0">
              <a:schemeClr val="bg2"/>
            </a:outerShdw>
          </a:effectLst>
        </p:spPr>
        <p:txBody>
          <a:bodyPr lIns="90487" tIns="44450" rIns="90487" bIns="44450">
            <a:spAutoFit/>
          </a:bodyPr>
          <a:lstStyle/>
          <a:p>
            <a:pPr algn="ctr">
              <a:spcBef>
                <a:spcPct val="50000"/>
              </a:spcBef>
              <a:defRPr/>
            </a:pPr>
            <a:r>
              <a:rPr lang="en-US" sz="4000" dirty="0" err="1">
                <a:solidFill>
                  <a:schemeClr val="folHlink"/>
                </a:solidFill>
                <a:latin typeface="WinInnwa" pitchFamily="2" charset="0"/>
                <a:ea typeface="+mn-ea"/>
              </a:rPr>
              <a:t>arma&amp;Sy#dnmOfonf</a:t>
            </a:r>
            <a:endParaRPr lang="en-US" sz="4000" dirty="0">
              <a:solidFill>
                <a:schemeClr val="folHlink"/>
              </a:solidFill>
              <a:latin typeface="WinInnwa" pitchFamily="2" charset="0"/>
              <a:ea typeface="+mn-ea"/>
            </a:endParaRPr>
          </a:p>
          <a:p>
            <a:pPr algn="ctr">
              <a:spcBef>
                <a:spcPct val="50000"/>
              </a:spcBef>
              <a:defRPr/>
            </a:pPr>
            <a:r>
              <a:rPr lang="en-US" sz="4000" dirty="0">
                <a:solidFill>
                  <a:schemeClr val="folHlink"/>
                </a:solidFill>
                <a:latin typeface="WinInnwa" pitchFamily="2" charset="0"/>
                <a:ea typeface="+mn-ea"/>
              </a:rPr>
              <a:t>                     </a:t>
            </a:r>
            <a:r>
              <a:rPr lang="en-US" sz="4000" dirty="0" err="1">
                <a:solidFill>
                  <a:schemeClr val="folHlink"/>
                </a:solidFill>
                <a:latin typeface="WinInnwa" pitchFamily="2" charset="0"/>
                <a:ea typeface="+mn-ea"/>
              </a:rPr>
              <a:t>tptqHk</a:t>
            </a:r>
            <a:r>
              <a:rPr lang="en-US" sz="4000" dirty="0">
                <a:solidFill>
                  <a:schemeClr val="folHlink"/>
                </a:solidFill>
                <a:latin typeface="WinInnwa" pitchFamily="2" charset="0"/>
                <a:ea typeface="+mn-ea"/>
              </a:rPr>
              <a:t>;&amp;</a:t>
            </a:r>
            <a:r>
              <a:rPr lang="en-US" sz="4000" dirty="0" err="1">
                <a:solidFill>
                  <a:schemeClr val="folHlink"/>
                </a:solidFill>
                <a:latin typeface="WinInnwa" pitchFamily="2" charset="0"/>
                <a:ea typeface="+mn-ea"/>
              </a:rPr>
              <a:t>Sdonf</a:t>
            </a:r>
            <a:r>
              <a:rPr lang="en-US" sz="4000" dirty="0">
                <a:solidFill>
                  <a:schemeClr val="folHlink"/>
                </a:solidFill>
                <a:latin typeface="WinInnwa" pitchFamily="2" charset="0"/>
                <a:ea typeface="+mn-ea"/>
              </a:rPr>
              <a:t>/</a:t>
            </a:r>
          </a:p>
        </p:txBody>
      </p:sp>
      <p:grpSp>
        <p:nvGrpSpPr>
          <p:cNvPr id="16396" name="Group 27"/>
          <p:cNvGrpSpPr>
            <a:grpSpLocks/>
          </p:cNvGrpSpPr>
          <p:nvPr/>
        </p:nvGrpSpPr>
        <p:grpSpPr bwMode="auto">
          <a:xfrm>
            <a:off x="7127875" y="304800"/>
            <a:ext cx="1470025" cy="1638300"/>
            <a:chOff x="4490" y="192"/>
            <a:chExt cx="926" cy="1032"/>
          </a:xfrm>
        </p:grpSpPr>
        <p:sp>
          <p:nvSpPr>
            <p:cNvPr id="294940" name="Rectangle 2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1" name="Oval 2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2" name="Rectangle 3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3" name="Rectangle 3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4" name="Oval 3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294945" name="Rectangle 3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16" name="Rectangle 34"/>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VI</a:t>
              </a:r>
            </a:p>
            <a:p>
              <a:pPr algn="ctr">
                <a:lnSpc>
                  <a:spcPct val="55000"/>
                </a:lnSpc>
                <a:spcBef>
                  <a:spcPct val="50000"/>
                </a:spcBef>
              </a:pPr>
              <a:r>
                <a:rPr lang="en-US">
                  <a:solidFill>
                    <a:schemeClr val="bg2"/>
                  </a:solidFill>
                  <a:latin typeface="Times New Roman" charset="0"/>
                  <a:cs typeface="Times New Roman" charset="0"/>
                </a:rPr>
                <a:t>VII</a:t>
              </a:r>
            </a:p>
            <a:p>
              <a:pPr algn="ctr">
                <a:lnSpc>
                  <a:spcPct val="55000"/>
                </a:lnSpc>
                <a:spcBef>
                  <a:spcPct val="50000"/>
                </a:spcBef>
              </a:pPr>
              <a:r>
                <a:rPr lang="en-US">
                  <a:solidFill>
                    <a:schemeClr val="bg2"/>
                  </a:solidFill>
                  <a:latin typeface="Times New Roman" charset="0"/>
                  <a:cs typeface="Times New Roman" charset="0"/>
                </a:rPr>
                <a:t>VIII</a:t>
              </a:r>
            </a:p>
            <a:p>
              <a:pPr algn="ctr">
                <a:lnSpc>
                  <a:spcPct val="55000"/>
                </a:lnSpc>
                <a:spcBef>
                  <a:spcPct val="50000"/>
                </a:spcBef>
              </a:pPr>
              <a:r>
                <a:rPr lang="en-US">
                  <a:solidFill>
                    <a:schemeClr val="bg2"/>
                  </a:solidFill>
                  <a:latin typeface="Times New Roman" charset="0"/>
                  <a:cs typeface="Times New Roman" charset="0"/>
                </a:rPr>
                <a:t>IX</a:t>
              </a:r>
            </a:p>
            <a:p>
              <a:pPr algn="ctr">
                <a:lnSpc>
                  <a:spcPct val="55000"/>
                </a:lnSpc>
                <a:spcBef>
                  <a:spcPct val="50000"/>
                </a:spcBef>
              </a:pPr>
              <a:r>
                <a:rPr lang="en-US">
                  <a:solidFill>
                    <a:schemeClr val="bg2"/>
                  </a:solidFill>
                  <a:latin typeface="Times New Roman" charset="0"/>
                  <a:cs typeface="Times New Roman" charset="0"/>
                </a:rPr>
                <a:t>X</a:t>
              </a:r>
              <a:endParaRPr lang="en-US">
                <a:latin typeface="Times New Roman" charset="0"/>
                <a:cs typeface="Times New Roman" charset="0"/>
              </a:endParaRPr>
            </a:p>
          </p:txBody>
        </p:sp>
        <p:sp>
          <p:nvSpPr>
            <p:cNvPr id="16417" name="Rectangle 35"/>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Times New Roman" charset="0"/>
                  <a:cs typeface="Times New Roman" charset="0"/>
                </a:rPr>
                <a:t>I</a:t>
              </a:r>
            </a:p>
            <a:p>
              <a:pPr algn="ctr">
                <a:lnSpc>
                  <a:spcPct val="55000"/>
                </a:lnSpc>
                <a:spcBef>
                  <a:spcPct val="50000"/>
                </a:spcBef>
              </a:pPr>
              <a:r>
                <a:rPr lang="en-US">
                  <a:solidFill>
                    <a:schemeClr val="bg2"/>
                  </a:solidFill>
                  <a:latin typeface="Times New Roman" charset="0"/>
                  <a:cs typeface="Times New Roman" charset="0"/>
                </a:rPr>
                <a:t>II</a:t>
              </a:r>
            </a:p>
            <a:p>
              <a:pPr algn="ctr">
                <a:lnSpc>
                  <a:spcPct val="55000"/>
                </a:lnSpc>
                <a:spcBef>
                  <a:spcPct val="50000"/>
                </a:spcBef>
              </a:pPr>
              <a:r>
                <a:rPr lang="en-US">
                  <a:solidFill>
                    <a:schemeClr val="bg2"/>
                  </a:solidFill>
                  <a:latin typeface="Times New Roman" charset="0"/>
                  <a:cs typeface="Times New Roman" charset="0"/>
                </a:rPr>
                <a:t>III</a:t>
              </a:r>
            </a:p>
            <a:p>
              <a:pPr algn="ctr">
                <a:lnSpc>
                  <a:spcPct val="55000"/>
                </a:lnSpc>
                <a:spcBef>
                  <a:spcPct val="50000"/>
                </a:spcBef>
              </a:pPr>
              <a:r>
                <a:rPr lang="en-US">
                  <a:solidFill>
                    <a:schemeClr val="bg2"/>
                  </a:solidFill>
                  <a:latin typeface="Times New Roman" charset="0"/>
                  <a:cs typeface="Times New Roman" charset="0"/>
                </a:rPr>
                <a:t>IV</a:t>
              </a:r>
            </a:p>
            <a:p>
              <a:pPr algn="ctr">
                <a:lnSpc>
                  <a:spcPct val="55000"/>
                </a:lnSpc>
                <a:spcBef>
                  <a:spcPct val="50000"/>
                </a:spcBef>
              </a:pPr>
              <a:r>
                <a:rPr lang="en-US">
                  <a:solidFill>
                    <a:schemeClr val="bg2"/>
                  </a:solidFill>
                  <a:latin typeface="Times New Roman" charset="0"/>
                  <a:cs typeface="Times New Roman" charset="0"/>
                </a:rPr>
                <a:t>V</a:t>
              </a:r>
              <a:endParaRPr lang="en-US">
                <a:latin typeface="Times New Roman" charset="0"/>
                <a:cs typeface="Times New Roman" charset="0"/>
              </a:endParaRPr>
            </a:p>
          </p:txBody>
        </p:sp>
      </p:grpSp>
      <p:sp>
        <p:nvSpPr>
          <p:cNvPr id="16397"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94953" name="Rectangle 41"/>
          <p:cNvSpPr>
            <a:spLocks noChangeArrowheads="1"/>
          </p:cNvSpPr>
          <p:nvPr/>
        </p:nvSpPr>
        <p:spPr bwMode="auto">
          <a:xfrm>
            <a:off x="8034338" y="6481763"/>
            <a:ext cx="293687"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94956" name="Rectangle 44"/>
          <p:cNvSpPr>
            <a:spLocks noChangeArrowheads="1"/>
          </p:cNvSpPr>
          <p:nvPr/>
        </p:nvSpPr>
        <p:spPr bwMode="auto">
          <a:xfrm>
            <a:off x="8093075" y="6513513"/>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04</a:t>
            </a:r>
          </a:p>
        </p:txBody>
      </p:sp>
      <p:sp>
        <p:nvSpPr>
          <p:cNvPr id="294958" name="Text Box 46"/>
          <p:cNvSpPr txBox="1">
            <a:spLocks noChangeArrowheads="1"/>
          </p:cNvSpPr>
          <p:nvPr/>
        </p:nvSpPr>
        <p:spPr bwMode="auto">
          <a:xfrm>
            <a:off x="2606675" y="1296988"/>
            <a:ext cx="4800600" cy="708025"/>
          </a:xfrm>
          <a:prstGeom prst="rect">
            <a:avLst/>
          </a:prstGeom>
          <a:noFill/>
          <a:ln w="9525">
            <a:noFill/>
            <a:miter lim="800000"/>
            <a:headEnd/>
            <a:tailEnd/>
          </a:ln>
          <a:effectLst>
            <a:outerShdw dist="53882" dir="2700000" algn="ctr" rotWithShape="0">
              <a:schemeClr val="bg2"/>
            </a:outerShdw>
          </a:effectLst>
        </p:spPr>
        <p:txBody>
          <a:bodyPr wrap="none">
            <a:spAutoFit/>
          </a:bodyPr>
          <a:lstStyle/>
          <a:p>
            <a:pPr>
              <a:defRPr/>
            </a:pPr>
            <a:r>
              <a:rPr lang="en-US" sz="4000" dirty="0">
                <a:solidFill>
                  <a:schemeClr val="folHlink"/>
                </a:solidFill>
                <a:latin typeface="WinInnwa" pitchFamily="2" charset="0"/>
                <a:ea typeface="+mn-ea"/>
              </a:rPr>
              <a:t> </a:t>
            </a:r>
            <a:r>
              <a:rPr lang="en-US" sz="4000" dirty="0" err="1">
                <a:solidFill>
                  <a:schemeClr val="folHlink"/>
                </a:solidFill>
                <a:latin typeface="WinInnwa" pitchFamily="2" charset="0"/>
                <a:ea typeface="+mn-ea"/>
              </a:rPr>
              <a:t>uGJjym;jcm;em;rSk</a:t>
            </a:r>
            <a:r>
              <a:rPr lang="en-US" sz="4000" dirty="0">
                <a:solidFill>
                  <a:schemeClr val="folHlink"/>
                </a:solidFill>
                <a:latin typeface="WinInnwa" pitchFamily="2" charset="0"/>
                <a:ea typeface="+mn-ea"/>
              </a:rPr>
              <a:t> - - - 	</a:t>
            </a:r>
          </a:p>
        </p:txBody>
      </p:sp>
      <p:sp>
        <p:nvSpPr>
          <p:cNvPr id="16401" name="Text Box 47"/>
          <p:cNvSpPr txBox="1">
            <a:spLocks noChangeArrowheads="1"/>
          </p:cNvSpPr>
          <p:nvPr/>
        </p:nvSpPr>
        <p:spPr bwMode="auto">
          <a:xfrm>
            <a:off x="8801100" y="640397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1800">
              <a:solidFill>
                <a:srgbClr val="FFFFFF"/>
              </a:solidFill>
              <a:latin typeface="Win Innwa" charset="0"/>
            </a:endParaRPr>
          </a:p>
        </p:txBody>
      </p:sp>
      <p:sp>
        <p:nvSpPr>
          <p:cNvPr id="294962" name="Rectangle 50"/>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03" name="Rectangle 51"/>
          <p:cNvSpPr>
            <a:spLocks noChangeArrowheads="1"/>
          </p:cNvSpPr>
          <p:nvPr/>
        </p:nvSpPr>
        <p:spPr bwMode="auto">
          <a:xfrm>
            <a:off x="3095625" y="944563"/>
            <a:ext cx="10191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Win Innwa" charset="0"/>
              </a:rPr>
              <a:t>         </a:t>
            </a:r>
          </a:p>
        </p:txBody>
      </p:sp>
      <p:sp>
        <p:nvSpPr>
          <p:cNvPr id="294964" name="Rectangle 52"/>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Win Innwa" pitchFamily="2" charset="0"/>
              <a:ea typeface="+mn-ea"/>
            </a:endParaRPr>
          </a:p>
        </p:txBody>
      </p:sp>
      <p:sp>
        <p:nvSpPr>
          <p:cNvPr id="16405" name="Text Box 53"/>
          <p:cNvSpPr txBox="1">
            <a:spLocks noChangeArrowheads="1"/>
          </p:cNvSpPr>
          <p:nvPr/>
        </p:nvSpPr>
        <p:spPr bwMode="auto">
          <a:xfrm>
            <a:off x="503238" y="0"/>
            <a:ext cx="1841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my-MM" b="0">
              <a:solidFill>
                <a:srgbClr val="000099"/>
              </a:solidFill>
              <a:latin typeface="Win Innwa" charset="0"/>
            </a:endParaRPr>
          </a:p>
        </p:txBody>
      </p:sp>
      <p:sp>
        <p:nvSpPr>
          <p:cNvPr id="16406" name="Text Box 63"/>
          <p:cNvSpPr txBox="1">
            <a:spLocks noChangeArrowheads="1"/>
          </p:cNvSpPr>
          <p:nvPr/>
        </p:nvSpPr>
        <p:spPr bwMode="auto">
          <a:xfrm>
            <a:off x="552450" y="6796088"/>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Win Innwa" charset="0"/>
              </a:rPr>
              <a:t> </a:t>
            </a:r>
          </a:p>
        </p:txBody>
      </p:sp>
      <p:sp>
        <p:nvSpPr>
          <p:cNvPr id="294976" name="Rectangle 64"/>
          <p:cNvSpPr>
            <a:spLocks noChangeArrowheads="1"/>
          </p:cNvSpPr>
          <p:nvPr/>
        </p:nvSpPr>
        <p:spPr bwMode="auto">
          <a:xfrm>
            <a:off x="8045450" y="6751638"/>
            <a:ext cx="293688" cy="307975"/>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Win Innwa" charset="0"/>
              </a:rPr>
              <a:t>  </a:t>
            </a:r>
          </a:p>
        </p:txBody>
      </p:sp>
      <p:sp>
        <p:nvSpPr>
          <p:cNvPr id="294977" name="Rectangle 65"/>
          <p:cNvSpPr>
            <a:spLocks noChangeArrowheads="1"/>
          </p:cNvSpPr>
          <p:nvPr/>
        </p:nvSpPr>
        <p:spPr bwMode="auto">
          <a:xfrm>
            <a:off x="8104188" y="6783388"/>
            <a:ext cx="295275"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Win Innwa" charset="0"/>
              </a:rPr>
              <a:t>03</a:t>
            </a:r>
          </a:p>
        </p:txBody>
      </p:sp>
      <p:sp>
        <p:nvSpPr>
          <p:cNvPr id="16409" name="Text Box 74"/>
          <p:cNvSpPr txBox="1">
            <a:spLocks noChangeArrowheads="1"/>
          </p:cNvSpPr>
          <p:nvPr/>
        </p:nvSpPr>
        <p:spPr bwMode="auto">
          <a:xfrm>
            <a:off x="8731250" y="6403975"/>
            <a:ext cx="28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latin typeface="Win Innwa"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4958"/>
                                        </p:tgtEl>
                                        <p:attrNameLst>
                                          <p:attrName>style.visibility</p:attrName>
                                        </p:attrNameLst>
                                      </p:cBhvr>
                                      <p:to>
                                        <p:strVal val="visible"/>
                                      </p:to>
                                    </p:set>
                                    <p:animEffect transition="in" filter="dissolve">
                                      <p:cBhvr>
                                        <p:cTn id="7" dur="500"/>
                                        <p:tgtEl>
                                          <p:spTgt spid="294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4923"/>
                                        </p:tgtEl>
                                        <p:attrNameLst>
                                          <p:attrName>style.visibility</p:attrName>
                                        </p:attrNameLst>
                                      </p:cBhvr>
                                      <p:to>
                                        <p:strVal val="visible"/>
                                      </p:to>
                                    </p:set>
                                    <p:animEffect transition="in" filter="dissolve">
                                      <p:cBhvr>
                                        <p:cTn id="12" dur="500"/>
                                        <p:tgtEl>
                                          <p:spTgt spid="294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3" grpId="0" autoUpdateAnimBg="0"/>
      <p:bldP spid="29495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7094" name="Text Box 6"/>
          <p:cNvSpPr txBox="1">
            <a:spLocks noChangeArrowheads="1"/>
          </p:cNvSpPr>
          <p:nvPr/>
        </p:nvSpPr>
        <p:spPr bwMode="auto">
          <a:xfrm>
            <a:off x="795338" y="1976438"/>
            <a:ext cx="7251700" cy="1938337"/>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en-US" sz="4000">
                <a:solidFill>
                  <a:srgbClr val="FFFFFF"/>
                </a:solidFill>
                <a:latin typeface="WinInnwa" charset="0"/>
              </a:rPr>
              <a:t>32?  t&amp;ifigay;zl;aomy#dnmOfw&amp;m;udkol wkdhonfy,fzsufí igonfvnf;olwkdhudk&amp;HGh&amp;Sm\/</a:t>
            </a:r>
          </a:p>
        </p:txBody>
      </p:sp>
      <p:sp>
        <p:nvSpPr>
          <p:cNvPr id="217095" name="Rectangle 7"/>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12293" name="Text Box 1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2294" name="Text Box 12"/>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2295"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7105" name="Rectangle 1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49</a:t>
            </a:r>
          </a:p>
        </p:txBody>
      </p:sp>
      <p:sp>
        <p:nvSpPr>
          <p:cNvPr id="12298" name="Rectangle 19"/>
          <p:cNvSpPr>
            <a:spLocks noChangeArrowheads="1"/>
          </p:cNvSpPr>
          <p:nvPr/>
        </p:nvSpPr>
        <p:spPr bwMode="auto">
          <a:xfrm>
            <a:off x="2106613" y="574675"/>
            <a:ext cx="45720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a:solidFill>
                  <a:srgbClr val="FFCC66"/>
                </a:solidFill>
                <a:latin typeface="WinInnwa" charset="0"/>
              </a:rPr>
              <a:t>a,&amp;rd 31</a:t>
            </a:r>
          </a:p>
          <a:p>
            <a:pPr algn="ctr"/>
            <a:r>
              <a:rPr lang="en-US" sz="4000">
                <a:solidFill>
                  <a:srgbClr val="FFCC66"/>
                </a:solidFill>
                <a:latin typeface="WinInnwa" charset="0"/>
              </a:rPr>
              <a:t>y#dnmOftopf</a:t>
            </a:r>
          </a:p>
        </p:txBody>
      </p:sp>
    </p:spTree>
    <p:extLst>
      <p:ext uri="{BB962C8B-B14F-4D97-AF65-F5344CB8AC3E}">
        <p14:creationId xmlns:p14="http://schemas.microsoft.com/office/powerpoint/2010/main" val="1968026468"/>
      </p:ext>
    </p:extLst>
  </p:cSld>
  <p:clrMapOvr>
    <a:masterClrMapping/>
  </p:clrMapOvr>
  <p:transition>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rPr>
              <a:t>                            </a:t>
            </a:r>
          </a:p>
        </p:txBody>
      </p:sp>
      <p:sp>
        <p:nvSpPr>
          <p:cNvPr id="219139" name="Rectangle 3"/>
          <p:cNvSpPr>
            <a:spLocks noChangeArrowheads="1"/>
          </p:cNvSpPr>
          <p:nvPr/>
        </p:nvSpPr>
        <p:spPr bwMode="auto">
          <a:xfrm>
            <a:off x="7070725" y="5940425"/>
            <a:ext cx="1030288"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defRPr/>
            </a:pPr>
            <a:r>
              <a:rPr lang="en-US" sz="2000">
                <a:solidFill>
                  <a:srgbClr val="FFFFFF"/>
                </a:solidFill>
                <a:latin typeface="Times New Roman" pitchFamily="18" charset="0"/>
              </a:rPr>
              <a:t>(NIV)</a:t>
            </a:r>
          </a:p>
        </p:txBody>
      </p:sp>
      <p:sp>
        <p:nvSpPr>
          <p:cNvPr id="219141" name="Rectangle 5"/>
          <p:cNvSpPr>
            <a:spLocks noChangeArrowheads="1"/>
          </p:cNvSpPr>
          <p:nvPr/>
        </p:nvSpPr>
        <p:spPr bwMode="auto">
          <a:xfrm>
            <a:off x="1300163" y="277813"/>
            <a:ext cx="6580187" cy="576262"/>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defRPr/>
            </a:pPr>
            <a:endParaRPr lang="my-MM" sz="3200">
              <a:solidFill>
                <a:srgbClr val="FFCC66"/>
              </a:solidFill>
              <a:latin typeface="Times New Roman" pitchFamily="18" charset="0"/>
            </a:endParaRPr>
          </a:p>
        </p:txBody>
      </p:sp>
      <p:sp>
        <p:nvSpPr>
          <p:cNvPr id="219143" name="Text Box 7"/>
          <p:cNvSpPr txBox="1">
            <a:spLocks noChangeArrowheads="1"/>
          </p:cNvSpPr>
          <p:nvPr/>
        </p:nvSpPr>
        <p:spPr bwMode="auto">
          <a:xfrm>
            <a:off x="762000" y="1703388"/>
            <a:ext cx="7861300" cy="28384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3600">
                <a:solidFill>
                  <a:srgbClr val="FFFF00"/>
                </a:solidFill>
                <a:latin typeface="WinInnwa" charset="0"/>
              </a:rPr>
              <a:t>33? </a:t>
            </a:r>
            <a:r>
              <a:rPr lang="ja-JP" altLang="en-US" sz="3600">
                <a:solidFill>
                  <a:srgbClr val="FFFF00"/>
                </a:solidFill>
                <a:latin typeface="WinInnwa" charset="0"/>
              </a:rPr>
              <a:t>“</a:t>
            </a:r>
            <a:r>
              <a:rPr lang="en-US" sz="3600">
                <a:solidFill>
                  <a:srgbClr val="FFFF00"/>
                </a:solidFill>
                <a:latin typeface="WinInnwa" charset="0"/>
              </a:rPr>
              <a:t>aemifumvtcg£Koa&amp;vtrsKd;om;wkdhYtm; igay;vwHhaomy#dnmOfw&amp;m;[lrlum;? igxm0&amp;bk&amp;m;onf  ig.ynwfw&amp;m;wdkUukdolwkdhtwGif;okdU udk,fwdkifoGif;rnf/ olwkdUESvHk;ay:rSma&amp;;xm;rnf?</a:t>
            </a:r>
          </a:p>
        </p:txBody>
      </p:sp>
      <p:sp>
        <p:nvSpPr>
          <p:cNvPr id="13318" name="Text Box 11"/>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3319" name="Text Box 13"/>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3320"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19154" name="Rectangle 1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50</a:t>
            </a:r>
          </a:p>
        </p:txBody>
      </p:sp>
      <p:sp>
        <p:nvSpPr>
          <p:cNvPr id="219156" name="Text Box 20"/>
          <p:cNvSpPr txBox="1">
            <a:spLocks noChangeArrowheads="1"/>
          </p:cNvSpPr>
          <p:nvPr/>
        </p:nvSpPr>
        <p:spPr bwMode="auto">
          <a:xfrm>
            <a:off x="493713" y="4510088"/>
            <a:ext cx="7861300" cy="13112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4000">
                <a:solidFill>
                  <a:srgbClr val="EF1F1D"/>
                </a:solidFill>
                <a:latin typeface="WinInnwa" charset="0"/>
              </a:rPr>
              <a:t> igonfvnf;olwdkUbk&amp;m;jzpfrnf? olwkdUonfvnf;ig\vl jzpfBuvdrfhrnf?</a:t>
            </a:r>
            <a:r>
              <a:rPr lang="ja-JP" altLang="en-US" sz="4000">
                <a:solidFill>
                  <a:srgbClr val="EF1F1D"/>
                </a:solidFill>
                <a:latin typeface="WinInnwa" charset="0"/>
              </a:rPr>
              <a:t>”</a:t>
            </a:r>
            <a:endParaRPr lang="en-US" sz="4000">
              <a:solidFill>
                <a:srgbClr val="FFFF00"/>
              </a:solidFill>
              <a:latin typeface="WinInnwa" charset="0"/>
            </a:endParaRPr>
          </a:p>
        </p:txBody>
      </p:sp>
      <p:sp>
        <p:nvSpPr>
          <p:cNvPr id="13324"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13325" name="Rectangle 22"/>
          <p:cNvSpPr>
            <a:spLocks noChangeArrowheads="1"/>
          </p:cNvSpPr>
          <p:nvPr/>
        </p:nvSpPr>
        <p:spPr bwMode="auto">
          <a:xfrm>
            <a:off x="1709738" y="414338"/>
            <a:ext cx="457200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a:solidFill>
                  <a:srgbClr val="FFCC66"/>
                </a:solidFill>
                <a:latin typeface="WinInnwa" charset="0"/>
              </a:rPr>
              <a:t>a,&amp;rd 31</a:t>
            </a:r>
          </a:p>
          <a:p>
            <a:pPr algn="ctr"/>
            <a:r>
              <a:rPr lang="en-US" sz="4000">
                <a:solidFill>
                  <a:srgbClr val="FFCC66"/>
                </a:solidFill>
                <a:latin typeface="WinInnwa" charset="0"/>
              </a:rPr>
              <a:t>y#dnmOftopf</a:t>
            </a:r>
          </a:p>
        </p:txBody>
      </p:sp>
    </p:spTree>
    <p:extLst>
      <p:ext uri="{BB962C8B-B14F-4D97-AF65-F5344CB8AC3E}">
        <p14:creationId xmlns:p14="http://schemas.microsoft.com/office/powerpoint/2010/main" val="10428742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585913" y="506413"/>
            <a:ext cx="6548437" cy="582612"/>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2800">
                <a:solidFill>
                  <a:srgbClr val="FFCC66"/>
                </a:solidFill>
                <a:latin typeface="WinInnwa" charset="0"/>
              </a:rPr>
              <a:t> </a:t>
            </a:r>
            <a:r>
              <a:rPr lang="ja-JP" altLang="en-US" sz="3200">
                <a:solidFill>
                  <a:srgbClr val="FFCC66"/>
                </a:solidFill>
                <a:latin typeface="WinInnwa" charset="0"/>
              </a:rPr>
              <a:t>“</a:t>
            </a:r>
            <a:r>
              <a:rPr lang="en-US" sz="3200">
                <a:solidFill>
                  <a:srgbClr val="FFCC66"/>
                </a:solidFill>
                <a:latin typeface="WinInnwa" charset="0"/>
              </a:rPr>
              <a:t>"r®opfusrf;aBumfjimcsuf</a:t>
            </a:r>
            <a:r>
              <a:rPr lang="ja-JP" altLang="en-US" sz="3200">
                <a:solidFill>
                  <a:srgbClr val="FFCC66"/>
                </a:solidFill>
                <a:latin typeface="WinInnwa" charset="0"/>
              </a:rPr>
              <a:t>”</a:t>
            </a:r>
            <a:endParaRPr lang="en-US" sz="3200">
              <a:solidFill>
                <a:srgbClr val="FFCC66"/>
              </a:solidFill>
              <a:latin typeface="WinInnwa" charset="0"/>
            </a:endParaRPr>
          </a:p>
        </p:txBody>
      </p:sp>
      <p:sp>
        <p:nvSpPr>
          <p:cNvPr id="154629" name="Rectangle 5"/>
          <p:cNvSpPr>
            <a:spLocks noChangeArrowheads="1"/>
          </p:cNvSpPr>
          <p:nvPr/>
        </p:nvSpPr>
        <p:spPr bwMode="auto">
          <a:xfrm>
            <a:off x="315913" y="2051050"/>
            <a:ext cx="8377237" cy="1370013"/>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2400">
                <a:solidFill>
                  <a:srgbClr val="FFFFFF"/>
                </a:solidFill>
                <a:latin typeface="WinInnwa" charset="0"/>
              </a:rPr>
              <a:t>   19?   </a:t>
            </a:r>
            <a:r>
              <a:rPr lang="ja-JP" altLang="en-US" sz="2400">
                <a:solidFill>
                  <a:srgbClr val="FFFFFF"/>
                </a:solidFill>
                <a:latin typeface="WinInnwa" charset="0"/>
              </a:rPr>
              <a:t>“</a:t>
            </a:r>
            <a:r>
              <a:rPr lang="en-US" sz="2800">
                <a:solidFill>
                  <a:srgbClr val="FFFFFF"/>
                </a:solidFill>
                <a:latin typeface="WinInnwa" charset="0"/>
              </a:rPr>
              <a:t>xkdtcgrkefhukd,líaus;Zl;awmfukdcsD;rGrf;jyD;rSrkefhukdzJhí/ þrkefhum;oifwkdhtzkdhtvkd iSgpGefhaomig.ukd,fjzpf\/ ig.udkatmufarhbkdh&amp;mþokdh  jyKBuavmh[krdefhawmfrl\/</a:t>
            </a:r>
            <a:r>
              <a:rPr lang="ja-JP" altLang="en-US" sz="2800">
                <a:solidFill>
                  <a:srgbClr val="FFFFFF"/>
                </a:solidFill>
                <a:latin typeface="WinInnwa" charset="0"/>
              </a:rPr>
              <a:t>”</a:t>
            </a:r>
            <a:endParaRPr lang="en-US" sz="2400">
              <a:solidFill>
                <a:srgbClr val="FFFFFF"/>
              </a:solidFill>
              <a:latin typeface="WinInnwa" charset="0"/>
            </a:endParaRPr>
          </a:p>
        </p:txBody>
      </p:sp>
      <p:sp>
        <p:nvSpPr>
          <p:cNvPr id="14340" name="Text Box 11"/>
          <p:cNvSpPr txBox="1">
            <a:spLocks noChangeArrowheads="1"/>
          </p:cNvSpPr>
          <p:nvPr/>
        </p:nvSpPr>
        <p:spPr bwMode="auto">
          <a:xfrm>
            <a:off x="508000" y="3962400"/>
            <a:ext cx="65024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1600" b="0">
              <a:solidFill>
                <a:srgbClr val="FFFFFF"/>
              </a:solidFill>
              <a:latin typeface="Comic Sans MS" charset="0"/>
            </a:endParaRPr>
          </a:p>
        </p:txBody>
      </p:sp>
      <p:sp>
        <p:nvSpPr>
          <p:cNvPr id="154636" name="Rectangle 12"/>
          <p:cNvSpPr>
            <a:spLocks noChangeArrowheads="1"/>
          </p:cNvSpPr>
          <p:nvPr/>
        </p:nvSpPr>
        <p:spPr bwMode="auto">
          <a:xfrm>
            <a:off x="287338" y="4041775"/>
            <a:ext cx="8542337" cy="1135063"/>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lnSpc>
                <a:spcPct val="75000"/>
              </a:lnSpc>
            </a:pPr>
            <a:r>
              <a:rPr lang="en-US" sz="3200">
                <a:solidFill>
                  <a:srgbClr val="FFFFFF"/>
                </a:solidFill>
                <a:latin typeface="WinInnwa" charset="0"/>
              </a:rPr>
              <a:t> 20? </a:t>
            </a:r>
            <a:r>
              <a:rPr lang="ja-JP" altLang="en-US" sz="3200">
                <a:solidFill>
                  <a:srgbClr val="FFFFFF"/>
                </a:solidFill>
                <a:latin typeface="WinInnwa" charset="0"/>
              </a:rPr>
              <a:t>“</a:t>
            </a:r>
            <a:r>
              <a:rPr lang="en-US" sz="2800" b="0">
                <a:solidFill>
                  <a:srgbClr val="FFFFFF"/>
                </a:solidFill>
                <a:latin typeface="WinInnwa" charset="0"/>
              </a:rPr>
              <a:t>xkdenf;wlnpmpm;jyD;rScGufukdvnf;,lIí  </a:t>
            </a:r>
          </a:p>
          <a:p>
            <a:pPr algn="ctr">
              <a:lnSpc>
                <a:spcPct val="75000"/>
              </a:lnSpc>
            </a:pPr>
            <a:r>
              <a:rPr lang="en-US" sz="2800" b="0">
                <a:solidFill>
                  <a:srgbClr val="FFFFFF"/>
                </a:solidFill>
                <a:latin typeface="WinInnwa" charset="0"/>
              </a:rPr>
              <a:t>þcGufum;oifwdkhtbkdh  tvkdhiSgoGef;aomig\taoG;Ywnfaomy#dnmOfw&amp;m;opfjzpf\/</a:t>
            </a:r>
            <a:r>
              <a:rPr lang="ja-JP" altLang="en-US" sz="2800" b="0">
                <a:solidFill>
                  <a:srgbClr val="FFFFFF"/>
                </a:solidFill>
                <a:latin typeface="WinInnwa" charset="0"/>
              </a:rPr>
              <a:t>”</a:t>
            </a:r>
            <a:endParaRPr lang="en-US" sz="2800" b="0">
              <a:solidFill>
                <a:srgbClr val="FFFFFF"/>
              </a:solidFill>
              <a:latin typeface="WinInnwa" charset="0"/>
            </a:endParaRPr>
          </a:p>
        </p:txBody>
      </p:sp>
      <p:sp>
        <p:nvSpPr>
          <p:cNvPr id="154630" name="Oval 6"/>
          <p:cNvSpPr>
            <a:spLocks noChangeArrowheads="1"/>
          </p:cNvSpPr>
          <p:nvPr/>
        </p:nvSpPr>
        <p:spPr bwMode="auto">
          <a:xfrm>
            <a:off x="3009900" y="4492625"/>
            <a:ext cx="4543425" cy="69215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4343" name="Text Box 1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43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154643" name="Rectangle 1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51</a:t>
            </a:r>
          </a:p>
        </p:txBody>
      </p:sp>
      <p:sp>
        <p:nvSpPr>
          <p:cNvPr id="14347" name="Text Box 2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
        <p:nvSpPr>
          <p:cNvPr id="154646" name="Text Box 22"/>
          <p:cNvSpPr txBox="1">
            <a:spLocks noChangeArrowheads="1"/>
          </p:cNvSpPr>
          <p:nvPr/>
        </p:nvSpPr>
        <p:spPr bwMode="auto">
          <a:xfrm>
            <a:off x="2200275" y="1152525"/>
            <a:ext cx="4457700" cy="519113"/>
          </a:xfrm>
          <a:prstGeom prst="rect">
            <a:avLst/>
          </a:prstGeom>
          <a:noFill/>
          <a:ln w="9525">
            <a:noFill/>
            <a:miter lim="800000"/>
            <a:headEnd/>
            <a:tailEnd/>
          </a:ln>
          <a:effectLst>
            <a:outerShdw dist="81320" dir="2319588" algn="ctr" rotWithShape="0">
              <a:schemeClr val="bg2"/>
            </a:outerShdw>
          </a:effectLst>
        </p:spPr>
        <p:txBody>
          <a:bodyPr>
            <a:spAutoFit/>
          </a:bodyPr>
          <a:lstStyle/>
          <a:p>
            <a:pPr algn="ctr">
              <a:spcBef>
                <a:spcPct val="50000"/>
              </a:spcBef>
              <a:defRPr/>
            </a:pPr>
            <a:r>
              <a:rPr lang="en-US" sz="2800" dirty="0">
                <a:solidFill>
                  <a:srgbClr val="FFFFFF"/>
                </a:solidFill>
                <a:latin typeface="WinInnwa" pitchFamily="2" charset="0"/>
              </a:rPr>
              <a:t> </a:t>
            </a:r>
            <a:r>
              <a:rPr lang="en-US" sz="2800" dirty="0" err="1">
                <a:solidFill>
                  <a:srgbClr val="FFFFFF"/>
                </a:solidFill>
                <a:latin typeface="WinInnwa" pitchFamily="2" charset="0"/>
              </a:rPr>
              <a:t>vkum</a:t>
            </a:r>
            <a:r>
              <a:rPr lang="en-US" sz="2800" dirty="0">
                <a:solidFill>
                  <a:srgbClr val="FFFFFF"/>
                </a:solidFill>
                <a:latin typeface="WinInnwa" pitchFamily="2" charset="0"/>
              </a:rPr>
              <a:t> 22;19-20</a:t>
            </a:r>
          </a:p>
        </p:txBody>
      </p:sp>
    </p:spTree>
    <p:extLst>
      <p:ext uri="{BB962C8B-B14F-4D97-AF65-F5344CB8AC3E}">
        <p14:creationId xmlns:p14="http://schemas.microsoft.com/office/powerpoint/2010/main" val="101169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dissolve">
                                      <p:cBhvr>
                                        <p:cTn id="7" dur="5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dissolve">
                                      <p:cBhvr>
                                        <p:cTn id="12" dur="5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dissolve">
                                      <p:cBhvr>
                                        <p:cTn id="17" dur="5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585913" y="506413"/>
            <a:ext cx="6548437" cy="515937"/>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spcBef>
                <a:spcPct val="50000"/>
              </a:spcBef>
              <a:defRPr/>
            </a:pPr>
            <a:endParaRPr lang="my-MM" sz="2800">
              <a:solidFill>
                <a:srgbClr val="FFCC66"/>
              </a:solidFill>
              <a:latin typeface="Times New Roman" pitchFamily="18" charset="0"/>
            </a:endParaRPr>
          </a:p>
        </p:txBody>
      </p:sp>
      <p:sp>
        <p:nvSpPr>
          <p:cNvPr id="300035" name="Rectangle 3"/>
          <p:cNvSpPr>
            <a:spLocks noChangeArrowheads="1"/>
          </p:cNvSpPr>
          <p:nvPr/>
        </p:nvSpPr>
        <p:spPr bwMode="auto">
          <a:xfrm>
            <a:off x="557213" y="1774825"/>
            <a:ext cx="8183562" cy="3967163"/>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900">
                <a:solidFill>
                  <a:srgbClr val="FFFFFF"/>
                </a:solidFill>
                <a:latin typeface="WinInnwa" charset="0"/>
              </a:rPr>
              <a:t> </a:t>
            </a:r>
            <a:r>
              <a:rPr lang="en-US" sz="2800">
                <a:solidFill>
                  <a:srgbClr val="FFFFFF"/>
                </a:solidFill>
                <a:latin typeface="WinInnwa" charset="0"/>
              </a:rPr>
              <a:t>26? </a:t>
            </a:r>
            <a:r>
              <a:rPr lang="ja-JP" altLang="en-US" sz="2800">
                <a:solidFill>
                  <a:srgbClr val="FFFFFF"/>
                </a:solidFill>
                <a:latin typeface="WinInnwa" charset="0"/>
              </a:rPr>
              <a:t>“</a:t>
            </a:r>
            <a:r>
              <a:rPr lang="en-US" sz="2800">
                <a:solidFill>
                  <a:srgbClr val="FFFFFF"/>
                </a:solidFill>
                <a:latin typeface="WinInnwa" charset="0"/>
              </a:rPr>
              <a:t>xkdtcgpm;vsufaeBupOfwGif/ a,&amp;Slonfrkefhukd,líaus;Zl;awmfukdcsD;rGrf; jyD;rSrkefhukdzJ.í þrkefhum;ig.udk,fjzpf\/,lípm;Buavmh[krdefhawmfrlvsuf/ wynfhawmfwkdhtm;ay;awmfrl.\/</a:t>
            </a:r>
          </a:p>
          <a:p>
            <a:pPr algn="ctr">
              <a:spcBef>
                <a:spcPct val="50000"/>
              </a:spcBef>
            </a:pPr>
            <a:r>
              <a:rPr lang="en-US" sz="2800">
                <a:solidFill>
                  <a:srgbClr val="FFFFFF"/>
                </a:solidFill>
                <a:latin typeface="WinInnwa" charset="0"/>
              </a:rPr>
              <a:t>27? cGufudkvnf;,líIaus;Zl;awmfukdcsD;rGrf;jyD;rSolwkdhtm;ay;awmfrlí? aomufBuavmh?</a:t>
            </a:r>
          </a:p>
          <a:p>
            <a:pPr algn="ctr">
              <a:spcBef>
                <a:spcPct val="50000"/>
              </a:spcBef>
            </a:pPr>
            <a:r>
              <a:rPr lang="en-US" sz="2800">
                <a:solidFill>
                  <a:srgbClr val="FFFFFF"/>
                </a:solidFill>
                <a:latin typeface="WinInnwa" charset="0"/>
              </a:rPr>
              <a:t>28? þcGufum;y#dnmOfw&amp;m;opfESifhqkdifívlrsm;wkdh.tjypfudkvGwfapjcif;iSg oGef;aomig\taoG;jzpf\</a:t>
            </a:r>
            <a:endParaRPr lang="en-US" sz="900">
              <a:solidFill>
                <a:srgbClr val="FFFFFF"/>
              </a:solidFill>
              <a:latin typeface="WinInnwa" charset="0"/>
            </a:endParaRPr>
          </a:p>
        </p:txBody>
      </p:sp>
      <p:sp>
        <p:nvSpPr>
          <p:cNvPr id="300036" name="Oval 4"/>
          <p:cNvSpPr>
            <a:spLocks noChangeArrowheads="1"/>
          </p:cNvSpPr>
          <p:nvPr/>
        </p:nvSpPr>
        <p:spPr bwMode="auto">
          <a:xfrm>
            <a:off x="1985963" y="4697413"/>
            <a:ext cx="2857500" cy="59690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5365"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5366" name="Text Box 1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15367"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0047" name="Rectangle 1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52</a:t>
            </a:r>
          </a:p>
        </p:txBody>
      </p:sp>
      <p:sp>
        <p:nvSpPr>
          <p:cNvPr id="15370" name="Text Box 17"/>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
        <p:nvSpPr>
          <p:cNvPr id="300050" name="Text Box 18"/>
          <p:cNvSpPr txBox="1">
            <a:spLocks noChangeArrowheads="1"/>
          </p:cNvSpPr>
          <p:nvPr/>
        </p:nvSpPr>
        <p:spPr bwMode="auto">
          <a:xfrm>
            <a:off x="2509838" y="1150938"/>
            <a:ext cx="4060825" cy="519112"/>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2400" dirty="0">
                <a:solidFill>
                  <a:srgbClr val="FFFFFF"/>
                </a:solidFill>
                <a:latin typeface="WinInnwa" pitchFamily="2" charset="0"/>
              </a:rPr>
              <a:t> </a:t>
            </a:r>
            <a:r>
              <a:rPr lang="en-US" sz="2800" dirty="0" err="1">
                <a:solidFill>
                  <a:srgbClr val="FFFFFF"/>
                </a:solidFill>
                <a:latin typeface="WinInnwa" pitchFamily="2" charset="0"/>
              </a:rPr>
              <a:t>romJ</a:t>
            </a:r>
            <a:r>
              <a:rPr lang="en-US" sz="2800" dirty="0">
                <a:solidFill>
                  <a:srgbClr val="FFFFFF"/>
                </a:solidFill>
                <a:latin typeface="WinInnwa" pitchFamily="2" charset="0"/>
              </a:rPr>
              <a:t> 26; 26-28</a:t>
            </a:r>
            <a:endParaRPr lang="en-US" sz="2400" dirty="0">
              <a:solidFill>
                <a:srgbClr val="FFFFFF"/>
              </a:solidFill>
              <a:latin typeface="WinInnwa" pitchFamily="2" charset="0"/>
            </a:endParaRPr>
          </a:p>
        </p:txBody>
      </p:sp>
      <p:sp>
        <p:nvSpPr>
          <p:cNvPr id="15372" name="Rectangle 19"/>
          <p:cNvSpPr>
            <a:spLocks noChangeArrowheads="1"/>
          </p:cNvSpPr>
          <p:nvPr/>
        </p:nvSpPr>
        <p:spPr bwMode="auto">
          <a:xfrm>
            <a:off x="3130550" y="342900"/>
            <a:ext cx="38052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ja-JP" altLang="en-US" sz="3200">
                <a:solidFill>
                  <a:srgbClr val="FFCC66"/>
                </a:solidFill>
                <a:latin typeface="WinInnwa" charset="0"/>
              </a:rPr>
              <a:t>“</a:t>
            </a:r>
            <a:r>
              <a:rPr lang="en-US" sz="3200">
                <a:solidFill>
                  <a:srgbClr val="FFCC66"/>
                </a:solidFill>
                <a:latin typeface="WinInnwa" charset="0"/>
              </a:rPr>
              <a:t>"r®opfusrf;aBumfjimcsuf</a:t>
            </a:r>
            <a:r>
              <a:rPr lang="ja-JP" altLang="en-US" sz="3200">
                <a:solidFill>
                  <a:srgbClr val="FFCC66"/>
                </a:solidFill>
                <a:latin typeface="WinInnwa" charset="0"/>
              </a:rPr>
              <a:t>”</a:t>
            </a:r>
            <a:endParaRPr lang="en-US" sz="3200">
              <a:solidFill>
                <a:srgbClr val="FFCC66"/>
              </a:solidFill>
              <a:latin typeface="WinInnwa" charset="0"/>
            </a:endParaRPr>
          </a:p>
        </p:txBody>
      </p:sp>
    </p:spTree>
    <p:extLst>
      <p:ext uri="{BB962C8B-B14F-4D97-AF65-F5344CB8AC3E}">
        <p14:creationId xmlns:p14="http://schemas.microsoft.com/office/powerpoint/2010/main" val="36210554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p:cTn id="7" dur="500" fill="hold"/>
                                        <p:tgtEl>
                                          <p:spTgt spid="300036"/>
                                        </p:tgtEl>
                                        <p:attrNameLst>
                                          <p:attrName>ppt_w</p:attrName>
                                        </p:attrNameLst>
                                      </p:cBhvr>
                                      <p:tavLst>
                                        <p:tav tm="0">
                                          <p:val>
                                            <p:fltVal val="0"/>
                                          </p:val>
                                        </p:tav>
                                        <p:tav tm="100000">
                                          <p:val>
                                            <p:strVal val="#ppt_w"/>
                                          </p:val>
                                        </p:tav>
                                      </p:tavLst>
                                    </p:anim>
                                    <p:anim calcmode="lin" valueType="num">
                                      <p:cBhvr>
                                        <p:cTn id="8" dur="500" fill="hold"/>
                                        <p:tgtEl>
                                          <p:spTgt spid="300036"/>
                                        </p:tgtEl>
                                        <p:attrNameLst>
                                          <p:attrName>ppt_h</p:attrName>
                                        </p:attrNameLst>
                                      </p:cBhvr>
                                      <p:tavLst>
                                        <p:tav tm="0">
                                          <p:val>
                                            <p:fltVal val="0"/>
                                          </p:val>
                                        </p:tav>
                                        <p:tav tm="100000">
                                          <p:val>
                                            <p:strVal val="#ppt_h"/>
                                          </p:val>
                                        </p:tav>
                                      </p:tavLst>
                                    </p:anim>
                                    <p:anim calcmode="lin" valueType="num">
                                      <p:cBhvr>
                                        <p:cTn id="9" dur="500" fill="hold"/>
                                        <p:tgtEl>
                                          <p:spTgt spid="300036"/>
                                        </p:tgtEl>
                                        <p:attrNameLst>
                                          <p:attrName>ppt_x</p:attrName>
                                        </p:attrNameLst>
                                      </p:cBhvr>
                                      <p:tavLst>
                                        <p:tav tm="0">
                                          <p:val>
                                            <p:fltVal val="0.5"/>
                                          </p:val>
                                        </p:tav>
                                        <p:tav tm="100000">
                                          <p:val>
                                            <p:strVal val="#ppt_x"/>
                                          </p:val>
                                        </p:tav>
                                      </p:tavLst>
                                    </p:anim>
                                    <p:anim calcmode="lin" valueType="num">
                                      <p:cBhvr>
                                        <p:cTn id="10"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solidFill>
                  <a:schemeClr val="bg1"/>
                </a:solidFill>
                <a:latin typeface="Times New Roman" charset="0"/>
              </a:rPr>
              <a:t>Sunset from Kursi</a:t>
            </a:r>
            <a:endParaRPr lang="en-US">
              <a:latin typeface="Times New Roman" charset="0"/>
            </a:endParaRPr>
          </a:p>
        </p:txBody>
      </p:sp>
      <p:pic>
        <p:nvPicPr>
          <p:cNvPr id="16387"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74650"/>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1600">
                <a:solidFill>
                  <a:srgbClr val="FFFFFF"/>
                </a:solidFill>
                <a:effectLst>
                  <a:outerShdw blurRad="38100" dist="38100" dir="2700000" algn="tl">
                    <a:srgbClr val="000000"/>
                  </a:outerShdw>
                </a:effectLst>
                <a:latin typeface="Comic Sans MS" charset="0"/>
              </a:rPr>
              <a:t>WHAT IS HAPPENING HERE?</a:t>
            </a:r>
          </a:p>
        </p:txBody>
      </p:sp>
      <p:pic>
        <p:nvPicPr>
          <p:cNvPr id="16389"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38113"/>
            <a:ext cx="9258300" cy="7010401"/>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6999" name="Text Box 7"/>
          <p:cNvSpPr txBox="1">
            <a:spLocks noChangeArrowheads="1"/>
          </p:cNvSpPr>
          <p:nvPr/>
        </p:nvSpPr>
        <p:spPr bwMode="auto">
          <a:xfrm>
            <a:off x="1079500" y="466725"/>
            <a:ext cx="6907213" cy="914400"/>
          </a:xfrm>
          <a:prstGeom prst="rect">
            <a:avLst/>
          </a:prstGeom>
          <a:noFill/>
          <a:ln w="9525">
            <a:noFill/>
            <a:miter lim="800000"/>
            <a:headEnd/>
            <a:tailEnd/>
          </a:ln>
          <a:effectLst>
            <a:outerShdw dist="71842" dir="2700000" algn="ctr" rotWithShape="0">
              <a:schemeClr val="bg1"/>
            </a:outerShdw>
          </a:effectLst>
        </p:spPr>
        <p:txBody>
          <a:bodyPr>
            <a:spAutoFit/>
          </a:bodyPr>
          <a:lstStyle/>
          <a:p>
            <a:pPr algn="ctr">
              <a:spcBef>
                <a:spcPct val="50000"/>
              </a:spcBef>
              <a:defRPr/>
            </a:pPr>
            <a:r>
              <a:rPr lang="en-US" sz="4800" dirty="0">
                <a:solidFill>
                  <a:srgbClr val="99CCFF"/>
                </a:solidFill>
                <a:latin typeface="WinInnwa" pitchFamily="2" charset="0"/>
              </a:rPr>
              <a:t> </a:t>
            </a:r>
            <a:r>
              <a:rPr lang="en-US" sz="5400" dirty="0">
                <a:solidFill>
                  <a:srgbClr val="99CCFF"/>
                </a:solidFill>
                <a:latin typeface="WinInnwa" pitchFamily="2" charset="0"/>
              </a:rPr>
              <a:t>'</a:t>
            </a:r>
            <a:r>
              <a:rPr lang="en-US" sz="5400" dirty="0" err="1">
                <a:solidFill>
                  <a:srgbClr val="99CCFF"/>
                </a:solidFill>
                <a:latin typeface="WinInnwa" pitchFamily="2" charset="0"/>
              </a:rPr>
              <a:t>DrSmb,fvdkjzpfoGm;ovJ</a:t>
            </a:r>
            <a:r>
              <a:rPr lang="en-US" sz="5400" dirty="0">
                <a:solidFill>
                  <a:srgbClr val="99CCFF"/>
                </a:solidFill>
                <a:latin typeface="WinInnwa" pitchFamily="2" charset="0"/>
              </a:rPr>
              <a:t>?</a:t>
            </a:r>
          </a:p>
        </p:txBody>
      </p:sp>
      <p:sp>
        <p:nvSpPr>
          <p:cNvPr id="597000" name="Text Box 8"/>
          <p:cNvSpPr txBox="1">
            <a:spLocks noChangeArrowheads="1"/>
          </p:cNvSpPr>
          <p:nvPr/>
        </p:nvSpPr>
        <p:spPr bwMode="auto">
          <a:xfrm>
            <a:off x="1039813" y="3076575"/>
            <a:ext cx="6907212" cy="2246313"/>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4000">
                <a:solidFill>
                  <a:srgbClr val="FFFFFF"/>
                </a:solidFill>
                <a:effectLst>
                  <a:outerShdw blurRad="38100" dist="38100" dir="2700000" algn="tl">
                    <a:srgbClr val="000000"/>
                  </a:outerShdw>
                </a:effectLst>
                <a:latin typeface="WinInnwa" charset="0"/>
              </a:rPr>
              <a:t>tajz  ---</a:t>
            </a:r>
          </a:p>
          <a:p>
            <a:pPr algn="ctr">
              <a:spcBef>
                <a:spcPct val="50000"/>
              </a:spcBef>
            </a:pPr>
            <a:r>
              <a:rPr lang="en-US" sz="4000">
                <a:solidFill>
                  <a:srgbClr val="FFFFFF"/>
                </a:solidFill>
                <a:effectLst>
                  <a:outerShdw blurRad="38100" dist="38100" dir="2700000" algn="tl">
                    <a:srgbClr val="000000"/>
                  </a:outerShdw>
                </a:effectLst>
                <a:latin typeface="WinInnwa" charset="0"/>
              </a:rPr>
              <a:t>zefqif;&amp;SifESif. olzefqif;xm;aomvlwkdh.\      qufqHa&amp;;vHk;0ajymif;vJoGm;onf?</a:t>
            </a:r>
          </a:p>
        </p:txBody>
      </p:sp>
      <p:sp>
        <p:nvSpPr>
          <p:cNvPr id="16393" name="Text Box 1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16394"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97005" name="Rectangle 13"/>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97006"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53</a:t>
            </a:r>
          </a:p>
        </p:txBody>
      </p:sp>
    </p:spTree>
    <p:extLst>
      <p:ext uri="{BB962C8B-B14F-4D97-AF65-F5344CB8AC3E}">
        <p14:creationId xmlns:p14="http://schemas.microsoft.com/office/powerpoint/2010/main" val="42913146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97000">
                                            <p:txEl>
                                              <p:pRg st="1" end="1"/>
                                            </p:txEl>
                                          </p:spTgt>
                                        </p:tgtEl>
                                        <p:attrNameLst>
                                          <p:attrName>style.visibility</p:attrName>
                                        </p:attrNameLst>
                                      </p:cBhvr>
                                      <p:to>
                                        <p:strVal val="visible"/>
                                      </p:to>
                                    </p:set>
                                    <p:animEffect transition="in" filter="wipe(up)">
                                      <p:cBhvr>
                                        <p:cTn id="20" dur="75"/>
                                        <p:tgtEl>
                                          <p:spTgt spid="5970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7411" name="Text Box 4"/>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17414" name="Picture 11" descr="Sinai view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94962" name="Text Box 18"/>
          <p:cNvSpPr txBox="1">
            <a:spLocks noChangeArrowheads="1"/>
          </p:cNvSpPr>
          <p:nvPr/>
        </p:nvSpPr>
        <p:spPr bwMode="auto">
          <a:xfrm>
            <a:off x="914400" y="871538"/>
            <a:ext cx="7243763" cy="1362075"/>
          </a:xfrm>
          <a:prstGeom prst="rect">
            <a:avLst/>
          </a:prstGeom>
          <a:noFill/>
          <a:ln w="9525">
            <a:noFill/>
            <a:miter lim="800000"/>
            <a:headEnd/>
            <a:tailEnd/>
          </a:ln>
          <a:effectLst>
            <a:outerShdw dist="53882" dir="2700000" algn="ctr" rotWithShape="0">
              <a:schemeClr val="bg1"/>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5000"/>
              </a:lnSpc>
              <a:spcBef>
                <a:spcPct val="50000"/>
              </a:spcBef>
            </a:pPr>
            <a:r>
              <a:rPr lang="en-US" sz="4000">
                <a:solidFill>
                  <a:srgbClr val="FFFFFF"/>
                </a:solidFill>
                <a:latin typeface="WinInnwa" charset="0"/>
              </a:rPr>
              <a:t> "r®a[mif;usrf;\</a:t>
            </a:r>
            <a:r>
              <a:rPr lang="ja-JP" altLang="en-US" sz="4000">
                <a:solidFill>
                  <a:srgbClr val="FFFFFF"/>
                </a:solidFill>
                <a:latin typeface="WinInnwa" charset="0"/>
              </a:rPr>
              <a:t>“</a:t>
            </a:r>
            <a:r>
              <a:rPr lang="en-US" sz="4000" i="1" u="sng">
                <a:solidFill>
                  <a:srgbClr val="FFFFFF"/>
                </a:solidFill>
                <a:latin typeface="WinInnwa" charset="0"/>
              </a:rPr>
              <a:t>jzpf&amp;rnf</a:t>
            </a:r>
            <a:r>
              <a:rPr lang="ja-JP" altLang="en-US" sz="4000" i="1" u="sng">
                <a:solidFill>
                  <a:srgbClr val="FFFFFF"/>
                </a:solidFill>
                <a:latin typeface="WinInnwa" charset="0"/>
              </a:rPr>
              <a:t>”</a:t>
            </a:r>
            <a:r>
              <a:rPr lang="en-US" sz="4000" u="sng">
                <a:solidFill>
                  <a:srgbClr val="FFFFFF"/>
                </a:solidFill>
                <a:latin typeface="WinInnwa" charset="0"/>
              </a:rPr>
              <a:t> </a:t>
            </a:r>
          </a:p>
          <a:p>
            <a:pPr algn="ctr">
              <a:lnSpc>
                <a:spcPct val="75000"/>
              </a:lnSpc>
              <a:spcBef>
                <a:spcPct val="50000"/>
              </a:spcBef>
            </a:pPr>
            <a:r>
              <a:rPr lang="en-US" sz="4000">
                <a:solidFill>
                  <a:srgbClr val="FFFFFF"/>
                </a:solidFill>
                <a:latin typeface="WinInnwa" charset="0"/>
              </a:rPr>
              <a:t>qkdonfhtawG;tac:onf - --  </a:t>
            </a:r>
          </a:p>
        </p:txBody>
      </p:sp>
      <p:sp>
        <p:nvSpPr>
          <p:cNvPr id="17417"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94951" name="Rectangle 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54</a:t>
            </a:r>
          </a:p>
        </p:txBody>
      </p:sp>
      <p:sp>
        <p:nvSpPr>
          <p:cNvPr id="17420" name="Text Box 10"/>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sp>
        <p:nvSpPr>
          <p:cNvPr id="17421"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94965" name="Rectangle 21"/>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Tree>
    <p:extLst>
      <p:ext uri="{BB962C8B-B14F-4D97-AF65-F5344CB8AC3E}">
        <p14:creationId xmlns:p14="http://schemas.microsoft.com/office/powerpoint/2010/main" val="211214617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18435"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lgn="ctr">
              <a:lnSpc>
                <a:spcPct val="75000"/>
              </a:lnSpc>
              <a:spcBef>
                <a:spcPct val="50000"/>
              </a:spcBef>
            </a:pPr>
            <a:r>
              <a:rPr lang="en-US" sz="3200">
                <a:solidFill>
                  <a:srgbClr val="FFFFFF"/>
                </a:solidFill>
                <a:latin typeface="WinInnwa" charset="0"/>
              </a:rPr>
              <a:t>"r®a[mif;usrf;\ </a:t>
            </a:r>
            <a:r>
              <a:rPr lang="ja-JP" altLang="en-US" sz="3200" i="1" u="sng">
                <a:solidFill>
                  <a:srgbClr val="FFFFFF"/>
                </a:solidFill>
                <a:latin typeface="WinInnwa" charset="0"/>
              </a:rPr>
              <a:t>“</a:t>
            </a:r>
            <a:r>
              <a:rPr lang="en-US" sz="3200" i="1" u="sng">
                <a:solidFill>
                  <a:srgbClr val="FFFFFF"/>
                </a:solidFill>
                <a:latin typeface="WinInnwa" charset="0"/>
              </a:rPr>
              <a:t>jzpf&amp;rnf</a:t>
            </a:r>
            <a:r>
              <a:rPr lang="ja-JP" altLang="en-US" sz="3200">
                <a:solidFill>
                  <a:srgbClr val="FFFFFF"/>
                </a:solidFill>
                <a:latin typeface="WinInnwa" charset="0"/>
              </a:rPr>
              <a:t>”</a:t>
            </a:r>
            <a:r>
              <a:rPr lang="en-US" sz="3200">
                <a:solidFill>
                  <a:srgbClr val="FFFFFF"/>
                </a:solidFill>
                <a:latin typeface="WinInnwa" charset="0"/>
              </a:rPr>
              <a:t> qkdonfhtawG;tac:onf - --</a:t>
            </a:r>
            <a:r>
              <a:rPr lang="en-US">
                <a:solidFill>
                  <a:srgbClr val="FFFFFF"/>
                </a:solidFill>
                <a:latin typeface="WinInnwa" charset="0"/>
              </a:rPr>
              <a:t>  </a:t>
            </a:r>
          </a:p>
          <a:p>
            <a:pPr algn="ctr"/>
            <a:endParaRPr lang="en-US">
              <a:solidFill>
                <a:srgbClr val="FFFFFF"/>
              </a:solidFill>
              <a:effectLst>
                <a:outerShdw blurRad="38100" dist="38100" dir="2700000" algn="tl">
                  <a:srgbClr val="000000"/>
                </a:outerShdw>
              </a:effectLst>
              <a:latin typeface="WinInnwa" charset="0"/>
            </a:endParaRPr>
          </a:p>
        </p:txBody>
      </p:sp>
      <p:sp>
        <p:nvSpPr>
          <p:cNvPr id="18437"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01094" name="Text Box 6"/>
          <p:cNvSpPr txBox="1">
            <a:spLocks noChangeArrowheads="1"/>
          </p:cNvSpPr>
          <p:nvPr/>
        </p:nvSpPr>
        <p:spPr bwMode="auto">
          <a:xfrm>
            <a:off x="576263" y="3573463"/>
            <a:ext cx="8262937" cy="954087"/>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5000"/>
              </a:lnSpc>
              <a:spcBef>
                <a:spcPct val="50000"/>
              </a:spcBef>
            </a:pPr>
            <a:r>
              <a:rPr lang="en-US" sz="4000">
                <a:solidFill>
                  <a:srgbClr val="99CCFF"/>
                </a:solidFill>
                <a:latin typeface="WinInnwa" charset="0"/>
              </a:rPr>
              <a:t> </a:t>
            </a:r>
            <a:r>
              <a:rPr lang="en-US" sz="3200">
                <a:solidFill>
                  <a:srgbClr val="99CCFF"/>
                </a:solidFill>
                <a:latin typeface="WinInnwa" charset="0"/>
              </a:rPr>
              <a:t>"r®opfusrf;\</a:t>
            </a:r>
            <a:r>
              <a:rPr lang="ja-JP" altLang="en-US" sz="3200">
                <a:solidFill>
                  <a:srgbClr val="99CCFF"/>
                </a:solidFill>
                <a:latin typeface="WinInnwa" charset="0"/>
              </a:rPr>
              <a:t>“</a:t>
            </a:r>
            <a:r>
              <a:rPr lang="en-US" sz="3200">
                <a:solidFill>
                  <a:srgbClr val="99CCFF"/>
                </a:solidFill>
                <a:latin typeface="WinInnwa" charset="0"/>
              </a:rPr>
              <a:t>jzpfrnf</a:t>
            </a:r>
            <a:r>
              <a:rPr lang="ja-JP" altLang="en-US" sz="3200">
                <a:solidFill>
                  <a:srgbClr val="99CCFF"/>
                </a:solidFill>
                <a:latin typeface="WinInnwa" charset="0"/>
              </a:rPr>
              <a:t>”</a:t>
            </a:r>
            <a:r>
              <a:rPr lang="en-US" sz="3200">
                <a:solidFill>
                  <a:srgbClr val="99CCFF"/>
                </a:solidFill>
                <a:latin typeface="WinInnwa" charset="0"/>
              </a:rPr>
              <a:t> qkdonfhtawGtac:udkvrf;aBumif;ay;jzpfapcJhonf?</a:t>
            </a:r>
          </a:p>
        </p:txBody>
      </p:sp>
      <p:sp>
        <p:nvSpPr>
          <p:cNvPr id="601101" name="Text Box 13"/>
          <p:cNvSpPr txBox="1">
            <a:spLocks noChangeArrowheads="1"/>
          </p:cNvSpPr>
          <p:nvPr/>
        </p:nvSpPr>
        <p:spPr bwMode="auto">
          <a:xfrm>
            <a:off x="914400" y="871538"/>
            <a:ext cx="7243763" cy="549275"/>
          </a:xfrm>
          <a:prstGeom prst="rect">
            <a:avLst/>
          </a:prstGeom>
          <a:noFill/>
          <a:ln w="9525">
            <a:noFill/>
            <a:miter lim="800000"/>
            <a:headEnd/>
            <a:tailEnd/>
          </a:ln>
          <a:effectLst>
            <a:outerShdw dist="53882" dir="2700000" algn="ctr" rotWithShape="0">
              <a:schemeClr val="bg1"/>
            </a:outerShdw>
          </a:effectLst>
        </p:spPr>
        <p:txBody>
          <a:bodyPr>
            <a:spAutoFit/>
          </a:bodyPr>
          <a:lstStyle/>
          <a:p>
            <a:pPr algn="ctr">
              <a:lnSpc>
                <a:spcPct val="75000"/>
              </a:lnSpc>
              <a:spcBef>
                <a:spcPct val="50000"/>
              </a:spcBef>
              <a:defRPr/>
            </a:pPr>
            <a:r>
              <a:rPr lang="en-US" sz="4000">
                <a:solidFill>
                  <a:srgbClr val="FFFFFF"/>
                </a:solidFill>
                <a:latin typeface="Comic Sans MS" pitchFamily="66" charset="0"/>
              </a:rPr>
              <a:t> </a:t>
            </a:r>
          </a:p>
        </p:txBody>
      </p:sp>
      <p:sp>
        <p:nvSpPr>
          <p:cNvPr id="601102" name="Text Box 14"/>
          <p:cNvSpPr txBox="1">
            <a:spLocks noChangeArrowheads="1"/>
          </p:cNvSpPr>
          <p:nvPr/>
        </p:nvSpPr>
        <p:spPr bwMode="auto">
          <a:xfrm>
            <a:off x="287338" y="4787900"/>
            <a:ext cx="8856662" cy="1570038"/>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dirty="0">
                <a:solidFill>
                  <a:srgbClr val="FFFF00"/>
                </a:solidFill>
                <a:latin typeface="WinInnwa" pitchFamily="2" charset="0"/>
              </a:rPr>
              <a:t> </a:t>
            </a:r>
            <a:r>
              <a:rPr lang="en-US" sz="3200" dirty="0" err="1">
                <a:solidFill>
                  <a:srgbClr val="FFFF00"/>
                </a:solidFill>
                <a:latin typeface="WinInnwa" pitchFamily="2" charset="0"/>
              </a:rPr>
              <a:t>tb,fuJhodkUenf</a:t>
            </a:r>
            <a:r>
              <a:rPr lang="en-US" sz="3200" dirty="0">
                <a:solidFill>
                  <a:srgbClr val="FFFF00"/>
                </a:solidFill>
                <a:latin typeface="WinInnwa" pitchFamily="2" charset="0"/>
              </a:rPr>
              <a:t>;[</a:t>
            </a:r>
            <a:r>
              <a:rPr lang="en-US" sz="3200" dirty="0" err="1">
                <a:solidFill>
                  <a:srgbClr val="FFFF00"/>
                </a:solidFill>
                <a:latin typeface="WinInnwa" pitchFamily="2" charset="0"/>
              </a:rPr>
              <a:t>lrlum</a:t>
            </a:r>
            <a:r>
              <a:rPr lang="en-US" sz="3200" dirty="0">
                <a:solidFill>
                  <a:srgbClr val="FFFF00"/>
                </a:solidFill>
                <a:latin typeface="WinInnwa" pitchFamily="2" charset="0"/>
              </a:rPr>
              <a:t>; - - - oefY&amp;Sif;aom0dnmOfawmf\ </a:t>
            </a:r>
            <a:r>
              <a:rPr lang="en-US" sz="3200" dirty="0" err="1">
                <a:solidFill>
                  <a:srgbClr val="FFFF00"/>
                </a:solidFill>
                <a:latin typeface="WinInnwa" pitchFamily="2" charset="0"/>
              </a:rPr>
              <a:t>twGif;ESdk;aqmfrIonf,HkBunfolwkdif;udk</a:t>
            </a:r>
            <a:r>
              <a:rPr lang="en-US" sz="3200" dirty="0">
                <a:solidFill>
                  <a:srgbClr val="FFFF00"/>
                </a:solidFill>
                <a:latin typeface="WinInnwa" pitchFamily="2" charset="0"/>
              </a:rPr>
              <a:t> </a:t>
            </a:r>
            <a:r>
              <a:rPr lang="en-US" sz="3200" dirty="0" err="1">
                <a:solidFill>
                  <a:srgbClr val="FFFF00"/>
                </a:solidFill>
                <a:latin typeface="WinInnwa" pitchFamily="2" charset="0"/>
              </a:rPr>
              <a:t>ar&amp;Sd,owif;aumif</a:t>
            </a:r>
            <a:r>
              <a:rPr lang="en-US" sz="3200" dirty="0">
                <a:solidFill>
                  <a:srgbClr val="FFFF00"/>
                </a:solidFill>
                <a:latin typeface="WinInnwa" pitchFamily="2" charset="0"/>
              </a:rPr>
              <a:t>;\</a:t>
            </a:r>
            <a:r>
              <a:rPr lang="en-US" sz="3200" dirty="0" err="1">
                <a:solidFill>
                  <a:srgbClr val="FFFF00"/>
                </a:solidFill>
                <a:latin typeface="WinInnwa" pitchFamily="2" charset="0"/>
              </a:rPr>
              <a:t>oufaojzpfaponf</a:t>
            </a:r>
            <a:r>
              <a:rPr lang="en-US" sz="3200" dirty="0">
                <a:solidFill>
                  <a:srgbClr val="FFFF00"/>
                </a:solidFill>
                <a:latin typeface="WinInnwa" pitchFamily="2" charset="0"/>
              </a:rPr>
              <a:t>?</a:t>
            </a:r>
          </a:p>
        </p:txBody>
      </p:sp>
      <p:sp>
        <p:nvSpPr>
          <p:cNvPr id="601103" name="AutoShape 15"/>
          <p:cNvSpPr>
            <a:spLocks noChangeArrowheads="1"/>
          </p:cNvSpPr>
          <p:nvPr/>
        </p:nvSpPr>
        <p:spPr bwMode="auto">
          <a:xfrm>
            <a:off x="474663" y="4757738"/>
            <a:ext cx="8669337" cy="1595437"/>
          </a:xfrm>
          <a:prstGeom prst="roundRect">
            <a:avLst>
              <a:gd name="adj" fmla="val 16667"/>
            </a:avLst>
          </a:prstGeom>
          <a:noFill/>
          <a:ln w="57150">
            <a:solidFill>
              <a:srgbClr val="99CCFF"/>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8442" name="Text Box 22"/>
          <p:cNvSpPr txBox="1">
            <a:spLocks noChangeArrowheads="1"/>
          </p:cNvSpPr>
          <p:nvPr/>
        </p:nvSpPr>
        <p:spPr bwMode="auto">
          <a:xfrm>
            <a:off x="8820150" y="6469063"/>
            <a:ext cx="32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
        <p:nvSpPr>
          <p:cNvPr id="601111" name="Rectangle 2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55</a:t>
            </a:r>
          </a:p>
        </p:txBody>
      </p:sp>
    </p:spTree>
    <p:extLst>
      <p:ext uri="{BB962C8B-B14F-4D97-AF65-F5344CB8AC3E}">
        <p14:creationId xmlns:p14="http://schemas.microsoft.com/office/powerpoint/2010/main" val="375472900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dissolve">
                                      <p:cBhvr>
                                        <p:cTn id="15" dur="5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19459"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6" name="Rectangle 4"/>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946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17478" name="Rectangle 6"/>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17484" name="Text Box 12"/>
          <p:cNvSpPr txBox="1">
            <a:spLocks noChangeArrowheads="1"/>
          </p:cNvSpPr>
          <p:nvPr/>
        </p:nvSpPr>
        <p:spPr bwMode="auto">
          <a:xfrm>
            <a:off x="2190750" y="688975"/>
            <a:ext cx="4694238" cy="2255838"/>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4200">
                <a:solidFill>
                  <a:srgbClr val="EF1F1D"/>
                </a:solidFill>
                <a:effectLst>
                  <a:outerShdw blurRad="38100" dist="38100" dir="2700000" algn="tl">
                    <a:srgbClr val="000000"/>
                  </a:outerShdw>
                </a:effectLst>
                <a:latin typeface="WinInnwa" charset="0"/>
              </a:rPr>
              <a:t>ynwf</a:t>
            </a: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3600">
                <a:solidFill>
                  <a:srgbClr val="FFFFFF"/>
                </a:solidFill>
                <a:effectLst>
                  <a:outerShdw blurRad="38100" dist="38100" dir="2700000" algn="tl">
                    <a:srgbClr val="000000"/>
                  </a:outerShdw>
                </a:effectLst>
                <a:latin typeface="WinInnwa" charset="0"/>
              </a:rPr>
              <a:t> qkdonfht&amp;monf</a:t>
            </a:r>
          </a:p>
        </p:txBody>
      </p:sp>
      <p:sp>
        <p:nvSpPr>
          <p:cNvPr id="617486" name="Text Box 14"/>
          <p:cNvSpPr txBox="1">
            <a:spLocks noChangeArrowheads="1"/>
          </p:cNvSpPr>
          <p:nvPr/>
        </p:nvSpPr>
        <p:spPr bwMode="auto">
          <a:xfrm>
            <a:off x="1063625" y="2730500"/>
            <a:ext cx="6977063" cy="3170238"/>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4200">
                <a:solidFill>
                  <a:srgbClr val="99CCFF"/>
                </a:solidFill>
                <a:effectLst>
                  <a:outerShdw blurRad="38100" dist="38100" dir="2700000" algn="tl">
                    <a:srgbClr val="000000"/>
                  </a:outerShdw>
                </a:effectLst>
                <a:latin typeface="WinInnwa" charset="0"/>
              </a:rPr>
              <a:t> </a:t>
            </a:r>
            <a:r>
              <a:rPr lang="en-US" sz="6000">
                <a:solidFill>
                  <a:srgbClr val="99CCFF"/>
                </a:solidFill>
                <a:effectLst>
                  <a:outerShdw blurRad="38100" dist="38100" dir="2700000" algn="tl">
                    <a:srgbClr val="000000"/>
                  </a:outerShdw>
                </a:effectLst>
                <a:latin typeface="WinInnwa" charset="0"/>
              </a:rPr>
              <a:t>aus;Zl;awmfukdvrf; aBumif;zGifhay;onf?   </a:t>
            </a:r>
          </a:p>
        </p:txBody>
      </p:sp>
      <p:sp>
        <p:nvSpPr>
          <p:cNvPr id="19466" name="Text Box 16"/>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sp>
        <p:nvSpPr>
          <p:cNvPr id="617489" name="Rectangle 1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56</a:t>
            </a:r>
          </a:p>
        </p:txBody>
      </p:sp>
    </p:spTree>
    <p:extLst>
      <p:ext uri="{BB962C8B-B14F-4D97-AF65-F5344CB8AC3E}">
        <p14:creationId xmlns:p14="http://schemas.microsoft.com/office/powerpoint/2010/main" val="22296082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dissolve">
                                      <p:cBhvr>
                                        <p:cTn id="7" dur="500"/>
                                        <p:tgtEl>
                                          <p:spTgt spid="6174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dissolve">
                                      <p:cBhvr>
                                        <p:cTn id="11" dur="500"/>
                                        <p:tgtEl>
                                          <p:spTgt spid="61748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dissolve">
                                      <p:cBhvr>
                                        <p:cTn id="15" dur="5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dist="107763" dir="2700000" algn="ctr" rotWithShape="0">
              <a:schemeClr val="bg2"/>
            </a:outerShdw>
          </a:effectLst>
        </p:spPr>
      </p:pic>
      <p:sp>
        <p:nvSpPr>
          <p:cNvPr id="20483" name="Text Box 6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0484" name="Text Box 72"/>
          <p:cNvSpPr txBox="1">
            <a:spLocks noChangeArrowheads="1"/>
          </p:cNvSpPr>
          <p:nvPr/>
        </p:nvSpPr>
        <p:spPr bwMode="auto">
          <a:xfrm>
            <a:off x="88058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0485"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7437" name="Rectangle 7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57</a:t>
            </a:r>
          </a:p>
        </p:txBody>
      </p:sp>
      <p:sp>
        <p:nvSpPr>
          <p:cNvPr id="20488" name="Text Box 82"/>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1800">
              <a:solidFill>
                <a:srgbClr val="FFFFFF"/>
              </a:solidFill>
              <a:latin typeface="Comic Sans MS" charset="0"/>
            </a:endParaRPr>
          </a:p>
        </p:txBody>
      </p:sp>
      <p:grpSp>
        <p:nvGrpSpPr>
          <p:cNvPr id="20489"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47" name="Rectangle 87"/>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CREATION</a:t>
              </a:r>
              <a:endParaRPr lang="en-US" sz="2800">
                <a:solidFill>
                  <a:srgbClr val="FFA27C"/>
                </a:solidFill>
                <a:effectLst>
                  <a:outerShdw blurRad="38100" dist="38100" dir="2700000" algn="tl">
                    <a:srgbClr val="FFFFFF"/>
                  </a:outerShdw>
                </a:effectLst>
                <a:latin typeface="Helvetica" charset="0"/>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0"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3" name="Rectangle 9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ABRAHAM</a:t>
              </a:r>
              <a:endParaRPr lang="en-US" sz="2800">
                <a:solidFill>
                  <a:srgbClr val="FFA27C"/>
                </a:solidFill>
                <a:effectLst>
                  <a:outerShdw blurRad="38100" dist="38100" dir="2700000" algn="tl">
                    <a:srgbClr val="FFFFFF"/>
                  </a:outerShdw>
                </a:effectLst>
                <a:latin typeface="Helvetica" charset="0"/>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1"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59" name="Rectangle 99"/>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JOSEPH</a:t>
              </a:r>
              <a:endParaRPr lang="en-US" sz="2800">
                <a:solidFill>
                  <a:srgbClr val="FFA27C"/>
                </a:solidFill>
                <a:effectLst>
                  <a:outerShdw blurRad="38100" dist="38100" dir="2700000" algn="tl">
                    <a:srgbClr val="FFFFFF"/>
                  </a:outerShdw>
                </a:effectLst>
                <a:latin typeface="Helvetica" charset="0"/>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2"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5" name="Rectangle 105"/>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MOSES</a:t>
              </a:r>
              <a:endParaRPr lang="en-US" sz="2800">
                <a:solidFill>
                  <a:srgbClr val="FFA27C"/>
                </a:solidFill>
                <a:effectLst>
                  <a:outerShdw blurRad="38100" dist="38100" dir="2700000" algn="tl">
                    <a:srgbClr val="FFFFFF"/>
                  </a:outerShdw>
                </a:effectLst>
                <a:latin typeface="Helvetica" charset="0"/>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3"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1" name="Rectangle 11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JOSHUA</a:t>
              </a:r>
              <a:endParaRPr lang="en-US" sz="2800">
                <a:solidFill>
                  <a:srgbClr val="FFA27C"/>
                </a:solidFill>
                <a:effectLst>
                  <a:outerShdw blurRad="38100" dist="38100" dir="2700000" algn="tl">
                    <a:srgbClr val="FFFFFF"/>
                  </a:outerShdw>
                </a:effectLst>
                <a:latin typeface="Helvetica" charset="0"/>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4"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77" name="Rectangle 117"/>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ANARCHY</a:t>
              </a:r>
              <a:endParaRPr lang="en-US" sz="2800">
                <a:solidFill>
                  <a:srgbClr val="FFA27C"/>
                </a:solidFill>
                <a:effectLst>
                  <a:outerShdw blurRad="38100" dist="38100" dir="2700000" algn="tl">
                    <a:srgbClr val="FFFFFF"/>
                  </a:outerShdw>
                </a:effectLst>
                <a:latin typeface="Helvetica" charset="0"/>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5"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3" name="Rectangle 123"/>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ROYALTY</a:t>
              </a:r>
              <a:endParaRPr lang="en-US" sz="2800">
                <a:solidFill>
                  <a:srgbClr val="FFA27C"/>
                </a:solidFill>
                <a:effectLst>
                  <a:outerShdw blurRad="38100" dist="38100" dir="2700000" algn="tl">
                    <a:srgbClr val="FFFFFF"/>
                  </a:outerShdw>
                </a:effectLst>
                <a:latin typeface="Helvetica" charset="0"/>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6"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89" name="Rectangle 129"/>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CAPTIVITY</a:t>
              </a:r>
              <a:endParaRPr lang="en-US" sz="2800">
                <a:solidFill>
                  <a:srgbClr val="FFA27C"/>
                </a:solidFill>
                <a:effectLst>
                  <a:outerShdw blurRad="38100" dist="38100" dir="2700000" algn="tl">
                    <a:srgbClr val="FFFFFF"/>
                  </a:outerShdw>
                </a:effectLst>
                <a:latin typeface="Helvetica" charset="0"/>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20497"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5" name="Rectangle 135"/>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rPr>
                <a:t>   SILENCE</a:t>
              </a:r>
              <a:endParaRPr lang="en-US" sz="2800">
                <a:solidFill>
                  <a:srgbClr val="FFA27C"/>
                </a:solidFill>
                <a:effectLst>
                  <a:outerShdw blurRad="38100" dist="38100" dir="2700000" algn="tl">
                    <a:srgbClr val="FFFFFF"/>
                  </a:outerShdw>
                </a:effectLst>
                <a:latin typeface="Helvetica" charset="0"/>
              </a:endParaRPr>
            </a:p>
          </p:txBody>
        </p:sp>
      </p:grpSp>
      <p:grpSp>
        <p:nvGrpSpPr>
          <p:cNvPr id="20498"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20505" name="Group 140"/>
            <p:cNvGrpSpPr>
              <a:grpSpLocks/>
            </p:cNvGrpSpPr>
            <p:nvPr/>
          </p:nvGrpSpPr>
          <p:grpSpPr bwMode="auto">
            <a:xfrm>
              <a:off x="4055" y="130"/>
              <a:ext cx="762" cy="284"/>
              <a:chOff x="3079" y="3101"/>
              <a:chExt cx="597" cy="235"/>
            </a:xfrm>
          </p:grpSpPr>
          <p:sp>
            <p:nvSpPr>
              <p:cNvPr id="527501" name="Rectangle 141"/>
              <p:cNvSpPr>
                <a:spLocks noChangeArrowheads="1"/>
              </p:cNvSpPr>
              <p:nvPr/>
            </p:nvSpPr>
            <p:spPr bwMode="auto">
              <a:xfrm>
                <a:off x="3083"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527502" name="Rectangle 142"/>
              <p:cNvSpPr>
                <a:spLocks noChangeArrowheads="1"/>
              </p:cNvSpPr>
              <p:nvPr/>
            </p:nvSpPr>
            <p:spPr bwMode="auto">
              <a:xfrm>
                <a:off x="3079" y="3101"/>
                <a:ext cx="597" cy="230"/>
              </a:xfrm>
              <a:prstGeom prst="rect">
                <a:avLst/>
              </a:prstGeom>
              <a:solidFill>
                <a:schemeClr val="tx2"/>
              </a:solidFill>
              <a:ln w="9525">
                <a:noFill/>
                <a:miter lim="800000"/>
                <a:headEnd/>
                <a:tailEnd/>
              </a:ln>
            </p:spPr>
            <p:txBody>
              <a:bodyPr wrap="none" lIns="0" tIns="0" rIns="0" bIns="0">
                <a:spAutoFit/>
              </a:bodyPr>
              <a:lstStyle/>
              <a:p>
                <a:pPr algn="ctr">
                  <a:defRPr/>
                </a:pPr>
                <a:r>
                  <a:rPr lang="en-US" sz="2900">
                    <a:solidFill>
                      <a:srgbClr val="790015"/>
                    </a:solidFill>
                    <a:latin typeface="Helvetica" charset="0"/>
                  </a:rPr>
                  <a:t>JESUS</a:t>
                </a:r>
                <a:endParaRPr lang="en-US" sz="4000">
                  <a:solidFill>
                    <a:srgbClr val="FFA27C"/>
                  </a:solidFill>
                  <a:effectLst>
                    <a:outerShdw blurRad="38100" dist="38100" dir="2700000" algn="tl">
                      <a:srgbClr val="000000"/>
                    </a:outerShdw>
                  </a:effectLst>
                  <a:latin typeface="Helvetica" charset="0"/>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27441" name="Rectangle 81"/>
          <p:cNvSpPr>
            <a:spLocks noChangeArrowheads="1"/>
          </p:cNvSpPr>
          <p:nvPr/>
        </p:nvSpPr>
        <p:spPr bwMode="auto">
          <a:xfrm>
            <a:off x="557213" y="558800"/>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27505" name="Text Box 145"/>
          <p:cNvSpPr txBox="1">
            <a:spLocks noChangeArrowheads="1"/>
          </p:cNvSpPr>
          <p:nvPr/>
        </p:nvSpPr>
        <p:spPr bwMode="auto">
          <a:xfrm>
            <a:off x="871538" y="889000"/>
            <a:ext cx="7469187" cy="1190625"/>
          </a:xfrm>
          <a:prstGeom prst="rect">
            <a:avLst/>
          </a:prstGeom>
          <a:noFill/>
          <a:ln w="9525">
            <a:noFill/>
            <a:miter lim="800000"/>
            <a:headEnd/>
            <a:tailEnd/>
          </a:ln>
          <a:effectLst>
            <a:outerShdw dist="107763" dir="2700000" algn="ctr" rotWithShape="0">
              <a:srgbClr val="000109"/>
            </a:outerShdw>
          </a:effectLst>
        </p:spPr>
        <p:txBody>
          <a:bodyPr>
            <a:spAutoFit/>
          </a:bodyPr>
          <a:lstStyle/>
          <a:p>
            <a:pPr algn="ctr">
              <a:spcBef>
                <a:spcPct val="50000"/>
              </a:spcBef>
              <a:defRPr/>
            </a:pPr>
            <a:r>
              <a:rPr lang="en-US" sz="3600" i="1" dirty="0">
                <a:solidFill>
                  <a:srgbClr val="FFFF00"/>
                </a:solidFill>
                <a:latin typeface="WinInnwa" pitchFamily="2" charset="0"/>
              </a:rPr>
              <a:t> </a:t>
            </a:r>
            <a:r>
              <a:rPr lang="en-US" sz="3600" i="1" dirty="0" err="1">
                <a:solidFill>
                  <a:srgbClr val="FFFF00"/>
                </a:solidFill>
                <a:latin typeface="WinInnwa" pitchFamily="2" charset="0"/>
              </a:rPr>
              <a:t>tckusGEkfyfwkdhonfusrf;pmyHkjyifvrf;aBumif</a:t>
            </a:r>
            <a:r>
              <a:rPr lang="en-US" sz="3600" i="1" dirty="0">
                <a:solidFill>
                  <a:srgbClr val="FFFF00"/>
                </a:solidFill>
                <a:latin typeface="WinInnwa" pitchFamily="2" charset="0"/>
              </a:rPr>
              <a:t>;\ </a:t>
            </a:r>
            <a:r>
              <a:rPr lang="en-US" sz="3600" i="1" dirty="0" err="1">
                <a:solidFill>
                  <a:srgbClr val="FFFF00"/>
                </a:solidFill>
                <a:latin typeface="WinInnwa" pitchFamily="2" charset="0"/>
              </a:rPr>
              <a:t>ta</a:t>
            </a:r>
            <a:r>
              <a:rPr lang="en-US" sz="3600" i="1" dirty="0">
                <a:solidFill>
                  <a:srgbClr val="FFFF00"/>
                </a:solidFill>
                <a:latin typeface="WinInnwa" pitchFamily="2" charset="0"/>
              </a:rPr>
              <a:t>&amp;;</a:t>
            </a:r>
            <a:r>
              <a:rPr lang="en-US" sz="3600" i="1" dirty="0" err="1">
                <a:solidFill>
                  <a:srgbClr val="FFFF00"/>
                </a:solidFill>
                <a:latin typeface="WinInnwa" pitchFamily="2" charset="0"/>
              </a:rPr>
              <a:t>BuD;yHkudk</a:t>
            </a:r>
            <a:r>
              <a:rPr lang="en-US" sz="3600" i="1" dirty="0">
                <a:solidFill>
                  <a:srgbClr val="FFFF00"/>
                </a:solidFill>
                <a:latin typeface="WinInnwa" pitchFamily="2" charset="0"/>
              </a:rPr>
              <a:t> </a:t>
            </a:r>
            <a:r>
              <a:rPr lang="en-US" sz="3600" i="1" dirty="0" err="1">
                <a:solidFill>
                  <a:srgbClr val="FFFF00"/>
                </a:solidFill>
                <a:latin typeface="WinInnwa" pitchFamily="2" charset="0"/>
              </a:rPr>
              <a:t>trdt&amp;qkyfukdifEdkifjyDjzpfonf</a:t>
            </a:r>
            <a:r>
              <a:rPr lang="en-US" sz="3600" i="1" dirty="0">
                <a:solidFill>
                  <a:srgbClr val="FFFF00"/>
                </a:solidFill>
                <a:latin typeface="WinInnwa" pitchFamily="2" charset="0"/>
              </a:rPr>
              <a:t>?</a:t>
            </a:r>
          </a:p>
        </p:txBody>
      </p:sp>
      <p:sp>
        <p:nvSpPr>
          <p:cNvPr id="527506" name="Text Box 146"/>
          <p:cNvSpPr txBox="1">
            <a:spLocks noChangeArrowheads="1"/>
          </p:cNvSpPr>
          <p:nvPr/>
        </p:nvSpPr>
        <p:spPr bwMode="auto">
          <a:xfrm>
            <a:off x="768350" y="2474913"/>
            <a:ext cx="7681913" cy="1754187"/>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5400" i="1">
                <a:solidFill>
                  <a:srgbClr val="FFFF00"/>
                </a:solidFill>
                <a:latin typeface="WinInnwa" charset="0"/>
              </a:rPr>
              <a:t>    </a:t>
            </a:r>
            <a:r>
              <a:rPr lang="ja-JP" altLang="en-US" sz="5400" i="1">
                <a:solidFill>
                  <a:srgbClr val="FFFF00"/>
                </a:solidFill>
                <a:latin typeface="WinInnwa" charset="0"/>
              </a:rPr>
              <a:t>“</a:t>
            </a:r>
            <a:r>
              <a:rPr lang="en-US" sz="5400" i="1">
                <a:solidFill>
                  <a:srgbClr val="FFFF00"/>
                </a:solidFill>
                <a:latin typeface="WinInnwa" charset="0"/>
              </a:rPr>
              <a:t>a&amp;G;EIwfu,fwifawmfrljcif;\ cef;em; aomjrifuGif;</a:t>
            </a:r>
            <a:r>
              <a:rPr lang="ja-JP" altLang="en-US" sz="5400" i="1">
                <a:solidFill>
                  <a:srgbClr val="FFFF00"/>
                </a:solidFill>
                <a:latin typeface="WinInnwa" charset="0"/>
              </a:rPr>
              <a:t>”</a:t>
            </a:r>
            <a:endParaRPr lang="en-US" sz="5400" i="1">
              <a:solidFill>
                <a:srgbClr val="FFFF00"/>
              </a:solidFill>
              <a:latin typeface="WinInnwa" charset="0"/>
            </a:endParaRPr>
          </a:p>
        </p:txBody>
      </p:sp>
    </p:spTree>
    <p:extLst>
      <p:ext uri="{BB962C8B-B14F-4D97-AF65-F5344CB8AC3E}">
        <p14:creationId xmlns:p14="http://schemas.microsoft.com/office/powerpoint/2010/main" val="14807742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dissolve">
                                      <p:cBhvr>
                                        <p:cTn id="7" dur="500"/>
                                        <p:tgtEl>
                                          <p:spTgt spid="527505"/>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dissolve">
                                      <p:cBhvr>
                                        <p:cTn id="11" dur="5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2"/>
          <a:srcRect/>
          <a:stretch>
            <a:fillRect/>
          </a:stretch>
        </p:blipFill>
        <p:spPr bwMode="auto">
          <a:xfrm>
            <a:off x="730250" y="590550"/>
            <a:ext cx="4754563" cy="3124200"/>
          </a:xfrm>
          <a:prstGeom prst="rect">
            <a:avLst/>
          </a:prstGeom>
          <a:noFill/>
          <a:effectLst>
            <a:outerShdw dist="107763" dir="2700000" algn="ctr" rotWithShape="0">
              <a:srgbClr val="000109"/>
            </a:outerShdw>
          </a:effectLst>
        </p:spPr>
      </p:pic>
      <p:pic>
        <p:nvPicPr>
          <p:cNvPr id="43316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dist="107763" dir="2700000" algn="ctr" rotWithShape="0">
              <a:srgbClr val="000109"/>
            </a:outerShdw>
          </a:effectLst>
        </p:spPr>
      </p:pic>
      <p:pic>
        <p:nvPicPr>
          <p:cNvPr id="433163"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dist="107763" dir="2700000" algn="ctr" rotWithShape="0">
              <a:srgbClr val="000109"/>
            </a:outerShdw>
          </a:effectLst>
        </p:spPr>
      </p:pic>
      <p:pic>
        <p:nvPicPr>
          <p:cNvPr id="433165"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dist="107763" dir="2700000" algn="ctr" rotWithShape="0">
              <a:srgbClr val="000109"/>
            </a:outerShdw>
          </a:effectLst>
        </p:spPr>
      </p:pic>
      <p:pic>
        <p:nvPicPr>
          <p:cNvPr id="433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dist="107763" dir="2700000" algn="ctr" rotWithShape="0">
              <a:srgbClr val="000109"/>
            </a:outerShdw>
          </a:effectLst>
        </p:spPr>
      </p:pic>
      <p:sp>
        <p:nvSpPr>
          <p:cNvPr id="21511"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1512" name="Text Box 2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1513"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grpSp>
        <p:nvGrpSpPr>
          <p:cNvPr id="2" name="Group 25"/>
          <p:cNvGrpSpPr>
            <a:grpSpLocks/>
          </p:cNvGrpSpPr>
          <p:nvPr/>
        </p:nvGrpSpPr>
        <p:grpSpPr bwMode="auto">
          <a:xfrm>
            <a:off x="1265238" y="968375"/>
            <a:ext cx="6999287" cy="4730750"/>
            <a:chOff x="672" y="749"/>
            <a:chExt cx="4334" cy="2843"/>
          </a:xfrm>
        </p:grpSpPr>
        <p:pic>
          <p:nvPicPr>
            <p:cNvPr id="433178" name="Picture 2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dist="71842" dir="2700000" algn="ctr" rotWithShape="0">
                <a:srgbClr val="000109"/>
              </a:outerShdw>
            </a:effectLst>
          </p:spPr>
        </p:pic>
        <p:sp>
          <p:nvSpPr>
            <p:cNvPr id="433179" name="Text Box 27"/>
            <p:cNvSpPr txBox="1">
              <a:spLocks noChangeArrowheads="1"/>
            </p:cNvSpPr>
            <p:nvPr/>
          </p:nvSpPr>
          <p:spPr bwMode="auto">
            <a:xfrm>
              <a:off x="672" y="1072"/>
              <a:ext cx="1728" cy="1794"/>
            </a:xfrm>
            <a:prstGeom prst="rect">
              <a:avLst/>
            </a:prstGeom>
            <a:noFill/>
            <a:ln w="9525">
              <a:noFill/>
              <a:miter lim="800000"/>
              <a:headEnd/>
              <a:tailEnd/>
            </a:ln>
            <a:effectLst>
              <a:outerShdw dist="71842" dir="2700000" algn="ctr" rotWithShape="0">
                <a:srgbClr val="000109"/>
              </a:outerShdw>
            </a:effectLst>
          </p:spPr>
          <p:txBody>
            <a:bodyPr>
              <a:spAutoFit/>
            </a:bodyPr>
            <a:lstStyle/>
            <a:p>
              <a:pPr>
                <a:spcBef>
                  <a:spcPct val="50000"/>
                </a:spcBef>
                <a:defRPr/>
              </a:pPr>
              <a:r>
                <a:rPr lang="en-US" sz="2000" dirty="0">
                  <a:solidFill>
                    <a:srgbClr val="FFFF00"/>
                  </a:solidFill>
                  <a:latin typeface="WinInnwa" pitchFamily="2" charset="0"/>
                </a:rPr>
                <a:t> </a:t>
              </a:r>
              <a:r>
                <a:rPr lang="en-US" sz="3200" dirty="0" err="1">
                  <a:solidFill>
                    <a:srgbClr val="FFFF00"/>
                  </a:solidFill>
                  <a:latin typeface="WinInnwa" pitchFamily="2" charset="0"/>
                </a:rPr>
                <a:t>ar;cGef</a:t>
              </a:r>
              <a:r>
                <a:rPr lang="en-US" sz="3200" dirty="0">
                  <a:solidFill>
                    <a:srgbClr val="FFFF00"/>
                  </a:solidFill>
                  <a:latin typeface="WinInnwa" pitchFamily="2" charset="0"/>
                </a:rPr>
                <a:t>;  -</a:t>
              </a:r>
              <a:r>
                <a:rPr lang="en-US" sz="2400" dirty="0">
                  <a:solidFill>
                    <a:srgbClr val="FFFF00"/>
                  </a:solidFill>
                  <a:latin typeface="WinInnwa" pitchFamily="2" charset="0"/>
                </a:rPr>
                <a:t>  </a:t>
              </a:r>
            </a:p>
            <a:p>
              <a:pPr algn="ctr">
                <a:spcBef>
                  <a:spcPct val="50000"/>
                </a:spcBef>
                <a:defRPr/>
              </a:pPr>
              <a:r>
                <a:rPr lang="en-US" sz="2400" dirty="0" err="1">
                  <a:solidFill>
                    <a:srgbClr val="FFFF00"/>
                  </a:solidFill>
                  <a:latin typeface="WinInnwa" pitchFamily="2" charset="0"/>
                </a:rPr>
                <a:t>wkd;wufajymif;vJacwfrSD</a:t>
              </a:r>
              <a:r>
                <a:rPr lang="en-US" sz="2400" dirty="0">
                  <a:solidFill>
                    <a:srgbClr val="FFFF00"/>
                  </a:solidFill>
                  <a:latin typeface="WinInnwa" pitchFamily="2" charset="0"/>
                </a:rPr>
                <a:t> </a:t>
              </a:r>
              <a:r>
                <a:rPr lang="en-US" sz="2400" dirty="0" err="1">
                  <a:solidFill>
                    <a:srgbClr val="FFFF00"/>
                  </a:solidFill>
                  <a:latin typeface="WinInnwa" pitchFamily="2" charset="0"/>
                </a:rPr>
                <a:t>aeaomþumvwGif</a:t>
              </a:r>
              <a:r>
                <a:rPr lang="en-US" sz="2400" dirty="0">
                  <a:solidFill>
                    <a:srgbClr val="FFFF00"/>
                  </a:solidFill>
                  <a:latin typeface="WinInnwa" pitchFamily="2" charset="0"/>
                </a:rPr>
                <a:t> </a:t>
              </a:r>
              <a:r>
                <a:rPr lang="en-US" sz="2400" dirty="0" err="1">
                  <a:solidFill>
                    <a:srgbClr val="FFFF00"/>
                  </a:solidFill>
                  <a:latin typeface="WinInnwa" pitchFamily="2" charset="0"/>
                </a:rPr>
                <a:t>a,&amp;Sl</a:t>
              </a:r>
              <a:r>
                <a:rPr lang="en-US" sz="2400" dirty="0">
                  <a:solidFill>
                    <a:srgbClr val="FFFF00"/>
                  </a:solidFill>
                  <a:latin typeface="WinInnwa" pitchFamily="2" charset="0"/>
                </a:rPr>
                <a:t>\</a:t>
              </a:r>
              <a:r>
                <a:rPr lang="en-US" sz="2400" dirty="0" err="1">
                  <a:solidFill>
                    <a:srgbClr val="FFFF00"/>
                  </a:solidFill>
                  <a:latin typeface="WinInnwa" pitchFamily="2" charset="0"/>
                </a:rPr>
                <a:t>taoG;awmfoGef</a:t>
              </a:r>
              <a:r>
                <a:rPr lang="en-US" sz="2400" dirty="0">
                  <a:solidFill>
                    <a:srgbClr val="FFFF00"/>
                  </a:solidFill>
                  <a:latin typeface="WinInnwa" pitchFamily="2" charset="0"/>
                </a:rPr>
                <a:t>;?  </a:t>
              </a:r>
              <a:r>
                <a:rPr lang="en-US" sz="2400" dirty="0" err="1">
                  <a:solidFill>
                    <a:srgbClr val="FFFF00"/>
                  </a:solidFill>
                  <a:latin typeface="WinInnwa" pitchFamily="2" charset="0"/>
                </a:rPr>
                <a:t>u,fwifjcif;ukd</a:t>
              </a:r>
              <a:r>
                <a:rPr lang="en-US" sz="2400" dirty="0">
                  <a:solidFill>
                    <a:srgbClr val="FFFF00"/>
                  </a:solidFill>
                  <a:latin typeface="WinInnwa" pitchFamily="2" charset="0"/>
                </a:rPr>
                <a:t> </a:t>
              </a:r>
              <a:r>
                <a:rPr lang="en-US" sz="2400" dirty="0" err="1">
                  <a:solidFill>
                    <a:srgbClr val="FFFF00"/>
                  </a:solidFill>
                  <a:latin typeface="WinInnwa" pitchFamily="2" charset="0"/>
                </a:rPr>
                <a:t>tb,fodkUoabm</a:t>
              </a:r>
              <a:r>
                <a:rPr lang="en-US" sz="2400" dirty="0">
                  <a:solidFill>
                    <a:srgbClr val="FFFF00"/>
                  </a:solidFill>
                  <a:latin typeface="WinInnwa" pitchFamily="2" charset="0"/>
                </a:rPr>
                <a:t>&amp; </a:t>
              </a:r>
              <a:r>
                <a:rPr lang="en-US" sz="2400" dirty="0" err="1">
                  <a:solidFill>
                    <a:srgbClr val="FFFF00"/>
                  </a:solidFill>
                  <a:latin typeface="WinInnwa" pitchFamily="2" charset="0"/>
                </a:rPr>
                <a:t>rnfenf</a:t>
              </a:r>
              <a:r>
                <a:rPr lang="en-US" sz="2400" dirty="0">
                  <a:solidFill>
                    <a:srgbClr val="FFFF00"/>
                  </a:solidFill>
                  <a:latin typeface="WinInnwa" pitchFamily="2" charset="0"/>
                </a:rPr>
                <a:t>;/</a:t>
              </a:r>
              <a:endParaRPr lang="en-US" sz="1800" dirty="0">
                <a:solidFill>
                  <a:srgbClr val="FFFF00"/>
                </a:solidFill>
                <a:latin typeface="WinInnwa" pitchFamily="2" charset="0"/>
              </a:endParaRPr>
            </a:p>
          </p:txBody>
        </p:sp>
      </p:grpSp>
      <p:sp>
        <p:nvSpPr>
          <p:cNvPr id="433180"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58</a:t>
            </a:r>
          </a:p>
        </p:txBody>
      </p:sp>
    </p:spTree>
    <p:extLst>
      <p:ext uri="{BB962C8B-B14F-4D97-AF65-F5344CB8AC3E}">
        <p14:creationId xmlns:p14="http://schemas.microsoft.com/office/powerpoint/2010/main" val="150501364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dissolve">
                                      <p:cBhvr>
                                        <p:cTn id="7" dur="500"/>
                                        <p:tgtEl>
                                          <p:spTgt spid="433161"/>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dissolve">
                                      <p:cBhvr>
                                        <p:cTn id="11" dur="500"/>
                                        <p:tgtEl>
                                          <p:spTgt spid="433163"/>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dissolve">
                                      <p:cBhvr>
                                        <p:cTn id="15" dur="500"/>
                                        <p:tgtEl>
                                          <p:spTgt spid="43316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dissolve">
                                      <p:cBhvr>
                                        <p:cTn id="19" dur="500"/>
                                        <p:tgtEl>
                                          <p:spTgt spid="43316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dissolve">
                                      <p:cBhvr>
                                        <p:cTn id="23" dur="500"/>
                                        <p:tgtEl>
                                          <p:spTgt spid="433162"/>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0" fill="hold"/>
                                        <p:tgtEl>
                                          <p:spTgt spid="2"/>
                                        </p:tgtEl>
                                        <p:attrNameLst>
                                          <p:attrName>ppt_x</p:attrName>
                                        </p:attrNameLst>
                                      </p:cBhvr>
                                      <p:tavLst>
                                        <p:tav tm="0">
                                          <p:val>
                                            <p:strVal val="0-#ppt_w/2"/>
                                          </p:val>
                                        </p:tav>
                                        <p:tav tm="100000">
                                          <p:val>
                                            <p:strVal val="#ppt_x"/>
                                          </p:val>
                                        </p:tav>
                                      </p:tavLst>
                                    </p:anim>
                                    <p:anim calcmode="lin" valueType="num">
                                      <p:cBhvr additive="base">
                                        <p:cTn id="2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317500" y="2381250"/>
            <a:ext cx="7654925" cy="95091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99FF66"/>
                </a:solidFill>
                <a:latin typeface="WinInnwa" charset="0"/>
              </a:rPr>
              <a:t> </a:t>
            </a:r>
            <a:r>
              <a:rPr lang="en-US" sz="2800" i="1">
                <a:solidFill>
                  <a:srgbClr val="99FF66"/>
                </a:solidFill>
                <a:latin typeface="WinInnwa" charset="0"/>
              </a:rPr>
              <a:t> yxrjyÏ|ef;csuf - - - </a:t>
            </a:r>
            <a:endParaRPr lang="en-US" sz="2000" i="1">
              <a:solidFill>
                <a:srgbClr val="00FF00"/>
              </a:solidFill>
              <a:latin typeface="WinInnwa" charset="0"/>
            </a:endParaRPr>
          </a:p>
          <a:p>
            <a:pPr algn="ctr"/>
            <a:r>
              <a:rPr lang="en-US" sz="2800" i="1">
                <a:latin typeface="WinInnwa" charset="0"/>
              </a:rPr>
              <a:t> bk&amp;m;ociftwGufvkyfaqmif&amp;rnfhwm0ef (tcef;i,f 1 - 12 )</a:t>
            </a:r>
          </a:p>
        </p:txBody>
      </p:sp>
      <p:sp>
        <p:nvSpPr>
          <p:cNvPr id="286776" name="Text Box 56"/>
          <p:cNvSpPr txBox="1">
            <a:spLocks noChangeArrowheads="1"/>
          </p:cNvSpPr>
          <p:nvPr/>
        </p:nvSpPr>
        <p:spPr bwMode="auto">
          <a:xfrm>
            <a:off x="2108200" y="3314700"/>
            <a:ext cx="6184900" cy="4000500"/>
          </a:xfrm>
          <a:prstGeom prst="rect">
            <a:avLst/>
          </a:prstGeom>
          <a:noFill/>
          <a:ln w="9525">
            <a:noFill/>
            <a:miter lim="800000"/>
            <a:headEnd/>
            <a:tailEnd/>
          </a:ln>
          <a:effectLst>
            <a:outerShdw dist="63500" dir="2212194" algn="ctr" rotWithShape="0">
              <a:schemeClr val="bg2"/>
            </a:outerShdw>
          </a:effectLst>
        </p:spPr>
        <p:txBody>
          <a:bodyPr>
            <a:spAutoFit/>
          </a:bodyPr>
          <a:lstStyle/>
          <a:p>
            <a:pPr>
              <a:lnSpc>
                <a:spcPct val="60000"/>
              </a:lnSpc>
              <a:spcBef>
                <a:spcPct val="50000"/>
              </a:spcBef>
              <a:defRPr/>
            </a:pPr>
            <a:r>
              <a:rPr lang="en-US" sz="2800" dirty="0">
                <a:solidFill>
                  <a:schemeClr val="folHlink"/>
                </a:solidFill>
                <a:latin typeface="WinInnwa" pitchFamily="2" charset="0"/>
                <a:ea typeface="+mn-ea"/>
              </a:rPr>
              <a:t>    oif.bk&amp;m;ocifxm07bk&amp;m;onf</a:t>
            </a:r>
          </a:p>
          <a:p>
            <a:pPr>
              <a:lnSpc>
                <a:spcPct val="60000"/>
              </a:lnSpc>
              <a:spcBef>
                <a:spcPct val="50000"/>
              </a:spcBef>
              <a:defRPr/>
            </a:pPr>
            <a:r>
              <a:rPr lang="en-US" sz="28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wqlwnf;aombk&amp;m;jzpf</a:t>
            </a:r>
            <a:r>
              <a:rPr lang="en-US" sz="2400" dirty="0">
                <a:solidFill>
                  <a:schemeClr val="folHlink"/>
                </a:solidFill>
                <a:latin typeface="WinInnwa" pitchFamily="2" charset="0"/>
                <a:ea typeface="+mn-ea"/>
              </a:rPr>
              <a:t>\                         			</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bk&amp;m;ocif</a:t>
            </a:r>
            <a:r>
              <a:rPr lang="en-US" sz="2400" dirty="0">
                <a:solidFill>
                  <a:schemeClr val="folHlink"/>
                </a:solidFill>
                <a:latin typeface="WinInnwa" pitchFamily="2" charset="0"/>
                <a:ea typeface="+mn-ea"/>
              </a:rPr>
              <a:t>\&amp;</a:t>
            </a:r>
            <a:r>
              <a:rPr lang="en-US" sz="2400" dirty="0" err="1">
                <a:solidFill>
                  <a:schemeClr val="folHlink"/>
                </a:solidFill>
                <a:latin typeface="WinInnwa" pitchFamily="2" charset="0"/>
                <a:ea typeface="+mn-ea"/>
              </a:rPr>
              <a:t>kyfwkqif;wkrjyK</a:t>
            </a:r>
            <a:r>
              <a:rPr lang="en-US" sz="2400" dirty="0">
                <a:solidFill>
                  <a:schemeClr val="folHlink"/>
                </a:solidFill>
                <a:latin typeface="WinInnwa" pitchFamily="2" charset="0"/>
                <a:ea typeface="+mn-ea"/>
              </a:rPr>
              <a:t>&amp;?</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wjcm;aombk&amp;m;rukd;uG,f</a:t>
            </a:r>
            <a:r>
              <a:rPr lang="en-US" sz="2400" dirty="0">
                <a:solidFill>
                  <a:schemeClr val="folHlink"/>
                </a:solidFill>
                <a:latin typeface="WinInnwa" pitchFamily="2" charset="0"/>
                <a:ea typeface="+mn-ea"/>
              </a:rPr>
              <a:t>&amp;?</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bk&amp;m</a:t>
            </a:r>
            <a:r>
              <a:rPr lang="en-US" sz="2400" dirty="0">
                <a:solidFill>
                  <a:schemeClr val="folHlink"/>
                </a:solidFill>
                <a:latin typeface="WinInnwa" pitchFamily="2" charset="0"/>
                <a:ea typeface="+mn-ea"/>
              </a:rPr>
              <a:t>;\</a:t>
            </a:r>
            <a:r>
              <a:rPr lang="en-US" sz="2400" dirty="0" err="1">
                <a:solidFill>
                  <a:schemeClr val="folHlink"/>
                </a:solidFill>
                <a:latin typeface="WinInnwa" pitchFamily="2" charset="0"/>
                <a:ea typeface="+mn-ea"/>
              </a:rPr>
              <a:t>emrtxGwftjrwfxm;jcif</a:t>
            </a:r>
            <a:r>
              <a:rPr lang="en-US" sz="2400" dirty="0">
                <a:solidFill>
                  <a:schemeClr val="folHlink"/>
                </a:solidFill>
                <a:latin typeface="WinInnwa" pitchFamily="2" charset="0"/>
                <a:ea typeface="+mn-ea"/>
              </a:rPr>
              <a:t>;?</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Oyk'faeUukdoefh&amp;Sif;apjcif</a:t>
            </a:r>
            <a:r>
              <a:rPr lang="en-US" sz="2400" dirty="0">
                <a:solidFill>
                  <a:schemeClr val="folHlink"/>
                </a:solidFill>
                <a:latin typeface="WinInnwa" pitchFamily="2" charset="0"/>
                <a:ea typeface="+mn-ea"/>
              </a:rPr>
              <a:t>;?</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ajcmuf&amp;uftvkyfvkyfjcif</a:t>
            </a:r>
            <a:r>
              <a:rPr lang="en-US" sz="2400" dirty="0">
                <a:solidFill>
                  <a:schemeClr val="folHlink"/>
                </a:solidFill>
                <a:latin typeface="WinInnwa" pitchFamily="2" charset="0"/>
                <a:ea typeface="+mn-ea"/>
              </a:rPr>
              <a:t>;?</a:t>
            </a:r>
          </a:p>
          <a:p>
            <a:pPr>
              <a:lnSpc>
                <a:spcPct val="60000"/>
              </a:lnSpc>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OykofaehwGiftem;,ljcif</a:t>
            </a:r>
            <a:r>
              <a:rPr lang="en-US" sz="2400" dirty="0">
                <a:solidFill>
                  <a:schemeClr val="folHlink"/>
                </a:solidFill>
                <a:latin typeface="WinInnwa" pitchFamily="2" charset="0"/>
                <a:ea typeface="+mn-ea"/>
              </a:rPr>
              <a:t>;?</a:t>
            </a:r>
          </a:p>
          <a:p>
            <a:pPr>
              <a:lnSpc>
                <a:spcPct val="60000"/>
              </a:lnSpc>
              <a:spcBef>
                <a:spcPct val="50000"/>
              </a:spcBef>
              <a:defRPr/>
            </a:pPr>
            <a:r>
              <a:rPr lang="en-US" sz="2800" dirty="0">
                <a:solidFill>
                  <a:schemeClr val="folHlink"/>
                </a:solidFill>
                <a:latin typeface="WinInnwa" pitchFamily="2" charset="0"/>
                <a:ea typeface="+mn-ea"/>
              </a:rPr>
              <a:t>      </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286781" name="Text Box 61"/>
          <p:cNvSpPr txBox="1">
            <a:spLocks noChangeArrowheads="1"/>
          </p:cNvSpPr>
          <p:nvPr/>
        </p:nvSpPr>
        <p:spPr bwMode="auto">
          <a:xfrm>
            <a:off x="682625" y="2054225"/>
            <a:ext cx="1901825"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400" dirty="0" err="1">
                <a:solidFill>
                  <a:schemeClr val="folHlink"/>
                </a:solidFill>
                <a:latin typeface="WinInnwa" pitchFamily="2" charset="0"/>
                <a:ea typeface="+mn-ea"/>
              </a:rPr>
              <a:t>ukd,fusifhw&amp;m</a:t>
            </a:r>
            <a:r>
              <a:rPr lang="en-US" sz="2400" dirty="0">
                <a:solidFill>
                  <a:schemeClr val="folHlink"/>
                </a:solidFill>
                <a:latin typeface="WinInnwa" pitchFamily="2" charset="0"/>
                <a:ea typeface="+mn-ea"/>
              </a:rPr>
              <a:t>;</a:t>
            </a:r>
          </a:p>
        </p:txBody>
      </p:sp>
      <p:sp>
        <p:nvSpPr>
          <p:cNvPr id="286782" name="Rectangle 62"/>
          <p:cNvSpPr>
            <a:spLocks noChangeArrowheads="1"/>
          </p:cNvSpPr>
          <p:nvPr/>
        </p:nvSpPr>
        <p:spPr bwMode="auto">
          <a:xfrm>
            <a:off x="1660525" y="393700"/>
            <a:ext cx="5795963" cy="63817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a:solidFill>
                  <a:schemeClr val="folHlink"/>
                </a:solidFill>
                <a:latin typeface="WinInnwa" charset="0"/>
              </a:rPr>
              <a:t> </a:t>
            </a:r>
            <a:r>
              <a:rPr lang="ja-JP" altLang="en-US" sz="3600">
                <a:solidFill>
                  <a:schemeClr val="folHlink"/>
                </a:solidFill>
                <a:latin typeface="WinInnwa" charset="0"/>
              </a:rPr>
              <a:t>“</a:t>
            </a:r>
            <a:r>
              <a:rPr lang="en-US" sz="3600">
                <a:solidFill>
                  <a:schemeClr val="folHlink"/>
                </a:solidFill>
                <a:latin typeface="WinInnwa" charset="0"/>
              </a:rPr>
              <a:t>arma&amp;S ynwfcsuf</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286783" name="Rectangle 63"/>
          <p:cNvSpPr>
            <a:spLocks noChangeArrowheads="1"/>
          </p:cNvSpPr>
          <p:nvPr/>
        </p:nvSpPr>
        <p:spPr bwMode="auto">
          <a:xfrm>
            <a:off x="2362200" y="1008063"/>
            <a:ext cx="4022725" cy="1012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r>
              <a:rPr lang="en-US" sz="2800" dirty="0" err="1">
                <a:solidFill>
                  <a:schemeClr val="folHlink"/>
                </a:solidFill>
                <a:latin typeface="WinInnwa" pitchFamily="2" charset="0"/>
                <a:ea typeface="+mn-ea"/>
              </a:rPr>
              <a:t>xGufajrmuf&amp;musrf;tcef;BuD</a:t>
            </a:r>
            <a:r>
              <a:rPr lang="en-US" sz="2800" dirty="0">
                <a:solidFill>
                  <a:schemeClr val="folHlink"/>
                </a:solidFill>
                <a:latin typeface="WinInnwa" pitchFamily="2" charset="0"/>
                <a:ea typeface="+mn-ea"/>
              </a:rPr>
              <a:t>; 20</a:t>
            </a:r>
          </a:p>
          <a:p>
            <a:pPr algn="ctr">
              <a:defRPr/>
            </a:pPr>
            <a:r>
              <a:rPr lang="en-US" sz="32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ynwfawmfq,fyg</a:t>
            </a:r>
            <a:r>
              <a:rPr lang="en-US" sz="2800" dirty="0">
                <a:solidFill>
                  <a:schemeClr val="folHlink"/>
                </a:solidFill>
                <a:latin typeface="WinInnwa" pitchFamily="2" charset="0"/>
                <a:ea typeface="+mn-ea"/>
              </a:rPr>
              <a:t>;</a:t>
            </a:r>
          </a:p>
        </p:txBody>
      </p:sp>
      <p:sp>
        <p:nvSpPr>
          <p:cNvPr id="286784" name="Text Box 64"/>
          <p:cNvSpPr txBox="1">
            <a:spLocks noChangeArrowheads="1"/>
          </p:cNvSpPr>
          <p:nvPr/>
        </p:nvSpPr>
        <p:spPr bwMode="auto">
          <a:xfrm>
            <a:off x="2406650" y="1890713"/>
            <a:ext cx="5029200" cy="7016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a:latin typeface="WinInnwa" charset="0"/>
              </a:rPr>
              <a:t> </a:t>
            </a:r>
            <a:r>
              <a:rPr lang="ja-JP" altLang="en-US" sz="4000">
                <a:latin typeface="WinInnwa" charset="0"/>
              </a:rPr>
              <a:t>“</a:t>
            </a:r>
            <a:r>
              <a:rPr lang="en-US" sz="4000">
                <a:latin typeface="WinInnwa" charset="0"/>
              </a:rPr>
              <a:t>ynwfawmfq,fyg;</a:t>
            </a:r>
            <a:r>
              <a:rPr lang="ja-JP" altLang="en-US" sz="4000">
                <a:latin typeface="WinInnwa" charset="0"/>
              </a:rPr>
              <a:t>”</a:t>
            </a:r>
            <a:endParaRPr lang="en-US" sz="4000">
              <a:latin typeface="WinInnwa"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7429" name="Rectangle 73"/>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0" name="Rectangle 74"/>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17421" name="Text Box 87"/>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12</a:t>
            </a:r>
          </a:p>
        </p:txBody>
      </p:sp>
      <p:sp>
        <p:nvSpPr>
          <p:cNvPr id="286808"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86783"/>
                                        </p:tgtEl>
                                        <p:attrNameLst>
                                          <p:attrName>style.visibility</p:attrName>
                                        </p:attrNameLst>
                                      </p:cBhvr>
                                      <p:to>
                                        <p:strVal val="visible"/>
                                      </p:to>
                                    </p:set>
                                    <p:anim calcmode="lin" valueType="num">
                                      <p:cBhvr>
                                        <p:cTn id="7" dur="500" fill="hold"/>
                                        <p:tgtEl>
                                          <p:spTgt spid="286783"/>
                                        </p:tgtEl>
                                        <p:attrNameLst>
                                          <p:attrName>ppt_w</p:attrName>
                                        </p:attrNameLst>
                                      </p:cBhvr>
                                      <p:tavLst>
                                        <p:tav tm="0">
                                          <p:val>
                                            <p:fltVal val="0"/>
                                          </p:val>
                                        </p:tav>
                                        <p:tav tm="100000">
                                          <p:val>
                                            <p:strVal val="#ppt_w"/>
                                          </p:val>
                                        </p:tav>
                                      </p:tavLst>
                                    </p:anim>
                                    <p:anim calcmode="lin" valueType="num">
                                      <p:cBhvr>
                                        <p:cTn id="8" dur="500" fill="hold"/>
                                        <p:tgtEl>
                                          <p:spTgt spid="286783"/>
                                        </p:tgtEl>
                                        <p:attrNameLst>
                                          <p:attrName>ppt_h</p:attrName>
                                        </p:attrNameLst>
                                      </p:cBhvr>
                                      <p:tavLst>
                                        <p:tav tm="0">
                                          <p:val>
                                            <p:fltVal val="0"/>
                                          </p:val>
                                        </p:tav>
                                        <p:tav tm="100000">
                                          <p:val>
                                            <p:strVal val="#ppt_h"/>
                                          </p:val>
                                        </p:tav>
                                      </p:tavLst>
                                    </p:anim>
                                    <p:anim calcmode="lin" valueType="num">
                                      <p:cBhvr>
                                        <p:cTn id="9" dur="500" fill="hold"/>
                                        <p:tgtEl>
                                          <p:spTgt spid="286783"/>
                                        </p:tgtEl>
                                        <p:attrNameLst>
                                          <p:attrName>ppt_x</p:attrName>
                                        </p:attrNameLst>
                                      </p:cBhvr>
                                      <p:tavLst>
                                        <p:tav tm="0">
                                          <p:val>
                                            <p:fltVal val="0.5"/>
                                          </p:val>
                                        </p:tav>
                                        <p:tav tm="100000">
                                          <p:val>
                                            <p:strVal val="#ppt_x"/>
                                          </p:val>
                                        </p:tav>
                                      </p:tavLst>
                                    </p:anim>
                                    <p:anim calcmode="lin" valueType="num">
                                      <p:cBhvr>
                                        <p:cTn id="10"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4"/>
                                        </p:tgtEl>
                                        <p:attrNameLst>
                                          <p:attrName>style.visibility</p:attrName>
                                        </p:attrNameLst>
                                      </p:cBhvr>
                                      <p:to>
                                        <p:strVal val="visible"/>
                                      </p:to>
                                    </p:set>
                                    <p:anim calcmode="lin" valueType="num">
                                      <p:cBhvr>
                                        <p:cTn id="15" dur="500" fill="hold"/>
                                        <p:tgtEl>
                                          <p:spTgt spid="286784"/>
                                        </p:tgtEl>
                                        <p:attrNameLst>
                                          <p:attrName>ppt_w</p:attrName>
                                        </p:attrNameLst>
                                      </p:cBhvr>
                                      <p:tavLst>
                                        <p:tav tm="0">
                                          <p:val>
                                            <p:fltVal val="0"/>
                                          </p:val>
                                        </p:tav>
                                        <p:tav tm="100000">
                                          <p:val>
                                            <p:strVal val="#ppt_w"/>
                                          </p:val>
                                        </p:tav>
                                      </p:tavLst>
                                    </p:anim>
                                    <p:anim calcmode="lin" valueType="num">
                                      <p:cBhvr>
                                        <p:cTn id="16" dur="500" fill="hold"/>
                                        <p:tgtEl>
                                          <p:spTgt spid="286784"/>
                                        </p:tgtEl>
                                        <p:attrNameLst>
                                          <p:attrName>ppt_h</p:attrName>
                                        </p:attrNameLst>
                                      </p:cBhvr>
                                      <p:tavLst>
                                        <p:tav tm="0">
                                          <p:val>
                                            <p:fltVal val="0"/>
                                          </p:val>
                                        </p:tav>
                                        <p:tav tm="100000">
                                          <p:val>
                                            <p:strVal val="#ppt_h"/>
                                          </p:val>
                                        </p:tav>
                                      </p:tavLst>
                                    </p:anim>
                                    <p:anim calcmode="lin" valueType="num">
                                      <p:cBhvr>
                                        <p:cTn id="17" dur="500" fill="hold"/>
                                        <p:tgtEl>
                                          <p:spTgt spid="286784"/>
                                        </p:tgtEl>
                                        <p:attrNameLst>
                                          <p:attrName>ppt_x</p:attrName>
                                        </p:attrNameLst>
                                      </p:cBhvr>
                                      <p:tavLst>
                                        <p:tav tm="0">
                                          <p:val>
                                            <p:fltVal val="0.5"/>
                                          </p:val>
                                        </p:tav>
                                        <p:tav tm="100000">
                                          <p:val>
                                            <p:strVal val="#ppt_x"/>
                                          </p:val>
                                        </p:tav>
                                      </p:tavLst>
                                    </p:anim>
                                    <p:anim calcmode="lin" valueType="num">
                                      <p:cBhvr>
                                        <p:cTn id="18"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0"/>
                                        </p:tgtEl>
                                        <p:attrNameLst>
                                          <p:attrName>style.visibility</p:attrName>
                                        </p:attrNameLst>
                                      </p:cBhvr>
                                      <p:to>
                                        <p:strVal val="visible"/>
                                      </p:to>
                                    </p:set>
                                    <p:anim calcmode="lin" valueType="num">
                                      <p:cBhvr>
                                        <p:cTn id="23" dur="500" fill="hold"/>
                                        <p:tgtEl>
                                          <p:spTgt spid="286780"/>
                                        </p:tgtEl>
                                        <p:attrNameLst>
                                          <p:attrName>ppt_w</p:attrName>
                                        </p:attrNameLst>
                                      </p:cBhvr>
                                      <p:tavLst>
                                        <p:tav tm="0">
                                          <p:val>
                                            <p:fltVal val="0"/>
                                          </p:val>
                                        </p:tav>
                                        <p:tav tm="100000">
                                          <p:val>
                                            <p:strVal val="#ppt_w"/>
                                          </p:val>
                                        </p:tav>
                                      </p:tavLst>
                                    </p:anim>
                                    <p:anim calcmode="lin" valueType="num">
                                      <p:cBhvr>
                                        <p:cTn id="24" dur="500" fill="hold"/>
                                        <p:tgtEl>
                                          <p:spTgt spid="286780"/>
                                        </p:tgtEl>
                                        <p:attrNameLst>
                                          <p:attrName>ppt_h</p:attrName>
                                        </p:attrNameLst>
                                      </p:cBhvr>
                                      <p:tavLst>
                                        <p:tav tm="0">
                                          <p:val>
                                            <p:fltVal val="0"/>
                                          </p:val>
                                        </p:tav>
                                        <p:tav tm="100000">
                                          <p:val>
                                            <p:strVal val="#ppt_h"/>
                                          </p:val>
                                        </p:tav>
                                      </p:tavLst>
                                    </p:anim>
                                    <p:anim calcmode="lin" valueType="num">
                                      <p:cBhvr>
                                        <p:cTn id="25" dur="500" fill="hold"/>
                                        <p:tgtEl>
                                          <p:spTgt spid="286780"/>
                                        </p:tgtEl>
                                        <p:attrNameLst>
                                          <p:attrName>ppt_x</p:attrName>
                                        </p:attrNameLst>
                                      </p:cBhvr>
                                      <p:tavLst>
                                        <p:tav tm="0">
                                          <p:val>
                                            <p:fltVal val="0.5"/>
                                          </p:val>
                                        </p:tav>
                                        <p:tav tm="100000">
                                          <p:val>
                                            <p:strVal val="#ppt_x"/>
                                          </p:val>
                                        </p:tav>
                                      </p:tavLst>
                                    </p:anim>
                                    <p:anim calcmode="lin" valueType="num">
                                      <p:cBhvr>
                                        <p:cTn id="26" dur="500" fill="hold"/>
                                        <p:tgtEl>
                                          <p:spTgt spid="28678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par>
                          <p:cTn id="31" fill="hold" nodeType="afterGroup">
                            <p:stCondLst>
                              <p:cond delay="1000"/>
                            </p:stCondLst>
                            <p:childTnLst>
                              <p:par>
                                <p:cTn id="32" presetID="23" presetClass="entr" presetSubtype="36" fill="hold" grpId="0" nodeType="afterEffect">
                                  <p:stCondLst>
                                    <p:cond delay="100"/>
                                  </p:stCondLst>
                                  <p:childTnLst>
                                    <p:set>
                                      <p:cBhvr>
                                        <p:cTn id="33" dur="1" fill="hold">
                                          <p:stCondLst>
                                            <p:cond delay="0"/>
                                          </p:stCondLst>
                                        </p:cTn>
                                        <p:tgtEl>
                                          <p:spTgt spid="286781"/>
                                        </p:tgtEl>
                                        <p:attrNameLst>
                                          <p:attrName>style.visibility</p:attrName>
                                        </p:attrNameLst>
                                      </p:cBhvr>
                                      <p:to>
                                        <p:strVal val="visible"/>
                                      </p:to>
                                    </p:set>
                                    <p:anim calcmode="lin" valueType="num">
                                      <p:cBhvr>
                                        <p:cTn id="34"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35"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36" dur="500" fill="hold"/>
                                        <p:tgtEl>
                                          <p:spTgt spid="286781"/>
                                        </p:tgtEl>
                                        <p:attrNameLst>
                                          <p:attrName>ppt_x</p:attrName>
                                        </p:attrNameLst>
                                      </p:cBhvr>
                                      <p:tavLst>
                                        <p:tav tm="0">
                                          <p:val>
                                            <p:fltVal val="0.5"/>
                                          </p:val>
                                        </p:tav>
                                        <p:tav tm="100000">
                                          <p:val>
                                            <p:strVal val="#ppt_x"/>
                                          </p:val>
                                        </p:tav>
                                      </p:tavLst>
                                    </p:anim>
                                    <p:anim calcmode="lin" valueType="num">
                                      <p:cBhvr>
                                        <p:cTn id="37"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286728"/>
                                        </p:tgtEl>
                                        <p:attrNameLst>
                                          <p:attrName>style.visibility</p:attrName>
                                        </p:attrNameLst>
                                      </p:cBhvr>
                                      <p:to>
                                        <p:strVal val="visible"/>
                                      </p:to>
                                    </p:set>
                                    <p:anim calcmode="lin" valueType="num">
                                      <p:cBhvr>
                                        <p:cTn id="42" dur="500" fill="hold"/>
                                        <p:tgtEl>
                                          <p:spTgt spid="286728"/>
                                        </p:tgtEl>
                                        <p:attrNameLst>
                                          <p:attrName>ppt_w</p:attrName>
                                        </p:attrNameLst>
                                      </p:cBhvr>
                                      <p:tavLst>
                                        <p:tav tm="0">
                                          <p:val>
                                            <p:fltVal val="0"/>
                                          </p:val>
                                        </p:tav>
                                        <p:tav tm="100000">
                                          <p:val>
                                            <p:strVal val="#ppt_w"/>
                                          </p:val>
                                        </p:tav>
                                      </p:tavLst>
                                    </p:anim>
                                    <p:anim calcmode="lin" valueType="num">
                                      <p:cBhvr>
                                        <p:cTn id="43" dur="500" fill="hold"/>
                                        <p:tgtEl>
                                          <p:spTgt spid="286728"/>
                                        </p:tgtEl>
                                        <p:attrNameLst>
                                          <p:attrName>ppt_h</p:attrName>
                                        </p:attrNameLst>
                                      </p:cBhvr>
                                      <p:tavLst>
                                        <p:tav tm="0">
                                          <p:val>
                                            <p:fltVal val="0"/>
                                          </p:val>
                                        </p:tav>
                                        <p:tav tm="100000">
                                          <p:val>
                                            <p:strVal val="#ppt_h"/>
                                          </p:val>
                                        </p:tav>
                                      </p:tavLst>
                                    </p:anim>
                                    <p:anim calcmode="lin" valueType="num">
                                      <p:cBhvr>
                                        <p:cTn id="44" dur="500" fill="hold"/>
                                        <p:tgtEl>
                                          <p:spTgt spid="286728"/>
                                        </p:tgtEl>
                                        <p:attrNameLst>
                                          <p:attrName>ppt_x</p:attrName>
                                        </p:attrNameLst>
                                      </p:cBhvr>
                                      <p:tavLst>
                                        <p:tav tm="0">
                                          <p:val>
                                            <p:fltVal val="0.5"/>
                                          </p:val>
                                        </p:tav>
                                        <p:tav tm="100000">
                                          <p:val>
                                            <p:strVal val="#ppt_x"/>
                                          </p:val>
                                        </p:tav>
                                      </p:tavLst>
                                    </p:anim>
                                    <p:anim calcmode="lin" valueType="num">
                                      <p:cBhvr>
                                        <p:cTn id="45"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86776">
                                            <p:txEl>
                                              <p:pRg st="0" end="0"/>
                                            </p:txEl>
                                          </p:spTgt>
                                        </p:tgtEl>
                                        <p:attrNameLst>
                                          <p:attrName>style.visibility</p:attrName>
                                        </p:attrNameLst>
                                      </p:cBhvr>
                                      <p:to>
                                        <p:strVal val="visible"/>
                                      </p:to>
                                    </p:set>
                                    <p:animEffect transition="in" filter="box(out)">
                                      <p:cBhvr>
                                        <p:cTn id="50" dur="500"/>
                                        <p:tgtEl>
                                          <p:spTgt spid="286776">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86776">
                                            <p:txEl>
                                              <p:pRg st="1" end="1"/>
                                            </p:txEl>
                                          </p:spTgt>
                                        </p:tgtEl>
                                        <p:attrNameLst>
                                          <p:attrName>style.visibility</p:attrName>
                                        </p:attrNameLst>
                                      </p:cBhvr>
                                      <p:to>
                                        <p:strVal val="visible"/>
                                      </p:to>
                                    </p:set>
                                    <p:animEffect transition="in" filter="box(out)">
                                      <p:cBhvr>
                                        <p:cTn id="55" dur="500"/>
                                        <p:tgtEl>
                                          <p:spTgt spid="286776">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86776">
                                            <p:txEl>
                                              <p:pRg st="2" end="2"/>
                                            </p:txEl>
                                          </p:spTgt>
                                        </p:tgtEl>
                                        <p:attrNameLst>
                                          <p:attrName>style.visibility</p:attrName>
                                        </p:attrNameLst>
                                      </p:cBhvr>
                                      <p:to>
                                        <p:strVal val="visible"/>
                                      </p:to>
                                    </p:set>
                                    <p:animEffect transition="in" filter="box(out)">
                                      <p:cBhvr>
                                        <p:cTn id="60" dur="500"/>
                                        <p:tgtEl>
                                          <p:spTgt spid="286776">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286776">
                                            <p:txEl>
                                              <p:pRg st="3" end="3"/>
                                            </p:txEl>
                                          </p:spTgt>
                                        </p:tgtEl>
                                        <p:attrNameLst>
                                          <p:attrName>style.visibility</p:attrName>
                                        </p:attrNameLst>
                                      </p:cBhvr>
                                      <p:to>
                                        <p:strVal val="visible"/>
                                      </p:to>
                                    </p:set>
                                    <p:animEffect transition="in" filter="box(out)">
                                      <p:cBhvr>
                                        <p:cTn id="65" dur="500"/>
                                        <p:tgtEl>
                                          <p:spTgt spid="286776">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286776">
                                            <p:txEl>
                                              <p:pRg st="4" end="4"/>
                                            </p:txEl>
                                          </p:spTgt>
                                        </p:tgtEl>
                                        <p:attrNameLst>
                                          <p:attrName>style.visibility</p:attrName>
                                        </p:attrNameLst>
                                      </p:cBhvr>
                                      <p:to>
                                        <p:strVal val="visible"/>
                                      </p:to>
                                    </p:set>
                                    <p:animEffect transition="in" filter="box(out)">
                                      <p:cBhvr>
                                        <p:cTn id="70" dur="500"/>
                                        <p:tgtEl>
                                          <p:spTgt spid="286776">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32" fill="hold" grpId="0" nodeType="clickEffect">
                                  <p:stCondLst>
                                    <p:cond delay="0"/>
                                  </p:stCondLst>
                                  <p:childTnLst>
                                    <p:set>
                                      <p:cBhvr>
                                        <p:cTn id="74" dur="1" fill="hold">
                                          <p:stCondLst>
                                            <p:cond delay="0"/>
                                          </p:stCondLst>
                                        </p:cTn>
                                        <p:tgtEl>
                                          <p:spTgt spid="286776">
                                            <p:txEl>
                                              <p:pRg st="5" end="5"/>
                                            </p:txEl>
                                          </p:spTgt>
                                        </p:tgtEl>
                                        <p:attrNameLst>
                                          <p:attrName>style.visibility</p:attrName>
                                        </p:attrNameLst>
                                      </p:cBhvr>
                                      <p:to>
                                        <p:strVal val="visible"/>
                                      </p:to>
                                    </p:set>
                                    <p:animEffect transition="in" filter="box(out)">
                                      <p:cBhvr>
                                        <p:cTn id="75" dur="500"/>
                                        <p:tgtEl>
                                          <p:spTgt spid="286776">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286776">
                                            <p:txEl>
                                              <p:pRg st="6" end="6"/>
                                            </p:txEl>
                                          </p:spTgt>
                                        </p:tgtEl>
                                        <p:attrNameLst>
                                          <p:attrName>style.visibility</p:attrName>
                                        </p:attrNameLst>
                                      </p:cBhvr>
                                      <p:to>
                                        <p:strVal val="visible"/>
                                      </p:to>
                                    </p:set>
                                    <p:animEffect transition="in" filter="box(out)">
                                      <p:cBhvr>
                                        <p:cTn id="80" dur="500"/>
                                        <p:tgtEl>
                                          <p:spTgt spid="286776">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286776">
                                            <p:txEl>
                                              <p:pRg st="7" end="7"/>
                                            </p:txEl>
                                          </p:spTgt>
                                        </p:tgtEl>
                                        <p:attrNameLst>
                                          <p:attrName>style.visibility</p:attrName>
                                        </p:attrNameLst>
                                      </p:cBhvr>
                                      <p:to>
                                        <p:strVal val="visible"/>
                                      </p:to>
                                    </p:set>
                                    <p:animEffect transition="in" filter="box(out)">
                                      <p:cBhvr>
                                        <p:cTn id="85" dur="500"/>
                                        <p:tgtEl>
                                          <p:spTgt spid="286776">
                                            <p:txEl>
                                              <p:pRg st="7" end="7"/>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286776">
                                            <p:txEl>
                                              <p:pRg st="8" end="8"/>
                                            </p:txEl>
                                          </p:spTgt>
                                        </p:tgtEl>
                                        <p:attrNameLst>
                                          <p:attrName>style.visibility</p:attrName>
                                        </p:attrNameLst>
                                      </p:cBhvr>
                                      <p:to>
                                        <p:strVal val="visible"/>
                                      </p:to>
                                    </p:set>
                                    <p:animEffect transition="in" filter="box(out)">
                                      <p:cBhvr>
                                        <p:cTn id="90" dur="500"/>
                                        <p:tgtEl>
                                          <p:spTgt spid="2867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3" grpId="0" autoUpdateAnimBg="0"/>
      <p:bldP spid="28678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568325" y="1500188"/>
            <a:ext cx="8178800" cy="402907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r>
              <a:rPr lang="en-US" sz="4000">
                <a:solidFill>
                  <a:srgbClr val="FFFFFF"/>
                </a:solidFill>
                <a:latin typeface="WinInnwa" charset="0"/>
              </a:rPr>
              <a:t> </a:t>
            </a:r>
            <a:r>
              <a:rPr lang="en-US" sz="3600">
                <a:solidFill>
                  <a:srgbClr val="FFFFFF"/>
                </a:solidFill>
                <a:latin typeface="WinInnwa" charset="0"/>
              </a:rPr>
              <a:t>15? xkdaBumifhy|ry#dnmOfw&amp;m;vufxufü jypfrSm;aomtjypfukdvnf;vGwfapjcif;iSg/ c&amp;pfawmfonf taocHawmfrlonfjzpfí? ac:awmfrlaom olwkdhonf *wdawmfESifh,SOfaomxm0&amp;t arGukd cH&amp;rnftaBumif;/xkdocifonf  y#dnmOfw&amp;m;opf\ tmrcHjzpfawmfrl\/</a:t>
            </a:r>
          </a:p>
          <a:p>
            <a:endParaRPr lang="en-US" sz="3600">
              <a:solidFill>
                <a:srgbClr val="FFCC66"/>
              </a:solidFill>
              <a:latin typeface="WinInnwa" charset="0"/>
            </a:endParaRPr>
          </a:p>
        </p:txBody>
      </p:sp>
      <p:sp>
        <p:nvSpPr>
          <p:cNvPr id="235523" name="Rectangle 3"/>
          <p:cNvSpPr>
            <a:spLocks noChangeArrowheads="1"/>
          </p:cNvSpPr>
          <p:nvPr/>
        </p:nvSpPr>
        <p:spPr bwMode="auto">
          <a:xfrm>
            <a:off x="1646238" y="317500"/>
            <a:ext cx="6238875" cy="11398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ja-JP" altLang="en-US" sz="4400" i="1">
                <a:solidFill>
                  <a:srgbClr val="FFFFFF"/>
                </a:solidFill>
                <a:latin typeface="WinInnwa" charset="0"/>
              </a:rPr>
              <a:t>“</a:t>
            </a:r>
            <a:r>
              <a:rPr lang="en-US" sz="4400" i="1">
                <a:solidFill>
                  <a:srgbClr val="FFFFFF"/>
                </a:solidFill>
                <a:latin typeface="WinInnwa" charset="0"/>
              </a:rPr>
              <a:t>taoG;</a:t>
            </a:r>
            <a:r>
              <a:rPr lang="ja-JP" altLang="en-US" sz="4400" i="1">
                <a:solidFill>
                  <a:srgbClr val="FFFFFF"/>
                </a:solidFill>
                <a:latin typeface="WinInnwa" charset="0"/>
              </a:rPr>
              <a:t>”</a:t>
            </a:r>
            <a:r>
              <a:rPr lang="en-US" sz="3200" i="1">
                <a:solidFill>
                  <a:srgbClr val="FFFFFF"/>
                </a:solidFill>
                <a:latin typeface="WinInnwa" charset="0"/>
              </a:rPr>
              <a:t>awmf&amp;Jht"dyÜ,f - - -</a:t>
            </a:r>
          </a:p>
          <a:p>
            <a:pPr algn="ctr">
              <a:lnSpc>
                <a:spcPct val="65000"/>
              </a:lnSpc>
              <a:spcBef>
                <a:spcPct val="50000"/>
              </a:spcBef>
            </a:pPr>
            <a:r>
              <a:rPr lang="en-US" sz="3200" i="1">
                <a:solidFill>
                  <a:srgbClr val="FFFFFF"/>
                </a:solidFill>
                <a:latin typeface="WinInnwa" charset="0"/>
              </a:rPr>
              <a:t> a[jAJ 9;15-22</a:t>
            </a:r>
          </a:p>
        </p:txBody>
      </p:sp>
      <p:sp>
        <p:nvSpPr>
          <p:cNvPr id="235525" name="Oval 5"/>
          <p:cNvSpPr>
            <a:spLocks noChangeArrowheads="1"/>
          </p:cNvSpPr>
          <p:nvPr/>
        </p:nvSpPr>
        <p:spPr bwMode="auto">
          <a:xfrm>
            <a:off x="217488" y="3168650"/>
            <a:ext cx="5845175" cy="833438"/>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35527" name="Oval 7"/>
          <p:cNvSpPr>
            <a:spLocks noChangeArrowheads="1"/>
          </p:cNvSpPr>
          <p:nvPr/>
        </p:nvSpPr>
        <p:spPr bwMode="auto">
          <a:xfrm>
            <a:off x="2378075" y="1408113"/>
            <a:ext cx="4033838" cy="91281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22534" name="Text Box 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2535" name="Text Box 11"/>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2536"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235536" name="Rectangle 1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59</a:t>
            </a:r>
          </a:p>
        </p:txBody>
      </p:sp>
      <p:sp>
        <p:nvSpPr>
          <p:cNvPr id="22539"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129455757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187325"/>
            <a:ext cx="6908800" cy="38449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a:solidFill>
                <a:srgbClr val="FFFFFF"/>
              </a:solidFill>
              <a:latin typeface="WinInnwa" charset="0"/>
            </a:endParaRPr>
          </a:p>
          <a:p>
            <a:pPr algn="ctr"/>
            <a:r>
              <a:rPr lang="ja-JP" altLang="en-US" sz="4400" i="1">
                <a:solidFill>
                  <a:srgbClr val="FFFFFF"/>
                </a:solidFill>
                <a:latin typeface="WinInnwa" charset="0"/>
              </a:rPr>
              <a:t>“</a:t>
            </a:r>
            <a:r>
              <a:rPr lang="en-US" sz="4400" i="1">
                <a:solidFill>
                  <a:srgbClr val="FFFFFF"/>
                </a:solidFill>
                <a:latin typeface="WinInnwa" charset="0"/>
              </a:rPr>
              <a:t>taoG;awmf </a:t>
            </a:r>
            <a:r>
              <a:rPr lang="en-US" sz="3200" i="1">
                <a:solidFill>
                  <a:srgbClr val="FFFFFF"/>
                </a:solidFill>
                <a:latin typeface="WinInnwa" charset="0"/>
              </a:rPr>
              <a:t>\t"dyÜ,f - - -</a:t>
            </a:r>
          </a:p>
          <a:p>
            <a:pPr algn="ctr"/>
            <a:r>
              <a:rPr lang="en-US" sz="3200" i="1">
                <a:solidFill>
                  <a:srgbClr val="FFFFFF"/>
                </a:solidFill>
                <a:latin typeface="WinInnwa" charset="0"/>
              </a:rPr>
              <a:t> a[jAJ 9;15-22</a:t>
            </a:r>
          </a:p>
          <a:p>
            <a:r>
              <a:rPr lang="en-US" sz="3200">
                <a:solidFill>
                  <a:srgbClr val="FFFFFF"/>
                </a:solidFill>
                <a:latin typeface="WinInnwa" charset="0"/>
              </a:rPr>
              <a:t> </a:t>
            </a:r>
          </a:p>
          <a:p>
            <a:r>
              <a:rPr lang="en-US" sz="3200">
                <a:solidFill>
                  <a:srgbClr val="FFFFFF"/>
                </a:solidFill>
                <a:latin typeface="WinInnwa" charset="0"/>
              </a:rPr>
              <a:t>16? tarGcHapjcif;iSgtcGifhay;ípmcsKyfon.ftrIrSm? pmcsKyfwnfvSsifpmcsKyfcsKyfaomolonf{ueftrSefao&amp;rnfjzpfonf/</a:t>
            </a:r>
          </a:p>
        </p:txBody>
      </p:sp>
      <p:sp>
        <p:nvSpPr>
          <p:cNvPr id="301059"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23556" name="Text Box 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3557"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1068" name="Rectangle 1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60</a:t>
            </a:r>
          </a:p>
        </p:txBody>
      </p:sp>
      <p:sp>
        <p:nvSpPr>
          <p:cNvPr id="301070" name="Text Box 14"/>
          <p:cNvSpPr txBox="1">
            <a:spLocks noChangeArrowheads="1"/>
          </p:cNvSpPr>
          <p:nvPr/>
        </p:nvSpPr>
        <p:spPr bwMode="auto">
          <a:xfrm>
            <a:off x="771525" y="4364038"/>
            <a:ext cx="7937500" cy="12001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FFFF"/>
                </a:solidFill>
                <a:latin typeface="WinInnwa" charset="0"/>
              </a:rPr>
              <a:t> </a:t>
            </a:r>
            <a:r>
              <a:rPr lang="en-US" sz="3200">
                <a:solidFill>
                  <a:srgbClr val="FFFFFF"/>
                </a:solidFill>
                <a:latin typeface="WinInnwa" charset="0"/>
              </a:rPr>
              <a:t>17?                                             tu,fíraovSsif/ xkdpmcsKyfonfrwnf/ aorSomwnf\/</a:t>
            </a:r>
          </a:p>
        </p:txBody>
      </p:sp>
      <p:sp>
        <p:nvSpPr>
          <p:cNvPr id="23561" name="Text Box 15"/>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36641802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1" end="1"/>
                                            </p:txEl>
                                          </p:spTgt>
                                        </p:tgtEl>
                                        <p:attrNameLst>
                                          <p:attrName>style.visibility</p:attrName>
                                        </p:attrNameLst>
                                      </p:cBhvr>
                                      <p:to>
                                        <p:strVal val="visible"/>
                                      </p:to>
                                    </p:set>
                                    <p:animEffect transition="in" filter="box(out)">
                                      <p:cBhvr>
                                        <p:cTn id="7" dur="500"/>
                                        <p:tgtEl>
                                          <p:spTgt spid="301058">
                                            <p:txEl>
                                              <p:pRg st="1" end="1"/>
                                            </p:txEl>
                                          </p:spTgt>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01058">
                                            <p:txEl>
                                              <p:pRg st="2" end="2"/>
                                            </p:txEl>
                                          </p:spTgt>
                                        </p:tgtEl>
                                        <p:attrNameLst>
                                          <p:attrName>style.visibility</p:attrName>
                                        </p:attrNameLst>
                                      </p:cBhvr>
                                      <p:to>
                                        <p:strVal val="visible"/>
                                      </p:to>
                                    </p:set>
                                    <p:animEffect transition="in" filter="box(out)">
                                      <p:cBhvr>
                                        <p:cTn id="11" dur="500"/>
                                        <p:tgtEl>
                                          <p:spTgt spid="301058">
                                            <p:txEl>
                                              <p:pRg st="2" end="2"/>
                                            </p:txEl>
                                          </p:spTgt>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301058">
                                            <p:txEl>
                                              <p:pRg st="3" end="3"/>
                                            </p:txEl>
                                          </p:spTgt>
                                        </p:tgtEl>
                                        <p:attrNameLst>
                                          <p:attrName>style.visibility</p:attrName>
                                        </p:attrNameLst>
                                      </p:cBhvr>
                                      <p:to>
                                        <p:strVal val="visible"/>
                                      </p:to>
                                    </p:set>
                                    <p:animEffect transition="in" filter="box(out)">
                                      <p:cBhvr>
                                        <p:cTn id="15" dur="500"/>
                                        <p:tgtEl>
                                          <p:spTgt spid="301058">
                                            <p:txEl>
                                              <p:pRg st="3" end="3"/>
                                            </p:txEl>
                                          </p:spTgt>
                                        </p:tgtEl>
                                      </p:cBhvr>
                                    </p:animEffect>
                                  </p:childTnLst>
                                </p:cTn>
                              </p:par>
                            </p:childTnLst>
                          </p:cTn>
                        </p:par>
                        <p:par>
                          <p:cTn id="16" fill="hold" nodeType="afterGroup">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301058">
                                            <p:txEl>
                                              <p:pRg st="4" end="4"/>
                                            </p:txEl>
                                          </p:spTgt>
                                        </p:tgtEl>
                                        <p:attrNameLst>
                                          <p:attrName>style.visibility</p:attrName>
                                        </p:attrNameLst>
                                      </p:cBhvr>
                                      <p:to>
                                        <p:strVal val="visible"/>
                                      </p:to>
                                    </p:set>
                                    <p:animEffect transition="in" filter="box(out)">
                                      <p:cBhvr>
                                        <p:cTn id="19" dur="500"/>
                                        <p:tgtEl>
                                          <p:spTgt spid="301058">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301070">
                                            <p:txEl>
                                              <p:pRg st="0" end="0"/>
                                            </p:txEl>
                                          </p:spTgt>
                                        </p:tgtEl>
                                        <p:attrNameLst>
                                          <p:attrName>style.visibility</p:attrName>
                                        </p:attrNameLst>
                                      </p:cBhvr>
                                      <p:to>
                                        <p:strVal val="visible"/>
                                      </p:to>
                                    </p:set>
                                    <p:animEffect transition="in" filter="box(out)">
                                      <p:cBhvr>
                                        <p:cTn id="24"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303108" name="Text Box 4"/>
          <p:cNvSpPr txBox="1">
            <a:spLocks noChangeArrowheads="1"/>
          </p:cNvSpPr>
          <p:nvPr/>
        </p:nvSpPr>
        <p:spPr bwMode="auto">
          <a:xfrm>
            <a:off x="876300" y="2352675"/>
            <a:ext cx="7378700" cy="13112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en-US" sz="4000">
                <a:solidFill>
                  <a:srgbClr val="FFFFFF"/>
                </a:solidFill>
                <a:latin typeface="WinInnwa" charset="0"/>
              </a:rPr>
              <a:t> </a:t>
            </a:r>
            <a:r>
              <a:rPr lang="en-US" sz="3200">
                <a:solidFill>
                  <a:srgbClr val="FFFFFF"/>
                </a:solidFill>
                <a:latin typeface="WinInnwa" charset="0"/>
              </a:rPr>
              <a:t>18? xkdaBumifhy|ry#dnmOfw&amp;m;udkpD&amp;ifaomtcg/ </a:t>
            </a:r>
            <a:r>
              <a:rPr lang="en-US" sz="4000">
                <a:solidFill>
                  <a:srgbClr val="FFFFFF"/>
                </a:solidFill>
                <a:latin typeface="WinInnwa" charset="0"/>
              </a:rPr>
              <a:t>taoG;ESifhuif;í </a:t>
            </a:r>
            <a:r>
              <a:rPr lang="en-US" sz="3200">
                <a:solidFill>
                  <a:srgbClr val="FFFFFF"/>
                </a:solidFill>
                <a:latin typeface="WinInnwa" charset="0"/>
              </a:rPr>
              <a:t>rpD&amp;ifcJ./</a:t>
            </a:r>
            <a:endParaRPr lang="en-US" sz="4000">
              <a:solidFill>
                <a:srgbClr val="FFFFFF"/>
              </a:solidFill>
              <a:latin typeface="WinInnwa" charset="0"/>
            </a:endParaRPr>
          </a:p>
        </p:txBody>
      </p:sp>
      <p:sp>
        <p:nvSpPr>
          <p:cNvPr id="24580"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4581"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3117"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61</a:t>
            </a:r>
          </a:p>
        </p:txBody>
      </p:sp>
      <p:sp>
        <p:nvSpPr>
          <p:cNvPr id="24584" name="Rectangle 15"/>
          <p:cNvSpPr>
            <a:spLocks noChangeArrowheads="1"/>
          </p:cNvSpPr>
          <p:nvPr/>
        </p:nvSpPr>
        <p:spPr bwMode="auto">
          <a:xfrm>
            <a:off x="1390650" y="574675"/>
            <a:ext cx="5546725"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ja-JP" altLang="en-US" sz="4400" i="1">
                <a:solidFill>
                  <a:srgbClr val="FFFFFF"/>
                </a:solidFill>
                <a:latin typeface="WinInnwa" charset="0"/>
              </a:rPr>
              <a:t>“</a:t>
            </a:r>
            <a:r>
              <a:rPr lang="en-US" sz="4400" i="1">
                <a:solidFill>
                  <a:srgbClr val="FFFFFF"/>
                </a:solidFill>
                <a:latin typeface="WinInnwa" charset="0"/>
              </a:rPr>
              <a:t>taoG;awmf </a:t>
            </a:r>
            <a:r>
              <a:rPr lang="en-US" sz="3200" i="1">
                <a:solidFill>
                  <a:srgbClr val="FFFFFF"/>
                </a:solidFill>
                <a:latin typeface="WinInnwa" charset="0"/>
              </a:rPr>
              <a:t>\t"dyÜ,f - - -</a:t>
            </a:r>
          </a:p>
          <a:p>
            <a:pPr algn="ctr"/>
            <a:r>
              <a:rPr lang="en-US" sz="3200" i="1">
                <a:solidFill>
                  <a:srgbClr val="FFFFFF"/>
                </a:solidFill>
                <a:latin typeface="WinInnwa" charset="0"/>
              </a:rPr>
              <a:t> a[jAJ 9;15-22</a:t>
            </a:r>
          </a:p>
        </p:txBody>
      </p:sp>
    </p:spTree>
    <p:extLst>
      <p:ext uri="{BB962C8B-B14F-4D97-AF65-F5344CB8AC3E}">
        <p14:creationId xmlns:p14="http://schemas.microsoft.com/office/powerpoint/2010/main" val="922716329"/>
      </p:ext>
    </p:extLst>
  </p:cSld>
  <p:clrMapOvr>
    <a:masterClrMapping/>
  </p:clrMapOvr>
  <p:transition>
    <p:wheel spokes="0"/>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69900" y="1147763"/>
            <a:ext cx="8121650" cy="3783012"/>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a:solidFill>
                <a:srgbClr val="FFFFFF"/>
              </a:solidFill>
              <a:latin typeface="WinInnwa" charset="0"/>
            </a:endParaRPr>
          </a:p>
          <a:p>
            <a:endParaRPr lang="en-US" sz="4000">
              <a:solidFill>
                <a:srgbClr val="FFFFFF"/>
              </a:solidFill>
              <a:latin typeface="WinInnwa" charset="0"/>
            </a:endParaRPr>
          </a:p>
          <a:p>
            <a:pPr algn="ctr"/>
            <a:r>
              <a:rPr lang="en-US" sz="3200">
                <a:solidFill>
                  <a:srgbClr val="FFCC66"/>
                </a:solidFill>
                <a:latin typeface="WinInnwa" charset="0"/>
              </a:rPr>
              <a:t>19? w&amp;m;awmfüygorSsaomynwfwkdhukdarma&amp;Sonf  vltaygif;wkdhtm; a[majymjyD;rS/  a&amp;ESifha&amp;maESmaomEGm;? qdwf\taoG;ü</a:t>
            </a:r>
          </a:p>
          <a:p>
            <a:pPr algn="ctr"/>
            <a:r>
              <a:rPr lang="en-US" sz="3200">
                <a:solidFill>
                  <a:srgbClr val="FFCC66"/>
                </a:solidFill>
                <a:latin typeface="WinInnwa" charset="0"/>
              </a:rPr>
              <a:t> okd;arG;wyfaom[kokyfyifnGefhtm;eSpf</a:t>
            </a:r>
            <a:r>
              <a:rPr lang="en-US" sz="2800">
                <a:solidFill>
                  <a:srgbClr val="FFCC66"/>
                </a:solidFill>
                <a:latin typeface="WinInnwa" charset="0"/>
              </a:rPr>
              <a:t>í</a:t>
            </a:r>
          </a:p>
          <a:p>
            <a:pPr algn="ctr"/>
            <a:r>
              <a:rPr lang="en-US" sz="3200">
                <a:solidFill>
                  <a:srgbClr val="FFCC66"/>
                </a:solidFill>
                <a:latin typeface="WinInnwa" charset="0"/>
              </a:rPr>
              <a:t> usrf;pmudk4if;?‚vltaygif;wdkUtm;4if; jzef;vsuf - -- </a:t>
            </a:r>
          </a:p>
        </p:txBody>
      </p:sp>
      <p:sp>
        <p:nvSpPr>
          <p:cNvPr id="304131"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25604" name="Text Box 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5605"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4140" name="Rectangle 1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62</a:t>
            </a:r>
          </a:p>
        </p:txBody>
      </p:sp>
      <p:sp>
        <p:nvSpPr>
          <p:cNvPr id="25608" name="Rectangle 14"/>
          <p:cNvSpPr>
            <a:spLocks noChangeArrowheads="1"/>
          </p:cNvSpPr>
          <p:nvPr/>
        </p:nvSpPr>
        <p:spPr bwMode="auto">
          <a:xfrm>
            <a:off x="1958975" y="466725"/>
            <a:ext cx="5297488"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taoG;awmf </a:t>
            </a:r>
            <a:r>
              <a:rPr lang="en-US" sz="2800" i="1">
                <a:solidFill>
                  <a:srgbClr val="FFFFFF"/>
                </a:solidFill>
                <a:latin typeface="WinInnwa" charset="0"/>
              </a:rPr>
              <a:t>\t"dyÜ,f - - -</a:t>
            </a:r>
          </a:p>
          <a:p>
            <a:pPr algn="ctr"/>
            <a:r>
              <a:rPr lang="en-US" sz="2800" i="1">
                <a:solidFill>
                  <a:srgbClr val="FFFFFF"/>
                </a:solidFill>
                <a:latin typeface="WinInnwa" charset="0"/>
              </a:rPr>
              <a:t> a[jAJ 9;15-22</a:t>
            </a:r>
          </a:p>
        </p:txBody>
      </p:sp>
    </p:spTree>
    <p:extLst>
      <p:ext uri="{BB962C8B-B14F-4D97-AF65-F5344CB8AC3E}">
        <p14:creationId xmlns:p14="http://schemas.microsoft.com/office/powerpoint/2010/main" val="4062384665"/>
      </p:ext>
    </p:extLst>
  </p:cSld>
  <p:clrMapOvr>
    <a:masterClrMapping/>
  </p:clrMapOvr>
  <p:transition>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endParaRPr lang="en-US" sz="4000">
              <a:solidFill>
                <a:srgbClr val="FFFF00"/>
              </a:solidFill>
              <a:latin typeface="Times New Roman" pitchFamily="18" charset="0"/>
            </a:endParaRPr>
          </a:p>
          <a:p>
            <a:pPr>
              <a:defRPr/>
            </a:pPr>
            <a:endParaRPr lang="en-US" sz="4000">
              <a:solidFill>
                <a:srgbClr val="FFFF00"/>
              </a:solidFill>
              <a:latin typeface="Times New Roman" pitchFamily="18" charset="0"/>
            </a:endParaRPr>
          </a:p>
          <a:p>
            <a:pPr>
              <a:defRPr/>
            </a:pPr>
            <a:endParaRPr lang="en-US" sz="4000">
              <a:solidFill>
                <a:srgbClr val="FFFF00"/>
              </a:solidFill>
              <a:latin typeface="Times New Roman" pitchFamily="18" charset="0"/>
            </a:endParaRPr>
          </a:p>
        </p:txBody>
      </p:sp>
      <p:sp>
        <p:nvSpPr>
          <p:cNvPr id="305155" name="Rectangle 3"/>
          <p:cNvSpPr>
            <a:spLocks noChangeArrowheads="1"/>
          </p:cNvSpPr>
          <p:nvPr/>
        </p:nvSpPr>
        <p:spPr bwMode="auto">
          <a:xfrm>
            <a:off x="1646238" y="317500"/>
            <a:ext cx="6238875" cy="173037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taoG;awmf</a:t>
            </a:r>
            <a:r>
              <a:rPr lang="en-US" sz="2800" i="1">
                <a:solidFill>
                  <a:srgbClr val="FFFFFF"/>
                </a:solidFill>
                <a:latin typeface="WinInnwa" charset="0"/>
              </a:rPr>
              <a:t> \t"dyÜ,f- - -</a:t>
            </a:r>
          </a:p>
          <a:p>
            <a:pPr algn="ctr"/>
            <a:r>
              <a:rPr lang="en-US" sz="2800" i="1">
                <a:solidFill>
                  <a:srgbClr val="FFFFFF"/>
                </a:solidFill>
                <a:latin typeface="WinInnwa" charset="0"/>
              </a:rPr>
              <a:t> a[jAJ 9;15-22</a:t>
            </a:r>
          </a:p>
          <a:p>
            <a:pPr algn="ctr">
              <a:lnSpc>
                <a:spcPct val="65000"/>
              </a:lnSpc>
              <a:spcBef>
                <a:spcPct val="50000"/>
              </a:spcBef>
            </a:pPr>
            <a:endParaRPr lang="en-US" sz="2800" i="1">
              <a:solidFill>
                <a:srgbClr val="FFFFFF"/>
              </a:solidFill>
              <a:latin typeface="WinInnwa" charset="0"/>
            </a:endParaRPr>
          </a:p>
        </p:txBody>
      </p:sp>
      <p:sp>
        <p:nvSpPr>
          <p:cNvPr id="26628"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6629" name="Text Box 9"/>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26630"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5166" name="Rectangle 14"/>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63</a:t>
            </a:r>
          </a:p>
        </p:txBody>
      </p:sp>
      <p:sp>
        <p:nvSpPr>
          <p:cNvPr id="305168" name="Text Box 16"/>
          <p:cNvSpPr txBox="1">
            <a:spLocks noChangeArrowheads="1"/>
          </p:cNvSpPr>
          <p:nvPr/>
        </p:nvSpPr>
        <p:spPr bwMode="auto">
          <a:xfrm>
            <a:off x="84138" y="2551113"/>
            <a:ext cx="8636000" cy="192087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dirty="0">
                <a:solidFill>
                  <a:srgbClr val="FFFF00"/>
                </a:solidFill>
                <a:latin typeface="WinInnwa" pitchFamily="2" charset="0"/>
              </a:rPr>
              <a:t>  20? </a:t>
            </a:r>
            <a:r>
              <a:rPr lang="en-US" sz="4000" dirty="0" err="1">
                <a:solidFill>
                  <a:srgbClr val="FFFF00"/>
                </a:solidFill>
                <a:latin typeface="WinInnwa" pitchFamily="2" charset="0"/>
              </a:rPr>
              <a:t>þtaoG;um</a:t>
            </a:r>
            <a:r>
              <a:rPr lang="en-US" sz="4000" dirty="0">
                <a:solidFill>
                  <a:srgbClr val="FFFF00"/>
                </a:solidFill>
                <a:latin typeface="WinInnwa" pitchFamily="2" charset="0"/>
              </a:rPr>
              <a:t>;/ </a:t>
            </a:r>
            <a:r>
              <a:rPr lang="en-US" sz="4000" dirty="0" err="1">
                <a:solidFill>
                  <a:srgbClr val="FFFF00"/>
                </a:solidFill>
                <a:latin typeface="WinInnwa" pitchFamily="2" charset="0"/>
              </a:rPr>
              <a:t>oif</a:t>
            </a:r>
            <a:r>
              <a:rPr lang="en-US" sz="4000" dirty="0">
                <a:solidFill>
                  <a:srgbClr val="FFFF00"/>
                </a:solidFill>
                <a:latin typeface="WinInnwa" pitchFamily="2" charset="0"/>
              </a:rPr>
              <a:t>\bk&amp;m;ocif0efcHawmfrlaom </a:t>
            </a:r>
            <a:r>
              <a:rPr lang="en-US" sz="4000" dirty="0" err="1">
                <a:solidFill>
                  <a:srgbClr val="FFFF00"/>
                </a:solidFill>
                <a:latin typeface="WinInnwa" pitchFamily="2" charset="0"/>
              </a:rPr>
              <a:t>y#dnmOf</a:t>
            </a:r>
            <a:r>
              <a:rPr lang="en-US" sz="4000" dirty="0">
                <a:solidFill>
                  <a:srgbClr val="FFFF00"/>
                </a:solidFill>
                <a:latin typeface="WinInnwa" pitchFamily="2" charset="0"/>
              </a:rPr>
              <a:t>\</a:t>
            </a:r>
            <a:r>
              <a:rPr lang="en-US" sz="4000" dirty="0" err="1">
                <a:solidFill>
                  <a:srgbClr val="FFFF00"/>
                </a:solidFill>
                <a:latin typeface="WinInnwa" pitchFamily="2" charset="0"/>
              </a:rPr>
              <a:t>taoG;jzpfonf</a:t>
            </a:r>
            <a:r>
              <a:rPr lang="en-US" sz="4000" dirty="0">
                <a:solidFill>
                  <a:srgbClr val="FFFF00"/>
                </a:solidFill>
                <a:latin typeface="WinInnwa" pitchFamily="2" charset="0"/>
              </a:rPr>
              <a:t>[</a:t>
            </a:r>
            <a:r>
              <a:rPr lang="en-US" sz="4000" dirty="0" err="1">
                <a:solidFill>
                  <a:srgbClr val="FFFF00"/>
                </a:solidFill>
                <a:latin typeface="WinInnwa" pitchFamily="2" charset="0"/>
              </a:rPr>
              <a:t>kajymqkd</a:t>
            </a:r>
            <a:r>
              <a:rPr lang="en-US" sz="4000" dirty="0">
                <a:solidFill>
                  <a:srgbClr val="FFFF00"/>
                </a:solidFill>
                <a:latin typeface="WinInnwa" pitchFamily="2" charset="0"/>
              </a:rPr>
              <a:t>\/</a:t>
            </a:r>
          </a:p>
        </p:txBody>
      </p:sp>
      <p:sp>
        <p:nvSpPr>
          <p:cNvPr id="305169" name="Text Box 17"/>
          <p:cNvSpPr txBox="1">
            <a:spLocks noChangeArrowheads="1"/>
          </p:cNvSpPr>
          <p:nvPr/>
        </p:nvSpPr>
        <p:spPr bwMode="auto">
          <a:xfrm>
            <a:off x="279400" y="2489200"/>
            <a:ext cx="82677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0F07"/>
                </a:solidFill>
                <a:latin typeface="Times New Roman" charset="0"/>
              </a:rPr>
              <a:t> </a:t>
            </a:r>
          </a:p>
        </p:txBody>
      </p:sp>
      <p:sp>
        <p:nvSpPr>
          <p:cNvPr id="26635"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1622773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5169">
                                            <p:txEl>
                                              <p:pRg st="0" end="0"/>
                                            </p:txEl>
                                          </p:spTgt>
                                        </p:tgtEl>
                                        <p:attrNameLst>
                                          <p:attrName>style.visibility</p:attrName>
                                        </p:attrNameLst>
                                      </p:cBhvr>
                                      <p:to>
                                        <p:strVal val="visible"/>
                                      </p:to>
                                    </p:set>
                                    <p:animEffect transition="in" filter="wipe(up)">
                                      <p:cBhvr>
                                        <p:cTn id="7" dur="75"/>
                                        <p:tgtEl>
                                          <p:spTgt spid="3051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endParaRPr lang="en-US" sz="1400">
              <a:solidFill>
                <a:srgbClr val="FFFFFF"/>
              </a:solidFill>
              <a:latin typeface="Times New Roman" pitchFamily="18" charset="0"/>
            </a:endParaRPr>
          </a:p>
          <a:p>
            <a:pPr>
              <a:defRPr/>
            </a:pPr>
            <a:endParaRPr lang="en-US" sz="1400">
              <a:solidFill>
                <a:srgbClr val="FFFFFF"/>
              </a:solidFill>
              <a:latin typeface="Times New Roman" pitchFamily="18" charset="0"/>
            </a:endParaRPr>
          </a:p>
          <a:p>
            <a:pPr>
              <a:defRPr/>
            </a:pPr>
            <a:endParaRPr lang="en-US" sz="1400">
              <a:solidFill>
                <a:srgbClr val="FFFFFF"/>
              </a:solidFill>
              <a:latin typeface="Times New Roman" pitchFamily="18" charset="0"/>
            </a:endParaRPr>
          </a:p>
          <a:p>
            <a:pPr>
              <a:defRPr/>
            </a:pPr>
            <a:endParaRPr lang="en-US" sz="1400">
              <a:solidFill>
                <a:srgbClr val="FFCC66"/>
              </a:solidFill>
              <a:latin typeface="Times New Roman" pitchFamily="18" charset="0"/>
            </a:endParaRPr>
          </a:p>
        </p:txBody>
      </p:sp>
      <p:sp>
        <p:nvSpPr>
          <p:cNvPr id="306179" name="Rectangle 3"/>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306180" name="Text Box 4"/>
          <p:cNvSpPr txBox="1">
            <a:spLocks noChangeArrowheads="1"/>
          </p:cNvSpPr>
          <p:nvPr/>
        </p:nvSpPr>
        <p:spPr bwMode="auto">
          <a:xfrm>
            <a:off x="206375" y="2654300"/>
            <a:ext cx="8705850" cy="131127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dirty="0">
                <a:solidFill>
                  <a:srgbClr val="FFFFFF"/>
                </a:solidFill>
                <a:latin typeface="WinInnwa" pitchFamily="2" charset="0"/>
              </a:rPr>
              <a:t> 21? wJawmfESifh0wfjyKaomwefqmrsm;ukdvnf;xkd  </a:t>
            </a:r>
            <a:r>
              <a:rPr lang="en-US" sz="4000" dirty="0" err="1">
                <a:solidFill>
                  <a:srgbClr val="FFFFFF"/>
                </a:solidFill>
                <a:latin typeface="WinInnwa" pitchFamily="2" charset="0"/>
              </a:rPr>
              <a:t>enf;wltaoG;ESifhjzef</a:t>
            </a:r>
            <a:r>
              <a:rPr lang="en-US" sz="4000" dirty="0">
                <a:solidFill>
                  <a:srgbClr val="FFFFFF"/>
                </a:solidFill>
                <a:latin typeface="WinInnwa" pitchFamily="2" charset="0"/>
              </a:rPr>
              <a:t>;&amp;\/</a:t>
            </a:r>
          </a:p>
        </p:txBody>
      </p:sp>
      <p:sp>
        <p:nvSpPr>
          <p:cNvPr id="27653"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7654"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6189"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64</a:t>
            </a:r>
          </a:p>
        </p:txBody>
      </p:sp>
      <p:sp>
        <p:nvSpPr>
          <p:cNvPr id="27657" name="Rectangle 15"/>
          <p:cNvSpPr>
            <a:spLocks noChangeArrowheads="1"/>
          </p:cNvSpPr>
          <p:nvPr/>
        </p:nvSpPr>
        <p:spPr bwMode="auto">
          <a:xfrm>
            <a:off x="2146300" y="347663"/>
            <a:ext cx="45720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taoG;awmf </a:t>
            </a:r>
            <a:r>
              <a:rPr lang="en-US" sz="2800" i="1">
                <a:solidFill>
                  <a:srgbClr val="FFFFFF"/>
                </a:solidFill>
                <a:latin typeface="WinInnwa" charset="0"/>
              </a:rPr>
              <a:t>\t"dyÜ,f - - -</a:t>
            </a:r>
          </a:p>
          <a:p>
            <a:pPr algn="ctr"/>
            <a:r>
              <a:rPr lang="en-US" sz="2800" i="1">
                <a:solidFill>
                  <a:srgbClr val="FFFFFF"/>
                </a:solidFill>
                <a:latin typeface="WinInnwa" charset="0"/>
              </a:rPr>
              <a:t> a[jAJ 9;15-22</a:t>
            </a:r>
          </a:p>
          <a:p>
            <a:pPr algn="ctr">
              <a:lnSpc>
                <a:spcPct val="65000"/>
              </a:lnSpc>
              <a:spcBef>
                <a:spcPct val="50000"/>
              </a:spcBef>
            </a:pPr>
            <a:endParaRPr lang="en-US" sz="2800" i="1">
              <a:solidFill>
                <a:srgbClr val="FFFFFF"/>
              </a:solidFill>
              <a:latin typeface="WinInnwa" charset="0"/>
            </a:endParaRPr>
          </a:p>
        </p:txBody>
      </p:sp>
    </p:spTree>
    <p:extLst>
      <p:ext uri="{BB962C8B-B14F-4D97-AF65-F5344CB8AC3E}">
        <p14:creationId xmlns:p14="http://schemas.microsoft.com/office/powerpoint/2010/main" val="854223295"/>
      </p:ext>
    </p:extLst>
  </p:cSld>
  <p:clrMapOvr>
    <a:masterClrMapping/>
  </p:clrMapOvr>
  <p:transition>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ChangeArrowheads="1"/>
          </p:cNvSpPr>
          <p:nvPr/>
        </p:nvSpPr>
        <p:spPr bwMode="auto">
          <a:xfrm>
            <a:off x="1646238" y="317500"/>
            <a:ext cx="6238875" cy="119697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t>
            </a:r>
            <a:r>
              <a:rPr lang="ja-JP" altLang="en-US" sz="4400" i="1">
                <a:solidFill>
                  <a:srgbClr val="FFFFFF"/>
                </a:solidFill>
                <a:latin typeface="WinInnwa" charset="0"/>
              </a:rPr>
              <a:t>”</a:t>
            </a:r>
            <a:r>
              <a:rPr lang="en-US" sz="3200" i="1">
                <a:solidFill>
                  <a:srgbClr val="FFFFFF"/>
                </a:solidFill>
                <a:latin typeface="WinInnwa" charset="0"/>
              </a:rPr>
              <a:t>  </a:t>
            </a:r>
            <a:r>
              <a:rPr lang="en-US" sz="2800" i="1">
                <a:solidFill>
                  <a:srgbClr val="FFFFFF"/>
                </a:solidFill>
                <a:latin typeface="WinInnwa" charset="0"/>
              </a:rPr>
              <a:t>awmf\t"dyÜg,f - - -</a:t>
            </a:r>
          </a:p>
          <a:p>
            <a:pPr algn="ctr"/>
            <a:r>
              <a:rPr lang="en-US" sz="2800" i="1">
                <a:solidFill>
                  <a:srgbClr val="FFFFFF"/>
                </a:solidFill>
                <a:latin typeface="WinInnwa" charset="0"/>
              </a:rPr>
              <a:t> a[jAJ 9;15-22</a:t>
            </a:r>
          </a:p>
        </p:txBody>
      </p:sp>
      <p:sp>
        <p:nvSpPr>
          <p:cNvPr id="307204" name="Text Box 4"/>
          <p:cNvSpPr txBox="1">
            <a:spLocks noChangeArrowheads="1"/>
          </p:cNvSpPr>
          <p:nvPr/>
        </p:nvSpPr>
        <p:spPr bwMode="auto">
          <a:xfrm>
            <a:off x="339725" y="2155825"/>
            <a:ext cx="8524875" cy="192087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i="1" dirty="0">
                <a:solidFill>
                  <a:srgbClr val="FFFF00"/>
                </a:solidFill>
                <a:latin typeface="WinInnwa" pitchFamily="2" charset="0"/>
              </a:rPr>
              <a:t>22? </a:t>
            </a:r>
            <a:r>
              <a:rPr lang="en-US" sz="4000" i="1" dirty="0" err="1">
                <a:solidFill>
                  <a:srgbClr val="FFFF00"/>
                </a:solidFill>
                <a:latin typeface="WinInnwa" pitchFamily="2" charset="0"/>
              </a:rPr>
              <a:t>ynwfw&amp;m;twkdif;cyfodrf;aomt&amp;mwkdhudk</a:t>
            </a:r>
            <a:r>
              <a:rPr lang="en-US" sz="4000" i="1" dirty="0">
                <a:solidFill>
                  <a:srgbClr val="FFFF00"/>
                </a:solidFill>
                <a:latin typeface="WinInnwa" pitchFamily="2" charset="0"/>
              </a:rPr>
              <a:t> </a:t>
            </a:r>
            <a:r>
              <a:rPr lang="en-US" sz="4000" i="1" dirty="0" err="1">
                <a:solidFill>
                  <a:srgbClr val="FFFF00"/>
                </a:solidFill>
                <a:latin typeface="WinInnwa" pitchFamily="2" charset="0"/>
              </a:rPr>
              <a:t>ukefrwwftaoG;tm;jzifhpifBu,fap</a:t>
            </a:r>
            <a:r>
              <a:rPr lang="en-US" sz="4000" i="1" dirty="0">
                <a:solidFill>
                  <a:srgbClr val="FFFF00"/>
                </a:solidFill>
                <a:latin typeface="WinInnwa" pitchFamily="2" charset="0"/>
              </a:rPr>
              <a:t>&amp;\/    </a:t>
            </a:r>
            <a:r>
              <a:rPr lang="en-US" sz="4000" i="1" u="sng" dirty="0" err="1">
                <a:solidFill>
                  <a:srgbClr val="FFFF00"/>
                </a:solidFill>
                <a:latin typeface="WinInnwa" pitchFamily="2" charset="0"/>
              </a:rPr>
              <a:t>taoG;roGef;avmif;bJtjypfvTwfjcif;r&amp;Sd</a:t>
            </a:r>
            <a:r>
              <a:rPr lang="en-US" sz="4000" i="1" u="sng" dirty="0">
                <a:solidFill>
                  <a:srgbClr val="FFFF00"/>
                </a:solidFill>
                <a:latin typeface="WinInnwa" pitchFamily="2" charset="0"/>
              </a:rPr>
              <a:t>/</a:t>
            </a:r>
          </a:p>
        </p:txBody>
      </p:sp>
      <p:sp>
        <p:nvSpPr>
          <p:cNvPr id="28676"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8677"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307213"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65</a:t>
            </a:r>
          </a:p>
        </p:txBody>
      </p:sp>
    </p:spTree>
    <p:extLst>
      <p:ext uri="{BB962C8B-B14F-4D97-AF65-F5344CB8AC3E}">
        <p14:creationId xmlns:p14="http://schemas.microsoft.com/office/powerpoint/2010/main" val="2637849029"/>
      </p:ext>
    </p:extLst>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1646238" y="317500"/>
            <a:ext cx="6238875" cy="119697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t>
            </a:r>
            <a:r>
              <a:rPr lang="ja-JP" altLang="en-US" sz="4400" i="1">
                <a:solidFill>
                  <a:srgbClr val="FFFFFF"/>
                </a:solidFill>
                <a:latin typeface="WinInnwa" charset="0"/>
              </a:rPr>
              <a:t>”</a:t>
            </a:r>
            <a:r>
              <a:rPr lang="en-US" sz="3200" i="1">
                <a:solidFill>
                  <a:srgbClr val="FFFFFF"/>
                </a:solidFill>
                <a:latin typeface="WinInnwa" charset="0"/>
              </a:rPr>
              <a:t>  </a:t>
            </a:r>
            <a:r>
              <a:rPr lang="en-US" sz="2800" i="1">
                <a:solidFill>
                  <a:srgbClr val="FFFFFF"/>
                </a:solidFill>
                <a:latin typeface="WinInnwa" charset="0"/>
              </a:rPr>
              <a:t>awmf\t"dyÜ,f - - -</a:t>
            </a:r>
          </a:p>
          <a:p>
            <a:pPr algn="ctr"/>
            <a:r>
              <a:rPr lang="en-US" sz="2800" i="1">
                <a:solidFill>
                  <a:srgbClr val="FFFFFF"/>
                </a:solidFill>
                <a:latin typeface="WinInnwa" charset="0"/>
              </a:rPr>
              <a:t> a[jAJ 9;15-22</a:t>
            </a:r>
          </a:p>
        </p:txBody>
      </p:sp>
      <p:sp>
        <p:nvSpPr>
          <p:cNvPr id="484357" name="Text Box 5"/>
          <p:cNvSpPr txBox="1">
            <a:spLocks noChangeArrowheads="1"/>
          </p:cNvSpPr>
          <p:nvPr/>
        </p:nvSpPr>
        <p:spPr bwMode="auto">
          <a:xfrm>
            <a:off x="800100" y="3700463"/>
            <a:ext cx="52466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4000" i="1" u="sng">
              <a:solidFill>
                <a:srgbClr val="FF0F07"/>
              </a:solidFill>
              <a:latin typeface="Times New Roman" charset="0"/>
            </a:endParaRPr>
          </a:p>
        </p:txBody>
      </p:sp>
      <p:sp>
        <p:nvSpPr>
          <p:cNvPr id="29700"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970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84366"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66</a:t>
            </a:r>
          </a:p>
        </p:txBody>
      </p:sp>
      <p:sp>
        <p:nvSpPr>
          <p:cNvPr id="29704" name="Text Box 1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484369" name="Rectangle 17"/>
          <p:cNvSpPr>
            <a:spLocks noChangeArrowheads="1"/>
          </p:cNvSpPr>
          <p:nvPr/>
        </p:nvSpPr>
        <p:spPr bwMode="auto">
          <a:xfrm>
            <a:off x="449263" y="2324100"/>
            <a:ext cx="8120062" cy="1739900"/>
          </a:xfrm>
          <a:prstGeom prst="rect">
            <a:avLst/>
          </a:prstGeom>
          <a:noFill/>
          <a:ln w="9525">
            <a:noFill/>
            <a:miter lim="800000"/>
            <a:headEnd/>
            <a:tailEnd/>
          </a:ln>
          <a:effectLst/>
        </p:spPr>
        <p:txBody>
          <a:bodyPr>
            <a:spAutoFit/>
          </a:bodyPr>
          <a:lstStyle/>
          <a:p>
            <a:pPr algn="ctr">
              <a:spcBef>
                <a:spcPct val="50000"/>
              </a:spcBef>
            </a:pPr>
            <a:r>
              <a:rPr lang="en-US" sz="3600" i="1">
                <a:solidFill>
                  <a:srgbClr val="FFFF00"/>
                </a:solidFill>
                <a:latin typeface="WinInnwa" charset="0"/>
              </a:rPr>
              <a:t>22? ynwfw&amp;m;twkdif;cyfodrf;aomt&amp;mwkdhudk  ukefrwwftaoG;tm;jzifhpifBu,fap&amp;\/   </a:t>
            </a:r>
            <a:r>
              <a:rPr lang="en-US" sz="3600" i="1">
                <a:solidFill>
                  <a:srgbClr val="FF1301"/>
                </a:solidFill>
                <a:latin typeface="WinInnwa" charset="0"/>
              </a:rPr>
              <a:t>taoG;roGef;avmif;</a:t>
            </a:r>
            <a:r>
              <a:rPr lang="en-US" sz="3600" i="1">
                <a:solidFill>
                  <a:srgbClr val="FFFF00"/>
                </a:solidFill>
                <a:latin typeface="WinInnwa" charset="0"/>
              </a:rPr>
              <a:t>bJtjypfvTwfjcif;r&amp;Sd?</a:t>
            </a:r>
            <a:r>
              <a:rPr lang="en-US" sz="3600">
                <a:solidFill>
                  <a:srgbClr val="FFFFFF"/>
                </a:solidFill>
                <a:effectLst>
                  <a:outerShdw blurRad="38100" dist="38100" dir="2700000" algn="tl">
                    <a:srgbClr val="000000"/>
                  </a:outerShdw>
                </a:effectLst>
                <a:latin typeface="WinInnwa" charset="0"/>
              </a:rPr>
              <a:t> </a:t>
            </a:r>
          </a:p>
        </p:txBody>
      </p:sp>
    </p:spTree>
    <p:extLst>
      <p:ext uri="{BB962C8B-B14F-4D97-AF65-F5344CB8AC3E}">
        <p14:creationId xmlns:p14="http://schemas.microsoft.com/office/powerpoint/2010/main" val="424226854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1646238" y="317500"/>
            <a:ext cx="6238875" cy="327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defRPr/>
            </a:pPr>
            <a:endParaRPr lang="my-MM" sz="2400" i="1">
              <a:solidFill>
                <a:srgbClr val="FFFFFF"/>
              </a:solidFill>
              <a:latin typeface="Times New Roman" pitchFamily="18" charset="0"/>
            </a:endParaRPr>
          </a:p>
        </p:txBody>
      </p:sp>
      <p:sp>
        <p:nvSpPr>
          <p:cNvPr id="485379" name="Text Box 3"/>
          <p:cNvSpPr txBox="1">
            <a:spLocks noChangeArrowheads="1"/>
          </p:cNvSpPr>
          <p:nvPr/>
        </p:nvSpPr>
        <p:spPr bwMode="auto">
          <a:xfrm>
            <a:off x="673100" y="1560513"/>
            <a:ext cx="7773988" cy="4237037"/>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135000"/>
              </a:lnSpc>
              <a:spcBef>
                <a:spcPct val="50000"/>
              </a:spcBef>
            </a:pPr>
            <a:r>
              <a:rPr lang="en-US" sz="4400" i="1" u="sng">
                <a:solidFill>
                  <a:srgbClr val="FFFF00"/>
                </a:solidFill>
                <a:latin typeface="WinInnwa" charset="0"/>
              </a:rPr>
              <a:t> </a:t>
            </a:r>
            <a:r>
              <a:rPr lang="en-US" sz="3600" i="1" u="sng">
                <a:solidFill>
                  <a:srgbClr val="FFFF00"/>
                </a:solidFill>
                <a:latin typeface="WinInnwa" charset="0"/>
              </a:rPr>
              <a:t>taoG;oGef;jcif;r&amp;SdvQif tjypfvTwfjcif;vnf;r&amp;Sd? c&amp;pfawmfonf                      u&amp;meDü taoG;awmfoGef;í</a:t>
            </a:r>
          </a:p>
          <a:p>
            <a:pPr algn="ctr">
              <a:lnSpc>
                <a:spcPct val="135000"/>
              </a:lnSpc>
              <a:spcBef>
                <a:spcPct val="50000"/>
              </a:spcBef>
            </a:pPr>
            <a:r>
              <a:rPr lang="en-US" sz="3600" i="1" u="sng">
                <a:solidFill>
                  <a:srgbClr val="FFFF00"/>
                </a:solidFill>
                <a:latin typeface="WinInnwa" charset="0"/>
              </a:rPr>
              <a:t>taocHjyD;jyefvnf&amp;Sifjyefxajrmufjcif;tm;jzifh vlom;rsm;\tjypfudk cGifhvTwfapcJhonf?</a:t>
            </a:r>
          </a:p>
        </p:txBody>
      </p:sp>
      <p:sp>
        <p:nvSpPr>
          <p:cNvPr id="30724" name="Text Box 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072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85389" name="Rectangle 13"/>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74650"/>
          </a:xfrm>
          <a:prstGeom prst="rect">
            <a:avLst/>
          </a:prstGeom>
          <a:noFill/>
          <a:ln w="9525">
            <a:noFill/>
            <a:miter lim="800000"/>
            <a:headEnd/>
            <a:tailEnd/>
          </a:ln>
          <a:effectLst/>
        </p:spPr>
        <p:txBody>
          <a:bodyPr wrap="none">
            <a:spAutoFit/>
          </a:bodyPr>
          <a:lstStyle/>
          <a:p>
            <a:pPr>
              <a:defRPr/>
            </a:pPr>
            <a:endParaRPr lang="my-MM">
              <a:solidFill>
                <a:srgbClr val="FFFFFF"/>
              </a:solidFill>
              <a:effectLst>
                <a:outerShdw blurRad="38100" dist="38100" dir="2700000" algn="tl">
                  <a:srgbClr val="000000"/>
                </a:outerShdw>
              </a:effectLst>
              <a:latin typeface="Comic Sans MS" pitchFamily="66" charset="0"/>
            </a:endParaRPr>
          </a:p>
        </p:txBody>
      </p:sp>
      <p:grpSp>
        <p:nvGrpSpPr>
          <p:cNvPr id="2" name="Group 19"/>
          <p:cNvGrpSpPr>
            <a:grpSpLocks/>
          </p:cNvGrpSpPr>
          <p:nvPr/>
        </p:nvGrpSpPr>
        <p:grpSpPr bwMode="auto">
          <a:xfrm>
            <a:off x="636588" y="1709738"/>
            <a:ext cx="7773987" cy="996950"/>
            <a:chOff x="538" y="989"/>
            <a:chExt cx="4897" cy="628"/>
          </a:xfrm>
        </p:grpSpPr>
        <p:sp>
          <p:nvSpPr>
            <p:cNvPr id="485393" name="Text Box 17"/>
            <p:cNvSpPr txBox="1">
              <a:spLocks noChangeArrowheads="1"/>
            </p:cNvSpPr>
            <p:nvPr/>
          </p:nvSpPr>
          <p:spPr bwMode="auto">
            <a:xfrm>
              <a:off x="538" y="989"/>
              <a:ext cx="4897" cy="628"/>
            </a:xfrm>
            <a:prstGeom prst="rect">
              <a:avLst/>
            </a:prstGeom>
            <a:noFill/>
            <a:ln w="9525">
              <a:noFill/>
              <a:miter lim="800000"/>
              <a:headEnd/>
              <a:tailEnd/>
            </a:ln>
            <a:effectLst>
              <a:outerShdw dist="89803" dir="2700000" algn="ctr" rotWithShape="0">
                <a:schemeClr val="bg2"/>
              </a:outerShdw>
            </a:effectLst>
          </p:spPr>
          <p:txBody>
            <a:bodyPr>
              <a:spAutoFit/>
            </a:bodyPr>
            <a:lstStyle/>
            <a:p>
              <a:pPr>
                <a:lnSpc>
                  <a:spcPct val="135000"/>
                </a:lnSpc>
                <a:spcBef>
                  <a:spcPct val="50000"/>
                </a:spcBef>
                <a:defRPr/>
              </a:pPr>
              <a:endParaRPr lang="my-MM" sz="4400" i="1" u="sng">
                <a:solidFill>
                  <a:srgbClr val="EF1F1D"/>
                </a:solidFill>
                <a:latin typeface="Helvetica" charset="0"/>
              </a:endParaRPr>
            </a:p>
          </p:txBody>
        </p:sp>
        <p:sp>
          <p:nvSpPr>
            <p:cNvPr id="30732" name="Text Box 18"/>
            <p:cNvSpPr txBox="1">
              <a:spLocks noChangeArrowheads="1"/>
            </p:cNvSpPr>
            <p:nvPr/>
          </p:nvSpPr>
          <p:spPr bwMode="auto">
            <a:xfrm>
              <a:off x="576" y="1024"/>
              <a:ext cx="308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5400" baseline="30000">
                  <a:solidFill>
                    <a:srgbClr val="EF1F1D"/>
                  </a:solidFill>
                  <a:latin typeface="Helvetica" charset="0"/>
                </a:rPr>
                <a:t> </a:t>
              </a:r>
              <a:endParaRPr lang="en-US" sz="5400">
                <a:solidFill>
                  <a:srgbClr val="EF1F1D"/>
                </a:solidFill>
                <a:latin typeface="Helvetica" charset="0"/>
              </a:endParaRPr>
            </a:p>
          </p:txBody>
        </p:sp>
      </p:grpSp>
      <p:sp>
        <p:nvSpPr>
          <p:cNvPr id="30730" name="Rectangle 20"/>
          <p:cNvSpPr>
            <a:spLocks noChangeArrowheads="1"/>
          </p:cNvSpPr>
          <p:nvPr/>
        </p:nvSpPr>
        <p:spPr bwMode="auto">
          <a:xfrm>
            <a:off x="2406650" y="144463"/>
            <a:ext cx="457200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ja-JP" altLang="en-US" sz="4400" i="1">
                <a:solidFill>
                  <a:srgbClr val="FFFFFF"/>
                </a:solidFill>
                <a:latin typeface="WinInnwa" charset="0"/>
              </a:rPr>
              <a:t>“</a:t>
            </a:r>
            <a:r>
              <a:rPr lang="en-US" sz="4400" i="1">
                <a:solidFill>
                  <a:srgbClr val="FFFFFF"/>
                </a:solidFill>
                <a:latin typeface="WinInnwa" charset="0"/>
              </a:rPr>
              <a:t>taoG;</a:t>
            </a:r>
            <a:r>
              <a:rPr lang="ja-JP" altLang="en-US" sz="4400" i="1">
                <a:solidFill>
                  <a:srgbClr val="FFFFFF"/>
                </a:solidFill>
                <a:latin typeface="WinInnwa" charset="0"/>
              </a:rPr>
              <a:t>”</a:t>
            </a:r>
            <a:r>
              <a:rPr lang="en-US" sz="2800" i="1">
                <a:solidFill>
                  <a:srgbClr val="FFFFFF"/>
                </a:solidFill>
                <a:latin typeface="WinInnwa" charset="0"/>
              </a:rPr>
              <a:t>  awmf&amp;Jht"dyÜg,f -</a:t>
            </a:r>
          </a:p>
          <a:p>
            <a:pPr algn="ctr"/>
            <a:r>
              <a:rPr lang="en-US" sz="2800" i="1">
                <a:solidFill>
                  <a:srgbClr val="FFFFFF"/>
                </a:solidFill>
                <a:latin typeface="WinInnwa" charset="0"/>
              </a:rPr>
              <a:t> a[jAJ 9;15-22</a:t>
            </a:r>
          </a:p>
        </p:txBody>
      </p:sp>
    </p:spTree>
    <p:extLst>
      <p:ext uri="{BB962C8B-B14F-4D97-AF65-F5344CB8AC3E}">
        <p14:creationId xmlns:p14="http://schemas.microsoft.com/office/powerpoint/2010/main" val="49790651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49" descr="Slid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3" name="Rectangle 5"/>
          <p:cNvSpPr>
            <a:spLocks noChangeArrowheads="1"/>
          </p:cNvSpPr>
          <p:nvPr/>
        </p:nvSpPr>
        <p:spPr bwMode="auto">
          <a:xfrm>
            <a:off x="406400" y="677863"/>
            <a:ext cx="2643188" cy="1258887"/>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2800">
                <a:solidFill>
                  <a:srgbClr val="FFFFFF"/>
                </a:solidFill>
                <a:latin typeface="WinInnwa" charset="0"/>
              </a:rPr>
              <a:t> </a:t>
            </a:r>
            <a:r>
              <a:rPr lang="en-US" sz="2400">
                <a:solidFill>
                  <a:srgbClr val="FFFFFF"/>
                </a:solidFill>
                <a:latin typeface="WinInnwa" charset="0"/>
              </a:rPr>
              <a:t>tmjA[Htm;bk&amp;m;ocif ac: jcif;         </a:t>
            </a:r>
          </a:p>
          <a:p>
            <a:pPr algn="ctr"/>
            <a:r>
              <a:rPr lang="en-US" sz="2400">
                <a:solidFill>
                  <a:srgbClr val="FFFFFF"/>
                </a:solidFill>
                <a:latin typeface="WinInnwa" charset="0"/>
              </a:rPr>
              <a:t>urÇm 12;1-3 </a:t>
            </a:r>
          </a:p>
        </p:txBody>
      </p:sp>
      <p:sp>
        <p:nvSpPr>
          <p:cNvPr id="519174" name="Rectangle 6"/>
          <p:cNvSpPr>
            <a:spLocks noChangeArrowheads="1"/>
          </p:cNvSpPr>
          <p:nvPr/>
        </p:nvSpPr>
        <p:spPr bwMode="auto">
          <a:xfrm>
            <a:off x="654050" y="3198813"/>
            <a:ext cx="1573213"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rgbClr val="5BFF5B"/>
                </a:solidFill>
                <a:latin typeface="WinInnwa" charset="0"/>
              </a:rPr>
              <a:t> e,fajr       urÇm 12;1</a:t>
            </a: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183" name="Text Box 15"/>
          <p:cNvSpPr txBox="1">
            <a:spLocks noChangeArrowheads="1"/>
          </p:cNvSpPr>
          <p:nvPr/>
        </p:nvSpPr>
        <p:spPr bwMode="auto">
          <a:xfrm>
            <a:off x="6635750" y="747713"/>
            <a:ext cx="1654175" cy="830262"/>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r>
              <a:rPr lang="en-US" sz="2400" b="0">
                <a:solidFill>
                  <a:srgbClr val="FFFFFF"/>
                </a:solidFill>
                <a:latin typeface="WinInnwa" charset="0"/>
              </a:rPr>
              <a:t>y#dnmOf    urÇm15;9-18</a:t>
            </a:r>
          </a:p>
        </p:txBody>
      </p:sp>
      <p:sp>
        <p:nvSpPr>
          <p:cNvPr id="519186" name="Rectangle 18"/>
          <p:cNvSpPr>
            <a:spLocks noChangeArrowheads="1"/>
          </p:cNvSpPr>
          <p:nvPr/>
        </p:nvSpPr>
        <p:spPr bwMode="auto">
          <a:xfrm>
            <a:off x="3662363" y="3192463"/>
            <a:ext cx="15716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rgbClr val="5BFF5B"/>
                </a:solidFill>
                <a:latin typeface="WinInnwa" charset="0"/>
              </a:rPr>
              <a:t> trsdK;          urÇm 12;2</a:t>
            </a:r>
          </a:p>
        </p:txBody>
      </p:sp>
      <p:sp>
        <p:nvSpPr>
          <p:cNvPr id="519187" name="Rectangle 19"/>
          <p:cNvSpPr>
            <a:spLocks noChangeArrowheads="1"/>
          </p:cNvSpPr>
          <p:nvPr/>
        </p:nvSpPr>
        <p:spPr bwMode="auto">
          <a:xfrm>
            <a:off x="6846888" y="3217863"/>
            <a:ext cx="1673225" cy="9429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WinInnwa" charset="0"/>
              </a:rPr>
              <a:t> aumif;BuD;              urÇm 12;3</a:t>
            </a:r>
          </a:p>
        </p:txBody>
      </p:sp>
      <p:sp>
        <p:nvSpPr>
          <p:cNvPr id="519197" name="Rectangle 29"/>
          <p:cNvSpPr>
            <a:spLocks noChangeArrowheads="1"/>
          </p:cNvSpPr>
          <p:nvPr/>
        </p:nvSpPr>
        <p:spPr bwMode="auto">
          <a:xfrm>
            <a:off x="0" y="5899150"/>
            <a:ext cx="8634413" cy="582613"/>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defRPr/>
            </a:pPr>
            <a:r>
              <a:rPr lang="en-US" sz="3200" i="1" dirty="0" err="1">
                <a:solidFill>
                  <a:srgbClr val="FFFF39"/>
                </a:solidFill>
                <a:latin typeface="WinInnwa" pitchFamily="2" charset="0"/>
              </a:rPr>
              <a:t>usrf;pm</a:t>
            </a:r>
            <a:r>
              <a:rPr lang="en-US" sz="3200" i="1" dirty="0">
                <a:solidFill>
                  <a:srgbClr val="FFFF39"/>
                </a:solidFill>
                <a:latin typeface="WinInnwa" pitchFamily="2" charset="0"/>
              </a:rPr>
              <a:t>\</a:t>
            </a:r>
            <a:r>
              <a:rPr lang="en-US" sz="3200" i="1" dirty="0" err="1">
                <a:solidFill>
                  <a:srgbClr val="FFFF39"/>
                </a:solidFill>
                <a:latin typeface="WinInnwa" pitchFamily="2" charset="0"/>
              </a:rPr>
              <a:t>t"duaBumaxmufaemufcH</a:t>
            </a:r>
            <a:r>
              <a:rPr lang="en-US" sz="3200" i="1" dirty="0">
                <a:solidFill>
                  <a:srgbClr val="FFFF39"/>
                </a:solidFill>
                <a:latin typeface="WinInnwa" pitchFamily="2" charset="0"/>
              </a:rPr>
              <a:t> </a:t>
            </a:r>
            <a:r>
              <a:rPr lang="en-US" sz="3200" i="1" dirty="0" err="1">
                <a:solidFill>
                  <a:srgbClr val="FFFF39"/>
                </a:solidFill>
                <a:latin typeface="WinInnwa" pitchFamily="2" charset="0"/>
              </a:rPr>
              <a:t>Asm'dwfawmf</a:t>
            </a:r>
            <a:endParaRPr lang="en-US" sz="3200" i="1" dirty="0">
              <a:solidFill>
                <a:srgbClr val="FFFF39"/>
              </a:solidFill>
              <a:latin typeface="WinInnwa" pitchFamily="2" charset="0"/>
            </a:endParaRPr>
          </a:p>
        </p:txBody>
      </p:sp>
      <p:grpSp>
        <p:nvGrpSpPr>
          <p:cNvPr id="2" name="Group 70"/>
          <p:cNvGrpSpPr>
            <a:grpSpLocks/>
          </p:cNvGrpSpPr>
          <p:nvPr/>
        </p:nvGrpSpPr>
        <p:grpSpPr bwMode="auto">
          <a:xfrm>
            <a:off x="615950" y="4224338"/>
            <a:ext cx="2268538" cy="1471612"/>
            <a:chOff x="463" y="2789"/>
            <a:chExt cx="1167" cy="1180"/>
          </a:xfrm>
        </p:grpSpPr>
        <p:sp>
          <p:nvSpPr>
            <p:cNvPr id="519181" name="Rectangle 13"/>
            <p:cNvSpPr>
              <a:spLocks noChangeArrowheads="1"/>
            </p:cNvSpPr>
            <p:nvPr/>
          </p:nvSpPr>
          <p:spPr bwMode="auto">
            <a:xfrm>
              <a:off x="556" y="3305"/>
              <a:ext cx="989" cy="664"/>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a:t>
              </a:r>
              <a:r>
                <a:rPr lang="en-US" sz="2400" dirty="0" err="1">
                  <a:solidFill>
                    <a:srgbClr val="FFFFFF"/>
                  </a:solidFill>
                  <a:latin typeface="WinInnwa" pitchFamily="2" charset="0"/>
                </a:rPr>
                <a:t>e,fajr</a:t>
              </a:r>
              <a:r>
                <a:rPr lang="en-US" sz="2400" dirty="0">
                  <a:solidFill>
                    <a:srgbClr val="FFFFFF"/>
                  </a:solidFill>
                  <a:latin typeface="WinInnwa" pitchFamily="2" charset="0"/>
                </a:rPr>
                <a:t>       </a:t>
              </a:r>
              <a:r>
                <a:rPr lang="en-US" sz="2000" dirty="0" err="1">
                  <a:solidFill>
                    <a:srgbClr val="FFFFFF"/>
                  </a:solidFill>
                  <a:latin typeface="WinInnwa" pitchFamily="2" charset="0"/>
                </a:rPr>
                <a:t>w&amp;m</a:t>
              </a:r>
              <a:r>
                <a:rPr lang="en-US" sz="2000" dirty="0">
                  <a:solidFill>
                    <a:srgbClr val="FFFFFF"/>
                  </a:solidFill>
                  <a:latin typeface="WinInnwa" pitchFamily="2" charset="0"/>
                </a:rPr>
                <a:t>; 30;1-10</a:t>
              </a:r>
            </a:p>
          </p:txBody>
        </p:sp>
        <p:sp>
          <p:nvSpPr>
            <p:cNvPr id="519190" name="Rectangle 22"/>
            <p:cNvSpPr>
              <a:spLocks noChangeArrowheads="1"/>
            </p:cNvSpPr>
            <p:nvPr/>
          </p:nvSpPr>
          <p:spPr bwMode="auto">
            <a:xfrm>
              <a:off x="463" y="3595"/>
              <a:ext cx="1167" cy="31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 name="Group 71"/>
          <p:cNvGrpSpPr>
            <a:grpSpLocks/>
          </p:cNvGrpSpPr>
          <p:nvPr/>
        </p:nvGrpSpPr>
        <p:grpSpPr bwMode="auto">
          <a:xfrm>
            <a:off x="3803650" y="4006850"/>
            <a:ext cx="1962150" cy="1570038"/>
            <a:chOff x="2268" y="2753"/>
            <a:chExt cx="1209" cy="1261"/>
          </a:xfrm>
        </p:grpSpPr>
        <p:sp>
          <p:nvSpPr>
            <p:cNvPr id="519184" name="Rectangle 16"/>
            <p:cNvSpPr>
              <a:spLocks noChangeArrowheads="1"/>
            </p:cNvSpPr>
            <p:nvPr/>
          </p:nvSpPr>
          <p:spPr bwMode="auto">
            <a:xfrm>
              <a:off x="2397" y="3306"/>
              <a:ext cx="972" cy="70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solidFill>
                    <a:srgbClr val="FFFFFF"/>
                  </a:solidFill>
                  <a:latin typeface="WinInnwa" pitchFamily="2" charset="0"/>
                </a:rPr>
                <a:t> 'g0d'f          </a:t>
              </a:r>
              <a:r>
                <a:rPr lang="en-US" sz="2400" dirty="0">
                  <a:solidFill>
                    <a:srgbClr val="FFFFFF"/>
                  </a:solidFill>
                  <a:latin typeface="WinInnwa" pitchFamily="2" charset="0"/>
                </a:rPr>
                <a:t>2&amp;m 7;4-16</a:t>
              </a:r>
            </a:p>
          </p:txBody>
        </p:sp>
        <p:sp>
          <p:nvSpPr>
            <p:cNvPr id="519191" name="Rectangle 23"/>
            <p:cNvSpPr>
              <a:spLocks noChangeArrowheads="1"/>
            </p:cNvSpPr>
            <p:nvPr/>
          </p:nvSpPr>
          <p:spPr bwMode="auto">
            <a:xfrm>
              <a:off x="2268" y="3601"/>
              <a:ext cx="1209" cy="31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4" name="Group 72"/>
          <p:cNvGrpSpPr>
            <a:grpSpLocks/>
          </p:cNvGrpSpPr>
          <p:nvPr/>
        </p:nvGrpSpPr>
        <p:grpSpPr bwMode="auto">
          <a:xfrm>
            <a:off x="5811838" y="4056063"/>
            <a:ext cx="4057650" cy="1547812"/>
            <a:chOff x="4091" y="2765"/>
            <a:chExt cx="1104" cy="1271"/>
          </a:xfrm>
        </p:grpSpPr>
        <p:sp>
          <p:nvSpPr>
            <p:cNvPr id="519185" name="Rectangle 17"/>
            <p:cNvSpPr>
              <a:spLocks noChangeArrowheads="1"/>
            </p:cNvSpPr>
            <p:nvPr/>
          </p:nvSpPr>
          <p:spPr bwMode="auto">
            <a:xfrm>
              <a:off x="4283" y="3305"/>
              <a:ext cx="627" cy="731"/>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800" dirty="0">
                  <a:solidFill>
                    <a:srgbClr val="FFFFFF"/>
                  </a:solidFill>
                  <a:latin typeface="WinInnwa" pitchFamily="2" charset="0"/>
                </a:rPr>
                <a:t> </a:t>
              </a:r>
              <a:r>
                <a:rPr lang="en-US" sz="2800" dirty="0" err="1">
                  <a:solidFill>
                    <a:srgbClr val="FFFFFF"/>
                  </a:solidFill>
                  <a:latin typeface="WinInnwa" pitchFamily="2" charset="0"/>
                </a:rPr>
                <a:t>topf</a:t>
              </a:r>
              <a:r>
                <a:rPr lang="en-US" sz="2800" dirty="0">
                  <a:solidFill>
                    <a:srgbClr val="FFFFFF"/>
                  </a:solidFill>
                  <a:latin typeface="WinInnwa" pitchFamily="2" charset="0"/>
                </a:rPr>
                <a:t> </a:t>
              </a:r>
              <a:r>
                <a:rPr lang="en-US" sz="2400" dirty="0">
                  <a:solidFill>
                    <a:srgbClr val="FFFFFF"/>
                  </a:solidFill>
                  <a:latin typeface="WinInnwa" pitchFamily="2" charset="0"/>
                </a:rPr>
                <a:t>a,&amp;rd31;31-34       </a:t>
              </a:r>
            </a:p>
          </p:txBody>
        </p:sp>
        <p:sp>
          <p:nvSpPr>
            <p:cNvPr id="519192" name="Rectangle 24"/>
            <p:cNvSpPr>
              <a:spLocks noChangeArrowheads="1"/>
            </p:cNvSpPr>
            <p:nvPr/>
          </p:nvSpPr>
          <p:spPr bwMode="auto">
            <a:xfrm>
              <a:off x="4091" y="3605"/>
              <a:ext cx="1104" cy="323"/>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endParaRPr lang="my-MM" sz="2000">
                <a:solidFill>
                  <a:srgbClr val="FFFFFF"/>
                </a:solidFill>
                <a:latin typeface="Helvetica" charset="0"/>
              </a:endParaRPr>
            </a:p>
          </p:txBody>
        </p:sp>
        <p:sp>
          <p:nvSpPr>
            <p:cNvPr id="519200" name="Line 32"/>
            <p:cNvSpPr>
              <a:spLocks noChangeShapeType="1"/>
            </p:cNvSpPr>
            <p:nvPr/>
          </p:nvSpPr>
          <p:spPr bwMode="auto">
            <a:xfrm flipH="1">
              <a:off x="4576" y="2765"/>
              <a:ext cx="0" cy="564"/>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519201" name="Rectangle 33"/>
          <p:cNvSpPr>
            <a:spLocks noChangeArrowheads="1"/>
          </p:cNvSpPr>
          <p:nvPr/>
        </p:nvSpPr>
        <p:spPr bwMode="auto">
          <a:xfrm>
            <a:off x="2649538" y="4329113"/>
            <a:ext cx="4059237" cy="515937"/>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r>
              <a:rPr lang="en-US" sz="2000" i="1">
                <a:solidFill>
                  <a:srgbClr val="FFFF00"/>
                </a:solidFill>
                <a:latin typeface="WinInnwa" charset="0"/>
              </a:rPr>
              <a:t> </a:t>
            </a:r>
            <a:r>
              <a:rPr lang="ja-JP" altLang="en-US" sz="2800" i="1">
                <a:solidFill>
                  <a:srgbClr val="FFFF00"/>
                </a:solidFill>
                <a:latin typeface="WinInnwa" charset="0"/>
              </a:rPr>
              <a:t>“</a:t>
            </a:r>
            <a:r>
              <a:rPr lang="en-US" sz="2800" i="1">
                <a:solidFill>
                  <a:srgbClr val="FFFF00"/>
                </a:solidFill>
                <a:latin typeface="WinInnwa" charset="0"/>
              </a:rPr>
              <a:t>y#dnmOftpdwftykdif;\tzGifh</a:t>
            </a:r>
            <a:r>
              <a:rPr lang="ja-JP" altLang="en-US" sz="2800" i="1">
                <a:solidFill>
                  <a:srgbClr val="FFFF00"/>
                </a:solidFill>
                <a:latin typeface="WinInnwa" charset="0"/>
              </a:rPr>
              <a:t>”</a:t>
            </a:r>
            <a:endParaRPr lang="en-US" sz="2000" i="1">
              <a:solidFill>
                <a:srgbClr val="FFFF00"/>
              </a:solidFill>
              <a:latin typeface="WinInnwa" charset="0"/>
            </a:endParaRPr>
          </a:p>
        </p:txBody>
      </p:sp>
      <p:sp>
        <p:nvSpPr>
          <p:cNvPr id="519202" name="Rectangle 34"/>
          <p:cNvSpPr>
            <a:spLocks noChangeArrowheads="1"/>
          </p:cNvSpPr>
          <p:nvPr/>
        </p:nvSpPr>
        <p:spPr bwMode="auto">
          <a:xfrm>
            <a:off x="619125" y="2239963"/>
            <a:ext cx="1706563" cy="89058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FFFF00"/>
                </a:solidFill>
                <a:latin typeface="WinInnwa" charset="0"/>
              </a:rPr>
              <a:t> </a:t>
            </a:r>
            <a:r>
              <a:rPr lang="en-US" sz="2400" i="1">
                <a:solidFill>
                  <a:srgbClr val="FFFF00"/>
                </a:solidFill>
                <a:latin typeface="WinInnwa" charset="0"/>
              </a:rPr>
              <a:t>xm0&amp;     urÇm 13;15</a:t>
            </a:r>
          </a:p>
        </p:txBody>
      </p:sp>
      <p:sp>
        <p:nvSpPr>
          <p:cNvPr id="519204" name="Rectangle 36"/>
          <p:cNvSpPr>
            <a:spLocks noChangeArrowheads="1"/>
          </p:cNvSpPr>
          <p:nvPr/>
        </p:nvSpPr>
        <p:spPr bwMode="auto">
          <a:xfrm>
            <a:off x="6818313" y="2235200"/>
            <a:ext cx="1804987" cy="89058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FFFF00"/>
                </a:solidFill>
                <a:latin typeface="WinInnwa" charset="0"/>
              </a:rPr>
              <a:t> </a:t>
            </a:r>
            <a:r>
              <a:rPr lang="en-US" sz="2400" i="1">
                <a:solidFill>
                  <a:srgbClr val="FFFF00"/>
                </a:solidFill>
                <a:latin typeface="WinInnwa" charset="0"/>
              </a:rPr>
              <a:t>jcGif;csufr&amp;Sd    urÇm 13;9-18</a:t>
            </a:r>
          </a:p>
        </p:txBody>
      </p:sp>
      <p:sp>
        <p:nvSpPr>
          <p:cNvPr id="519215" name="AutoShape 47"/>
          <p:cNvSpPr>
            <a:spLocks noChangeArrowheads="1"/>
          </p:cNvSpPr>
          <p:nvPr/>
        </p:nvSpPr>
        <p:spPr bwMode="auto">
          <a:xfrm>
            <a:off x="536575" y="3217863"/>
            <a:ext cx="8240713" cy="944562"/>
          </a:xfrm>
          <a:prstGeom prst="roundRect">
            <a:avLst>
              <a:gd name="adj" fmla="val 16667"/>
            </a:avLst>
          </a:prstGeom>
          <a:noFill/>
          <a:ln w="76200">
            <a:solidFill>
              <a:srgbClr val="99CCFF"/>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7" name="AutoShape 49"/>
          <p:cNvSpPr>
            <a:spLocks noChangeArrowheads="1"/>
          </p:cNvSpPr>
          <p:nvPr/>
        </p:nvSpPr>
        <p:spPr bwMode="auto">
          <a:xfrm>
            <a:off x="404813" y="4291013"/>
            <a:ext cx="8386762" cy="1406525"/>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8" name="AutoShape 50"/>
          <p:cNvSpPr>
            <a:spLocks noChangeArrowheads="1"/>
          </p:cNvSpPr>
          <p:nvPr/>
        </p:nvSpPr>
        <p:spPr bwMode="auto">
          <a:xfrm>
            <a:off x="400050" y="695325"/>
            <a:ext cx="2546350" cy="1401763"/>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19" name="AutoShape 51"/>
          <p:cNvSpPr>
            <a:spLocks noChangeArrowheads="1"/>
          </p:cNvSpPr>
          <p:nvPr/>
        </p:nvSpPr>
        <p:spPr bwMode="auto">
          <a:xfrm>
            <a:off x="6451600" y="671513"/>
            <a:ext cx="2286000" cy="1216025"/>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defRPr/>
            </a:pPr>
            <a:endParaRPr lang="my-MM" b="0">
              <a:solidFill>
                <a:srgbClr val="9C0031"/>
              </a:solidFill>
              <a:latin typeface="Comic Sans MS" pitchFamily="66" charset="0"/>
            </a:endParaRPr>
          </a:p>
        </p:txBody>
      </p:sp>
      <p:sp>
        <p:nvSpPr>
          <p:cNvPr id="519220" name="Text Box 52"/>
          <p:cNvSpPr txBox="1">
            <a:spLocks noChangeArrowheads="1"/>
          </p:cNvSpPr>
          <p:nvPr/>
        </p:nvSpPr>
        <p:spPr bwMode="auto">
          <a:xfrm>
            <a:off x="5356225" y="92075"/>
            <a:ext cx="3787775" cy="40005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000" dirty="0" err="1">
                <a:solidFill>
                  <a:srgbClr val="FFFF00"/>
                </a:solidFill>
                <a:latin typeface="WinInnwa" pitchFamily="2" charset="0"/>
              </a:rPr>
              <a:t>pmoiftaxmuftul</a:t>
            </a:r>
            <a:r>
              <a:rPr lang="en-US" sz="2000" dirty="0">
                <a:solidFill>
                  <a:srgbClr val="FFFF00"/>
                </a:solidFill>
                <a:latin typeface="WinInnwa" pitchFamily="2" charset="0"/>
              </a:rPr>
              <a:t> trSwf-14 </a:t>
            </a:r>
            <a:r>
              <a:rPr lang="en-US" sz="2000" dirty="0" err="1">
                <a:solidFill>
                  <a:srgbClr val="FFFF00"/>
                </a:solidFill>
                <a:latin typeface="WinInnwa" pitchFamily="2" charset="0"/>
              </a:rPr>
              <a:t>ESif</a:t>
            </a:r>
            <a:r>
              <a:rPr lang="en-US" sz="2000" dirty="0">
                <a:solidFill>
                  <a:srgbClr val="FFFF00"/>
                </a:solidFill>
                <a:latin typeface="WinInnwa" pitchFamily="2" charset="0"/>
              </a:rPr>
              <a:t>. 32</a:t>
            </a:r>
          </a:p>
        </p:txBody>
      </p:sp>
      <p:sp>
        <p:nvSpPr>
          <p:cNvPr id="31772"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19225" name="Rectangle 5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68</a:t>
            </a:r>
          </a:p>
        </p:txBody>
      </p:sp>
      <p:sp>
        <p:nvSpPr>
          <p:cNvPr id="31775" name="Text Box 5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5</a:t>
            </a:r>
          </a:p>
        </p:txBody>
      </p:sp>
      <p:sp>
        <p:nvSpPr>
          <p:cNvPr id="3177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519229" name="Rectangle 61"/>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519172" name="Rectangle 4"/>
          <p:cNvSpPr>
            <a:spLocks noChangeArrowheads="1"/>
          </p:cNvSpPr>
          <p:nvPr/>
        </p:nvSpPr>
        <p:spPr bwMode="auto">
          <a:xfrm>
            <a:off x="2735263" y="273050"/>
            <a:ext cx="3636962" cy="1917700"/>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defRPr/>
            </a:pPr>
            <a:r>
              <a:rPr lang="en-US" sz="7200" i="1" dirty="0">
                <a:solidFill>
                  <a:srgbClr val="FFFF00"/>
                </a:solidFill>
                <a:latin typeface="WinInnwa" pitchFamily="2" charset="0"/>
              </a:rPr>
              <a:t> </a:t>
            </a:r>
            <a:r>
              <a:rPr lang="en-US" sz="7200" i="1" dirty="0" err="1">
                <a:solidFill>
                  <a:srgbClr val="FFFF00"/>
                </a:solidFill>
                <a:latin typeface="WinInnwa" pitchFamily="2" charset="0"/>
              </a:rPr>
              <a:t>tmjA</a:t>
            </a:r>
            <a:r>
              <a:rPr lang="en-US" sz="7200" i="1" dirty="0">
                <a:solidFill>
                  <a:srgbClr val="FFFF00"/>
                </a:solidFill>
                <a:latin typeface="WinInnwa" pitchFamily="2" charset="0"/>
              </a:rPr>
              <a:t>[H   </a:t>
            </a:r>
            <a:r>
              <a:rPr lang="en-US" sz="7200" i="1" dirty="0" err="1">
                <a:solidFill>
                  <a:srgbClr val="FFFF00"/>
                </a:solidFill>
                <a:latin typeface="WinInnwa" pitchFamily="2" charset="0"/>
              </a:rPr>
              <a:t>y#dnmOf</a:t>
            </a:r>
            <a:endParaRPr lang="en-US" sz="7200" i="1" dirty="0">
              <a:solidFill>
                <a:srgbClr val="FFFF00"/>
              </a:solidFill>
              <a:latin typeface="WinInnwa" pitchFamily="2" charset="0"/>
            </a:endParaRPr>
          </a:p>
        </p:txBody>
      </p:sp>
      <p:sp>
        <p:nvSpPr>
          <p:cNvPr id="519203" name="Rectangle 35"/>
          <p:cNvSpPr>
            <a:spLocks noChangeArrowheads="1"/>
          </p:cNvSpPr>
          <p:nvPr/>
        </p:nvSpPr>
        <p:spPr bwMode="auto">
          <a:xfrm>
            <a:off x="3959225" y="2219325"/>
            <a:ext cx="1677988" cy="8207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FFFF00"/>
                </a:solidFill>
                <a:latin typeface="WinInnwa" charset="0"/>
              </a:rPr>
              <a:t> </a:t>
            </a:r>
            <a:r>
              <a:rPr lang="en-US" sz="2000" i="1">
                <a:solidFill>
                  <a:srgbClr val="FFFF00"/>
                </a:solidFill>
                <a:latin typeface="WinInnwa" charset="0"/>
              </a:rPr>
              <a:t>vufawGh      urÇm 13;14-16</a:t>
            </a: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4584245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dissolve">
                                      <p:cBhvr>
                                        <p:cTn id="13" dur="5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dissolve">
                                      <p:cBhvr>
                                        <p:cTn id="18" dur="5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dissolve">
                                      <p:cBhvr>
                                        <p:cTn id="23" dur="5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dissolve">
                                      <p:cBhvr>
                                        <p:cTn id="28" dur="5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dissolve">
                                      <p:cBhvr>
                                        <p:cTn id="33" dur="500"/>
                                        <p:tgtEl>
                                          <p:spTgt spid="519217"/>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childTnLst>
                          </p:cTn>
                        </p:par>
                        <p:par>
                          <p:cTn id="42" fill="hold" nodeType="afterGroup">
                            <p:stCondLst>
                              <p:cond delay="1500"/>
                            </p:stCondLst>
                            <p:childTnLst>
                              <p:par>
                                <p:cTn id="43" presetID="9"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8435"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36"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8437" name="Rectangle 5"/>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8438" name="Rectangle 6"/>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8439" name="Rectangle 7"/>
          <p:cNvSpPr>
            <a:spLocks noChangeArrowheads="1"/>
          </p:cNvSpPr>
          <p:nvPr/>
        </p:nvSpPr>
        <p:spPr bwMode="auto">
          <a:xfrm>
            <a:off x="2551113" y="2071688"/>
            <a:ext cx="257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2" name="Rectangle 8"/>
          <p:cNvSpPr>
            <a:spLocks noChangeArrowheads="1"/>
          </p:cNvSpPr>
          <p:nvPr/>
        </p:nvSpPr>
        <p:spPr bwMode="auto">
          <a:xfrm>
            <a:off x="4429125" y="2566988"/>
            <a:ext cx="250825" cy="3937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defRPr/>
            </a:pPr>
            <a:r>
              <a:rPr lang="en-US" sz="2000" i="1">
                <a:solidFill>
                  <a:srgbClr val="339933"/>
                </a:solidFill>
                <a:latin typeface="Helvetica" pitchFamily="18" charset="0"/>
                <a:ea typeface="+mn-ea"/>
              </a:rPr>
              <a:t> </a:t>
            </a:r>
          </a:p>
        </p:txBody>
      </p:sp>
      <p:sp>
        <p:nvSpPr>
          <p:cNvPr id="18441" name="Rectangle 9"/>
          <p:cNvSpPr>
            <a:spLocks noChangeArrowheads="1"/>
          </p:cNvSpPr>
          <p:nvPr/>
        </p:nvSpPr>
        <p:spPr bwMode="auto">
          <a:xfrm>
            <a:off x="2779713" y="2211388"/>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4" name="Rectangle 10"/>
          <p:cNvSpPr>
            <a:spLocks noChangeArrowheads="1"/>
          </p:cNvSpPr>
          <p:nvPr/>
        </p:nvSpPr>
        <p:spPr bwMode="auto">
          <a:xfrm>
            <a:off x="1085850" y="3001963"/>
            <a:ext cx="6261100" cy="8905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99FF99"/>
                </a:solidFill>
                <a:latin typeface="WinInnwa" charset="0"/>
              </a:rPr>
              <a:t>  </a:t>
            </a:r>
            <a:r>
              <a:rPr lang="en-US" sz="2800" i="1">
                <a:solidFill>
                  <a:srgbClr val="99FF99"/>
                </a:solidFill>
                <a:latin typeface="WinInnwa" charset="0"/>
              </a:rPr>
              <a:t>    </a:t>
            </a:r>
            <a:r>
              <a:rPr lang="en-US" sz="2400" i="1">
                <a:solidFill>
                  <a:srgbClr val="99FF99"/>
                </a:solidFill>
                <a:latin typeface="WinInnwa" charset="0"/>
              </a:rPr>
              <a:t>'kwd,jyÏ|ef;csuf - - -</a:t>
            </a:r>
          </a:p>
          <a:p>
            <a:pPr algn="ctr"/>
            <a:r>
              <a:rPr lang="en-US" sz="2400" i="1">
                <a:solidFill>
                  <a:srgbClr val="99FF99"/>
                </a:solidFill>
                <a:latin typeface="WinInnwa" charset="0"/>
              </a:rPr>
              <a:t> vlawGtwGufvkyfaqmif&amp;rnfhwm0ef (tcef;i,f 13 - 17 )</a:t>
            </a:r>
          </a:p>
        </p:txBody>
      </p:sp>
      <p:sp>
        <p:nvSpPr>
          <p:cNvPr id="18443" name="Rectangle 11"/>
          <p:cNvSpPr>
            <a:spLocks noChangeArrowheads="1"/>
          </p:cNvSpPr>
          <p:nvPr/>
        </p:nvSpPr>
        <p:spPr bwMode="auto">
          <a:xfrm>
            <a:off x="2551113" y="3582988"/>
            <a:ext cx="638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44" name="Rectangle 14"/>
          <p:cNvSpPr>
            <a:spLocks noChangeArrowheads="1"/>
          </p:cNvSpPr>
          <p:nvPr/>
        </p:nvSpPr>
        <p:spPr bwMode="auto">
          <a:xfrm>
            <a:off x="2779713" y="5627688"/>
            <a:ext cx="447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45"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8446" name="Rectangle 16"/>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8447"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777" name="Rectangle 33"/>
          <p:cNvSpPr>
            <a:spLocks noChangeArrowheads="1"/>
          </p:cNvSpPr>
          <p:nvPr/>
        </p:nvSpPr>
        <p:spPr bwMode="auto">
          <a:xfrm>
            <a:off x="1717675" y="0"/>
            <a:ext cx="5795963" cy="63817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sz="2800">
                <a:solidFill>
                  <a:schemeClr val="folHlink"/>
                </a:solidFill>
                <a:latin typeface="WinInnwa" charset="0"/>
              </a:rPr>
              <a:t> </a:t>
            </a:r>
            <a:r>
              <a:rPr lang="ja-JP" altLang="en-US" sz="3600">
                <a:solidFill>
                  <a:schemeClr val="folHlink"/>
                </a:solidFill>
                <a:latin typeface="WinInnwa" charset="0"/>
              </a:rPr>
              <a:t>“</a:t>
            </a:r>
            <a:r>
              <a:rPr lang="en-US" sz="3600">
                <a:solidFill>
                  <a:schemeClr val="folHlink"/>
                </a:solidFill>
                <a:latin typeface="WinInnwa" charset="0"/>
              </a:rPr>
              <a:t>arma&amp;S ynwfcsuf</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287782" name="Text Box 38"/>
          <p:cNvSpPr txBox="1">
            <a:spLocks noChangeArrowheads="1"/>
          </p:cNvSpPr>
          <p:nvPr/>
        </p:nvSpPr>
        <p:spPr bwMode="auto">
          <a:xfrm>
            <a:off x="2536825" y="1609725"/>
            <a:ext cx="5029200" cy="579438"/>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latin typeface="WinInnwa" charset="0"/>
              </a:rPr>
              <a:t> </a:t>
            </a:r>
            <a:r>
              <a:rPr lang="ja-JP" altLang="en-US" sz="3200">
                <a:latin typeface="WinInnwa" charset="0"/>
              </a:rPr>
              <a:t>“</a:t>
            </a:r>
            <a:r>
              <a:rPr lang="en-US" sz="3200">
                <a:latin typeface="WinInnwa" charset="0"/>
              </a:rPr>
              <a:t>ynwfawmfq,fyg;</a:t>
            </a:r>
            <a:r>
              <a:rPr lang="ja-JP" altLang="en-US" sz="3200">
                <a:latin typeface="WinInnwa" charset="0"/>
              </a:rPr>
              <a:t>”</a:t>
            </a:r>
            <a:endParaRPr lang="en-US" sz="3200">
              <a:latin typeface="WinInnwa" charset="0"/>
            </a:endParaRPr>
          </a:p>
        </p:txBody>
      </p:sp>
      <p:sp>
        <p:nvSpPr>
          <p:cNvPr id="18452"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my-MM" sz="3600" b="0">
              <a:latin typeface="Times New Roman" charset="0"/>
            </a:endParaRPr>
          </a:p>
        </p:txBody>
      </p:sp>
      <p:sp>
        <p:nvSpPr>
          <p:cNvPr id="287793" name="Text Box 49"/>
          <p:cNvSpPr txBox="1">
            <a:spLocks noChangeArrowheads="1"/>
          </p:cNvSpPr>
          <p:nvPr/>
        </p:nvSpPr>
        <p:spPr bwMode="auto">
          <a:xfrm>
            <a:off x="2476500" y="4025900"/>
            <a:ext cx="6667500" cy="269240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800">
                <a:solidFill>
                  <a:schemeClr val="folHlink"/>
                </a:solidFill>
                <a:latin typeface="WinInnwa" charset="0"/>
              </a:rPr>
              <a:t>  rdbawGukd&amp;dkao&amp;rnf?</a:t>
            </a:r>
          </a:p>
          <a:p>
            <a:pPr>
              <a:lnSpc>
                <a:spcPct val="50000"/>
              </a:lnSpc>
              <a:spcBef>
                <a:spcPct val="50000"/>
              </a:spcBef>
            </a:pPr>
            <a:r>
              <a:rPr lang="en-US" sz="2800">
                <a:solidFill>
                  <a:schemeClr val="folHlink"/>
                </a:solidFill>
                <a:latin typeface="WinInnwa" charset="0"/>
              </a:rPr>
              <a:t> wm;jrpfxm;aomtcsufrsm; - - -</a:t>
            </a:r>
          </a:p>
          <a:p>
            <a:pPr>
              <a:lnSpc>
                <a:spcPct val="50000"/>
              </a:lnSpc>
              <a:spcBef>
                <a:spcPct val="50000"/>
              </a:spcBef>
              <a:buFont typeface="Wingdings" charset="0"/>
              <a:buNone/>
            </a:pPr>
            <a:r>
              <a:rPr lang="en-US" sz="2800">
                <a:solidFill>
                  <a:schemeClr val="folHlink"/>
                </a:solidFill>
                <a:latin typeface="WinInnwa" charset="0"/>
              </a:rPr>
              <a:t>               </a:t>
            </a:r>
            <a:r>
              <a:rPr lang="en-US" sz="2400">
                <a:solidFill>
                  <a:schemeClr val="folHlink"/>
                </a:solidFill>
                <a:latin typeface="WinInnwa" charset="0"/>
              </a:rPr>
              <a:t>olUtoufowfjcif;?</a:t>
            </a:r>
          </a:p>
          <a:p>
            <a:pPr>
              <a:lnSpc>
                <a:spcPct val="50000"/>
              </a:lnSpc>
              <a:spcBef>
                <a:spcPct val="50000"/>
              </a:spcBef>
              <a:buFont typeface="Wingdings" charset="0"/>
              <a:buNone/>
            </a:pPr>
            <a:r>
              <a:rPr lang="en-US" sz="2400">
                <a:solidFill>
                  <a:schemeClr val="folHlink"/>
                </a:solidFill>
                <a:latin typeface="WinInnwa" charset="0"/>
              </a:rPr>
              <a:t>                  azmufjyefjcif;?</a:t>
            </a:r>
          </a:p>
          <a:p>
            <a:pPr>
              <a:lnSpc>
                <a:spcPct val="50000"/>
              </a:lnSpc>
              <a:spcBef>
                <a:spcPct val="50000"/>
              </a:spcBef>
              <a:buFont typeface="Wingdings" charset="0"/>
              <a:buNone/>
            </a:pPr>
            <a:r>
              <a:rPr lang="en-US" sz="2400">
                <a:solidFill>
                  <a:schemeClr val="folHlink"/>
                </a:solidFill>
                <a:latin typeface="WinInnwa" charset="0"/>
              </a:rPr>
              <a:t>                  ckd;jcif;/ olhUOpömckd;jcif;?</a:t>
            </a:r>
          </a:p>
          <a:p>
            <a:pPr>
              <a:lnSpc>
                <a:spcPct val="50000"/>
              </a:lnSpc>
              <a:spcBef>
                <a:spcPct val="50000"/>
              </a:spcBef>
              <a:buFont typeface="Wingdings" charset="0"/>
              <a:buNone/>
            </a:pPr>
            <a:r>
              <a:rPr lang="en-US" sz="2400">
                <a:solidFill>
                  <a:schemeClr val="folHlink"/>
                </a:solidFill>
                <a:latin typeface="WinInnwa" charset="0"/>
              </a:rPr>
              <a:t>                  rkomajymjcif;?</a:t>
            </a:r>
          </a:p>
          <a:p>
            <a:pPr>
              <a:lnSpc>
                <a:spcPct val="50000"/>
              </a:lnSpc>
              <a:spcBef>
                <a:spcPct val="50000"/>
              </a:spcBef>
              <a:buFont typeface="Wingdings" charset="0"/>
              <a:buNone/>
            </a:pPr>
            <a:r>
              <a:rPr lang="en-US" sz="2400">
                <a:solidFill>
                  <a:schemeClr val="folHlink"/>
                </a:solidFill>
                <a:latin typeface="WinInnwa" charset="0"/>
              </a:rPr>
              <a:t>                  &amp;rufBuD;jcif; (avmbBuD;jcif;)?</a:t>
            </a:r>
          </a:p>
        </p:txBody>
      </p:sp>
      <p:grpSp>
        <p:nvGrpSpPr>
          <p:cNvPr id="18454"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287797" name="Text Box 53"/>
          <p:cNvSpPr txBox="1">
            <a:spLocks noChangeArrowheads="1"/>
          </p:cNvSpPr>
          <p:nvPr/>
        </p:nvSpPr>
        <p:spPr bwMode="auto">
          <a:xfrm>
            <a:off x="0" y="1931988"/>
            <a:ext cx="2192338" cy="519112"/>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ukd,fusifhw&amp;m</a:t>
            </a:r>
            <a:r>
              <a:rPr lang="en-US" sz="2800" dirty="0">
                <a:solidFill>
                  <a:schemeClr val="folHlink"/>
                </a:solidFill>
                <a:latin typeface="WinInnwa" pitchFamily="2" charset="0"/>
                <a:ea typeface="+mn-ea"/>
              </a:rPr>
              <a:t>;</a:t>
            </a:r>
          </a:p>
        </p:txBody>
      </p:sp>
      <p:sp>
        <p:nvSpPr>
          <p:cNvPr id="287800" name="Rectangle 56"/>
          <p:cNvSpPr>
            <a:spLocks noChangeArrowheads="1"/>
          </p:cNvSpPr>
          <p:nvPr/>
        </p:nvSpPr>
        <p:spPr bwMode="auto">
          <a:xfrm>
            <a:off x="2336800" y="671513"/>
            <a:ext cx="4157663" cy="1012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r>
              <a:rPr lang="en-US" sz="32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xGufajrmuf&amp;musrf;tcef;BuD</a:t>
            </a:r>
            <a:r>
              <a:rPr lang="en-US" sz="2800" dirty="0">
                <a:solidFill>
                  <a:schemeClr val="folHlink"/>
                </a:solidFill>
                <a:latin typeface="WinInnwa" pitchFamily="2" charset="0"/>
                <a:ea typeface="+mn-ea"/>
              </a:rPr>
              <a:t>; 20</a:t>
            </a:r>
          </a:p>
          <a:p>
            <a:pPr algn="ctr">
              <a:defRPr/>
            </a:pPr>
            <a:r>
              <a:rPr lang="en-US" sz="2800" dirty="0">
                <a:solidFill>
                  <a:schemeClr val="folHlink"/>
                </a:solidFill>
                <a:latin typeface="WinInnwa" pitchFamily="2" charset="0"/>
                <a:ea typeface="+mn-ea"/>
              </a:rPr>
              <a:t> </a:t>
            </a:r>
            <a:r>
              <a:rPr lang="en-US" sz="2800" dirty="0" err="1">
                <a:solidFill>
                  <a:schemeClr val="folHlink"/>
                </a:solidFill>
                <a:latin typeface="WinInnwa" pitchFamily="2" charset="0"/>
                <a:ea typeface="+mn-ea"/>
              </a:rPr>
              <a:t>ynwfawmfq,fyg</a:t>
            </a:r>
            <a:r>
              <a:rPr lang="en-US" sz="2800" dirty="0">
                <a:solidFill>
                  <a:schemeClr val="folHlink"/>
                </a:solidFill>
                <a:latin typeface="WinInnwa" pitchFamily="2" charset="0"/>
                <a:ea typeface="+mn-ea"/>
              </a:rPr>
              <a:t>;</a:t>
            </a:r>
          </a:p>
        </p:txBody>
      </p:sp>
      <p:grpSp>
        <p:nvGrpSpPr>
          <p:cNvPr id="18457"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8470" name="Rectangle 78"/>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8471" name="Rectangle 79"/>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8458"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my-MM" sz="2000" b="0">
              <a:solidFill>
                <a:srgbClr val="FFFFFF"/>
              </a:solidFill>
              <a:latin typeface="Arial" charset="0"/>
            </a:endParaRPr>
          </a:p>
        </p:txBody>
      </p:sp>
      <p:sp>
        <p:nvSpPr>
          <p:cNvPr id="18459" name="Text Box 8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287832" name="Rectangle 88"/>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06</a:t>
            </a:r>
          </a:p>
        </p:txBody>
      </p:sp>
      <p:sp>
        <p:nvSpPr>
          <p:cNvPr id="18462" name="Text Box 9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7</a:t>
            </a:r>
          </a:p>
        </p:txBody>
      </p:sp>
      <p:sp>
        <p:nvSpPr>
          <p:cNvPr id="18463" name="Rectangle 91"/>
          <p:cNvSpPr>
            <a:spLocks noChangeArrowheads="1"/>
          </p:cNvSpPr>
          <p:nvPr/>
        </p:nvSpPr>
        <p:spPr bwMode="auto">
          <a:xfrm>
            <a:off x="1576388" y="2289175"/>
            <a:ext cx="69421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i="1">
                <a:solidFill>
                  <a:srgbClr val="99FF66"/>
                </a:solidFill>
                <a:latin typeface="WinInnwa" charset="0"/>
              </a:rPr>
              <a:t>yxrjyÏ|mef;csuf - - - </a:t>
            </a:r>
            <a:endParaRPr lang="en-US" sz="2400" i="1">
              <a:solidFill>
                <a:srgbClr val="00FF00"/>
              </a:solidFill>
              <a:latin typeface="WinInnwa" charset="0"/>
            </a:endParaRPr>
          </a:p>
          <a:p>
            <a:r>
              <a:rPr lang="en-US" sz="2400" i="1">
                <a:latin typeface="WinInnwa" charset="0"/>
              </a:rPr>
              <a:t> bk&amp;m;ociftwGufvkyfaqmif&amp;rnfhwm0ef (tcef;i,f 1 - 12 )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14288"/>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2771" name="Group 3"/>
          <p:cNvGrpSpPr>
            <a:grpSpLocks/>
          </p:cNvGrpSpPr>
          <p:nvPr/>
        </p:nvGrpSpPr>
        <p:grpSpPr bwMode="auto">
          <a:xfrm>
            <a:off x="8147050" y="4984750"/>
            <a:ext cx="195263" cy="206375"/>
            <a:chOff x="4316" y="874"/>
            <a:chExt cx="169" cy="813"/>
          </a:xfrm>
        </p:grpSpPr>
        <p:sp>
          <p:nvSpPr>
            <p:cNvPr id="32822" name="Rectangle 4"/>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2823" name="Rectangle 5"/>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grpSp>
        <p:nvGrpSpPr>
          <p:cNvPr id="32772" name="Group 6"/>
          <p:cNvGrpSpPr>
            <a:grpSpLocks/>
          </p:cNvGrpSpPr>
          <p:nvPr/>
        </p:nvGrpSpPr>
        <p:grpSpPr bwMode="auto">
          <a:xfrm>
            <a:off x="1627188" y="2182813"/>
            <a:ext cx="6045200" cy="3983037"/>
            <a:chOff x="610" y="1163"/>
            <a:chExt cx="4583" cy="2701"/>
          </a:xfrm>
        </p:grpSpPr>
        <p:sp>
          <p:nvSpPr>
            <p:cNvPr id="32818"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73"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2821"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grpSp>
      <p:grpSp>
        <p:nvGrpSpPr>
          <p:cNvPr id="32773" name="Group 11"/>
          <p:cNvGrpSpPr>
            <a:grpSpLocks/>
          </p:cNvGrpSpPr>
          <p:nvPr/>
        </p:nvGrpSpPr>
        <p:grpSpPr bwMode="auto">
          <a:xfrm>
            <a:off x="8147050" y="4984750"/>
            <a:ext cx="195263" cy="206375"/>
            <a:chOff x="4316" y="874"/>
            <a:chExt cx="169" cy="813"/>
          </a:xfrm>
        </p:grpSpPr>
        <p:sp>
          <p:nvSpPr>
            <p:cNvPr id="32816" name="Rectangle 12"/>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2817" name="Rectangle 13"/>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1280" name="Text Box 16"/>
          <p:cNvSpPr txBox="1">
            <a:spLocks noChangeArrowheads="1"/>
          </p:cNvSpPr>
          <p:nvPr/>
        </p:nvSpPr>
        <p:spPr bwMode="auto">
          <a:xfrm>
            <a:off x="2024063" y="2873375"/>
            <a:ext cx="5059362" cy="1311275"/>
          </a:xfrm>
          <a:prstGeom prst="rect">
            <a:avLst/>
          </a:prstGeom>
          <a:noFill/>
          <a:ln w="12700">
            <a:noFill/>
            <a:miter lim="800000"/>
            <a:headEnd/>
            <a:tailEnd/>
          </a:ln>
          <a:effectLst>
            <a:outerShdw dist="74053" dir="1857825" algn="ctr" rotWithShape="0">
              <a:schemeClr val="bg2"/>
            </a:outerShdw>
          </a:effectLst>
        </p:spPr>
        <p:txBody>
          <a:bodyPr>
            <a:spAutoFit/>
          </a:bodyPr>
          <a:lstStyle/>
          <a:p>
            <a:pPr algn="ctr">
              <a:spcBef>
                <a:spcPct val="50000"/>
              </a:spcBef>
              <a:defRPr/>
            </a:pPr>
            <a:r>
              <a:rPr lang="en-US" sz="4000" dirty="0">
                <a:solidFill>
                  <a:srgbClr val="08F220"/>
                </a:solidFill>
                <a:latin typeface="WinInnwa" pitchFamily="2" charset="0"/>
              </a:rPr>
              <a:t> </a:t>
            </a:r>
            <a:r>
              <a:rPr lang="en-US" sz="4000" dirty="0" err="1">
                <a:solidFill>
                  <a:srgbClr val="08F220"/>
                </a:solidFill>
                <a:latin typeface="WinInnwa" pitchFamily="2" charset="0"/>
              </a:rPr>
              <a:t>usrf;pm</a:t>
            </a:r>
            <a:r>
              <a:rPr lang="en-US" sz="4000" dirty="0">
                <a:solidFill>
                  <a:srgbClr val="08F220"/>
                </a:solidFill>
                <a:latin typeface="WinInnwa" pitchFamily="2" charset="0"/>
              </a:rPr>
              <a:t>\</a:t>
            </a:r>
            <a:r>
              <a:rPr lang="en-US" sz="4000" dirty="0" err="1">
                <a:solidFill>
                  <a:srgbClr val="08F220"/>
                </a:solidFill>
                <a:latin typeface="WinInnwa" pitchFamily="2" charset="0"/>
              </a:rPr>
              <a:t>zGJUpnf;yHktajccH</a:t>
            </a:r>
            <a:r>
              <a:rPr lang="en-US" sz="4000" dirty="0">
                <a:solidFill>
                  <a:srgbClr val="08F220"/>
                </a:solidFill>
                <a:latin typeface="WinInnwa" pitchFamily="2" charset="0"/>
              </a:rPr>
              <a:t> </a:t>
            </a:r>
            <a:r>
              <a:rPr lang="en-US" sz="4000" dirty="0" err="1">
                <a:solidFill>
                  <a:srgbClr val="08F220"/>
                </a:solidFill>
                <a:latin typeface="WinInnwa" pitchFamily="2" charset="0"/>
              </a:rPr>
              <a:t>Z,m</a:t>
            </a:r>
            <a:r>
              <a:rPr lang="en-US" sz="4000" dirty="0">
                <a:solidFill>
                  <a:srgbClr val="08F220"/>
                </a:solidFill>
                <a:latin typeface="WinInnwa" pitchFamily="2" charset="0"/>
              </a:rPr>
              <a:t>;</a:t>
            </a:r>
          </a:p>
        </p:txBody>
      </p:sp>
      <p:grpSp>
        <p:nvGrpSpPr>
          <p:cNvPr id="32777" name="Group 18"/>
          <p:cNvGrpSpPr>
            <a:grpSpLocks/>
          </p:cNvGrpSpPr>
          <p:nvPr/>
        </p:nvGrpSpPr>
        <p:grpSpPr bwMode="auto">
          <a:xfrm>
            <a:off x="1949450" y="2236788"/>
            <a:ext cx="5273675" cy="3898900"/>
            <a:chOff x="1228" y="1409"/>
            <a:chExt cx="3322" cy="2456"/>
          </a:xfrm>
        </p:grpSpPr>
        <p:grpSp>
          <p:nvGrpSpPr>
            <p:cNvPr id="32784"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2785"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2778" name="Text Box 51"/>
          <p:cNvSpPr txBox="1">
            <a:spLocks noChangeArrowheads="1"/>
          </p:cNvSpPr>
          <p:nvPr/>
        </p:nvSpPr>
        <p:spPr bwMode="auto">
          <a:xfrm>
            <a:off x="82756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1318" name="Text Box 54"/>
          <p:cNvSpPr txBox="1">
            <a:spLocks noChangeArrowheads="1"/>
          </p:cNvSpPr>
          <p:nvPr/>
        </p:nvSpPr>
        <p:spPr bwMode="auto">
          <a:xfrm>
            <a:off x="566738" y="198438"/>
            <a:ext cx="8286750" cy="2471737"/>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4400" dirty="0" err="1">
                <a:solidFill>
                  <a:srgbClr val="EEFF4B"/>
                </a:solidFill>
                <a:latin typeface="WinInnwa" pitchFamily="2" charset="0"/>
              </a:rPr>
              <a:t>csnfrQifuJhokdUao;i,faomtykdif;tprsm</a:t>
            </a:r>
            <a:r>
              <a:rPr lang="en-US" sz="4400" dirty="0">
                <a:solidFill>
                  <a:srgbClr val="EEFF4B"/>
                </a:solidFill>
                <a:latin typeface="WinInnwa" pitchFamily="2" charset="0"/>
              </a:rPr>
              <a:t>;&amp;</a:t>
            </a:r>
            <a:r>
              <a:rPr lang="en-US" sz="4400" dirty="0" err="1">
                <a:solidFill>
                  <a:srgbClr val="EEFF4B"/>
                </a:solidFill>
                <a:latin typeface="WinInnwa" pitchFamily="2" charset="0"/>
              </a:rPr>
              <a:t>Sdonf</a:t>
            </a:r>
            <a:r>
              <a:rPr lang="en-US" sz="4400" dirty="0">
                <a:solidFill>
                  <a:srgbClr val="EEFF4B"/>
                </a:solidFill>
                <a:latin typeface="WinInnwa" pitchFamily="2" charset="0"/>
              </a:rPr>
              <a:t> </a:t>
            </a:r>
            <a:r>
              <a:rPr lang="en-US" sz="4400" dirty="0" err="1">
                <a:solidFill>
                  <a:srgbClr val="EEFF4B"/>
                </a:solidFill>
                <a:latin typeface="WinInnwa" pitchFamily="2" charset="0"/>
              </a:rPr>
              <a:t>ukdowd&amp;yg</a:t>
            </a:r>
            <a:r>
              <a:rPr lang="en-US" sz="4400" dirty="0">
                <a:solidFill>
                  <a:srgbClr val="EEFF4B"/>
                </a:solidFill>
                <a:latin typeface="WinInnwa" pitchFamily="2" charset="0"/>
              </a:rPr>
              <a:t>?</a:t>
            </a:r>
          </a:p>
          <a:p>
            <a:pPr algn="ctr">
              <a:spcBef>
                <a:spcPct val="50000"/>
              </a:spcBef>
              <a:defRPr/>
            </a:pPr>
            <a:endParaRPr lang="en-US" sz="4400" dirty="0">
              <a:solidFill>
                <a:srgbClr val="EEFF4B"/>
              </a:solidFill>
              <a:latin typeface="WinInnwa" pitchFamily="2" charset="0"/>
            </a:endParaRPr>
          </a:p>
        </p:txBody>
      </p:sp>
      <p:sp>
        <p:nvSpPr>
          <p:cNvPr id="651321" name="Text Box 57"/>
          <p:cNvSpPr txBox="1">
            <a:spLocks noChangeArrowheads="1"/>
          </p:cNvSpPr>
          <p:nvPr/>
        </p:nvSpPr>
        <p:spPr bwMode="auto">
          <a:xfrm>
            <a:off x="303213" y="5281613"/>
            <a:ext cx="3233737" cy="460375"/>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400" dirty="0" err="1">
                <a:solidFill>
                  <a:srgbClr val="FFFF00"/>
                </a:solidFill>
                <a:latin typeface="WinInnwa" pitchFamily="2" charset="0"/>
              </a:rPr>
              <a:t>oifaxmuful</a:t>
            </a:r>
            <a:r>
              <a:rPr lang="en-US" sz="2400" dirty="0">
                <a:solidFill>
                  <a:srgbClr val="FFFF00"/>
                </a:solidFill>
                <a:latin typeface="WinInnwa" pitchFamily="2" charset="0"/>
              </a:rPr>
              <a:t> </a:t>
            </a:r>
            <a:r>
              <a:rPr lang="en-US" sz="2400" dirty="0" err="1">
                <a:solidFill>
                  <a:srgbClr val="FFFF00"/>
                </a:solidFill>
                <a:latin typeface="WinInnwa" pitchFamily="2" charset="0"/>
              </a:rPr>
              <a:t>trSwf</a:t>
            </a:r>
            <a:r>
              <a:rPr lang="en-US" sz="2400" dirty="0">
                <a:solidFill>
                  <a:srgbClr val="FFFF00"/>
                </a:solidFill>
                <a:latin typeface="WinInnwa" pitchFamily="2" charset="0"/>
              </a:rPr>
              <a:t>- 08</a:t>
            </a:r>
          </a:p>
        </p:txBody>
      </p:sp>
      <p:sp>
        <p:nvSpPr>
          <p:cNvPr id="32781" name="Text Box 58"/>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1323" name="Rectangle 59"/>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1326" name="Rectangle 62"/>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69</a:t>
            </a:r>
          </a:p>
        </p:txBody>
      </p:sp>
    </p:spTree>
    <p:extLst>
      <p:ext uri="{BB962C8B-B14F-4D97-AF65-F5344CB8AC3E}">
        <p14:creationId xmlns:p14="http://schemas.microsoft.com/office/powerpoint/2010/main" val="3419332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dissolve">
                                      <p:cBhvr>
                                        <p:cTn id="7" dur="500"/>
                                        <p:tgtEl>
                                          <p:spTgt spid="651280"/>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291" name="Text Box 3"/>
          <p:cNvSpPr txBox="1">
            <a:spLocks noChangeArrowheads="1"/>
          </p:cNvSpPr>
          <p:nvPr/>
        </p:nvSpPr>
        <p:spPr bwMode="auto">
          <a:xfrm>
            <a:off x="2024063" y="2873375"/>
            <a:ext cx="5059362" cy="1311275"/>
          </a:xfrm>
          <a:prstGeom prst="rect">
            <a:avLst/>
          </a:prstGeom>
          <a:noFill/>
          <a:ln w="12700">
            <a:noFill/>
            <a:miter lim="800000"/>
            <a:headEnd/>
            <a:tailEnd/>
          </a:ln>
          <a:effectLst>
            <a:outerShdw dist="74053" dir="1857825" algn="ctr" rotWithShape="0">
              <a:schemeClr val="bg2"/>
            </a:outerShdw>
          </a:effectLst>
        </p:spPr>
        <p:txBody>
          <a:bodyPr>
            <a:spAutoFit/>
          </a:bodyPr>
          <a:lstStyle/>
          <a:p>
            <a:pPr algn="ctr">
              <a:spcBef>
                <a:spcPct val="50000"/>
              </a:spcBef>
              <a:defRPr/>
            </a:pPr>
            <a:r>
              <a:rPr lang="en-US" sz="4000" dirty="0">
                <a:solidFill>
                  <a:srgbClr val="08F220"/>
                </a:solidFill>
                <a:latin typeface="WinInnwa" pitchFamily="2" charset="0"/>
              </a:rPr>
              <a:t> </a:t>
            </a:r>
            <a:r>
              <a:rPr lang="en-US" sz="4000" dirty="0" err="1">
                <a:solidFill>
                  <a:srgbClr val="08F220"/>
                </a:solidFill>
                <a:latin typeface="WinInnwa" pitchFamily="2" charset="0"/>
              </a:rPr>
              <a:t>usrf;pm</a:t>
            </a:r>
            <a:r>
              <a:rPr lang="en-US" sz="4000" dirty="0">
                <a:solidFill>
                  <a:srgbClr val="08F220"/>
                </a:solidFill>
                <a:latin typeface="WinInnwa" pitchFamily="2" charset="0"/>
              </a:rPr>
              <a:t>\</a:t>
            </a:r>
            <a:r>
              <a:rPr lang="en-US" sz="4000" dirty="0" err="1">
                <a:solidFill>
                  <a:srgbClr val="08F220"/>
                </a:solidFill>
                <a:latin typeface="WinInnwa" pitchFamily="2" charset="0"/>
              </a:rPr>
              <a:t>zGJUpnf;yHktajccH</a:t>
            </a:r>
            <a:r>
              <a:rPr lang="en-US" sz="4000" dirty="0">
                <a:solidFill>
                  <a:srgbClr val="08F220"/>
                </a:solidFill>
                <a:latin typeface="WinInnwa" pitchFamily="2" charset="0"/>
              </a:rPr>
              <a:t> </a:t>
            </a:r>
            <a:r>
              <a:rPr lang="en-US" sz="4000" dirty="0" err="1">
                <a:solidFill>
                  <a:srgbClr val="08F220"/>
                </a:solidFill>
                <a:latin typeface="WinInnwa" pitchFamily="2" charset="0"/>
              </a:rPr>
              <a:t>Z,m</a:t>
            </a:r>
            <a:r>
              <a:rPr lang="en-US" sz="4000" dirty="0">
                <a:solidFill>
                  <a:srgbClr val="08F220"/>
                </a:solidFill>
                <a:latin typeface="WinInnwa" pitchFamily="2" charset="0"/>
              </a:rPr>
              <a:t>;</a:t>
            </a:r>
          </a:p>
        </p:txBody>
      </p:sp>
      <p:grpSp>
        <p:nvGrpSpPr>
          <p:cNvPr id="33796" name="Group 4"/>
          <p:cNvGrpSpPr>
            <a:grpSpLocks/>
          </p:cNvGrpSpPr>
          <p:nvPr/>
        </p:nvGrpSpPr>
        <p:grpSpPr bwMode="auto">
          <a:xfrm>
            <a:off x="8147050" y="4984750"/>
            <a:ext cx="195263" cy="206375"/>
            <a:chOff x="4316" y="874"/>
            <a:chExt cx="169" cy="813"/>
          </a:xfrm>
        </p:grpSpPr>
        <p:sp>
          <p:nvSpPr>
            <p:cNvPr id="33860" name="Rectangle 5"/>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3861" name="Rectangle 6"/>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grpSp>
        <p:nvGrpSpPr>
          <p:cNvPr id="33797" name="Group 7"/>
          <p:cNvGrpSpPr>
            <a:grpSpLocks/>
          </p:cNvGrpSpPr>
          <p:nvPr/>
        </p:nvGrpSpPr>
        <p:grpSpPr bwMode="auto">
          <a:xfrm>
            <a:off x="1627188" y="2182813"/>
            <a:ext cx="6045200" cy="3983037"/>
            <a:chOff x="610" y="1163"/>
            <a:chExt cx="4583" cy="2701"/>
          </a:xfrm>
        </p:grpSpPr>
        <p:sp>
          <p:nvSpPr>
            <p:cNvPr id="33856" name="Rectangle 8"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298" name="Rectangle 10"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3859" name="Rectangle 11"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grpSp>
      <p:grpSp>
        <p:nvGrpSpPr>
          <p:cNvPr id="33798" name="Group 12"/>
          <p:cNvGrpSpPr>
            <a:grpSpLocks/>
          </p:cNvGrpSpPr>
          <p:nvPr/>
        </p:nvGrpSpPr>
        <p:grpSpPr bwMode="auto">
          <a:xfrm>
            <a:off x="8147050" y="4984750"/>
            <a:ext cx="195263" cy="206375"/>
            <a:chOff x="4316" y="874"/>
            <a:chExt cx="169" cy="813"/>
          </a:xfrm>
        </p:grpSpPr>
        <p:sp>
          <p:nvSpPr>
            <p:cNvPr id="33854" name="Rectangle 13"/>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my-MM" sz="1100">
                <a:solidFill>
                  <a:srgbClr val="FF262D"/>
                </a:solidFill>
              </a:endParaRPr>
            </a:p>
          </p:txBody>
        </p:sp>
        <p:sp>
          <p:nvSpPr>
            <p:cNvPr id="33855" name="Rectangle 14"/>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33801"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2"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1576388" y="197167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4"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5"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6"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7"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8"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9" name="Picture 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0" name="Picture 2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1"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2"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3"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4" name="Picture 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5"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5845175" y="2378075"/>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16" name="Group 32"/>
          <p:cNvGrpSpPr>
            <a:grpSpLocks/>
          </p:cNvGrpSpPr>
          <p:nvPr/>
        </p:nvGrpSpPr>
        <p:grpSpPr bwMode="auto">
          <a:xfrm>
            <a:off x="1630363" y="2136775"/>
            <a:ext cx="5273675" cy="3898900"/>
            <a:chOff x="1228" y="1409"/>
            <a:chExt cx="3322" cy="2456"/>
          </a:xfrm>
        </p:grpSpPr>
        <p:grpSp>
          <p:nvGrpSpPr>
            <p:cNvPr id="33822"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3823"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3817" name="Text Box 66"/>
          <p:cNvSpPr txBox="1">
            <a:spLocks noChangeArrowheads="1"/>
          </p:cNvSpPr>
          <p:nvPr/>
        </p:nvSpPr>
        <p:spPr bwMode="auto">
          <a:xfrm>
            <a:off x="8027988" y="5133975"/>
            <a:ext cx="62865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endParaRPr lang="my-MM" sz="2400" b="0">
              <a:solidFill>
                <a:srgbClr val="FFE957"/>
              </a:solidFill>
              <a:latin typeface="Comic Sans MS" charset="0"/>
            </a:endParaRPr>
          </a:p>
        </p:txBody>
      </p:sp>
      <p:sp>
        <p:nvSpPr>
          <p:cNvPr id="652355" name="Text Box 67"/>
          <p:cNvSpPr txBox="1">
            <a:spLocks noChangeArrowheads="1"/>
          </p:cNvSpPr>
          <p:nvPr/>
        </p:nvSpPr>
        <p:spPr bwMode="auto">
          <a:xfrm>
            <a:off x="566738" y="-482600"/>
            <a:ext cx="8170862" cy="2124075"/>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4400" dirty="0">
                <a:solidFill>
                  <a:srgbClr val="EEFF4B"/>
                </a:solidFill>
                <a:latin typeface="WinInnwa" pitchFamily="2" charset="0"/>
              </a:rPr>
              <a:t> </a:t>
            </a:r>
            <a:r>
              <a:rPr lang="en-US" sz="4400" dirty="0" err="1">
                <a:solidFill>
                  <a:srgbClr val="EEFF4B"/>
                </a:solidFill>
                <a:latin typeface="WinInnwa" pitchFamily="2" charset="0"/>
              </a:rPr>
              <a:t>csnfrQifuJhokdhao;i,faomtykdif;tprsm</a:t>
            </a:r>
            <a:r>
              <a:rPr lang="en-US" sz="4400" dirty="0">
                <a:solidFill>
                  <a:srgbClr val="EEFF4B"/>
                </a:solidFill>
                <a:latin typeface="WinInnwa" pitchFamily="2" charset="0"/>
              </a:rPr>
              <a:t>;&amp;</a:t>
            </a:r>
            <a:r>
              <a:rPr lang="en-US" sz="4400" dirty="0" err="1">
                <a:solidFill>
                  <a:srgbClr val="EEFF4B"/>
                </a:solidFill>
                <a:latin typeface="WinInnwa" pitchFamily="2" charset="0"/>
              </a:rPr>
              <a:t>Sdonfukdowd&amp;yg</a:t>
            </a:r>
            <a:r>
              <a:rPr lang="en-US" sz="4400" dirty="0">
                <a:solidFill>
                  <a:srgbClr val="EEFF4B"/>
                </a:solidFill>
                <a:latin typeface="WinInnwa" pitchFamily="2" charset="0"/>
              </a:rPr>
              <a:t>?</a:t>
            </a:r>
          </a:p>
        </p:txBody>
      </p:sp>
      <p:sp>
        <p:nvSpPr>
          <p:cNvPr id="33819" name="Text Box 68"/>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2357" name="Rectangle 69"/>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2358" name="Rectangle 70"/>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70</a:t>
            </a:r>
          </a:p>
        </p:txBody>
      </p:sp>
    </p:spTree>
    <p:extLst>
      <p:ext uri="{BB962C8B-B14F-4D97-AF65-F5344CB8AC3E}">
        <p14:creationId xmlns:p14="http://schemas.microsoft.com/office/powerpoint/2010/main" val="1584794805"/>
      </p:ext>
    </p:extLst>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4819"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4820"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4821"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4823" name="Group 7"/>
          <p:cNvGrpSpPr>
            <a:grpSpLocks/>
          </p:cNvGrpSpPr>
          <p:nvPr/>
        </p:nvGrpSpPr>
        <p:grpSpPr bwMode="auto">
          <a:xfrm>
            <a:off x="1885950" y="549275"/>
            <a:ext cx="3810000" cy="1901825"/>
            <a:chOff x="1188" y="346"/>
            <a:chExt cx="2400" cy="1198"/>
          </a:xfrm>
        </p:grpSpPr>
        <p:sp>
          <p:nvSpPr>
            <p:cNvPr id="653320"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4889" name="Group 9"/>
            <p:cNvGrpSpPr>
              <a:grpSpLocks/>
            </p:cNvGrpSpPr>
            <p:nvPr/>
          </p:nvGrpSpPr>
          <p:grpSpPr bwMode="auto">
            <a:xfrm>
              <a:off x="1686" y="824"/>
              <a:ext cx="1123" cy="369"/>
              <a:chOff x="1686" y="824"/>
              <a:chExt cx="1123" cy="369"/>
            </a:xfrm>
          </p:grpSpPr>
          <p:sp>
            <p:nvSpPr>
              <p:cNvPr id="653322"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dirty="0">
                    <a:solidFill>
                      <a:srgbClr val="FFEA18"/>
                    </a:solidFill>
                    <a:latin typeface=""/>
                  </a:rPr>
                  <a:t>4P</a:t>
                </a:r>
                <a:endParaRPr lang="en-US" sz="4800" b="0" dirty="0">
                  <a:solidFill>
                    <a:srgbClr val="FFEA18"/>
                  </a:solidFill>
                  <a:latin typeface="Times" charset="0"/>
                </a:endParaRPr>
              </a:p>
            </p:txBody>
          </p:sp>
          <p:sp>
            <p:nvSpPr>
              <p:cNvPr id="653323"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4890" name="Group 12"/>
            <p:cNvGrpSpPr>
              <a:grpSpLocks/>
            </p:cNvGrpSpPr>
            <p:nvPr/>
          </p:nvGrpSpPr>
          <p:grpSpPr bwMode="auto">
            <a:xfrm>
              <a:off x="1188" y="1175"/>
              <a:ext cx="1964" cy="256"/>
              <a:chOff x="1188" y="1175"/>
              <a:chExt cx="1964" cy="256"/>
            </a:xfrm>
          </p:grpSpPr>
          <p:grpSp>
            <p:nvGrpSpPr>
              <p:cNvPr id="34898" name="Group 13"/>
              <p:cNvGrpSpPr>
                <a:grpSpLocks/>
              </p:cNvGrpSpPr>
              <p:nvPr/>
            </p:nvGrpSpPr>
            <p:grpSpPr bwMode="auto">
              <a:xfrm>
                <a:off x="1188" y="1175"/>
                <a:ext cx="1732" cy="256"/>
                <a:chOff x="1188" y="1175"/>
                <a:chExt cx="1732" cy="256"/>
              </a:xfrm>
            </p:grpSpPr>
            <p:sp>
              <p:nvSpPr>
                <p:cNvPr id="653326"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3327"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3328"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dirty="0">
                      <a:solidFill>
                        <a:srgbClr val="FC030C"/>
                      </a:solidFill>
                      <a:latin typeface=""/>
                    </a:rPr>
                    <a:t>J</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3330"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3331"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3332"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3333"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3334"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4891" name="Group 23"/>
            <p:cNvGrpSpPr>
              <a:grpSpLocks/>
            </p:cNvGrpSpPr>
            <p:nvPr/>
          </p:nvGrpSpPr>
          <p:grpSpPr bwMode="auto">
            <a:xfrm>
              <a:off x="2137" y="346"/>
              <a:ext cx="455" cy="718"/>
              <a:chOff x="2137" y="346"/>
              <a:chExt cx="455" cy="718"/>
            </a:xfrm>
          </p:grpSpPr>
          <p:grpSp>
            <p:nvGrpSpPr>
              <p:cNvPr id="34894" name="Group 24"/>
              <p:cNvGrpSpPr>
                <a:grpSpLocks/>
              </p:cNvGrpSpPr>
              <p:nvPr/>
            </p:nvGrpSpPr>
            <p:grpSpPr bwMode="auto">
              <a:xfrm>
                <a:off x="2137" y="346"/>
                <a:ext cx="455" cy="718"/>
                <a:chOff x="1814" y="109"/>
                <a:chExt cx="455" cy="718"/>
              </a:xfrm>
            </p:grpSpPr>
            <p:sp>
              <p:nvSpPr>
                <p:cNvPr id="653337"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4825"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6"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4827"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4828"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4829"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3350"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4833"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4"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5"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6"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7"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519112"/>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2800" dirty="0" err="1">
                <a:solidFill>
                  <a:srgbClr val="FFFFFF"/>
                </a:solidFill>
                <a:latin typeface="WinInnwa" pitchFamily="2" charset="0"/>
                <a:ea typeface="Arial Unicode MS" pitchFamily="34" charset="-128"/>
                <a:cs typeface="Arial Unicode MS" pitchFamily="34" charset="-128"/>
              </a:rPr>
              <a:t>usrf;pmordkif;csnfrQif</a:t>
            </a:r>
            <a:endParaRPr lang="en-US" sz="2800" dirty="0">
              <a:solidFill>
                <a:srgbClr val="FFFFFF"/>
              </a:solidFill>
              <a:latin typeface="WinInnwa" pitchFamily="2" charset="0"/>
              <a:ea typeface="Arial Unicode MS" pitchFamily="34" charset="-128"/>
              <a:cs typeface="Arial Unicode MS" pitchFamily="34" charset="-128"/>
            </a:endParaRPr>
          </a:p>
        </p:txBody>
      </p:sp>
      <p:pic>
        <p:nvPicPr>
          <p:cNvPr id="34839"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0"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1"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2"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3"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4"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5"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91" name="Rectangle 79"/>
          <p:cNvSpPr>
            <a:spLocks noChangeArrowheads="1"/>
          </p:cNvSpPr>
          <p:nvPr/>
        </p:nvSpPr>
        <p:spPr bwMode="auto">
          <a:xfrm rot="17945350">
            <a:off x="5264944" y="1431131"/>
            <a:ext cx="1501775" cy="227013"/>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b="0">
                <a:solidFill>
                  <a:srgbClr val="FFEA18"/>
                </a:solidFill>
                <a:latin typeface="WinInnwa" pitchFamily="2" charset="0"/>
              </a:rPr>
              <a:t>odl;olc,fr*vmaqmifyGJ</a:t>
            </a:r>
            <a:endParaRPr lang="en-US">
              <a:solidFill>
                <a:srgbClr val="FFEA18"/>
              </a:solidFill>
              <a:latin typeface="WinInnwa" pitchFamily="2" charset="0"/>
            </a:endParaRPr>
          </a:p>
        </p:txBody>
      </p:sp>
      <p:sp>
        <p:nvSpPr>
          <p:cNvPr id="653392" name="Rectangle 80"/>
          <p:cNvSpPr>
            <a:spLocks noChangeArrowheads="1"/>
          </p:cNvSpPr>
          <p:nvPr/>
        </p:nvSpPr>
        <p:spPr bwMode="auto">
          <a:xfrm rot="17945350">
            <a:off x="5703094" y="1447007"/>
            <a:ext cx="1524000" cy="207962"/>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a:solidFill>
                  <a:srgbClr val="11B0C5"/>
                </a:solidFill>
                <a:latin typeface="WinInnwa" pitchFamily="2" charset="0"/>
              </a:rPr>
              <a:t> </a:t>
            </a:r>
            <a:r>
              <a:rPr lang="en-US" b="0">
                <a:solidFill>
                  <a:srgbClr val="11B0C5"/>
                </a:solidFill>
                <a:latin typeface="WinInnwa" pitchFamily="2" charset="0"/>
              </a:rPr>
              <a:t>'kwd,tBudrfBuGvmjcif;</a:t>
            </a:r>
            <a:endParaRPr lang="en-US" sz="1100">
              <a:solidFill>
                <a:srgbClr val="FFEA18"/>
              </a:solidFill>
              <a:latin typeface="WinInnwa" pitchFamily="2" charset="0"/>
            </a:endParaRPr>
          </a:p>
        </p:txBody>
      </p:sp>
      <p:sp>
        <p:nvSpPr>
          <p:cNvPr id="653393" name="Rectangle 81"/>
          <p:cNvSpPr>
            <a:spLocks noChangeArrowheads="1"/>
          </p:cNvSpPr>
          <p:nvPr/>
        </p:nvSpPr>
        <p:spPr bwMode="auto">
          <a:xfrm rot="17945350">
            <a:off x="5870575" y="1130301"/>
            <a:ext cx="2211387" cy="207962"/>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b="0" dirty="0" err="1">
                <a:solidFill>
                  <a:srgbClr val="08F220"/>
                </a:solidFill>
                <a:latin typeface="WinInnwa" pitchFamily="2" charset="0"/>
              </a:rPr>
              <a:t>c&amp;pfawmf</a:t>
            </a:r>
            <a:r>
              <a:rPr lang="en-US" b="0" dirty="0">
                <a:solidFill>
                  <a:srgbClr val="08F220"/>
                </a:solidFill>
                <a:latin typeface="WinInnwa" pitchFamily="2" charset="0"/>
              </a:rPr>
              <a:t>\</a:t>
            </a:r>
            <a:r>
              <a:rPr lang="en-US" b="0" dirty="0" err="1">
                <a:solidFill>
                  <a:srgbClr val="08F220"/>
                </a:solidFill>
                <a:latin typeface="WinInnwa" pitchFamily="2" charset="0"/>
              </a:rPr>
              <a:t>urmajrNuD;ay:pdk;pHjcif</a:t>
            </a:r>
            <a:r>
              <a:rPr lang="en-US" b="0" dirty="0">
                <a:solidFill>
                  <a:srgbClr val="08F220"/>
                </a:solidFill>
                <a:latin typeface="Metrix-1" pitchFamily="18" charset="0"/>
              </a:rPr>
              <a:t>;</a:t>
            </a:r>
            <a:endParaRPr lang="en-US" sz="1100" dirty="0">
              <a:solidFill>
                <a:srgbClr val="FFEA18"/>
              </a:solidFill>
              <a:latin typeface="Arial" pitchFamily="34" charset="0"/>
            </a:endParaRPr>
          </a:p>
        </p:txBody>
      </p:sp>
      <p:sp>
        <p:nvSpPr>
          <p:cNvPr id="653394" name="Rectangle 82"/>
          <p:cNvSpPr>
            <a:spLocks noChangeArrowheads="1"/>
          </p:cNvSpPr>
          <p:nvPr/>
        </p:nvSpPr>
        <p:spPr bwMode="auto">
          <a:xfrm rot="17945350">
            <a:off x="6394451" y="1481137"/>
            <a:ext cx="1389062" cy="227013"/>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pPr>
            <a:r>
              <a:rPr lang="en-US" b="0">
                <a:solidFill>
                  <a:srgbClr val="FFFFFF"/>
                </a:solidFill>
                <a:latin typeface="WinInnwa" charset="0"/>
              </a:rPr>
              <a:t>yv</a:t>
            </a:r>
            <a:r>
              <a:rPr lang="ja-JP" altLang="en-US" b="0">
                <a:solidFill>
                  <a:srgbClr val="FFFFFF"/>
                </a:solidFill>
                <a:latin typeface="WinInnwa" charset="0"/>
              </a:rPr>
              <a:t>’</a:t>
            </a:r>
            <a:r>
              <a:rPr lang="en-US" b="0">
                <a:solidFill>
                  <a:srgbClr val="FFFFFF"/>
                </a:solidFill>
                <a:latin typeface="WinInnwa" charset="0"/>
              </a:rPr>
              <a:t>ifjzLw&amp;m;pD&amp;ifjcif;</a:t>
            </a:r>
            <a:endParaRPr lang="en-US" sz="1100">
              <a:solidFill>
                <a:srgbClr val="FFFFFF"/>
              </a:solidFill>
              <a:latin typeface="WinInnwa" charset="0"/>
            </a:endParaRPr>
          </a:p>
        </p:txBody>
      </p:sp>
      <p:sp>
        <p:nvSpPr>
          <p:cNvPr id="653395" name="Rectangle 83"/>
          <p:cNvSpPr>
            <a:spLocks noChangeArrowheads="1"/>
          </p:cNvSpPr>
          <p:nvPr/>
        </p:nvSpPr>
        <p:spPr bwMode="auto">
          <a:xfrm rot="17945350">
            <a:off x="6692106" y="1293020"/>
            <a:ext cx="1831975" cy="207962"/>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b="0" dirty="0" err="1">
                <a:solidFill>
                  <a:srgbClr val="F87B57"/>
                </a:solidFill>
                <a:latin typeface="WinInnwa" pitchFamily="2" charset="0"/>
              </a:rPr>
              <a:t>aumif;uifopfESif.ajrBuD;opf</a:t>
            </a:r>
            <a:endParaRPr lang="en-US" sz="1100" dirty="0">
              <a:solidFill>
                <a:srgbClr val="F87B57"/>
              </a:solidFill>
              <a:latin typeface="WinInnwa" pitchFamily="2" charset="0"/>
            </a:endParaRPr>
          </a:p>
        </p:txBody>
      </p:sp>
      <p:grpSp>
        <p:nvGrpSpPr>
          <p:cNvPr id="34851" name="Group 84"/>
          <p:cNvGrpSpPr>
            <a:grpSpLocks/>
          </p:cNvGrpSpPr>
          <p:nvPr/>
        </p:nvGrpSpPr>
        <p:grpSpPr bwMode="auto">
          <a:xfrm>
            <a:off x="1949450" y="2236788"/>
            <a:ext cx="5273675" cy="3898900"/>
            <a:chOff x="1228" y="1409"/>
            <a:chExt cx="3322" cy="2456"/>
          </a:xfrm>
        </p:grpSpPr>
        <p:grpSp>
          <p:nvGrpSpPr>
            <p:cNvPr id="34856"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4857"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4852" name="Text Box 120"/>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34853" name="Text Box 121"/>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3434" name="Rectangle 122"/>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3435" name="Rectangle 123"/>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71</a:t>
            </a:r>
          </a:p>
        </p:txBody>
      </p:sp>
    </p:spTree>
    <p:extLst>
      <p:ext uri="{BB962C8B-B14F-4D97-AF65-F5344CB8AC3E}">
        <p14:creationId xmlns:p14="http://schemas.microsoft.com/office/powerpoint/2010/main" val="2732012551"/>
      </p:ext>
    </p:extLst>
  </p:cSld>
  <p:clrMapOvr>
    <a:masterClrMapping/>
  </p:clrMapOvr>
  <p:transition spd="med">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43"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44"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5845"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47" name="Group 7"/>
          <p:cNvGrpSpPr>
            <a:grpSpLocks/>
          </p:cNvGrpSpPr>
          <p:nvPr/>
        </p:nvGrpSpPr>
        <p:grpSpPr bwMode="auto">
          <a:xfrm>
            <a:off x="1885950" y="549275"/>
            <a:ext cx="3810000" cy="1901825"/>
            <a:chOff x="1188" y="346"/>
            <a:chExt cx="2400" cy="1198"/>
          </a:xfrm>
        </p:grpSpPr>
        <p:sp>
          <p:nvSpPr>
            <p:cNvPr id="659464"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5954" name="Group 9"/>
            <p:cNvGrpSpPr>
              <a:grpSpLocks/>
            </p:cNvGrpSpPr>
            <p:nvPr/>
          </p:nvGrpSpPr>
          <p:grpSpPr bwMode="auto">
            <a:xfrm>
              <a:off x="1686" y="824"/>
              <a:ext cx="1123" cy="369"/>
              <a:chOff x="1686" y="824"/>
              <a:chExt cx="1123" cy="369"/>
            </a:xfrm>
          </p:grpSpPr>
          <p:sp>
            <p:nvSpPr>
              <p:cNvPr id="659466"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659467"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5955" name="Group 12"/>
            <p:cNvGrpSpPr>
              <a:grpSpLocks/>
            </p:cNvGrpSpPr>
            <p:nvPr/>
          </p:nvGrpSpPr>
          <p:grpSpPr bwMode="auto">
            <a:xfrm>
              <a:off x="1188" y="1175"/>
              <a:ext cx="1964" cy="256"/>
              <a:chOff x="1188" y="1175"/>
              <a:chExt cx="1964" cy="256"/>
            </a:xfrm>
          </p:grpSpPr>
          <p:grpSp>
            <p:nvGrpSpPr>
              <p:cNvPr id="35963" name="Group 13"/>
              <p:cNvGrpSpPr>
                <a:grpSpLocks/>
              </p:cNvGrpSpPr>
              <p:nvPr/>
            </p:nvGrpSpPr>
            <p:grpSpPr bwMode="auto">
              <a:xfrm>
                <a:off x="1188" y="1175"/>
                <a:ext cx="1732" cy="256"/>
                <a:chOff x="1188" y="1175"/>
                <a:chExt cx="1732" cy="256"/>
              </a:xfrm>
            </p:grpSpPr>
            <p:sp>
              <p:nvSpPr>
                <p:cNvPr id="659470"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9471"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9476"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9477"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9478"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5956" name="Group 23"/>
            <p:cNvGrpSpPr>
              <a:grpSpLocks/>
            </p:cNvGrpSpPr>
            <p:nvPr/>
          </p:nvGrpSpPr>
          <p:grpSpPr bwMode="auto">
            <a:xfrm>
              <a:off x="2137" y="346"/>
              <a:ext cx="455" cy="718"/>
              <a:chOff x="2137" y="346"/>
              <a:chExt cx="455" cy="718"/>
            </a:xfrm>
          </p:grpSpPr>
          <p:grpSp>
            <p:nvGrpSpPr>
              <p:cNvPr id="35959" name="Group 24"/>
              <p:cNvGrpSpPr>
                <a:grpSpLocks/>
              </p:cNvGrpSpPr>
              <p:nvPr/>
            </p:nvGrpSpPr>
            <p:grpSpPr bwMode="auto">
              <a:xfrm>
                <a:off x="2137" y="346"/>
                <a:ext cx="455" cy="718"/>
                <a:chOff x="1814" y="109"/>
                <a:chExt cx="455" cy="718"/>
              </a:xfrm>
            </p:grpSpPr>
            <p:sp>
              <p:nvSpPr>
                <p:cNvPr id="659481"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584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5851"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5852"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5853"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9494"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5857"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0"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1"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444875" cy="519112"/>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2000">
                <a:solidFill>
                  <a:srgbClr val="FFFFFF"/>
                </a:solidFill>
                <a:latin typeface="WinInnwa" charset="0"/>
              </a:rPr>
              <a:t> </a:t>
            </a:r>
            <a:r>
              <a:rPr lang="en-US">
                <a:solidFill>
                  <a:srgbClr val="FFFFFF"/>
                </a:solidFill>
                <a:latin typeface="WinInnwa" charset="0"/>
              </a:rPr>
              <a:t>or®musrf;pmordkif;csnfrQif</a:t>
            </a:r>
            <a:endParaRPr lang="en-US" sz="2000">
              <a:solidFill>
                <a:srgbClr val="FFFFFF"/>
              </a:solidFill>
              <a:latin typeface="WinInnwa" charset="0"/>
            </a:endParaRPr>
          </a:p>
        </p:txBody>
      </p:sp>
      <p:grpSp>
        <p:nvGrpSpPr>
          <p:cNvPr id="35863"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9503"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9504"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9505"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9506"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9507"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5864"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9510"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9511"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9512"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5865"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9515"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9516"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9517"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5866"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67"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9521"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9522"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9523"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9524"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5868"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531" name="Text Box 75"/>
          <p:cNvSpPr txBox="1">
            <a:spLocks noChangeArrowheads="1"/>
          </p:cNvSpPr>
          <p:nvPr/>
        </p:nvSpPr>
        <p:spPr bwMode="auto">
          <a:xfrm>
            <a:off x="3051175" y="3668713"/>
            <a:ext cx="3233738" cy="579437"/>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3200" b="0" dirty="0">
                <a:solidFill>
                  <a:srgbClr val="000044"/>
                </a:solidFill>
                <a:latin typeface="Wwin_Burmese1" pitchFamily="2" charset="0"/>
              </a:rPr>
              <a:t> </a:t>
            </a:r>
            <a:r>
              <a:rPr lang="en-US" sz="3200" b="0" dirty="0" err="1">
                <a:solidFill>
                  <a:srgbClr val="000044"/>
                </a:solidFill>
                <a:latin typeface="WinInnwa" pitchFamily="2" charset="0"/>
              </a:rPr>
              <a:t>jynfawmfy#dnmOf</a:t>
            </a:r>
            <a:endParaRPr lang="en-US" sz="3200" b="0" dirty="0">
              <a:solidFill>
                <a:srgbClr val="000044"/>
              </a:solidFill>
              <a:latin typeface="WinInnwa" pitchFamily="2" charset="0"/>
            </a:endParaRPr>
          </a:p>
        </p:txBody>
      </p:sp>
      <p:sp>
        <p:nvSpPr>
          <p:cNvPr id="659532"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rgbClr val="FF9900"/>
                </a:solidFill>
                <a:latin typeface="WinInnwa" pitchFamily="2" charset="0"/>
              </a:rPr>
              <a:t> </a:t>
            </a:r>
            <a:r>
              <a:rPr lang="en-US" sz="3200" b="0" dirty="0" err="1">
                <a:solidFill>
                  <a:srgbClr val="FF9900"/>
                </a:solidFill>
                <a:latin typeface="WinInnwa" pitchFamily="2" charset="0"/>
              </a:rPr>
              <a:t>tmjA</a:t>
            </a:r>
            <a:r>
              <a:rPr lang="en-US" sz="3200" b="0" dirty="0">
                <a:solidFill>
                  <a:srgbClr val="FF9900"/>
                </a:solidFill>
                <a:latin typeface="WinInnwa" pitchFamily="2" charset="0"/>
              </a:rPr>
              <a:t>[</a:t>
            </a:r>
            <a:r>
              <a:rPr lang="en-US" sz="3200" b="0" dirty="0" err="1">
                <a:solidFill>
                  <a:srgbClr val="FF9900"/>
                </a:solidFill>
                <a:latin typeface="WinInnwa" pitchFamily="2" charset="0"/>
              </a:rPr>
              <a:t>Hy#dnmOf</a:t>
            </a:r>
            <a:endParaRPr lang="en-US" sz="3200" b="0" dirty="0">
              <a:solidFill>
                <a:srgbClr val="FF9900"/>
              </a:solidFill>
              <a:latin typeface="WinInnwa" pitchFamily="2" charset="0"/>
            </a:endParaRPr>
          </a:p>
        </p:txBody>
      </p:sp>
      <p:sp>
        <p:nvSpPr>
          <p:cNvPr id="659533" name="Text Box 77"/>
          <p:cNvSpPr txBox="1">
            <a:spLocks noChangeArrowheads="1"/>
          </p:cNvSpPr>
          <p:nvPr/>
        </p:nvSpPr>
        <p:spPr bwMode="auto">
          <a:xfrm>
            <a:off x="4368800" y="5103813"/>
            <a:ext cx="3752850" cy="579437"/>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rgbClr val="000044"/>
                </a:solidFill>
                <a:latin typeface="Arial Black" pitchFamily="34" charset="0"/>
              </a:rPr>
              <a:t>                 </a:t>
            </a:r>
            <a:r>
              <a:rPr lang="en-US" sz="3200" b="0" dirty="0" err="1">
                <a:solidFill>
                  <a:srgbClr val="000044"/>
                </a:solidFill>
                <a:latin typeface="WinInnwa" pitchFamily="2" charset="0"/>
              </a:rPr>
              <a:t>y#dnmOftopf</a:t>
            </a:r>
            <a:endParaRPr lang="en-US" sz="2400" b="0" dirty="0">
              <a:solidFill>
                <a:srgbClr val="000044"/>
              </a:solidFill>
              <a:latin typeface="WinInnwa" pitchFamily="2" charset="0"/>
            </a:endParaRPr>
          </a:p>
        </p:txBody>
      </p:sp>
      <p:sp>
        <p:nvSpPr>
          <p:cNvPr id="659534" name="Text Box 78"/>
          <p:cNvSpPr txBox="1">
            <a:spLocks noChangeArrowheads="1"/>
          </p:cNvSpPr>
          <p:nvPr/>
        </p:nvSpPr>
        <p:spPr bwMode="auto">
          <a:xfrm>
            <a:off x="4224338" y="4394200"/>
            <a:ext cx="3624262" cy="57943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3200" b="0" dirty="0">
                <a:solidFill>
                  <a:srgbClr val="000044"/>
                </a:solidFill>
                <a:latin typeface="WinInnwa" pitchFamily="2" charset="0"/>
              </a:rPr>
              <a:t>'g0d'fy#dnmOf</a:t>
            </a:r>
            <a:endParaRPr lang="en-US" sz="2400" b="0" dirty="0">
              <a:solidFill>
                <a:srgbClr val="000044"/>
              </a:solidFill>
              <a:latin typeface="WinInnwa" pitchFamily="2" charset="0"/>
            </a:endParaRPr>
          </a:p>
        </p:txBody>
      </p:sp>
      <p:sp>
        <p:nvSpPr>
          <p:cNvPr id="659535" name="Rectangle 79"/>
          <p:cNvSpPr>
            <a:spLocks noChangeArrowheads="1"/>
          </p:cNvSpPr>
          <p:nvPr/>
        </p:nvSpPr>
        <p:spPr bwMode="auto">
          <a:xfrm rot="17945350">
            <a:off x="5243513" y="1352550"/>
            <a:ext cx="16859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EA18"/>
                </a:solidFill>
                <a:latin typeface="Arial" pitchFamily="34" charset="0"/>
              </a:rPr>
              <a:t> MARRIAGE SUPPER OF </a:t>
            </a:r>
          </a:p>
          <a:p>
            <a:pPr>
              <a:lnSpc>
                <a:spcPct val="90000"/>
              </a:lnSpc>
              <a:defRPr/>
            </a:pPr>
            <a:r>
              <a:rPr lang="en-US" sz="1100">
                <a:solidFill>
                  <a:srgbClr val="FFEA18"/>
                </a:solidFill>
                <a:latin typeface="Arial" pitchFamily="34" charset="0"/>
              </a:rPr>
              <a:t>           THE LAMB</a:t>
            </a:r>
          </a:p>
        </p:txBody>
      </p:sp>
      <p:sp>
        <p:nvSpPr>
          <p:cNvPr id="659536" name="Rectangle 80"/>
          <p:cNvSpPr>
            <a:spLocks noChangeArrowheads="1"/>
          </p:cNvSpPr>
          <p:nvPr/>
        </p:nvSpPr>
        <p:spPr bwMode="auto">
          <a:xfrm rot="17945350">
            <a:off x="5668169" y="1477169"/>
            <a:ext cx="1530350"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Arial" pitchFamily="34" charset="0"/>
              </a:rPr>
              <a:t>THE SECOND COMING</a:t>
            </a:r>
            <a:endParaRPr lang="en-US" sz="1100" dirty="0">
              <a:solidFill>
                <a:srgbClr val="FFEA18"/>
              </a:solidFill>
              <a:latin typeface="Arial" pitchFamily="34" charset="0"/>
            </a:endParaRPr>
          </a:p>
        </p:txBody>
      </p:sp>
      <p:sp>
        <p:nvSpPr>
          <p:cNvPr id="659537" name="Rectangle 81"/>
          <p:cNvSpPr>
            <a:spLocks noChangeArrowheads="1"/>
          </p:cNvSpPr>
          <p:nvPr/>
        </p:nvSpPr>
        <p:spPr bwMode="auto">
          <a:xfrm rot="17945350">
            <a:off x="5917407" y="1264444"/>
            <a:ext cx="1936750"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08F220"/>
                </a:solidFill>
                <a:latin typeface="Arial" pitchFamily="34" charset="0"/>
              </a:rPr>
              <a:t>EARTHLY REIGN OF CHRIST</a:t>
            </a:r>
            <a:endParaRPr lang="en-US" sz="1100" dirty="0">
              <a:solidFill>
                <a:srgbClr val="FFEA18"/>
              </a:solidFill>
              <a:latin typeface="Arial" pitchFamily="34" charset="0"/>
            </a:endParaRPr>
          </a:p>
        </p:txBody>
      </p:sp>
      <p:sp>
        <p:nvSpPr>
          <p:cNvPr id="659538" name="Rectangle 82"/>
          <p:cNvSpPr>
            <a:spLocks noChangeArrowheads="1"/>
          </p:cNvSpPr>
          <p:nvPr/>
        </p:nvSpPr>
        <p:spPr bwMode="auto">
          <a:xfrm rot="17945350">
            <a:off x="6359525" y="1358900"/>
            <a:ext cx="16478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FFFF"/>
                </a:solidFill>
                <a:latin typeface="Arial" pitchFamily="34" charset="0"/>
              </a:rPr>
              <a:t>GREAT WHITE THRONE </a:t>
            </a:r>
          </a:p>
          <a:p>
            <a:pPr>
              <a:lnSpc>
                <a:spcPct val="90000"/>
              </a:lnSpc>
              <a:defRPr/>
            </a:pPr>
            <a:r>
              <a:rPr lang="en-US" sz="1100">
                <a:solidFill>
                  <a:srgbClr val="FFFFFF"/>
                </a:solidFill>
                <a:latin typeface="Arial" pitchFamily="34" charset="0"/>
              </a:rPr>
              <a:t>          JUDGMENT</a:t>
            </a:r>
          </a:p>
        </p:txBody>
      </p:sp>
      <p:sp>
        <p:nvSpPr>
          <p:cNvPr id="659539" name="Rectangle 83"/>
          <p:cNvSpPr>
            <a:spLocks noChangeArrowheads="1"/>
          </p:cNvSpPr>
          <p:nvPr/>
        </p:nvSpPr>
        <p:spPr bwMode="auto">
          <a:xfrm rot="17945350">
            <a:off x="6654006" y="1296194"/>
            <a:ext cx="1876425"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rPr>
              <a:t>NEW HEAVEN, NEW EARTH</a:t>
            </a:r>
          </a:p>
        </p:txBody>
      </p:sp>
      <p:grpSp>
        <p:nvGrpSpPr>
          <p:cNvPr id="35883" name="Group 84"/>
          <p:cNvGrpSpPr>
            <a:grpSpLocks/>
          </p:cNvGrpSpPr>
          <p:nvPr/>
        </p:nvGrpSpPr>
        <p:grpSpPr bwMode="auto">
          <a:xfrm>
            <a:off x="1949450" y="2236788"/>
            <a:ext cx="5273675" cy="3898900"/>
            <a:chOff x="1228" y="1409"/>
            <a:chExt cx="3322" cy="2456"/>
          </a:xfrm>
        </p:grpSpPr>
        <p:grpSp>
          <p:nvGrpSpPr>
            <p:cNvPr id="35902"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5903"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5884" name="Text Box 117"/>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9574"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5886" name="Text Box 137"/>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9594" name="Rectangle 138"/>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9595" name="Rectangle 139"/>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72</a:t>
            </a:r>
          </a:p>
        </p:txBody>
      </p:sp>
      <p:sp>
        <p:nvSpPr>
          <p:cNvPr id="35889" name="Text Box 14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6</a:t>
            </a:r>
          </a:p>
        </p:txBody>
      </p:sp>
      <p:grpSp>
        <p:nvGrpSpPr>
          <p:cNvPr id="15" name="Group 155"/>
          <p:cNvGrpSpPr>
            <a:grpSpLocks/>
          </p:cNvGrpSpPr>
          <p:nvPr/>
        </p:nvGrpSpPr>
        <p:grpSpPr bwMode="auto">
          <a:xfrm>
            <a:off x="5397500" y="523875"/>
            <a:ext cx="2278063" cy="5911850"/>
            <a:chOff x="3411" y="330"/>
            <a:chExt cx="1435" cy="3724"/>
          </a:xfrm>
        </p:grpSpPr>
        <p:sp>
          <p:nvSpPr>
            <p:cNvPr id="659612" name="AutoShape 156" descr="Large confetti"/>
            <p:cNvSpPr>
              <a:spLocks noChangeArrowheads="1"/>
            </p:cNvSpPr>
            <p:nvPr/>
          </p:nvSpPr>
          <p:spPr bwMode="auto">
            <a:xfrm>
              <a:off x="3424" y="1149"/>
              <a:ext cx="87" cy="2905"/>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5899" name="Group 157"/>
            <p:cNvGrpSpPr>
              <a:grpSpLocks/>
            </p:cNvGrpSpPr>
            <p:nvPr/>
          </p:nvGrpSpPr>
          <p:grpSpPr bwMode="auto">
            <a:xfrm>
              <a:off x="3411" y="330"/>
              <a:ext cx="1435" cy="817"/>
              <a:chOff x="374" y="609"/>
              <a:chExt cx="1435" cy="817"/>
            </a:xfrm>
          </p:grpSpPr>
          <p:sp>
            <p:nvSpPr>
              <p:cNvPr id="659614" name="AutoShape 158"/>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dist="107763" dir="2700000"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15" name="Text Box 159"/>
              <p:cNvSpPr txBox="1">
                <a:spLocks noChangeArrowheads="1"/>
              </p:cNvSpPr>
              <p:nvPr/>
            </p:nvSpPr>
            <p:spPr bwMode="auto">
              <a:xfrm>
                <a:off x="374" y="654"/>
                <a:ext cx="1400" cy="404"/>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a:solidFill>
                      <a:srgbClr val="FFFFFF"/>
                    </a:solidFill>
                    <a:effectLst>
                      <a:outerShdw blurRad="38100" dist="38100" dir="2700000" algn="tl">
                        <a:srgbClr val="000000"/>
                      </a:outerShdw>
                    </a:effectLst>
                    <a:latin typeface="WinInnwa" charset="0"/>
                  </a:rPr>
                  <a:t> </a:t>
                </a:r>
                <a:r>
                  <a:rPr lang="en-US" sz="3600">
                    <a:solidFill>
                      <a:srgbClr val="FFFFFF"/>
                    </a:solidFill>
                    <a:effectLst>
                      <a:outerShdw blurRad="38100" dist="38100" dir="2700000" algn="tl">
                        <a:srgbClr val="000000"/>
                      </a:outerShdw>
                    </a:effectLst>
                    <a:latin typeface="WinInnwa" charset="0"/>
                  </a:rPr>
                  <a:t>toif;awmf</a:t>
                </a:r>
              </a:p>
            </p:txBody>
          </p:sp>
        </p:grpSp>
      </p:grpSp>
      <p:sp>
        <p:nvSpPr>
          <p:cNvPr id="659616" name="AutoShape 160" descr="Large confetti"/>
          <p:cNvSpPr>
            <a:spLocks noChangeArrowheads="1"/>
          </p:cNvSpPr>
          <p:nvPr/>
        </p:nvSpPr>
        <p:spPr bwMode="auto">
          <a:xfrm>
            <a:off x="5407025" y="18240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7" name="AutoShape 161" descr="Large confetti"/>
          <p:cNvSpPr>
            <a:spLocks noChangeArrowheads="1"/>
          </p:cNvSpPr>
          <p:nvPr/>
        </p:nvSpPr>
        <p:spPr bwMode="auto">
          <a:xfrm>
            <a:off x="5405438" y="18113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8" name="AutoShape 162" descr="Large confetti"/>
          <p:cNvSpPr>
            <a:spLocks noChangeArrowheads="1"/>
          </p:cNvSpPr>
          <p:nvPr/>
        </p:nvSpPr>
        <p:spPr bwMode="auto">
          <a:xfrm>
            <a:off x="5407025" y="18081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19" name="AutoShape 163" descr="Large confetti"/>
          <p:cNvSpPr>
            <a:spLocks noChangeArrowheads="1"/>
          </p:cNvSpPr>
          <p:nvPr/>
        </p:nvSpPr>
        <p:spPr bwMode="auto">
          <a:xfrm>
            <a:off x="5405438" y="18097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620" name="AutoShape 164" descr="Large confetti"/>
          <p:cNvSpPr>
            <a:spLocks noChangeArrowheads="1"/>
          </p:cNvSpPr>
          <p:nvPr/>
        </p:nvSpPr>
        <p:spPr bwMode="auto">
          <a:xfrm>
            <a:off x="5392738" y="18081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659621" name="AutoShape 165" descr="Large confetti"/>
          <p:cNvSpPr>
            <a:spLocks noChangeArrowheads="1"/>
          </p:cNvSpPr>
          <p:nvPr/>
        </p:nvSpPr>
        <p:spPr bwMode="auto">
          <a:xfrm>
            <a:off x="5391150" y="17843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9592" name="AutoShape 136"/>
          <p:cNvSpPr>
            <a:spLocks noChangeArrowheads="1"/>
          </p:cNvSpPr>
          <p:nvPr/>
        </p:nvSpPr>
        <p:spPr bwMode="auto">
          <a:xfrm>
            <a:off x="5438775" y="417513"/>
            <a:ext cx="2735263" cy="1890712"/>
          </a:xfrm>
          <a:prstGeom prst="roundRect">
            <a:avLst>
              <a:gd name="adj" fmla="val 16667"/>
            </a:avLst>
          </a:prstGeom>
          <a:noFill/>
          <a:ln w="5715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Tree>
    <p:extLst>
      <p:ext uri="{BB962C8B-B14F-4D97-AF65-F5344CB8AC3E}">
        <p14:creationId xmlns:p14="http://schemas.microsoft.com/office/powerpoint/2010/main" val="4727034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532"/>
                                        </p:tgtEl>
                                        <p:attrNameLst>
                                          <p:attrName>style.visibility</p:attrName>
                                        </p:attrNameLst>
                                      </p:cBhvr>
                                      <p:to>
                                        <p:strVal val="visible"/>
                                      </p:to>
                                    </p:set>
                                    <p:animEffect transition="in" filter="dissolve">
                                      <p:cBhvr>
                                        <p:cTn id="7" dur="500"/>
                                        <p:tgtEl>
                                          <p:spTgt spid="659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9531"/>
                                        </p:tgtEl>
                                        <p:attrNameLst>
                                          <p:attrName>style.visibility</p:attrName>
                                        </p:attrNameLst>
                                      </p:cBhvr>
                                      <p:to>
                                        <p:strVal val="visible"/>
                                      </p:to>
                                    </p:set>
                                    <p:animEffect transition="in" filter="dissolve">
                                      <p:cBhvr>
                                        <p:cTn id="12" dur="500"/>
                                        <p:tgtEl>
                                          <p:spTgt spid="659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9534"/>
                                        </p:tgtEl>
                                        <p:attrNameLst>
                                          <p:attrName>style.visibility</p:attrName>
                                        </p:attrNameLst>
                                      </p:cBhvr>
                                      <p:to>
                                        <p:strVal val="visible"/>
                                      </p:to>
                                    </p:set>
                                    <p:animEffect transition="in" filter="dissolve">
                                      <p:cBhvr>
                                        <p:cTn id="17" dur="500"/>
                                        <p:tgtEl>
                                          <p:spTgt spid="659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59533"/>
                                        </p:tgtEl>
                                        <p:attrNameLst>
                                          <p:attrName>style.visibility</p:attrName>
                                        </p:attrNameLst>
                                      </p:cBhvr>
                                      <p:to>
                                        <p:strVal val="visible"/>
                                      </p:to>
                                    </p:set>
                                    <p:animEffect transition="in" filter="dissolve">
                                      <p:cBhvr>
                                        <p:cTn id="22" dur="500"/>
                                        <p:tgtEl>
                                          <p:spTgt spid="659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59616"/>
                                        </p:tgtEl>
                                        <p:attrNameLst>
                                          <p:attrName>style.visibility</p:attrName>
                                        </p:attrNameLst>
                                      </p:cBhvr>
                                      <p:to>
                                        <p:strVal val="visible"/>
                                      </p:to>
                                    </p:set>
                                    <p:anim calcmode="lin" valueType="num">
                                      <p:cBhvr>
                                        <p:cTn id="32" dur="500" fill="hold"/>
                                        <p:tgtEl>
                                          <p:spTgt spid="659616"/>
                                        </p:tgtEl>
                                        <p:attrNameLst>
                                          <p:attrName>ppt_w</p:attrName>
                                        </p:attrNameLst>
                                      </p:cBhvr>
                                      <p:tavLst>
                                        <p:tav tm="0">
                                          <p:val>
                                            <p:strVal val="2/3*#ppt_w"/>
                                          </p:val>
                                        </p:tav>
                                        <p:tav tm="100000">
                                          <p:val>
                                            <p:strVal val="#ppt_w"/>
                                          </p:val>
                                        </p:tav>
                                      </p:tavLst>
                                    </p:anim>
                                    <p:anim calcmode="lin" valueType="num">
                                      <p:cBhvr>
                                        <p:cTn id="33" dur="500" fill="hold"/>
                                        <p:tgtEl>
                                          <p:spTgt spid="659616"/>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59617"/>
                                        </p:tgtEl>
                                        <p:attrNameLst>
                                          <p:attrName>style.visibility</p:attrName>
                                        </p:attrNameLst>
                                      </p:cBhvr>
                                      <p:to>
                                        <p:strVal val="visible"/>
                                      </p:to>
                                    </p:set>
                                    <p:anim calcmode="lin" valueType="num">
                                      <p:cBhvr>
                                        <p:cTn id="37" dur="500" fill="hold"/>
                                        <p:tgtEl>
                                          <p:spTgt spid="659617"/>
                                        </p:tgtEl>
                                        <p:attrNameLst>
                                          <p:attrName>ppt_w</p:attrName>
                                        </p:attrNameLst>
                                      </p:cBhvr>
                                      <p:tavLst>
                                        <p:tav tm="0">
                                          <p:val>
                                            <p:strVal val="2/3*#ppt_w"/>
                                          </p:val>
                                        </p:tav>
                                        <p:tav tm="100000">
                                          <p:val>
                                            <p:strVal val="#ppt_w"/>
                                          </p:val>
                                        </p:tav>
                                      </p:tavLst>
                                    </p:anim>
                                    <p:anim calcmode="lin" valueType="num">
                                      <p:cBhvr>
                                        <p:cTn id="38" dur="500" fill="hold"/>
                                        <p:tgtEl>
                                          <p:spTgt spid="659617"/>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59618"/>
                                        </p:tgtEl>
                                        <p:attrNameLst>
                                          <p:attrName>style.visibility</p:attrName>
                                        </p:attrNameLst>
                                      </p:cBhvr>
                                      <p:to>
                                        <p:strVal val="visible"/>
                                      </p:to>
                                    </p:set>
                                    <p:anim calcmode="lin" valueType="num">
                                      <p:cBhvr>
                                        <p:cTn id="42" dur="500" fill="hold"/>
                                        <p:tgtEl>
                                          <p:spTgt spid="659618"/>
                                        </p:tgtEl>
                                        <p:attrNameLst>
                                          <p:attrName>ppt_w</p:attrName>
                                        </p:attrNameLst>
                                      </p:cBhvr>
                                      <p:tavLst>
                                        <p:tav tm="0">
                                          <p:val>
                                            <p:strVal val="2/3*#ppt_w"/>
                                          </p:val>
                                        </p:tav>
                                        <p:tav tm="100000">
                                          <p:val>
                                            <p:strVal val="#ppt_w"/>
                                          </p:val>
                                        </p:tav>
                                      </p:tavLst>
                                    </p:anim>
                                    <p:anim calcmode="lin" valueType="num">
                                      <p:cBhvr>
                                        <p:cTn id="43" dur="500" fill="hold"/>
                                        <p:tgtEl>
                                          <p:spTgt spid="659618"/>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659619"/>
                                        </p:tgtEl>
                                        <p:attrNameLst>
                                          <p:attrName>style.visibility</p:attrName>
                                        </p:attrNameLst>
                                      </p:cBhvr>
                                      <p:to>
                                        <p:strVal val="visible"/>
                                      </p:to>
                                    </p:set>
                                    <p:anim calcmode="lin" valueType="num">
                                      <p:cBhvr>
                                        <p:cTn id="47" dur="500" fill="hold"/>
                                        <p:tgtEl>
                                          <p:spTgt spid="659619"/>
                                        </p:tgtEl>
                                        <p:attrNameLst>
                                          <p:attrName>ppt_w</p:attrName>
                                        </p:attrNameLst>
                                      </p:cBhvr>
                                      <p:tavLst>
                                        <p:tav tm="0">
                                          <p:val>
                                            <p:strVal val="2/3*#ppt_w"/>
                                          </p:val>
                                        </p:tav>
                                        <p:tav tm="100000">
                                          <p:val>
                                            <p:strVal val="#ppt_w"/>
                                          </p:val>
                                        </p:tav>
                                      </p:tavLst>
                                    </p:anim>
                                    <p:anim calcmode="lin" valueType="num">
                                      <p:cBhvr>
                                        <p:cTn id="48" dur="500" fill="hold"/>
                                        <p:tgtEl>
                                          <p:spTgt spid="659619"/>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659620"/>
                                        </p:tgtEl>
                                        <p:attrNameLst>
                                          <p:attrName>style.visibility</p:attrName>
                                        </p:attrNameLst>
                                      </p:cBhvr>
                                      <p:to>
                                        <p:strVal val="visible"/>
                                      </p:to>
                                    </p:set>
                                    <p:anim calcmode="lin" valueType="num">
                                      <p:cBhvr>
                                        <p:cTn id="52" dur="500" fill="hold"/>
                                        <p:tgtEl>
                                          <p:spTgt spid="659620"/>
                                        </p:tgtEl>
                                        <p:attrNameLst>
                                          <p:attrName>ppt_w</p:attrName>
                                        </p:attrNameLst>
                                      </p:cBhvr>
                                      <p:tavLst>
                                        <p:tav tm="0">
                                          <p:val>
                                            <p:strVal val="2/3*#ppt_w"/>
                                          </p:val>
                                        </p:tav>
                                        <p:tav tm="100000">
                                          <p:val>
                                            <p:strVal val="#ppt_w"/>
                                          </p:val>
                                        </p:tav>
                                      </p:tavLst>
                                    </p:anim>
                                    <p:anim calcmode="lin" valueType="num">
                                      <p:cBhvr>
                                        <p:cTn id="53" dur="500" fill="hold"/>
                                        <p:tgtEl>
                                          <p:spTgt spid="659620"/>
                                        </p:tgtEl>
                                        <p:attrNameLst>
                                          <p:attrName>ppt_h</p:attrName>
                                        </p:attrNameLst>
                                      </p:cBhvr>
                                      <p:tavLst>
                                        <p:tav tm="0">
                                          <p:val>
                                            <p:strVal val="2/3*#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5"/>
                                        </p:tgtEl>
                                        <p:attrNameLst>
                                          <p:attrName>style.visibility</p:attrName>
                                        </p:attrNameLst>
                                      </p:cBhvr>
                                      <p:to>
                                        <p:strVal val="hidden"/>
                                      </p:to>
                                    </p:set>
                                  </p:childTnLst>
                                </p:cTn>
                              </p:par>
                            </p:childTnLst>
                          </p:cTn>
                        </p:par>
                        <p:par>
                          <p:cTn id="58" fill="hold" nodeType="afterGroup">
                            <p:stCondLst>
                              <p:cond delay="500"/>
                            </p:stCondLst>
                            <p:childTnLst>
                              <p:par>
                                <p:cTn id="59" presetID="2" presetClass="entr" presetSubtype="1" fill="hold" grpId="0" nodeType="afterEffect">
                                  <p:stCondLst>
                                    <p:cond delay="0"/>
                                  </p:stCondLst>
                                  <p:childTnLst>
                                    <p:set>
                                      <p:cBhvr>
                                        <p:cTn id="60" dur="1" fill="hold">
                                          <p:stCondLst>
                                            <p:cond delay="0"/>
                                          </p:stCondLst>
                                        </p:cTn>
                                        <p:tgtEl>
                                          <p:spTgt spid="659621"/>
                                        </p:tgtEl>
                                        <p:attrNameLst>
                                          <p:attrName>style.visibility</p:attrName>
                                        </p:attrNameLst>
                                      </p:cBhvr>
                                      <p:to>
                                        <p:strVal val="visible"/>
                                      </p:to>
                                    </p:set>
                                    <p:anim calcmode="lin" valueType="num">
                                      <p:cBhvr additive="base">
                                        <p:cTn id="61" dur="500" fill="hold"/>
                                        <p:tgtEl>
                                          <p:spTgt spid="659621"/>
                                        </p:tgtEl>
                                        <p:attrNameLst>
                                          <p:attrName>ppt_x</p:attrName>
                                        </p:attrNameLst>
                                      </p:cBhvr>
                                      <p:tavLst>
                                        <p:tav tm="0">
                                          <p:val>
                                            <p:strVal val="#ppt_x"/>
                                          </p:val>
                                        </p:tav>
                                        <p:tav tm="100000">
                                          <p:val>
                                            <p:strVal val="#ppt_x"/>
                                          </p:val>
                                        </p:tav>
                                      </p:tavLst>
                                    </p:anim>
                                    <p:anim calcmode="lin" valueType="num">
                                      <p:cBhvr additive="base">
                                        <p:cTn id="62" dur="500" fill="hold"/>
                                        <p:tgtEl>
                                          <p:spTgt spid="659621"/>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659592"/>
                                        </p:tgtEl>
                                        <p:attrNameLst>
                                          <p:attrName>style.visibility</p:attrName>
                                        </p:attrNameLst>
                                      </p:cBhvr>
                                      <p:to>
                                        <p:strVal val="visible"/>
                                      </p:to>
                                    </p:set>
                                    <p:animEffect transition="in" filter="dissolve">
                                      <p:cBhvr>
                                        <p:cTn id="66"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2" grpId="0" autoUpdateAnimBg="0"/>
      <p:bldP spid="659533" grpId="0" autoUpdateAnimBg="0"/>
      <p:bldP spid="659534" grpId="0" autoUpdateAnimBg="0"/>
      <p:bldP spid="659616" grpId="0" animBg="1" autoUpdateAnimBg="0"/>
      <p:bldP spid="659617" grpId="0" animBg="1" autoUpdateAnimBg="0"/>
      <p:bldP spid="659618" grpId="0" animBg="1" autoUpdateAnimBg="0"/>
      <p:bldP spid="659619" grpId="0" animBg="1" autoUpdateAnimBg="0"/>
      <p:bldP spid="659620" grpId="0" animBg="1" autoUpdateAnimBg="0"/>
      <p:bldP spid="659621" grpId="0" animBg="1" autoUpdateAnimBg="0"/>
      <p:bldP spid="659592"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858000"/>
          </a:xfrm>
          <a:prstGeom prst="rect">
            <a:avLst/>
          </a:prstGeom>
          <a:blipFill dpi="0" rotWithShape="0">
            <a:blip r:embed="rId2" cstate="print">
              <a:duotone>
                <a:prstClr val="black"/>
                <a:schemeClr val="accent1">
                  <a:tint val="45000"/>
                  <a:satMod val="400000"/>
                </a:schemeClr>
              </a:duotone>
            </a:blip>
            <a:srcRect/>
            <a:tile tx="0" ty="0" sx="100000" sy="100000" flip="none" algn="tl"/>
          </a:blipFill>
          <a:ln w="12700">
            <a:noFill/>
            <a:miter lim="800000"/>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6869"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6870"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6871"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6873" name="Group 7"/>
          <p:cNvGrpSpPr>
            <a:grpSpLocks/>
          </p:cNvGrpSpPr>
          <p:nvPr/>
        </p:nvGrpSpPr>
        <p:grpSpPr bwMode="auto">
          <a:xfrm>
            <a:off x="1885950" y="549275"/>
            <a:ext cx="3810000" cy="1901825"/>
            <a:chOff x="1188" y="346"/>
            <a:chExt cx="2400" cy="1198"/>
          </a:xfrm>
        </p:grpSpPr>
        <p:sp>
          <p:nvSpPr>
            <p:cNvPr id="8"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6987" name="Group 9"/>
            <p:cNvGrpSpPr>
              <a:grpSpLocks/>
            </p:cNvGrpSpPr>
            <p:nvPr/>
          </p:nvGrpSpPr>
          <p:grpSpPr bwMode="auto">
            <a:xfrm>
              <a:off x="1686" y="824"/>
              <a:ext cx="1123" cy="369"/>
              <a:chOff x="1686" y="824"/>
              <a:chExt cx="1123" cy="369"/>
            </a:xfrm>
          </p:grpSpPr>
          <p:sp>
            <p:nvSpPr>
              <p:cNvPr id="28"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29"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6988" name="Group 12"/>
            <p:cNvGrpSpPr>
              <a:grpSpLocks/>
            </p:cNvGrpSpPr>
            <p:nvPr/>
          </p:nvGrpSpPr>
          <p:grpSpPr bwMode="auto">
            <a:xfrm>
              <a:off x="1188" y="1175"/>
              <a:ext cx="1964" cy="256"/>
              <a:chOff x="1188" y="1175"/>
              <a:chExt cx="1964" cy="256"/>
            </a:xfrm>
          </p:grpSpPr>
          <p:grpSp>
            <p:nvGrpSpPr>
              <p:cNvPr id="36996" name="Group 13"/>
              <p:cNvGrpSpPr>
                <a:grpSpLocks/>
              </p:cNvGrpSpPr>
              <p:nvPr/>
            </p:nvGrpSpPr>
            <p:grpSpPr bwMode="auto">
              <a:xfrm>
                <a:off x="1188" y="1175"/>
                <a:ext cx="1732" cy="256"/>
                <a:chOff x="1188" y="1175"/>
                <a:chExt cx="1732" cy="256"/>
              </a:xfrm>
            </p:grpSpPr>
            <p:sp>
              <p:nvSpPr>
                <p:cNvPr id="20"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21"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22"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23"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24"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25"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26"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27"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19"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6989" name="Group 23"/>
            <p:cNvGrpSpPr>
              <a:grpSpLocks/>
            </p:cNvGrpSpPr>
            <p:nvPr/>
          </p:nvGrpSpPr>
          <p:grpSpPr bwMode="auto">
            <a:xfrm>
              <a:off x="2137" y="346"/>
              <a:ext cx="455" cy="718"/>
              <a:chOff x="2137" y="346"/>
              <a:chExt cx="455" cy="718"/>
            </a:xfrm>
          </p:grpSpPr>
          <p:grpSp>
            <p:nvGrpSpPr>
              <p:cNvPr id="36992" name="Group 24"/>
              <p:cNvGrpSpPr>
                <a:grpSpLocks/>
              </p:cNvGrpSpPr>
              <p:nvPr/>
            </p:nvGrpSpPr>
            <p:grpSpPr bwMode="auto">
              <a:xfrm>
                <a:off x="2137" y="346"/>
                <a:ext cx="455" cy="718"/>
                <a:chOff x="1814" y="109"/>
                <a:chExt cx="455" cy="718"/>
              </a:xfrm>
            </p:grpSpPr>
            <p:sp>
              <p:nvSpPr>
                <p:cNvPr id="16"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17"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15"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12"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13"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30"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6875"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6"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6877"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6878"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6879"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37"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38" name="Picture 38"/>
          <p:cNvPicPr>
            <a:picLocks noChangeAspect="1" noChangeArrowheads="1"/>
          </p:cNvPicPr>
          <p:nvPr/>
        </p:nvPicPr>
        <p:blipFill>
          <a:blip r:embed="rId4"/>
          <a:srcRect/>
          <a:stretch>
            <a:fillRect/>
          </a:stretch>
        </p:blipFill>
        <p:spPr bwMode="auto">
          <a:xfrm rot="21561337">
            <a:off x="1576388" y="1971675"/>
            <a:ext cx="301625" cy="4605338"/>
          </a:xfrm>
          <a:prstGeom prst="rect">
            <a:avLst/>
          </a:prstGeom>
          <a:noFill/>
          <a:effectLst>
            <a:outerShdw dist="35921" dir="2700000" algn="ctr" rotWithShape="0">
              <a:schemeClr val="accent2"/>
            </a:outerShdw>
          </a:effectLst>
        </p:spPr>
      </p:pic>
      <p:pic>
        <p:nvPicPr>
          <p:cNvPr id="36883"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4"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5"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6"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7"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 Box 44"/>
          <p:cNvSpPr txBox="1">
            <a:spLocks noChangeArrowheads="1"/>
          </p:cNvSpPr>
          <p:nvPr/>
        </p:nvSpPr>
        <p:spPr bwMode="auto">
          <a:xfrm>
            <a:off x="120650" y="106363"/>
            <a:ext cx="3444875" cy="519112"/>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2000">
                <a:solidFill>
                  <a:srgbClr val="FFFFFF"/>
                </a:solidFill>
                <a:latin typeface="WinInnwa" charset="0"/>
              </a:rPr>
              <a:t> </a:t>
            </a:r>
            <a:r>
              <a:rPr lang="en-US">
                <a:solidFill>
                  <a:srgbClr val="FFFFFF"/>
                </a:solidFill>
                <a:latin typeface="WinInnwa" charset="0"/>
              </a:rPr>
              <a:t>or®musrf;pmordkif;csnfrQif</a:t>
            </a:r>
            <a:endParaRPr lang="en-US" sz="2000">
              <a:solidFill>
                <a:srgbClr val="FFFFFF"/>
              </a:solidFill>
              <a:latin typeface="WinInnwa" charset="0"/>
            </a:endParaRPr>
          </a:p>
        </p:txBody>
      </p:sp>
      <p:grpSp>
        <p:nvGrpSpPr>
          <p:cNvPr id="36889" name="Group 45"/>
          <p:cNvGrpSpPr>
            <a:grpSpLocks/>
          </p:cNvGrpSpPr>
          <p:nvPr/>
        </p:nvGrpSpPr>
        <p:grpSpPr bwMode="auto">
          <a:xfrm>
            <a:off x="2098675" y="2589213"/>
            <a:ext cx="6496050" cy="936625"/>
            <a:chOff x="1322" y="1631"/>
            <a:chExt cx="4092" cy="590"/>
          </a:xfrm>
        </p:grpSpPr>
        <p:pic>
          <p:nvPicPr>
            <p:cNvPr id="46"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47"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48"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49"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50"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51"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6890" name="Group 52"/>
          <p:cNvGrpSpPr>
            <a:grpSpLocks/>
          </p:cNvGrpSpPr>
          <p:nvPr/>
        </p:nvGrpSpPr>
        <p:grpSpPr bwMode="auto">
          <a:xfrm>
            <a:off x="2836863" y="3608388"/>
            <a:ext cx="5664200" cy="669925"/>
            <a:chOff x="1787" y="2273"/>
            <a:chExt cx="3568" cy="422"/>
          </a:xfrm>
        </p:grpSpPr>
        <p:pic>
          <p:nvPicPr>
            <p:cNvPr id="53"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54"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55"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56"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6891" name="Group 57"/>
          <p:cNvGrpSpPr>
            <a:grpSpLocks/>
          </p:cNvGrpSpPr>
          <p:nvPr/>
        </p:nvGrpSpPr>
        <p:grpSpPr bwMode="auto">
          <a:xfrm>
            <a:off x="3941763" y="4387850"/>
            <a:ext cx="4672012" cy="592138"/>
            <a:chOff x="2483" y="2764"/>
            <a:chExt cx="2943" cy="373"/>
          </a:xfrm>
        </p:grpSpPr>
        <p:pic>
          <p:nvPicPr>
            <p:cNvPr id="58"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59"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0"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1"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6892"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893" name="Group 63"/>
          <p:cNvGrpSpPr>
            <a:grpSpLocks/>
          </p:cNvGrpSpPr>
          <p:nvPr/>
        </p:nvGrpSpPr>
        <p:grpSpPr bwMode="auto">
          <a:xfrm>
            <a:off x="3832225" y="5137150"/>
            <a:ext cx="4697413" cy="603250"/>
            <a:chOff x="2414" y="3236"/>
            <a:chExt cx="2959" cy="380"/>
          </a:xfrm>
        </p:grpSpPr>
        <p:pic>
          <p:nvPicPr>
            <p:cNvPr id="64"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6"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7"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8"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6894"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5"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6"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7"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8"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9"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Text Box 75"/>
          <p:cNvSpPr txBox="1">
            <a:spLocks noChangeArrowheads="1"/>
          </p:cNvSpPr>
          <p:nvPr/>
        </p:nvSpPr>
        <p:spPr bwMode="auto">
          <a:xfrm>
            <a:off x="3051175" y="3668713"/>
            <a:ext cx="3233738" cy="579437"/>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3200" b="0" dirty="0">
                <a:solidFill>
                  <a:srgbClr val="000044"/>
                </a:solidFill>
                <a:latin typeface="Wwin_Burmese1" pitchFamily="2" charset="0"/>
              </a:rPr>
              <a:t> </a:t>
            </a:r>
            <a:r>
              <a:rPr lang="en-US" sz="3200" b="0" dirty="0" err="1">
                <a:solidFill>
                  <a:srgbClr val="000044"/>
                </a:solidFill>
                <a:latin typeface="WinInnwa" pitchFamily="2" charset="0"/>
              </a:rPr>
              <a:t>jynfawmfy#dnmOf</a:t>
            </a:r>
            <a:endParaRPr lang="en-US" sz="3200" b="0" dirty="0">
              <a:solidFill>
                <a:srgbClr val="000044"/>
              </a:solidFill>
              <a:latin typeface="WinInnwa" pitchFamily="2" charset="0"/>
            </a:endParaRPr>
          </a:p>
        </p:txBody>
      </p:sp>
      <p:sp>
        <p:nvSpPr>
          <p:cNvPr id="76"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rgbClr val="FF9900"/>
                </a:solidFill>
                <a:latin typeface="WinInnwa" pitchFamily="2" charset="0"/>
              </a:rPr>
              <a:t> </a:t>
            </a:r>
            <a:r>
              <a:rPr lang="en-US" sz="3200" b="0" dirty="0" err="1">
                <a:solidFill>
                  <a:srgbClr val="FF9900"/>
                </a:solidFill>
                <a:latin typeface="WinInnwa" pitchFamily="2" charset="0"/>
              </a:rPr>
              <a:t>tmjA</a:t>
            </a:r>
            <a:r>
              <a:rPr lang="en-US" sz="3200" b="0" dirty="0">
                <a:solidFill>
                  <a:srgbClr val="FF9900"/>
                </a:solidFill>
                <a:latin typeface="WinInnwa" pitchFamily="2" charset="0"/>
              </a:rPr>
              <a:t>[</a:t>
            </a:r>
            <a:r>
              <a:rPr lang="en-US" sz="3200" b="0" dirty="0" err="1">
                <a:solidFill>
                  <a:srgbClr val="FF9900"/>
                </a:solidFill>
                <a:latin typeface="WinInnwa" pitchFamily="2" charset="0"/>
              </a:rPr>
              <a:t>Hy#dnmOf</a:t>
            </a:r>
            <a:endParaRPr lang="en-US" sz="3200" b="0" dirty="0">
              <a:solidFill>
                <a:srgbClr val="FF9900"/>
              </a:solidFill>
              <a:latin typeface="WinInnwa" pitchFamily="2" charset="0"/>
            </a:endParaRPr>
          </a:p>
        </p:txBody>
      </p:sp>
      <p:sp>
        <p:nvSpPr>
          <p:cNvPr id="77" name="Text Box 77"/>
          <p:cNvSpPr txBox="1">
            <a:spLocks noChangeArrowheads="1"/>
          </p:cNvSpPr>
          <p:nvPr/>
        </p:nvSpPr>
        <p:spPr bwMode="auto">
          <a:xfrm>
            <a:off x="4368800" y="5103813"/>
            <a:ext cx="3752850" cy="579437"/>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rgbClr val="000044"/>
                </a:solidFill>
                <a:latin typeface="Arial Black" pitchFamily="34" charset="0"/>
              </a:rPr>
              <a:t>                 </a:t>
            </a:r>
            <a:r>
              <a:rPr lang="en-US" sz="3200" b="0" dirty="0" err="1">
                <a:solidFill>
                  <a:srgbClr val="000044"/>
                </a:solidFill>
                <a:latin typeface="WinInnwa" pitchFamily="2" charset="0"/>
              </a:rPr>
              <a:t>y#dnmOftopf</a:t>
            </a:r>
            <a:endParaRPr lang="en-US" sz="2400" b="0" dirty="0">
              <a:solidFill>
                <a:srgbClr val="000044"/>
              </a:solidFill>
              <a:latin typeface="WinInnwa" pitchFamily="2" charset="0"/>
            </a:endParaRPr>
          </a:p>
        </p:txBody>
      </p:sp>
      <p:sp>
        <p:nvSpPr>
          <p:cNvPr id="78" name="Text Box 78"/>
          <p:cNvSpPr txBox="1">
            <a:spLocks noChangeArrowheads="1"/>
          </p:cNvSpPr>
          <p:nvPr/>
        </p:nvSpPr>
        <p:spPr bwMode="auto">
          <a:xfrm>
            <a:off x="4224338" y="4394200"/>
            <a:ext cx="3624262" cy="57943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3200" b="0" dirty="0">
                <a:solidFill>
                  <a:srgbClr val="000044"/>
                </a:solidFill>
                <a:latin typeface="WinInnwa" pitchFamily="2" charset="0"/>
              </a:rPr>
              <a:t>'g0d'fy#dnmOf</a:t>
            </a:r>
            <a:endParaRPr lang="en-US" sz="2400" b="0" dirty="0">
              <a:solidFill>
                <a:srgbClr val="000044"/>
              </a:solidFill>
              <a:latin typeface="WinInnwa" pitchFamily="2" charset="0"/>
            </a:endParaRPr>
          </a:p>
        </p:txBody>
      </p:sp>
      <p:sp>
        <p:nvSpPr>
          <p:cNvPr id="79" name="Rectangle 79"/>
          <p:cNvSpPr>
            <a:spLocks noChangeArrowheads="1"/>
          </p:cNvSpPr>
          <p:nvPr/>
        </p:nvSpPr>
        <p:spPr bwMode="auto">
          <a:xfrm rot="17945350">
            <a:off x="5243513" y="1352550"/>
            <a:ext cx="16859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EA18"/>
                </a:solidFill>
                <a:latin typeface="Arial" pitchFamily="34" charset="0"/>
              </a:rPr>
              <a:t> MARRIAGE SUPPER OF </a:t>
            </a:r>
          </a:p>
          <a:p>
            <a:pPr>
              <a:lnSpc>
                <a:spcPct val="90000"/>
              </a:lnSpc>
              <a:defRPr/>
            </a:pPr>
            <a:r>
              <a:rPr lang="en-US" sz="1100">
                <a:solidFill>
                  <a:srgbClr val="FFEA18"/>
                </a:solidFill>
                <a:latin typeface="Arial" pitchFamily="34" charset="0"/>
              </a:rPr>
              <a:t>           THE LAMB</a:t>
            </a:r>
          </a:p>
        </p:txBody>
      </p:sp>
      <p:sp>
        <p:nvSpPr>
          <p:cNvPr id="80" name="Rectangle 80"/>
          <p:cNvSpPr>
            <a:spLocks noChangeArrowheads="1"/>
          </p:cNvSpPr>
          <p:nvPr/>
        </p:nvSpPr>
        <p:spPr bwMode="auto">
          <a:xfrm rot="17945350">
            <a:off x="5668169" y="1477169"/>
            <a:ext cx="1530350"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11B0C5"/>
                </a:solidFill>
                <a:latin typeface="Arial" pitchFamily="34" charset="0"/>
              </a:rPr>
              <a:t>THE SECOND COMING</a:t>
            </a:r>
            <a:endParaRPr lang="en-US" sz="1100" dirty="0">
              <a:solidFill>
                <a:srgbClr val="FFEA18"/>
              </a:solidFill>
              <a:latin typeface="Arial" pitchFamily="34" charset="0"/>
            </a:endParaRPr>
          </a:p>
        </p:txBody>
      </p:sp>
      <p:sp>
        <p:nvSpPr>
          <p:cNvPr id="81" name="Rectangle 81"/>
          <p:cNvSpPr>
            <a:spLocks noChangeArrowheads="1"/>
          </p:cNvSpPr>
          <p:nvPr/>
        </p:nvSpPr>
        <p:spPr bwMode="auto">
          <a:xfrm rot="17945350">
            <a:off x="5917407" y="1264444"/>
            <a:ext cx="1936750"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08F220"/>
                </a:solidFill>
                <a:latin typeface="Arial" pitchFamily="34" charset="0"/>
              </a:rPr>
              <a:t>EARTHLY REIGN OF CHRIST</a:t>
            </a:r>
            <a:endParaRPr lang="en-US" sz="1100" dirty="0">
              <a:solidFill>
                <a:srgbClr val="FFEA18"/>
              </a:solidFill>
              <a:latin typeface="Arial" pitchFamily="34" charset="0"/>
            </a:endParaRPr>
          </a:p>
        </p:txBody>
      </p:sp>
      <p:sp>
        <p:nvSpPr>
          <p:cNvPr id="82" name="Rectangle 82"/>
          <p:cNvSpPr>
            <a:spLocks noChangeArrowheads="1"/>
          </p:cNvSpPr>
          <p:nvPr/>
        </p:nvSpPr>
        <p:spPr bwMode="auto">
          <a:xfrm rot="17945350">
            <a:off x="6359525" y="1358900"/>
            <a:ext cx="16478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FFFF"/>
                </a:solidFill>
                <a:latin typeface="Arial" pitchFamily="34" charset="0"/>
              </a:rPr>
              <a:t>GREAT WHITE THRONE </a:t>
            </a:r>
          </a:p>
          <a:p>
            <a:pPr>
              <a:lnSpc>
                <a:spcPct val="90000"/>
              </a:lnSpc>
              <a:defRPr/>
            </a:pPr>
            <a:r>
              <a:rPr lang="en-US" sz="1100">
                <a:solidFill>
                  <a:srgbClr val="FFFFFF"/>
                </a:solidFill>
                <a:latin typeface="Arial" pitchFamily="34" charset="0"/>
              </a:rPr>
              <a:t>          JUDGMENT</a:t>
            </a:r>
          </a:p>
        </p:txBody>
      </p:sp>
      <p:sp>
        <p:nvSpPr>
          <p:cNvPr id="83" name="Rectangle 83"/>
          <p:cNvSpPr>
            <a:spLocks noChangeArrowheads="1"/>
          </p:cNvSpPr>
          <p:nvPr/>
        </p:nvSpPr>
        <p:spPr bwMode="auto">
          <a:xfrm rot="17945350">
            <a:off x="6654006" y="1296194"/>
            <a:ext cx="1876425"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rPr>
              <a:t>NEW HEAVEN, NEW EARTH</a:t>
            </a:r>
          </a:p>
        </p:txBody>
      </p:sp>
      <p:grpSp>
        <p:nvGrpSpPr>
          <p:cNvPr id="36909" name="Group 84"/>
          <p:cNvGrpSpPr>
            <a:grpSpLocks/>
          </p:cNvGrpSpPr>
          <p:nvPr/>
        </p:nvGrpSpPr>
        <p:grpSpPr bwMode="auto">
          <a:xfrm>
            <a:off x="1949450" y="2236788"/>
            <a:ext cx="5273675" cy="3898900"/>
            <a:chOff x="1228" y="1409"/>
            <a:chExt cx="3322" cy="2456"/>
          </a:xfrm>
        </p:grpSpPr>
        <p:grpSp>
          <p:nvGrpSpPr>
            <p:cNvPr id="36935" name="Group 85"/>
            <p:cNvGrpSpPr>
              <a:grpSpLocks/>
            </p:cNvGrpSpPr>
            <p:nvPr/>
          </p:nvGrpSpPr>
          <p:grpSpPr bwMode="auto">
            <a:xfrm>
              <a:off x="1228" y="1409"/>
              <a:ext cx="3303" cy="119"/>
              <a:chOff x="1206" y="1392"/>
              <a:chExt cx="3303" cy="119"/>
            </a:xfrm>
          </p:grpSpPr>
          <p:sp>
            <p:nvSpPr>
              <p:cNvPr id="10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0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10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10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11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11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11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1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6936" name="Group 101"/>
            <p:cNvGrpSpPr>
              <a:grpSpLocks/>
            </p:cNvGrpSpPr>
            <p:nvPr/>
          </p:nvGrpSpPr>
          <p:grpSpPr bwMode="auto">
            <a:xfrm>
              <a:off x="1243" y="3761"/>
              <a:ext cx="3307" cy="104"/>
              <a:chOff x="1231" y="3769"/>
              <a:chExt cx="3307" cy="104"/>
            </a:xfrm>
          </p:grpSpPr>
          <p:sp>
            <p:nvSpPr>
              <p:cNvPr id="87"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88"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89"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0"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1"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2"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3"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4"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5"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6"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7"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8"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99"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100"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101"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6910" name="Text Box 117"/>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118"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6912" name="Text Box 137"/>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120" name="Rectangle 138"/>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121" name="Rectangle 139"/>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72</a:t>
            </a:r>
          </a:p>
        </p:txBody>
      </p:sp>
      <p:sp>
        <p:nvSpPr>
          <p:cNvPr id="36915" name="Text Box 141"/>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6</a:t>
            </a:r>
          </a:p>
        </p:txBody>
      </p:sp>
      <p:grpSp>
        <p:nvGrpSpPr>
          <p:cNvPr id="123" name="Group 155"/>
          <p:cNvGrpSpPr>
            <a:grpSpLocks/>
          </p:cNvGrpSpPr>
          <p:nvPr/>
        </p:nvGrpSpPr>
        <p:grpSpPr bwMode="auto">
          <a:xfrm>
            <a:off x="5397500" y="523875"/>
            <a:ext cx="2278063" cy="5911850"/>
            <a:chOff x="3411" y="330"/>
            <a:chExt cx="1435" cy="3724"/>
          </a:xfrm>
        </p:grpSpPr>
        <p:sp>
          <p:nvSpPr>
            <p:cNvPr id="124" name="AutoShape 156" descr="Large confetti"/>
            <p:cNvSpPr>
              <a:spLocks noChangeArrowheads="1"/>
            </p:cNvSpPr>
            <p:nvPr/>
          </p:nvSpPr>
          <p:spPr bwMode="auto">
            <a:xfrm>
              <a:off x="3424" y="1149"/>
              <a:ext cx="87" cy="2905"/>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6932" name="Group 157"/>
            <p:cNvGrpSpPr>
              <a:grpSpLocks/>
            </p:cNvGrpSpPr>
            <p:nvPr/>
          </p:nvGrpSpPr>
          <p:grpSpPr bwMode="auto">
            <a:xfrm>
              <a:off x="3411" y="330"/>
              <a:ext cx="1435" cy="817"/>
              <a:chOff x="374" y="609"/>
              <a:chExt cx="1435" cy="817"/>
            </a:xfrm>
          </p:grpSpPr>
          <p:sp>
            <p:nvSpPr>
              <p:cNvPr id="126" name="AutoShape 158"/>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dist="107763" dir="2700000"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127" name="Text Box 159"/>
              <p:cNvSpPr txBox="1">
                <a:spLocks noChangeArrowheads="1"/>
              </p:cNvSpPr>
              <p:nvPr/>
            </p:nvSpPr>
            <p:spPr bwMode="auto">
              <a:xfrm>
                <a:off x="374" y="654"/>
                <a:ext cx="1400" cy="404"/>
              </a:xfrm>
              <a:prstGeom prst="rect">
                <a:avLst/>
              </a:prstGeom>
              <a:noFill/>
              <a:ln w="9525">
                <a:noFill/>
                <a:miter lim="800000"/>
                <a:headEnd/>
                <a:tailEnd/>
              </a:ln>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a:solidFill>
                      <a:srgbClr val="FFFFFF"/>
                    </a:solidFill>
                    <a:effectLst>
                      <a:outerShdw blurRad="38100" dist="38100" dir="2700000" algn="tl">
                        <a:srgbClr val="000000"/>
                      </a:outerShdw>
                    </a:effectLst>
                    <a:latin typeface="WinInnwa" charset="0"/>
                  </a:rPr>
                  <a:t> </a:t>
                </a:r>
                <a:r>
                  <a:rPr lang="en-US" sz="3600">
                    <a:solidFill>
                      <a:srgbClr val="FFFFFF"/>
                    </a:solidFill>
                    <a:effectLst>
                      <a:outerShdw blurRad="38100" dist="38100" dir="2700000" algn="tl">
                        <a:srgbClr val="000000"/>
                      </a:outerShdw>
                    </a:effectLst>
                    <a:latin typeface="WinInnwa" charset="0"/>
                  </a:rPr>
                  <a:t>toif;awmf</a:t>
                </a:r>
              </a:p>
            </p:txBody>
          </p:sp>
        </p:grpSp>
      </p:grpSp>
      <p:sp>
        <p:nvSpPr>
          <p:cNvPr id="128" name="AutoShape 160" descr="Large confetti"/>
          <p:cNvSpPr>
            <a:spLocks noChangeArrowheads="1"/>
          </p:cNvSpPr>
          <p:nvPr/>
        </p:nvSpPr>
        <p:spPr bwMode="auto">
          <a:xfrm>
            <a:off x="5407025" y="18240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29" name="AutoShape 161" descr="Large confetti"/>
          <p:cNvSpPr>
            <a:spLocks noChangeArrowheads="1"/>
          </p:cNvSpPr>
          <p:nvPr/>
        </p:nvSpPr>
        <p:spPr bwMode="auto">
          <a:xfrm>
            <a:off x="5405438" y="18113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30" name="AutoShape 162" descr="Large confetti"/>
          <p:cNvSpPr>
            <a:spLocks noChangeArrowheads="1"/>
          </p:cNvSpPr>
          <p:nvPr/>
        </p:nvSpPr>
        <p:spPr bwMode="auto">
          <a:xfrm>
            <a:off x="5407025" y="18081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31" name="AutoShape 163" descr="Large confetti"/>
          <p:cNvSpPr>
            <a:spLocks noChangeArrowheads="1"/>
          </p:cNvSpPr>
          <p:nvPr/>
        </p:nvSpPr>
        <p:spPr bwMode="auto">
          <a:xfrm>
            <a:off x="5405438" y="18097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32" name="AutoShape 164" descr="Large confetti"/>
          <p:cNvSpPr>
            <a:spLocks noChangeArrowheads="1"/>
          </p:cNvSpPr>
          <p:nvPr/>
        </p:nvSpPr>
        <p:spPr bwMode="auto">
          <a:xfrm>
            <a:off x="5392738" y="18081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defRPr/>
            </a:pPr>
            <a:endParaRPr lang="my-MM">
              <a:solidFill>
                <a:srgbClr val="FFFFFF"/>
              </a:solidFill>
              <a:effectLst>
                <a:outerShdw blurRad="38100" dist="38100" dir="2700000" algn="tl">
                  <a:srgbClr val="000000"/>
                </a:outerShdw>
              </a:effectLst>
              <a:latin typeface="Comic Sans MS" pitchFamily="66" charset="0"/>
            </a:endParaRPr>
          </a:p>
        </p:txBody>
      </p:sp>
      <p:sp>
        <p:nvSpPr>
          <p:cNvPr id="133" name="AutoShape 165" descr="Large confetti"/>
          <p:cNvSpPr>
            <a:spLocks noChangeArrowheads="1"/>
          </p:cNvSpPr>
          <p:nvPr/>
        </p:nvSpPr>
        <p:spPr bwMode="auto">
          <a:xfrm>
            <a:off x="5391150" y="17843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134" name="AutoShape 136"/>
          <p:cNvSpPr>
            <a:spLocks noChangeArrowheads="1"/>
          </p:cNvSpPr>
          <p:nvPr/>
        </p:nvSpPr>
        <p:spPr bwMode="auto">
          <a:xfrm>
            <a:off x="5438775" y="417513"/>
            <a:ext cx="2735263" cy="1890712"/>
          </a:xfrm>
          <a:prstGeom prst="roundRect">
            <a:avLst>
              <a:gd name="adj" fmla="val 16667"/>
            </a:avLst>
          </a:prstGeom>
          <a:noFill/>
          <a:ln w="57150">
            <a:solidFill>
              <a:srgbClr val="EF1F1D"/>
            </a:solidFill>
            <a:round/>
            <a:headEnd/>
            <a:tailEnd/>
          </a:ln>
          <a:effectLst>
            <a:outerShdw dist="7184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135" name="Group 134"/>
          <p:cNvGrpSpPr>
            <a:grpSpLocks/>
          </p:cNvGrpSpPr>
          <p:nvPr/>
        </p:nvGrpSpPr>
        <p:grpSpPr bwMode="auto">
          <a:xfrm>
            <a:off x="1581150" y="2555875"/>
            <a:ext cx="492125" cy="2143125"/>
            <a:chOff x="955" y="2043"/>
            <a:chExt cx="310" cy="1350"/>
          </a:xfrm>
        </p:grpSpPr>
        <p:sp>
          <p:nvSpPr>
            <p:cNvPr id="402" name="Rectangle 135"/>
            <p:cNvSpPr>
              <a:spLocks noChangeArrowheads="1"/>
            </p:cNvSpPr>
            <p:nvPr/>
          </p:nvSpPr>
          <p:spPr bwMode="auto">
            <a:xfrm rot="17955337">
              <a:off x="435" y="2563"/>
              <a:ext cx="1350" cy="310"/>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none" lIns="0" tIns="0" rIns="0" bIns="0">
              <a:spAutoFit/>
            </a:bodyPr>
            <a:lstStyle/>
            <a:p>
              <a:pPr algn="ctr">
                <a:defRPr/>
              </a:pPr>
              <a:r>
                <a:rPr lang="en-US" sz="3200" dirty="0">
                  <a:solidFill>
                    <a:srgbClr val="000066"/>
                  </a:solidFill>
                  <a:latin typeface="WinInnwa" pitchFamily="2" charset="0"/>
                </a:rPr>
                <a:t> </a:t>
              </a:r>
              <a:r>
                <a:rPr lang="en-US" sz="3200" dirty="0" err="1">
                  <a:solidFill>
                    <a:srgbClr val="000066"/>
                  </a:solidFill>
                  <a:latin typeface="WinInnwa" pitchFamily="2" charset="0"/>
                </a:rPr>
                <a:t>odk;oli,fyJGawmf</a:t>
              </a:r>
              <a:endParaRPr lang="en-US" sz="3200" dirty="0">
                <a:solidFill>
                  <a:srgbClr val="000066"/>
                </a:solidFill>
                <a:latin typeface="WinInnwa" pitchFamily="2" charset="0"/>
              </a:endParaRPr>
            </a:p>
          </p:txBody>
        </p:sp>
        <p:sp>
          <p:nvSpPr>
            <p:cNvPr id="36930" name="Rectangle 136"/>
            <p:cNvSpPr>
              <a:spLocks noChangeArrowheads="1"/>
            </p:cNvSpPr>
            <p:nvPr/>
          </p:nvSpPr>
          <p:spPr bwMode="auto">
            <a:xfrm rot="-3644663">
              <a:off x="1094" y="2593"/>
              <a:ext cx="1"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endParaRPr lang="my-MM" sz="2400">
                <a:solidFill>
                  <a:srgbClr val="FFFFFF"/>
                </a:solidFill>
                <a:latin typeface="Arial" charset="0"/>
              </a:endParaRPr>
            </a:p>
          </p:txBody>
        </p:sp>
      </p:grpSp>
      <p:sp>
        <p:nvSpPr>
          <p:cNvPr id="36925" name="Rectangle 124"/>
          <p:cNvSpPr>
            <a:spLocks noChangeArrowheads="1"/>
          </p:cNvSpPr>
          <p:nvPr/>
        </p:nvSpPr>
        <p:spPr bwMode="auto">
          <a:xfrm rot="-3645586">
            <a:off x="1519238" y="3486150"/>
            <a:ext cx="3760787"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3200" b="0">
                <a:solidFill>
                  <a:srgbClr val="FFFFFF"/>
                </a:solidFill>
                <a:latin typeface="WinInnwa" charset="0"/>
              </a:rPr>
              <a:t>'kwd,tBudrfBuGvmawmfrljcif;</a:t>
            </a:r>
          </a:p>
        </p:txBody>
      </p:sp>
      <p:sp>
        <p:nvSpPr>
          <p:cNvPr id="36926" name="Rectangle 133"/>
          <p:cNvSpPr>
            <a:spLocks noChangeArrowheads="1"/>
          </p:cNvSpPr>
          <p:nvPr/>
        </p:nvSpPr>
        <p:spPr bwMode="auto">
          <a:xfrm rot="-3643953">
            <a:off x="3674269" y="2812257"/>
            <a:ext cx="2714625"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400">
                <a:solidFill>
                  <a:srgbClr val="FFFFFF"/>
                </a:solidFill>
                <a:latin typeface="WinInnwa" charset="0"/>
              </a:rPr>
              <a:t> </a:t>
            </a:r>
            <a:r>
              <a:rPr lang="en-US" sz="3200">
                <a:solidFill>
                  <a:srgbClr val="FFFFFF"/>
                </a:solidFill>
                <a:latin typeface="WinInnwa" charset="0"/>
              </a:rPr>
              <a:t> c&amp;pfawmfajrBuD;ay:Y</a:t>
            </a:r>
          </a:p>
          <a:p>
            <a:pPr algn="ctr"/>
            <a:r>
              <a:rPr lang="en-US" sz="3200">
                <a:solidFill>
                  <a:srgbClr val="FFFFFF"/>
                </a:solidFill>
                <a:latin typeface="WinInnwa" charset="0"/>
              </a:rPr>
              <a:t>bk&amp;ifcHtkyfpkd;jcif;</a:t>
            </a:r>
            <a:r>
              <a:rPr lang="en-US" sz="2400">
                <a:solidFill>
                  <a:srgbClr val="FFFFFF"/>
                </a:solidFill>
                <a:latin typeface="WinInnwa" charset="0"/>
              </a:rPr>
              <a:t> </a:t>
            </a:r>
          </a:p>
          <a:p>
            <a:pPr algn="ctr"/>
            <a:endParaRPr lang="en-US" sz="2400">
              <a:solidFill>
                <a:srgbClr val="FFFFFF"/>
              </a:solidFill>
              <a:latin typeface="WinInnwa" charset="0"/>
            </a:endParaRPr>
          </a:p>
        </p:txBody>
      </p:sp>
      <p:sp>
        <p:nvSpPr>
          <p:cNvPr id="406" name="Rectangle 129"/>
          <p:cNvSpPr>
            <a:spLocks noChangeArrowheads="1"/>
          </p:cNvSpPr>
          <p:nvPr/>
        </p:nvSpPr>
        <p:spPr bwMode="auto">
          <a:xfrm rot="17956139">
            <a:off x="4590256" y="3366294"/>
            <a:ext cx="2919413" cy="492125"/>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none" lIns="0" tIns="0" rIns="0" bIns="0">
            <a:spAutoFit/>
          </a:bodyPr>
          <a:lstStyle/>
          <a:p>
            <a:pPr algn="ctr"/>
            <a:r>
              <a:rPr lang="en-US" sz="3200">
                <a:solidFill>
                  <a:srgbClr val="000066"/>
                </a:solidFill>
                <a:latin typeface="WinInnwa" charset="0"/>
              </a:rPr>
              <a:t> yv</a:t>
            </a:r>
            <a:r>
              <a:rPr lang="ja-JP" altLang="en-US" sz="3200">
                <a:solidFill>
                  <a:srgbClr val="000066"/>
                </a:solidFill>
                <a:latin typeface="WinInnwa" charset="0"/>
              </a:rPr>
              <a:t>’</a:t>
            </a:r>
            <a:r>
              <a:rPr lang="en-US" sz="3200">
                <a:solidFill>
                  <a:srgbClr val="000066"/>
                </a:solidFill>
                <a:latin typeface="WinInnwa" charset="0"/>
              </a:rPr>
              <a:t>ifjzLw&amp;m;pD&amp;ifjcif;</a:t>
            </a:r>
          </a:p>
        </p:txBody>
      </p:sp>
      <p:sp>
        <p:nvSpPr>
          <p:cNvPr id="407" name="Rectangle 126"/>
          <p:cNvSpPr>
            <a:spLocks noChangeArrowheads="1"/>
          </p:cNvSpPr>
          <p:nvPr/>
        </p:nvSpPr>
        <p:spPr bwMode="auto">
          <a:xfrm rot="17956404">
            <a:off x="6553200" y="3395663"/>
            <a:ext cx="2181225" cy="984250"/>
          </a:xfrm>
          <a:prstGeom prst="rect">
            <a:avLst/>
          </a:prstGeom>
          <a:gradFill rotWithShape="0">
            <a:gsLst>
              <a:gs pos="0">
                <a:srgbClr val="33CC33">
                  <a:gamma/>
                  <a:shade val="46275"/>
                  <a:invGamma/>
                </a:srgbClr>
              </a:gs>
              <a:gs pos="50000">
                <a:srgbClr val="33CC33"/>
              </a:gs>
              <a:gs pos="100000">
                <a:srgbClr val="33CC33">
                  <a:gamma/>
                  <a:shade val="46275"/>
                  <a:invGamma/>
                </a:srgbClr>
              </a:gs>
            </a:gsLst>
            <a:lin ang="5400000" scaled="1"/>
          </a:gradFill>
          <a:ln w="9525">
            <a:noFill/>
            <a:miter lim="800000"/>
            <a:headEnd/>
            <a:tailEnd/>
          </a:ln>
          <a:effectLst>
            <a:outerShdw dist="53882" dir="2700000" algn="ctr" rotWithShape="0">
              <a:schemeClr val="bg2"/>
            </a:outerShdw>
          </a:effectLst>
        </p:spPr>
        <p:txBody>
          <a:bodyPr wrap="none" lIns="0" tIns="0" rIns="0" bIns="0">
            <a:spAutoFit/>
          </a:bodyPr>
          <a:lstStyle/>
          <a:p>
            <a:pPr algn="ctr">
              <a:defRPr/>
            </a:pPr>
            <a:r>
              <a:rPr lang="en-US" sz="2400" dirty="0">
                <a:solidFill>
                  <a:srgbClr val="000066"/>
                </a:solidFill>
                <a:latin typeface="WinInnwa" pitchFamily="2" charset="0"/>
              </a:rPr>
              <a:t>  </a:t>
            </a:r>
            <a:r>
              <a:rPr lang="en-US" sz="3200" dirty="0">
                <a:solidFill>
                  <a:srgbClr val="000066"/>
                </a:solidFill>
                <a:latin typeface="WinInnwa" pitchFamily="2" charset="0"/>
              </a:rPr>
              <a:t> </a:t>
            </a:r>
            <a:r>
              <a:rPr lang="en-US" sz="3200" dirty="0" err="1">
                <a:solidFill>
                  <a:srgbClr val="000066"/>
                </a:solidFill>
                <a:latin typeface="WinInnwa" pitchFamily="2" charset="0"/>
              </a:rPr>
              <a:t>aumif;uifopf</a:t>
            </a:r>
            <a:endParaRPr lang="en-US" sz="3200" dirty="0">
              <a:solidFill>
                <a:srgbClr val="000066"/>
              </a:solidFill>
              <a:latin typeface="WinInnwa" pitchFamily="2" charset="0"/>
            </a:endParaRPr>
          </a:p>
          <a:p>
            <a:pPr algn="ctr">
              <a:defRPr/>
            </a:pPr>
            <a:r>
              <a:rPr lang="en-US" sz="3200" dirty="0" err="1">
                <a:solidFill>
                  <a:srgbClr val="000066"/>
                </a:solidFill>
                <a:latin typeface="WinInnwa" pitchFamily="2" charset="0"/>
              </a:rPr>
              <a:t>ajrBuD;opf</a:t>
            </a:r>
            <a:endParaRPr lang="en-US" sz="6000" b="0" dirty="0">
              <a:solidFill>
                <a:srgbClr val="000066"/>
              </a:solidFill>
              <a:latin typeface="WinInnwa" pitchFamily="2" charset="0"/>
            </a:endParaRPr>
          </a:p>
        </p:txBody>
      </p:sp>
    </p:spTree>
    <p:extLst>
      <p:ext uri="{BB962C8B-B14F-4D97-AF65-F5344CB8AC3E}">
        <p14:creationId xmlns:p14="http://schemas.microsoft.com/office/powerpoint/2010/main" val="127540262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dissolve">
                                      <p:cBhvr>
                                        <p:cTn id="12" dur="500"/>
                                        <p:tgtEl>
                                          <p:spTgt spid="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dissolve">
                                      <p:cBhvr>
                                        <p:cTn id="17" dur="500"/>
                                        <p:tgtEl>
                                          <p:spTgt spid="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dissolve">
                                      <p:cBhvr>
                                        <p:cTn id="22" dur="5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500" fill="hold"/>
                                        <p:tgtEl>
                                          <p:spTgt spid="123"/>
                                        </p:tgtEl>
                                        <p:attrNameLst>
                                          <p:attrName>ppt_x</p:attrName>
                                        </p:attrNameLst>
                                      </p:cBhvr>
                                      <p:tavLst>
                                        <p:tav tm="0">
                                          <p:val>
                                            <p:strVal val="#ppt_x"/>
                                          </p:val>
                                        </p:tav>
                                        <p:tav tm="100000">
                                          <p:val>
                                            <p:strVal val="#ppt_x"/>
                                          </p:val>
                                        </p:tav>
                                      </p:tavLst>
                                    </p:anim>
                                    <p:anim calcmode="lin" valueType="num">
                                      <p:cBhvr additive="base">
                                        <p:cTn id="28" dur="500" fill="hold"/>
                                        <p:tgtEl>
                                          <p:spTgt spid="123"/>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128"/>
                                        </p:tgtEl>
                                        <p:attrNameLst>
                                          <p:attrName>style.visibility</p:attrName>
                                        </p:attrNameLst>
                                      </p:cBhvr>
                                      <p:to>
                                        <p:strVal val="visible"/>
                                      </p:to>
                                    </p:set>
                                    <p:anim calcmode="lin" valueType="num">
                                      <p:cBhvr>
                                        <p:cTn id="32" dur="500" fill="hold"/>
                                        <p:tgtEl>
                                          <p:spTgt spid="128"/>
                                        </p:tgtEl>
                                        <p:attrNameLst>
                                          <p:attrName>ppt_w</p:attrName>
                                        </p:attrNameLst>
                                      </p:cBhvr>
                                      <p:tavLst>
                                        <p:tav tm="0">
                                          <p:val>
                                            <p:strVal val="2/3*#ppt_w"/>
                                          </p:val>
                                        </p:tav>
                                        <p:tav tm="100000">
                                          <p:val>
                                            <p:strVal val="#ppt_w"/>
                                          </p:val>
                                        </p:tav>
                                      </p:tavLst>
                                    </p:anim>
                                    <p:anim calcmode="lin" valueType="num">
                                      <p:cBhvr>
                                        <p:cTn id="33" dur="500" fill="hold"/>
                                        <p:tgtEl>
                                          <p:spTgt spid="128"/>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129"/>
                                        </p:tgtEl>
                                        <p:attrNameLst>
                                          <p:attrName>style.visibility</p:attrName>
                                        </p:attrNameLst>
                                      </p:cBhvr>
                                      <p:to>
                                        <p:strVal val="visible"/>
                                      </p:to>
                                    </p:set>
                                    <p:anim calcmode="lin" valueType="num">
                                      <p:cBhvr>
                                        <p:cTn id="37" dur="500" fill="hold"/>
                                        <p:tgtEl>
                                          <p:spTgt spid="129"/>
                                        </p:tgtEl>
                                        <p:attrNameLst>
                                          <p:attrName>ppt_w</p:attrName>
                                        </p:attrNameLst>
                                      </p:cBhvr>
                                      <p:tavLst>
                                        <p:tav tm="0">
                                          <p:val>
                                            <p:strVal val="2/3*#ppt_w"/>
                                          </p:val>
                                        </p:tav>
                                        <p:tav tm="100000">
                                          <p:val>
                                            <p:strVal val="#ppt_w"/>
                                          </p:val>
                                        </p:tav>
                                      </p:tavLst>
                                    </p:anim>
                                    <p:anim calcmode="lin" valueType="num">
                                      <p:cBhvr>
                                        <p:cTn id="38" dur="500" fill="hold"/>
                                        <p:tgtEl>
                                          <p:spTgt spid="129"/>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130"/>
                                        </p:tgtEl>
                                        <p:attrNameLst>
                                          <p:attrName>style.visibility</p:attrName>
                                        </p:attrNameLst>
                                      </p:cBhvr>
                                      <p:to>
                                        <p:strVal val="visible"/>
                                      </p:to>
                                    </p:set>
                                    <p:anim calcmode="lin" valueType="num">
                                      <p:cBhvr>
                                        <p:cTn id="42" dur="500" fill="hold"/>
                                        <p:tgtEl>
                                          <p:spTgt spid="130"/>
                                        </p:tgtEl>
                                        <p:attrNameLst>
                                          <p:attrName>ppt_w</p:attrName>
                                        </p:attrNameLst>
                                      </p:cBhvr>
                                      <p:tavLst>
                                        <p:tav tm="0">
                                          <p:val>
                                            <p:strVal val="2/3*#ppt_w"/>
                                          </p:val>
                                        </p:tav>
                                        <p:tav tm="100000">
                                          <p:val>
                                            <p:strVal val="#ppt_w"/>
                                          </p:val>
                                        </p:tav>
                                      </p:tavLst>
                                    </p:anim>
                                    <p:anim calcmode="lin" valueType="num">
                                      <p:cBhvr>
                                        <p:cTn id="43" dur="500" fill="hold"/>
                                        <p:tgtEl>
                                          <p:spTgt spid="130"/>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131"/>
                                        </p:tgtEl>
                                        <p:attrNameLst>
                                          <p:attrName>style.visibility</p:attrName>
                                        </p:attrNameLst>
                                      </p:cBhvr>
                                      <p:to>
                                        <p:strVal val="visible"/>
                                      </p:to>
                                    </p:set>
                                    <p:anim calcmode="lin" valueType="num">
                                      <p:cBhvr>
                                        <p:cTn id="47" dur="500" fill="hold"/>
                                        <p:tgtEl>
                                          <p:spTgt spid="131"/>
                                        </p:tgtEl>
                                        <p:attrNameLst>
                                          <p:attrName>ppt_w</p:attrName>
                                        </p:attrNameLst>
                                      </p:cBhvr>
                                      <p:tavLst>
                                        <p:tav tm="0">
                                          <p:val>
                                            <p:strVal val="2/3*#ppt_w"/>
                                          </p:val>
                                        </p:tav>
                                        <p:tav tm="100000">
                                          <p:val>
                                            <p:strVal val="#ppt_w"/>
                                          </p:val>
                                        </p:tav>
                                      </p:tavLst>
                                    </p:anim>
                                    <p:anim calcmode="lin" valueType="num">
                                      <p:cBhvr>
                                        <p:cTn id="48" dur="500" fill="hold"/>
                                        <p:tgtEl>
                                          <p:spTgt spid="131"/>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132"/>
                                        </p:tgtEl>
                                        <p:attrNameLst>
                                          <p:attrName>style.visibility</p:attrName>
                                        </p:attrNameLst>
                                      </p:cBhvr>
                                      <p:to>
                                        <p:strVal val="visible"/>
                                      </p:to>
                                    </p:set>
                                    <p:anim calcmode="lin" valueType="num">
                                      <p:cBhvr>
                                        <p:cTn id="52" dur="500" fill="hold"/>
                                        <p:tgtEl>
                                          <p:spTgt spid="132"/>
                                        </p:tgtEl>
                                        <p:attrNameLst>
                                          <p:attrName>ppt_w</p:attrName>
                                        </p:attrNameLst>
                                      </p:cBhvr>
                                      <p:tavLst>
                                        <p:tav tm="0">
                                          <p:val>
                                            <p:strVal val="2/3*#ppt_w"/>
                                          </p:val>
                                        </p:tav>
                                        <p:tav tm="100000">
                                          <p:val>
                                            <p:strVal val="#ppt_w"/>
                                          </p:val>
                                        </p:tav>
                                      </p:tavLst>
                                    </p:anim>
                                    <p:anim calcmode="lin" valueType="num">
                                      <p:cBhvr>
                                        <p:cTn id="53" dur="500" fill="hold"/>
                                        <p:tgtEl>
                                          <p:spTgt spid="132"/>
                                        </p:tgtEl>
                                        <p:attrNameLst>
                                          <p:attrName>ppt_h</p:attrName>
                                        </p:attrNameLst>
                                      </p:cBhvr>
                                      <p:tavLst>
                                        <p:tav tm="0">
                                          <p:val>
                                            <p:strVal val="2/3*#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23"/>
                                        </p:tgtEl>
                                        <p:attrNameLst>
                                          <p:attrName>style.visibility</p:attrName>
                                        </p:attrNameLst>
                                      </p:cBhvr>
                                      <p:to>
                                        <p:strVal val="hidden"/>
                                      </p:to>
                                    </p:set>
                                  </p:childTnLst>
                                </p:cTn>
                              </p:par>
                            </p:childTnLst>
                          </p:cTn>
                        </p:par>
                        <p:par>
                          <p:cTn id="58" fill="hold" nodeType="afterGroup">
                            <p:stCondLst>
                              <p:cond delay="500"/>
                            </p:stCondLst>
                            <p:childTnLst>
                              <p:par>
                                <p:cTn id="59" presetID="2" presetClass="entr" presetSubtype="1" fill="hold" grpId="0" nodeType="afterEffect">
                                  <p:stCondLst>
                                    <p:cond delay="0"/>
                                  </p:stCondLst>
                                  <p:childTnLst>
                                    <p:set>
                                      <p:cBhvr>
                                        <p:cTn id="60" dur="1" fill="hold">
                                          <p:stCondLst>
                                            <p:cond delay="0"/>
                                          </p:stCondLst>
                                        </p:cTn>
                                        <p:tgtEl>
                                          <p:spTgt spid="133"/>
                                        </p:tgtEl>
                                        <p:attrNameLst>
                                          <p:attrName>style.visibility</p:attrName>
                                        </p:attrNameLst>
                                      </p:cBhvr>
                                      <p:to>
                                        <p:strVal val="visible"/>
                                      </p:to>
                                    </p:set>
                                    <p:anim calcmode="lin" valueType="num">
                                      <p:cBhvr additive="base">
                                        <p:cTn id="61" dur="500" fill="hold"/>
                                        <p:tgtEl>
                                          <p:spTgt spid="133"/>
                                        </p:tgtEl>
                                        <p:attrNameLst>
                                          <p:attrName>ppt_x</p:attrName>
                                        </p:attrNameLst>
                                      </p:cBhvr>
                                      <p:tavLst>
                                        <p:tav tm="0">
                                          <p:val>
                                            <p:strVal val="#ppt_x"/>
                                          </p:val>
                                        </p:tav>
                                        <p:tav tm="100000">
                                          <p:val>
                                            <p:strVal val="#ppt_x"/>
                                          </p:val>
                                        </p:tav>
                                      </p:tavLst>
                                    </p:anim>
                                    <p:anim calcmode="lin" valueType="num">
                                      <p:cBhvr additive="base">
                                        <p:cTn id="62" dur="500" fill="hold"/>
                                        <p:tgtEl>
                                          <p:spTgt spid="133"/>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134"/>
                                        </p:tgtEl>
                                        <p:attrNameLst>
                                          <p:attrName>style.visibility</p:attrName>
                                        </p:attrNameLst>
                                      </p:cBhvr>
                                      <p:to>
                                        <p:strVal val="visible"/>
                                      </p:to>
                                    </p:set>
                                    <p:animEffect transition="in" filter="dissolve">
                                      <p:cBhvr>
                                        <p:cTn id="66" dur="500"/>
                                        <p:tgtEl>
                                          <p:spTgt spid="134"/>
                                        </p:tgtEl>
                                      </p:cBhvr>
                                    </p:animEffect>
                                  </p:childTnLst>
                                </p:cTn>
                              </p:par>
                            </p:childTnLst>
                          </p:cTn>
                        </p:par>
                        <p:par>
                          <p:cTn id="67" fill="hold" nodeType="afterGroup">
                            <p:stCondLst>
                              <p:cond delay="1500"/>
                            </p:stCondLst>
                            <p:childTnLst>
                              <p:par>
                                <p:cTn id="68" presetID="23" presetClass="entr" presetSubtype="272" fill="hold" nodeType="afterEffect">
                                  <p:stCondLst>
                                    <p:cond delay="0"/>
                                  </p:stCondLst>
                                  <p:childTnLst>
                                    <p:set>
                                      <p:cBhvr>
                                        <p:cTn id="69" dur="1" fill="hold">
                                          <p:stCondLst>
                                            <p:cond delay="0"/>
                                          </p:stCondLst>
                                        </p:cTn>
                                        <p:tgtEl>
                                          <p:spTgt spid="135"/>
                                        </p:tgtEl>
                                        <p:attrNameLst>
                                          <p:attrName>style.visibility</p:attrName>
                                        </p:attrNameLst>
                                      </p:cBhvr>
                                      <p:to>
                                        <p:strVal val="visible"/>
                                      </p:to>
                                    </p:set>
                                    <p:anim calcmode="lin" valueType="num">
                                      <p:cBhvr>
                                        <p:cTn id="70" dur="500" fill="hold"/>
                                        <p:tgtEl>
                                          <p:spTgt spid="135"/>
                                        </p:tgtEl>
                                        <p:attrNameLst>
                                          <p:attrName>ppt_w</p:attrName>
                                        </p:attrNameLst>
                                      </p:cBhvr>
                                      <p:tavLst>
                                        <p:tav tm="0">
                                          <p:val>
                                            <p:strVal val="2/3*#ppt_w"/>
                                          </p:val>
                                        </p:tav>
                                        <p:tav tm="100000">
                                          <p:val>
                                            <p:strVal val="#ppt_w"/>
                                          </p:val>
                                        </p:tav>
                                      </p:tavLst>
                                    </p:anim>
                                    <p:anim calcmode="lin" valueType="num">
                                      <p:cBhvr>
                                        <p:cTn id="71" dur="500" fill="hold"/>
                                        <p:tgtEl>
                                          <p:spTgt spid="13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utoUpdateAnimBg="0"/>
      <p:bldP spid="76" grpId="0" autoUpdateAnimBg="0"/>
      <p:bldP spid="77" grpId="0" autoUpdateAnimBg="0"/>
      <p:bldP spid="78" grpId="0" autoUpdateAnimBg="0"/>
      <p:bldP spid="128" grpId="0" animBg="1" autoUpdateAnimBg="0"/>
      <p:bldP spid="129" grpId="0" animBg="1" autoUpdateAnimBg="0"/>
      <p:bldP spid="130" grpId="0" animBg="1" autoUpdateAnimBg="0"/>
      <p:bldP spid="131" grpId="0" animBg="1" autoUpdateAnimBg="0"/>
      <p:bldP spid="132" grpId="0" animBg="1" autoUpdateAnimBg="0"/>
      <p:bldP spid="133" grpId="0" animBg="1" autoUpdateAnimBg="0"/>
      <p:bldP spid="134"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7891" name="Rectangle 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7892" name="Rectangle 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sp>
        <p:nvSpPr>
          <p:cNvPr id="37893"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657414"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nvGrpSpPr>
          <p:cNvPr id="37895" name="Group 7"/>
          <p:cNvGrpSpPr>
            <a:grpSpLocks/>
          </p:cNvGrpSpPr>
          <p:nvPr/>
        </p:nvGrpSpPr>
        <p:grpSpPr bwMode="auto">
          <a:xfrm>
            <a:off x="1885950" y="549275"/>
            <a:ext cx="3810000" cy="1901825"/>
            <a:chOff x="1188" y="346"/>
            <a:chExt cx="2400" cy="1198"/>
          </a:xfrm>
        </p:grpSpPr>
        <p:sp>
          <p:nvSpPr>
            <p:cNvPr id="657416" name="Text Box 8"/>
            <p:cNvSpPr txBox="1">
              <a:spLocks noChangeArrowheads="1"/>
            </p:cNvSpPr>
            <p:nvPr/>
          </p:nvSpPr>
          <p:spPr bwMode="auto">
            <a:xfrm>
              <a:off x="3156" y="1006"/>
              <a:ext cx="432" cy="538"/>
            </a:xfrm>
            <a:prstGeom prst="rect">
              <a:avLst/>
            </a:prstGeom>
            <a:noFill/>
            <a:ln w="12700">
              <a:noFill/>
              <a:miter lim="800000"/>
              <a:headEnd/>
              <a:tailEnd/>
            </a:ln>
            <a:effectLst>
              <a:outerShdw dist="53882" dir="2700000" algn="ctr" rotWithShape="0">
                <a:schemeClr val="bg2"/>
              </a:outerShdw>
            </a:effectLst>
          </p:spPr>
          <p:txBody>
            <a:bodyPr>
              <a:spAutoFit/>
            </a:bodyPr>
            <a:lstStyle/>
            <a:p>
              <a:pPr>
                <a:spcBef>
                  <a:spcPct val="50000"/>
                </a:spcBef>
                <a:defRPr/>
              </a:pPr>
              <a:r>
                <a:rPr lang="en-US" sz="4800">
                  <a:solidFill>
                    <a:srgbClr val="FFFFFF"/>
                  </a:solidFill>
                  <a:latin typeface=""/>
                </a:rPr>
                <a:t>J</a:t>
              </a:r>
            </a:p>
          </p:txBody>
        </p:sp>
        <p:grpSp>
          <p:nvGrpSpPr>
            <p:cNvPr id="37992" name="Group 9"/>
            <p:cNvGrpSpPr>
              <a:grpSpLocks/>
            </p:cNvGrpSpPr>
            <p:nvPr/>
          </p:nvGrpSpPr>
          <p:grpSpPr bwMode="auto">
            <a:xfrm>
              <a:off x="1686" y="824"/>
              <a:ext cx="1123" cy="369"/>
              <a:chOff x="1686" y="824"/>
              <a:chExt cx="1123" cy="369"/>
            </a:xfrm>
          </p:grpSpPr>
          <p:sp>
            <p:nvSpPr>
              <p:cNvPr id="657418" name="Rectangle 10"/>
              <p:cNvSpPr>
                <a:spLocks noChangeArrowheads="1"/>
              </p:cNvSpPr>
              <p:nvPr/>
            </p:nvSpPr>
            <p:spPr bwMode="auto">
              <a:xfrm>
                <a:off x="1686" y="833"/>
                <a:ext cx="35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defRPr/>
                </a:pPr>
                <a:r>
                  <a:rPr lang="en-US" sz="3600" i="1">
                    <a:solidFill>
                      <a:srgbClr val="FFEA18"/>
                    </a:solidFill>
                    <a:latin typeface=""/>
                  </a:rPr>
                  <a:t>4P</a:t>
                </a:r>
                <a:endParaRPr lang="en-US" sz="4800" b="0">
                  <a:solidFill>
                    <a:srgbClr val="FFEA18"/>
                  </a:solidFill>
                  <a:latin typeface="Times" charset="0"/>
                </a:endParaRPr>
              </a:p>
            </p:txBody>
          </p:sp>
          <p:sp>
            <p:nvSpPr>
              <p:cNvPr id="657419" name="Rectangle 11"/>
              <p:cNvSpPr>
                <a:spLocks noChangeArrowheads="1"/>
              </p:cNvSpPr>
              <p:nvPr/>
            </p:nvSpPr>
            <p:spPr bwMode="auto">
              <a:xfrm>
                <a:off x="2297" y="824"/>
                <a:ext cx="512" cy="360"/>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defRPr/>
                </a:pPr>
                <a:r>
                  <a:rPr lang="en-US" sz="3600" i="1">
                    <a:solidFill>
                      <a:srgbClr val="FFEA18"/>
                    </a:solidFill>
                    <a:latin typeface=""/>
                  </a:rPr>
                  <a:t>  3S</a:t>
                </a:r>
                <a:endParaRPr lang="en-US" sz="4800" b="0">
                  <a:solidFill>
                    <a:srgbClr val="FFEA18"/>
                  </a:solidFill>
                  <a:latin typeface="Times" charset="0"/>
                </a:endParaRPr>
              </a:p>
            </p:txBody>
          </p:sp>
        </p:grpSp>
        <p:grpSp>
          <p:nvGrpSpPr>
            <p:cNvPr id="37993" name="Group 12"/>
            <p:cNvGrpSpPr>
              <a:grpSpLocks/>
            </p:cNvGrpSpPr>
            <p:nvPr/>
          </p:nvGrpSpPr>
          <p:grpSpPr bwMode="auto">
            <a:xfrm>
              <a:off x="1188" y="1175"/>
              <a:ext cx="1964" cy="256"/>
              <a:chOff x="1188" y="1175"/>
              <a:chExt cx="1964" cy="256"/>
            </a:xfrm>
          </p:grpSpPr>
          <p:grpSp>
            <p:nvGrpSpPr>
              <p:cNvPr id="38001" name="Group 13"/>
              <p:cNvGrpSpPr>
                <a:grpSpLocks/>
              </p:cNvGrpSpPr>
              <p:nvPr/>
            </p:nvGrpSpPr>
            <p:grpSpPr bwMode="auto">
              <a:xfrm>
                <a:off x="1188" y="1175"/>
                <a:ext cx="1732" cy="256"/>
                <a:chOff x="1188" y="1175"/>
                <a:chExt cx="1732" cy="256"/>
              </a:xfrm>
            </p:grpSpPr>
            <p:sp>
              <p:nvSpPr>
                <p:cNvPr id="657422" name="Rectangle 14"/>
                <p:cNvSpPr>
                  <a:spLocks noChangeArrowheads="1"/>
                </p:cNvSpPr>
                <p:nvPr/>
              </p:nvSpPr>
              <p:spPr bwMode="auto">
                <a:xfrm>
                  <a:off x="1188"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09F32"/>
                      </a:solidFill>
                      <a:latin typeface=""/>
                    </a:rPr>
                    <a:t>C</a:t>
                  </a:r>
                  <a:endParaRPr lang="en-US" sz="3600">
                    <a:solidFill>
                      <a:srgbClr val="FFEA18"/>
                    </a:solidFill>
                    <a:latin typeface="Times" charset="0"/>
                  </a:endParaRPr>
                </a:p>
              </p:txBody>
            </p:sp>
            <p:sp>
              <p:nvSpPr>
                <p:cNvPr id="657423" name="Rectangle 15"/>
                <p:cNvSpPr>
                  <a:spLocks noChangeArrowheads="1"/>
                </p:cNvSpPr>
                <p:nvPr/>
              </p:nvSpPr>
              <p:spPr bwMode="auto">
                <a:xfrm>
                  <a:off x="1415" y="1179"/>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A</a:t>
                  </a:r>
                  <a:endParaRPr lang="en-US" sz="3600">
                    <a:solidFill>
                      <a:srgbClr val="FC030C"/>
                    </a:solidFill>
                    <a:latin typeface="Times" charset="0"/>
                  </a:endParaRPr>
                </a:p>
              </p:txBody>
            </p:sp>
            <p:sp>
              <p:nvSpPr>
                <p:cNvPr id="657424" name="Rectangle 16"/>
                <p:cNvSpPr>
                  <a:spLocks noChangeArrowheads="1"/>
                </p:cNvSpPr>
                <p:nvPr/>
              </p:nvSpPr>
              <p:spPr bwMode="auto">
                <a:xfrm>
                  <a:off x="1665" y="1181"/>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7425" name="Rectangle 17"/>
                <p:cNvSpPr>
                  <a:spLocks noChangeArrowheads="1"/>
                </p:cNvSpPr>
                <p:nvPr/>
              </p:nvSpPr>
              <p:spPr bwMode="auto">
                <a:xfrm>
                  <a:off x="1867" y="1179"/>
                  <a:ext cx="160"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M</a:t>
                  </a:r>
                  <a:endParaRPr lang="en-US" sz="3600">
                    <a:solidFill>
                      <a:srgbClr val="FC030C"/>
                    </a:solidFill>
                    <a:latin typeface="Times" charset="0"/>
                  </a:endParaRPr>
                </a:p>
              </p:txBody>
            </p:sp>
            <p:sp>
              <p:nvSpPr>
                <p:cNvPr id="657426" name="Rectangle 18"/>
                <p:cNvSpPr>
                  <a:spLocks noChangeArrowheads="1"/>
                </p:cNvSpPr>
                <p:nvPr/>
              </p:nvSpPr>
              <p:spPr bwMode="auto">
                <a:xfrm>
                  <a:off x="2113" y="1175"/>
                  <a:ext cx="107"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FC030C"/>
                      </a:solidFill>
                      <a:latin typeface=""/>
                    </a:rPr>
                    <a:t>J</a:t>
                  </a:r>
                  <a:endParaRPr lang="en-US" sz="3600">
                    <a:solidFill>
                      <a:srgbClr val="FC030C"/>
                    </a:solidFill>
                    <a:latin typeface="Times" charset="0"/>
                  </a:endParaRPr>
                </a:p>
              </p:txBody>
            </p:sp>
            <p:sp>
              <p:nvSpPr>
                <p:cNvPr id="657427" name="Rectangle 19"/>
                <p:cNvSpPr>
                  <a:spLocks noChangeArrowheads="1"/>
                </p:cNvSpPr>
                <p:nvPr/>
              </p:nvSpPr>
              <p:spPr bwMode="auto">
                <a:xfrm>
                  <a:off x="2335"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A</a:t>
                  </a:r>
                  <a:endParaRPr lang="en-US" sz="3600">
                    <a:solidFill>
                      <a:srgbClr val="08F220"/>
                    </a:solidFill>
                    <a:latin typeface="Times" charset="0"/>
                  </a:endParaRPr>
                </a:p>
              </p:txBody>
            </p:sp>
            <p:sp>
              <p:nvSpPr>
                <p:cNvPr id="657428" name="Rectangle 20"/>
                <p:cNvSpPr>
                  <a:spLocks noChangeArrowheads="1"/>
                </p:cNvSpPr>
                <p:nvPr/>
              </p:nvSpPr>
              <p:spPr bwMode="auto">
                <a:xfrm>
                  <a:off x="2552" y="1183"/>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R</a:t>
                  </a:r>
                  <a:endParaRPr lang="en-US" sz="3600">
                    <a:solidFill>
                      <a:srgbClr val="08F220"/>
                    </a:solidFill>
                    <a:latin typeface="Times" charset="0"/>
                  </a:endParaRPr>
                </a:p>
              </p:txBody>
            </p:sp>
            <p:sp>
              <p:nvSpPr>
                <p:cNvPr id="657429" name="Rectangle 21"/>
                <p:cNvSpPr>
                  <a:spLocks noChangeArrowheads="1"/>
                </p:cNvSpPr>
                <p:nvPr/>
              </p:nvSpPr>
              <p:spPr bwMode="auto">
                <a:xfrm>
                  <a:off x="2781" y="1191"/>
                  <a:ext cx="139"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08F220"/>
                      </a:solidFill>
                      <a:latin typeface=""/>
                    </a:rPr>
                    <a:t>C</a:t>
                  </a:r>
                  <a:endParaRPr lang="en-US" sz="3600">
                    <a:solidFill>
                      <a:srgbClr val="08F220"/>
                    </a:solidFill>
                    <a:latin typeface="Times" charset="0"/>
                  </a:endParaRPr>
                </a:p>
              </p:txBody>
            </p:sp>
          </p:grpSp>
          <p:sp>
            <p:nvSpPr>
              <p:cNvPr id="657430" name="Rectangle 22"/>
              <p:cNvSpPr>
                <a:spLocks noChangeArrowheads="1"/>
              </p:cNvSpPr>
              <p:nvPr/>
            </p:nvSpPr>
            <p:spPr bwMode="auto">
              <a:xfrm>
                <a:off x="3024" y="1184"/>
                <a:ext cx="128" cy="24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r>
                  <a:rPr lang="en-US" sz="2400">
                    <a:solidFill>
                      <a:srgbClr val="11B0C5"/>
                    </a:solidFill>
                    <a:latin typeface=""/>
                  </a:rPr>
                  <a:t>S</a:t>
                </a:r>
                <a:endParaRPr lang="en-US" sz="3600">
                  <a:solidFill>
                    <a:srgbClr val="11B0C5"/>
                  </a:solidFill>
                  <a:latin typeface="Times" charset="0"/>
                </a:endParaRPr>
              </a:p>
            </p:txBody>
          </p:sp>
        </p:grpSp>
        <p:grpSp>
          <p:nvGrpSpPr>
            <p:cNvPr id="37994" name="Group 23"/>
            <p:cNvGrpSpPr>
              <a:grpSpLocks/>
            </p:cNvGrpSpPr>
            <p:nvPr/>
          </p:nvGrpSpPr>
          <p:grpSpPr bwMode="auto">
            <a:xfrm>
              <a:off x="2137" y="346"/>
              <a:ext cx="455" cy="718"/>
              <a:chOff x="2137" y="346"/>
              <a:chExt cx="455" cy="718"/>
            </a:xfrm>
          </p:grpSpPr>
          <p:grpSp>
            <p:nvGrpSpPr>
              <p:cNvPr id="37997" name="Group 24"/>
              <p:cNvGrpSpPr>
                <a:grpSpLocks/>
              </p:cNvGrpSpPr>
              <p:nvPr/>
            </p:nvGrpSpPr>
            <p:grpSpPr bwMode="auto">
              <a:xfrm>
                <a:off x="2137" y="346"/>
                <a:ext cx="455" cy="718"/>
                <a:chOff x="1814" y="109"/>
                <a:chExt cx="455" cy="718"/>
              </a:xfrm>
            </p:grpSpPr>
            <p:sp>
              <p:nvSpPr>
                <p:cNvPr id="657433" name="Text Box 25"/>
                <p:cNvSpPr txBox="1">
                  <a:spLocks noChangeArrowheads="1"/>
                </p:cNvSpPr>
                <p:nvPr/>
              </p:nvSpPr>
              <p:spPr bwMode="auto">
                <a:xfrm>
                  <a:off x="1814" y="109"/>
                  <a:ext cx="455" cy="718"/>
                </a:xfrm>
                <a:prstGeom prst="rect">
                  <a:avLst/>
                </a:prstGeom>
                <a:noFill/>
                <a:ln w="12700">
                  <a:noFill/>
                  <a:miter lim="800000"/>
                  <a:headEnd/>
                  <a:tailEnd/>
                </a:ln>
                <a:effectLst>
                  <a:outerShdw dist="63500" dir="3187806" algn="ctr" rotWithShape="0">
                    <a:schemeClr val="bg2"/>
                  </a:outerShdw>
                </a:effectLst>
              </p:spPr>
              <p:txBody>
                <a:bodyPr>
                  <a:spAutoFit/>
                </a:bodyPr>
                <a:lstStyle/>
                <a:p>
                  <a:pPr>
                    <a:spcBef>
                      <a:spcPct val="50000"/>
                    </a:spcBef>
                    <a:defRPr/>
                  </a:pPr>
                  <a:r>
                    <a:rPr lang="en-US" sz="6600" i="1">
                      <a:solidFill>
                        <a:srgbClr val="FF262D"/>
                      </a:solidFill>
                      <a:latin typeface=""/>
                    </a:rPr>
                    <a:t>7</a:t>
                  </a:r>
                </a:p>
              </p:txBody>
            </p:sp>
            <p:sp>
              <p:nvSpPr>
                <p:cNvPr id="657434"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5"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6"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defRPr/>
              </a:pPr>
              <a:endParaRPr lang="my-MM" sz="2400" b="0">
                <a:solidFill>
                  <a:srgbClr val="FDDC07"/>
                </a:solidFill>
                <a:latin typeface="Comic Sans MS" pitchFamily="66" charset="0"/>
              </a:endParaRPr>
            </a:p>
          </p:txBody>
        </p:sp>
        <p:sp>
          <p:nvSpPr>
            <p:cNvPr id="657437"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sp>
        <p:nvSpPr>
          <p:cNvPr id="657438"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pic>
        <p:nvPicPr>
          <p:cNvPr id="37897"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8"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my-MM" sz="2400" b="0">
              <a:solidFill>
                <a:srgbClr val="00DFCA"/>
              </a:solidFill>
            </a:endParaRPr>
          </a:p>
        </p:txBody>
      </p:sp>
      <p:sp>
        <p:nvSpPr>
          <p:cNvPr id="37899" name="Rectangle 33"/>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a:solidFill>
                <a:srgbClr val="FF262D"/>
              </a:solidFill>
            </a:endParaRPr>
          </a:p>
        </p:txBody>
      </p:sp>
      <p:sp>
        <p:nvSpPr>
          <p:cNvPr id="37900" name="Rectangle 34"/>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my-MM" sz="1100" b="0">
              <a:solidFill>
                <a:srgbClr val="FF262D"/>
              </a:solidFill>
            </a:endParaRPr>
          </a:p>
        </p:txBody>
      </p:sp>
      <p:pic>
        <p:nvPicPr>
          <p:cNvPr id="37901" name="Picture 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44"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sp>
        <p:nvSpPr>
          <p:cNvPr id="657445"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pPr>
              <a:defRPr/>
            </a:pPr>
            <a:endParaRPr lang="my-MM" sz="3600" b="0">
              <a:solidFill>
                <a:srgbClr val="FF262D"/>
              </a:solidFill>
              <a:latin typeface="Times" charset="0"/>
            </a:endParaRPr>
          </a:p>
        </p:txBody>
      </p:sp>
      <p:pic>
        <p:nvPicPr>
          <p:cNvPr id="657446" name="Picture 38"/>
          <p:cNvPicPr>
            <a:picLocks noChangeAspect="1" noChangeArrowheads="1"/>
          </p:cNvPicPr>
          <p:nvPr/>
        </p:nvPicPr>
        <p:blipFill>
          <a:blip r:embed="rId4"/>
          <a:srcRect/>
          <a:stretch>
            <a:fillRect/>
          </a:stretch>
        </p:blipFill>
        <p:spPr bwMode="auto">
          <a:xfrm rot="-38663">
            <a:off x="1576388" y="1971675"/>
            <a:ext cx="301625" cy="4605338"/>
          </a:xfrm>
          <a:prstGeom prst="rect">
            <a:avLst/>
          </a:prstGeom>
          <a:noFill/>
          <a:effectLst>
            <a:outerShdw dist="35921" dir="2700000" algn="ctr" rotWithShape="0">
              <a:schemeClr val="accent2"/>
            </a:outerShdw>
          </a:effectLst>
        </p:spPr>
      </p:pic>
      <p:pic>
        <p:nvPicPr>
          <p:cNvPr id="37905"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7240588" y="1868488"/>
            <a:ext cx="301625"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6"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7"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8" name="Picture 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9" name="Picture 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52" name="Text Box 44"/>
          <p:cNvSpPr txBox="1">
            <a:spLocks noChangeArrowheads="1"/>
          </p:cNvSpPr>
          <p:nvPr/>
        </p:nvSpPr>
        <p:spPr bwMode="auto">
          <a:xfrm>
            <a:off x="120650" y="106363"/>
            <a:ext cx="3749675" cy="579437"/>
          </a:xfrm>
          <a:prstGeom prst="rect">
            <a:avLst/>
          </a:prstGeom>
          <a:noFill/>
          <a:ln w="12700">
            <a:noFill/>
            <a:miter lim="800000"/>
            <a:headEnd/>
            <a:tailEnd/>
          </a:ln>
          <a:effectLst>
            <a:outerShdw dist="71842" dir="2700000" algn="ctr" rotWithShape="0">
              <a:schemeClr val="bg2"/>
            </a:outerShdw>
          </a:effectLst>
        </p:spPr>
        <p:txBody>
          <a:bodyPr>
            <a:spAutoFit/>
          </a:bodyPr>
          <a:lstStyle/>
          <a:p>
            <a:pPr>
              <a:spcBef>
                <a:spcPct val="50000"/>
              </a:spcBef>
              <a:defRPr/>
            </a:pPr>
            <a:r>
              <a:rPr lang="en-US" sz="3200" dirty="0" err="1">
                <a:solidFill>
                  <a:srgbClr val="FFFFFF"/>
                </a:solidFill>
                <a:latin typeface="WinInnwa" pitchFamily="2" charset="0"/>
              </a:rPr>
              <a:t>usrf;pmordkif;csnfrQif</a:t>
            </a:r>
            <a:endParaRPr lang="en-US" sz="3200" dirty="0">
              <a:solidFill>
                <a:srgbClr val="FFFFFF"/>
              </a:solidFill>
              <a:latin typeface="WinInnwa" pitchFamily="2" charset="0"/>
            </a:endParaRPr>
          </a:p>
        </p:txBody>
      </p:sp>
      <p:grpSp>
        <p:nvGrpSpPr>
          <p:cNvPr id="37911" name="Group 45"/>
          <p:cNvGrpSpPr>
            <a:grpSpLocks/>
          </p:cNvGrpSpPr>
          <p:nvPr/>
        </p:nvGrpSpPr>
        <p:grpSpPr bwMode="auto">
          <a:xfrm>
            <a:off x="2098675" y="2589213"/>
            <a:ext cx="6496050" cy="936625"/>
            <a:chOff x="1322" y="1631"/>
            <a:chExt cx="4092" cy="590"/>
          </a:xfrm>
        </p:grpSpPr>
        <p:pic>
          <p:nvPicPr>
            <p:cNvPr id="65745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745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745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745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745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745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37912" name="Group 52"/>
          <p:cNvGrpSpPr>
            <a:grpSpLocks/>
          </p:cNvGrpSpPr>
          <p:nvPr/>
        </p:nvGrpSpPr>
        <p:grpSpPr bwMode="auto">
          <a:xfrm>
            <a:off x="2836863" y="3608388"/>
            <a:ext cx="5664200" cy="669925"/>
            <a:chOff x="1787" y="2273"/>
            <a:chExt cx="3568" cy="422"/>
          </a:xfrm>
        </p:grpSpPr>
        <p:pic>
          <p:nvPicPr>
            <p:cNvPr id="65746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746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746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746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grpSp>
        <p:nvGrpSpPr>
          <p:cNvPr id="37913" name="Group 57"/>
          <p:cNvGrpSpPr>
            <a:grpSpLocks/>
          </p:cNvGrpSpPr>
          <p:nvPr/>
        </p:nvGrpSpPr>
        <p:grpSpPr bwMode="auto">
          <a:xfrm>
            <a:off x="3941763" y="4387850"/>
            <a:ext cx="4672012" cy="592138"/>
            <a:chOff x="2483" y="2764"/>
            <a:chExt cx="2943" cy="373"/>
          </a:xfrm>
        </p:grpSpPr>
        <p:pic>
          <p:nvPicPr>
            <p:cNvPr id="65746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746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746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746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pic>
        <p:nvPicPr>
          <p:cNvPr id="37914" name="Picture 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15" name="Group 63"/>
          <p:cNvGrpSpPr>
            <a:grpSpLocks/>
          </p:cNvGrpSpPr>
          <p:nvPr/>
        </p:nvGrpSpPr>
        <p:grpSpPr bwMode="auto">
          <a:xfrm>
            <a:off x="3832225" y="5137150"/>
            <a:ext cx="4697413" cy="603250"/>
            <a:chOff x="2414" y="3236"/>
            <a:chExt cx="2959" cy="380"/>
          </a:xfrm>
        </p:grpSpPr>
        <p:pic>
          <p:nvPicPr>
            <p:cNvPr id="65747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747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747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747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7476" name="Text Box 68"/>
            <p:cNvSpPr txBox="1">
              <a:spLocks noChangeArrowheads="1"/>
            </p:cNvSpPr>
            <p:nvPr/>
          </p:nvSpPr>
          <p:spPr bwMode="auto">
            <a:xfrm>
              <a:off x="2414" y="3251"/>
              <a:ext cx="2364" cy="328"/>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endParaRPr lang="my-MM" sz="2400" b="0">
                <a:solidFill>
                  <a:srgbClr val="000044"/>
                </a:solidFill>
                <a:latin typeface="Arial Black" pitchFamily="34" charset="0"/>
              </a:endParaRPr>
            </a:p>
          </p:txBody>
        </p:sp>
      </p:grpSp>
      <p:pic>
        <p:nvPicPr>
          <p:cNvPr id="37916" name="Picture 6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7"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8"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9"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0" name="Picture 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83" name="Text Box 75"/>
          <p:cNvSpPr txBox="1">
            <a:spLocks noChangeArrowheads="1"/>
          </p:cNvSpPr>
          <p:nvPr/>
        </p:nvSpPr>
        <p:spPr bwMode="auto">
          <a:xfrm>
            <a:off x="3051175" y="3668713"/>
            <a:ext cx="3233738" cy="579437"/>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2400" b="0" dirty="0">
                <a:solidFill>
                  <a:srgbClr val="000044"/>
                </a:solidFill>
                <a:latin typeface="WinInnwa" pitchFamily="2" charset="0"/>
              </a:rPr>
              <a:t> </a:t>
            </a:r>
            <a:r>
              <a:rPr lang="en-US" sz="3200" b="0" dirty="0" err="1">
                <a:solidFill>
                  <a:srgbClr val="000044"/>
                </a:solidFill>
                <a:latin typeface="WinInnwa" pitchFamily="2" charset="0"/>
              </a:rPr>
              <a:t>jynfawmfy#dnmOf</a:t>
            </a:r>
            <a:endParaRPr lang="en-US" sz="2400" b="0" dirty="0">
              <a:solidFill>
                <a:srgbClr val="000044"/>
              </a:solidFill>
              <a:latin typeface="WinInnwa" pitchFamily="2" charset="0"/>
            </a:endParaRPr>
          </a:p>
        </p:txBody>
      </p:sp>
      <p:sp>
        <p:nvSpPr>
          <p:cNvPr id="657484"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rgbClr val="FF9900"/>
                </a:solidFill>
                <a:latin typeface="WinInnwa" pitchFamily="2" charset="0"/>
              </a:rPr>
              <a:t> </a:t>
            </a:r>
            <a:r>
              <a:rPr lang="en-US" sz="3200" b="0" dirty="0" err="1">
                <a:solidFill>
                  <a:srgbClr val="FF9900"/>
                </a:solidFill>
                <a:latin typeface="WinInnwa" pitchFamily="2" charset="0"/>
              </a:rPr>
              <a:t>tmjA</a:t>
            </a:r>
            <a:r>
              <a:rPr lang="en-US" sz="3200" b="0" dirty="0">
                <a:solidFill>
                  <a:srgbClr val="FF9900"/>
                </a:solidFill>
                <a:latin typeface="WinInnwa" pitchFamily="2" charset="0"/>
              </a:rPr>
              <a:t>[</a:t>
            </a:r>
            <a:r>
              <a:rPr lang="en-US" sz="3200" b="0" dirty="0" err="1">
                <a:solidFill>
                  <a:srgbClr val="FF9900"/>
                </a:solidFill>
                <a:latin typeface="WinInnwa" pitchFamily="2" charset="0"/>
              </a:rPr>
              <a:t>Hy#dnmOf</a:t>
            </a:r>
            <a:endParaRPr lang="en-US" sz="3200" b="0" dirty="0">
              <a:solidFill>
                <a:srgbClr val="FF9900"/>
              </a:solidFill>
              <a:latin typeface="WinInnwa" pitchFamily="2" charset="0"/>
            </a:endParaRPr>
          </a:p>
        </p:txBody>
      </p:sp>
      <p:sp>
        <p:nvSpPr>
          <p:cNvPr id="657485" name="Text Box 77"/>
          <p:cNvSpPr txBox="1">
            <a:spLocks noChangeArrowheads="1"/>
          </p:cNvSpPr>
          <p:nvPr/>
        </p:nvSpPr>
        <p:spPr bwMode="auto">
          <a:xfrm>
            <a:off x="3832225" y="5160963"/>
            <a:ext cx="3752850" cy="579437"/>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rgbClr val="000044"/>
                </a:solidFill>
                <a:latin typeface="WinInnwa" pitchFamily="2" charset="0"/>
              </a:rPr>
              <a:t> </a:t>
            </a:r>
            <a:r>
              <a:rPr lang="en-US" sz="3200" b="0" dirty="0" err="1">
                <a:solidFill>
                  <a:srgbClr val="000044"/>
                </a:solidFill>
                <a:latin typeface="WinInnwa" pitchFamily="2" charset="0"/>
              </a:rPr>
              <a:t>y#dnmOftopf</a:t>
            </a:r>
            <a:endParaRPr lang="en-US" sz="2400" b="0" dirty="0">
              <a:solidFill>
                <a:srgbClr val="000044"/>
              </a:solidFill>
              <a:latin typeface="WinInnwa" pitchFamily="2" charset="0"/>
            </a:endParaRPr>
          </a:p>
        </p:txBody>
      </p:sp>
      <p:sp>
        <p:nvSpPr>
          <p:cNvPr id="657486" name="Text Box 78"/>
          <p:cNvSpPr txBox="1">
            <a:spLocks noChangeArrowheads="1"/>
          </p:cNvSpPr>
          <p:nvPr/>
        </p:nvSpPr>
        <p:spPr bwMode="auto">
          <a:xfrm>
            <a:off x="4224338" y="4394200"/>
            <a:ext cx="3624262"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a:solidFill>
                  <a:srgbClr val="000044"/>
                </a:solidFill>
                <a:latin typeface="Arial Black" pitchFamily="34" charset="0"/>
              </a:rPr>
              <a:t> </a:t>
            </a:r>
          </a:p>
        </p:txBody>
      </p:sp>
      <p:sp>
        <p:nvSpPr>
          <p:cNvPr id="657487" name="Rectangle 79"/>
          <p:cNvSpPr>
            <a:spLocks noChangeArrowheads="1"/>
          </p:cNvSpPr>
          <p:nvPr/>
        </p:nvSpPr>
        <p:spPr bwMode="auto">
          <a:xfrm rot="17945350">
            <a:off x="5243513" y="1352550"/>
            <a:ext cx="16859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EA18"/>
                </a:solidFill>
                <a:latin typeface="Arial" pitchFamily="34" charset="0"/>
              </a:rPr>
              <a:t> MARRIAGE SUPPER OF </a:t>
            </a:r>
          </a:p>
          <a:p>
            <a:pPr>
              <a:lnSpc>
                <a:spcPct val="90000"/>
              </a:lnSpc>
              <a:defRPr/>
            </a:pPr>
            <a:r>
              <a:rPr lang="en-US" sz="1100">
                <a:solidFill>
                  <a:srgbClr val="FFEA18"/>
                </a:solidFill>
                <a:latin typeface="Arial" pitchFamily="34" charset="0"/>
              </a:rPr>
              <a:t>           THE LAMB</a:t>
            </a:r>
          </a:p>
        </p:txBody>
      </p:sp>
      <p:sp>
        <p:nvSpPr>
          <p:cNvPr id="657488" name="Rectangle 80"/>
          <p:cNvSpPr>
            <a:spLocks noChangeArrowheads="1"/>
          </p:cNvSpPr>
          <p:nvPr/>
        </p:nvSpPr>
        <p:spPr bwMode="auto">
          <a:xfrm rot="17945350">
            <a:off x="5668169" y="1477169"/>
            <a:ext cx="1530350"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a:solidFill>
                  <a:srgbClr val="11B0C5"/>
                </a:solidFill>
                <a:latin typeface="Arial" pitchFamily="34" charset="0"/>
              </a:rPr>
              <a:t>THE SECOND COMING</a:t>
            </a:r>
            <a:endParaRPr lang="en-US" sz="1100">
              <a:solidFill>
                <a:srgbClr val="FFEA18"/>
              </a:solidFill>
              <a:latin typeface="Arial" pitchFamily="34" charset="0"/>
            </a:endParaRPr>
          </a:p>
        </p:txBody>
      </p:sp>
      <p:sp>
        <p:nvSpPr>
          <p:cNvPr id="657489" name="Rectangle 81"/>
          <p:cNvSpPr>
            <a:spLocks noChangeArrowheads="1"/>
          </p:cNvSpPr>
          <p:nvPr/>
        </p:nvSpPr>
        <p:spPr bwMode="auto">
          <a:xfrm rot="17945350">
            <a:off x="5917407" y="1264444"/>
            <a:ext cx="1936750"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a:solidFill>
                  <a:srgbClr val="08F220"/>
                </a:solidFill>
                <a:latin typeface="Arial" pitchFamily="34" charset="0"/>
              </a:rPr>
              <a:t>EARTHLY REIGN OF CHRIST</a:t>
            </a:r>
            <a:endParaRPr lang="en-US" sz="1100">
              <a:solidFill>
                <a:srgbClr val="FFEA18"/>
              </a:solidFill>
              <a:latin typeface="Arial" pitchFamily="34" charset="0"/>
            </a:endParaRPr>
          </a:p>
        </p:txBody>
      </p:sp>
      <p:sp>
        <p:nvSpPr>
          <p:cNvPr id="657490" name="Rectangle 82"/>
          <p:cNvSpPr>
            <a:spLocks noChangeArrowheads="1"/>
          </p:cNvSpPr>
          <p:nvPr/>
        </p:nvSpPr>
        <p:spPr bwMode="auto">
          <a:xfrm rot="17945350">
            <a:off x="6359525" y="1358900"/>
            <a:ext cx="16478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a:solidFill>
                  <a:srgbClr val="FFFFFF"/>
                </a:solidFill>
                <a:latin typeface="Arial" pitchFamily="34" charset="0"/>
              </a:rPr>
              <a:t>GREAT WHITE THRONE </a:t>
            </a:r>
          </a:p>
          <a:p>
            <a:pPr>
              <a:lnSpc>
                <a:spcPct val="90000"/>
              </a:lnSpc>
              <a:defRPr/>
            </a:pPr>
            <a:r>
              <a:rPr lang="en-US" sz="1100">
                <a:solidFill>
                  <a:srgbClr val="FFFFFF"/>
                </a:solidFill>
                <a:latin typeface="Arial" pitchFamily="34" charset="0"/>
              </a:rPr>
              <a:t>          JUDGMENT</a:t>
            </a:r>
          </a:p>
        </p:txBody>
      </p:sp>
      <p:sp>
        <p:nvSpPr>
          <p:cNvPr id="657491" name="Rectangle 83"/>
          <p:cNvSpPr>
            <a:spLocks noChangeArrowheads="1"/>
          </p:cNvSpPr>
          <p:nvPr/>
        </p:nvSpPr>
        <p:spPr bwMode="auto">
          <a:xfrm rot="17945350">
            <a:off x="6654006" y="1296194"/>
            <a:ext cx="1876425"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a:solidFill>
                  <a:srgbClr val="F87B57"/>
                </a:solidFill>
                <a:latin typeface="Arial" pitchFamily="34" charset="0"/>
              </a:rPr>
              <a:t>NEW HEAVEN, NEW EARTH</a:t>
            </a:r>
          </a:p>
        </p:txBody>
      </p:sp>
      <p:grpSp>
        <p:nvGrpSpPr>
          <p:cNvPr id="37931" name="Group 84"/>
          <p:cNvGrpSpPr>
            <a:grpSpLocks/>
          </p:cNvGrpSpPr>
          <p:nvPr/>
        </p:nvGrpSpPr>
        <p:grpSpPr bwMode="auto">
          <a:xfrm>
            <a:off x="1949450" y="2236788"/>
            <a:ext cx="5273675" cy="3898900"/>
            <a:chOff x="1228" y="1409"/>
            <a:chExt cx="3322" cy="2456"/>
          </a:xfrm>
        </p:grpSpPr>
        <p:grpSp>
          <p:nvGrpSpPr>
            <p:cNvPr id="37940" name="Group 85"/>
            <p:cNvGrpSpPr>
              <a:grpSpLocks/>
            </p:cNvGrpSpPr>
            <p:nvPr/>
          </p:nvGrpSpPr>
          <p:grpSpPr bwMode="auto">
            <a:xfrm>
              <a:off x="1228" y="1409"/>
              <a:ext cx="3303" cy="119"/>
              <a:chOff x="1206" y="1392"/>
              <a:chExt cx="3303" cy="119"/>
            </a:xfrm>
          </p:grpSpPr>
          <p:sp>
            <p:nvSpPr>
              <p:cNvPr id="65749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49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my-MM" sz="2400" b="0">
                  <a:solidFill>
                    <a:srgbClr val="FF262D"/>
                  </a:solidFill>
                  <a:latin typeface="Comic Sans MS" pitchFamily="66" charset="0"/>
                </a:endParaRPr>
              </a:p>
            </p:txBody>
          </p:sp>
          <p:sp>
            <p:nvSpPr>
              <p:cNvPr id="65750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0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grpSp>
        <p:grpSp>
          <p:nvGrpSpPr>
            <p:cNvPr id="37941" name="Group 101"/>
            <p:cNvGrpSpPr>
              <a:grpSpLocks/>
            </p:cNvGrpSpPr>
            <p:nvPr/>
          </p:nvGrpSpPr>
          <p:grpSpPr bwMode="auto">
            <a:xfrm>
              <a:off x="1243" y="3761"/>
              <a:ext cx="3307" cy="104"/>
              <a:chOff x="1231" y="3769"/>
              <a:chExt cx="3307" cy="104"/>
            </a:xfrm>
          </p:grpSpPr>
          <p:sp>
            <p:nvSpPr>
              <p:cNvPr id="657510"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1"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2"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3"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4"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5"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6"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7"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8"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19"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0"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1"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2"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3"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sp>
            <p:nvSpPr>
              <p:cNvPr id="657524"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my-MM" sz="2400" b="0">
                  <a:solidFill>
                    <a:srgbClr val="FF262D"/>
                  </a:solidFill>
                  <a:latin typeface="Comic Sans MS" pitchFamily="66" charset="0"/>
                </a:endParaRPr>
              </a:p>
            </p:txBody>
          </p:sp>
        </p:grpSp>
      </p:grpSp>
      <p:sp>
        <p:nvSpPr>
          <p:cNvPr id="37932" name="Text Box 120"/>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4000">
                <a:solidFill>
                  <a:srgbClr val="FFE957"/>
                </a:solidFill>
                <a:latin typeface="Comic Sans MS" charset="0"/>
              </a:rPr>
              <a:t> </a:t>
            </a:r>
            <a:endParaRPr lang="en-US" sz="2400" b="0">
              <a:solidFill>
                <a:srgbClr val="FFE957"/>
              </a:solidFill>
              <a:latin typeface="Comic Sans MS" charset="0"/>
            </a:endParaRPr>
          </a:p>
        </p:txBody>
      </p:sp>
      <p:sp>
        <p:nvSpPr>
          <p:cNvPr id="657529"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30"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57531"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7936" name="Text Box 124"/>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2004</a:t>
            </a:r>
            <a:r>
              <a:rPr lang="en-US" sz="900">
                <a:solidFill>
                  <a:srgbClr val="FFFFFF"/>
                </a:solidFill>
                <a:latin typeface="Arial" charset="0"/>
              </a:rPr>
              <a:t> TBBMI</a:t>
            </a:r>
          </a:p>
        </p:txBody>
      </p:sp>
      <p:sp>
        <p:nvSpPr>
          <p:cNvPr id="657533" name="Rectangle 125"/>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57534" name="Rectangle 126"/>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p>
            <a:r>
              <a:rPr lang="en-US" sz="1000">
                <a:solidFill>
                  <a:srgbClr val="FFFFFF"/>
                </a:solidFill>
                <a:effectLst>
                  <a:outerShdw blurRad="38100" dist="38100" dir="2700000" algn="tl">
                    <a:srgbClr val="000000"/>
                  </a:outerShdw>
                </a:effectLst>
              </a:rPr>
              <a:t>74</a:t>
            </a:r>
          </a:p>
        </p:txBody>
      </p:sp>
      <p:sp>
        <p:nvSpPr>
          <p:cNvPr id="37939" name="Rectangle 127"/>
          <p:cNvSpPr>
            <a:spLocks noGrp="1" noChangeArrowheads="1"/>
          </p:cNvSpPr>
          <p:nvPr>
            <p:ph type="title" idx="4294967295"/>
          </p:nvPr>
        </p:nvSpPr>
        <p:spPr bwMode="auto">
          <a:xfrm>
            <a:off x="4471988" y="4354513"/>
            <a:ext cx="2782887" cy="622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200">
                <a:latin typeface="WinInnwa" charset="0"/>
              </a:rPr>
              <a:t>'g0d'fy#dnmOf</a:t>
            </a:r>
          </a:p>
        </p:txBody>
      </p:sp>
    </p:spTree>
    <p:extLst>
      <p:ext uri="{BB962C8B-B14F-4D97-AF65-F5344CB8AC3E}">
        <p14:creationId xmlns:p14="http://schemas.microsoft.com/office/powerpoint/2010/main" val="8417906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38921"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640045" name="Rectangle 4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75</a:t>
            </a:r>
          </a:p>
        </p:txBody>
      </p:sp>
      <p:sp>
        <p:nvSpPr>
          <p:cNvPr id="38924" name="Text Box 4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8</a:t>
            </a:r>
          </a:p>
        </p:txBody>
      </p:sp>
      <p:sp>
        <p:nvSpPr>
          <p:cNvPr id="38925"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900">
                <a:solidFill>
                  <a:srgbClr val="FFFFFF"/>
                </a:solidFill>
                <a:latin typeface="Arial" charset="0"/>
              </a:rPr>
              <a:t>©2004 TBBMI</a:t>
            </a:r>
          </a:p>
        </p:txBody>
      </p:sp>
      <p:sp>
        <p:nvSpPr>
          <p:cNvPr id="640048" name="Rectangle 48"/>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8.0.05B.</a:t>
            </a:r>
          </a:p>
        </p:txBody>
      </p:sp>
      <p:sp>
        <p:nvSpPr>
          <p:cNvPr id="640055" name="Text Box 55"/>
          <p:cNvSpPr txBox="1">
            <a:spLocks noChangeArrowheads="1"/>
          </p:cNvSpPr>
          <p:nvPr/>
        </p:nvSpPr>
        <p:spPr bwMode="auto">
          <a:xfrm>
            <a:off x="241300" y="838200"/>
            <a:ext cx="8623300" cy="830263"/>
          </a:xfrm>
          <a:prstGeom prst="rect">
            <a:avLst/>
          </a:prstGeom>
          <a:noFill/>
          <a:ln w="9525">
            <a:noFill/>
            <a:miter lim="800000"/>
            <a:headEnd/>
            <a:tailEnd/>
          </a:ln>
          <a:effectLst>
            <a:outerShdw dist="81320" dir="3080412" algn="ctr" rotWithShape="0">
              <a:schemeClr val="bg1"/>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a:solidFill>
                  <a:srgbClr val="FFFF00"/>
                </a:solidFill>
                <a:latin typeface="WinInnwa" charset="0"/>
              </a:rPr>
              <a:t> </a:t>
            </a:r>
            <a:r>
              <a:rPr lang="en-US" sz="2400">
                <a:solidFill>
                  <a:srgbClr val="FFFF00"/>
                </a:solidFill>
                <a:latin typeface="WinInnwa" charset="0"/>
              </a:rPr>
              <a:t>ESpfaygif; 4000 ausmfubk&amp;m;ocifeJhtmjA[HBum;xm;cJhaomuwdawmfudk     þ21 &amp;mpk wkd;wufajymif;vJaomacwfumvwGif cH,ltoHk;csoif.ygtHk;rvm;/ (</a:t>
            </a:r>
            <a:r>
              <a:rPr lang="en-US" sz="1800">
                <a:solidFill>
                  <a:srgbClr val="FFFF00"/>
                </a:solidFill>
                <a:latin typeface="WinInnwa" charset="0"/>
              </a:rPr>
              <a:t>urÇm 12/15)</a:t>
            </a:r>
          </a:p>
        </p:txBody>
      </p:sp>
      <p:sp>
        <p:nvSpPr>
          <p:cNvPr id="640056" name="Text Box 56"/>
          <p:cNvSpPr txBox="1">
            <a:spLocks noChangeArrowheads="1"/>
          </p:cNvSpPr>
          <p:nvPr/>
        </p:nvSpPr>
        <p:spPr bwMode="auto">
          <a:xfrm>
            <a:off x="0" y="3252788"/>
            <a:ext cx="8991600" cy="2373312"/>
          </a:xfrm>
          <a:prstGeom prst="rect">
            <a:avLst/>
          </a:prstGeom>
          <a:noFill/>
          <a:ln w="9525">
            <a:noFill/>
            <a:miter lim="800000"/>
            <a:headEnd/>
            <a:tailEnd/>
          </a:ln>
          <a:effectLst>
            <a:outerShdw dist="81320" dir="3080412" algn="ctr" rotWithShape="0">
              <a:schemeClr val="bg1"/>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lnSpc>
                <a:spcPct val="70000"/>
              </a:lnSpc>
              <a:spcBef>
                <a:spcPct val="50000"/>
              </a:spcBef>
            </a:pPr>
            <a:r>
              <a:rPr lang="en-US" sz="2400">
                <a:solidFill>
                  <a:srgbClr val="FFFF00"/>
                </a:solidFill>
                <a:latin typeface="WinInnwa" charset="0"/>
              </a:rPr>
              <a:t> </a:t>
            </a:r>
            <a:r>
              <a:rPr lang="en-US" sz="3600">
                <a:solidFill>
                  <a:srgbClr val="FFFF00"/>
                </a:solidFill>
                <a:latin typeface="WinInnwa" charset="0"/>
              </a:rPr>
              <a:t>tjynf.t0cH,ltoHk;csoifhon/f   tb,faBumif.enf;[lrlum;---</a:t>
            </a:r>
          </a:p>
          <a:p>
            <a:pPr algn="ctr">
              <a:lnSpc>
                <a:spcPct val="70000"/>
              </a:lnSpc>
              <a:spcBef>
                <a:spcPct val="50000"/>
              </a:spcBef>
            </a:pPr>
            <a:r>
              <a:rPr lang="en-US">
                <a:solidFill>
                  <a:srgbClr val="FFFF00"/>
                </a:solidFill>
                <a:latin typeface="WinInnwa" charset="0"/>
              </a:rPr>
              <a:t> </a:t>
            </a:r>
            <a:r>
              <a:rPr lang="en-US" sz="2400">
                <a:solidFill>
                  <a:srgbClr val="FFFF00"/>
                </a:solidFill>
                <a:latin typeface="WinInnwa" charset="0"/>
              </a:rPr>
              <a:t>urÇmOD;usrf; 26 wGiftmjA[H\om;Zuftay:</a:t>
            </a:r>
            <a:r>
              <a:rPr lang="en-US">
                <a:solidFill>
                  <a:srgbClr val="FFFF00"/>
                </a:solidFill>
                <a:latin typeface="WinInnwa" charset="0"/>
              </a:rPr>
              <a:t>ü</a:t>
            </a:r>
          </a:p>
          <a:p>
            <a:pPr algn="ctr">
              <a:lnSpc>
                <a:spcPct val="70000"/>
              </a:lnSpc>
              <a:spcBef>
                <a:spcPct val="50000"/>
              </a:spcBef>
            </a:pPr>
            <a:r>
              <a:rPr lang="en-US" sz="2400">
                <a:solidFill>
                  <a:srgbClr val="FFFF00"/>
                </a:solidFill>
                <a:latin typeface="WinInnwa" charset="0"/>
              </a:rPr>
              <a:t>uwdawmfqufvufwnfjrJwnfcJ.onf/ xdkUaemuf,mukyftay:wGif (urÇm 35) xdkUaemufa,moyftay:wGif (urÇm 48)? xdkUaemuf arma&amp;S (xGufajrmuf 6) ESifha,m&amp;Sltay: (a,m&amp;Sl 1) wdkUwGifawGh&amp;onf?</a:t>
            </a:r>
          </a:p>
        </p:txBody>
      </p:sp>
      <p:sp>
        <p:nvSpPr>
          <p:cNvPr id="640057" name="Text Box 57"/>
          <p:cNvSpPr txBox="1">
            <a:spLocks noChangeArrowheads="1"/>
          </p:cNvSpPr>
          <p:nvPr/>
        </p:nvSpPr>
        <p:spPr bwMode="auto">
          <a:xfrm>
            <a:off x="774700" y="228600"/>
            <a:ext cx="7835900" cy="7016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a:solidFill>
                  <a:srgbClr val="FFFFFF"/>
                </a:solidFill>
                <a:effectLst>
                  <a:outerShdw blurRad="38100" dist="38100" dir="2700000" algn="tl">
                    <a:srgbClr val="000000"/>
                  </a:outerShdw>
                </a:effectLst>
                <a:latin typeface="WinInnwa" charset="0"/>
              </a:rPr>
              <a:t> </a:t>
            </a:r>
            <a:r>
              <a:rPr lang="en-US" sz="4000">
                <a:solidFill>
                  <a:srgbClr val="FFFFFF"/>
                </a:solidFill>
                <a:effectLst>
                  <a:outerShdw blurRad="38100" dist="38100" dir="2700000" algn="tl">
                    <a:srgbClr val="000000"/>
                  </a:outerShdw>
                </a:effectLst>
                <a:latin typeface="WinInnwa" charset="0"/>
              </a:rPr>
              <a:t>'gqkd&amp;ifar;cGef;[m'DrSm - - -</a:t>
            </a:r>
          </a:p>
        </p:txBody>
      </p:sp>
      <p:sp>
        <p:nvSpPr>
          <p:cNvPr id="640058" name="Text Box 58"/>
          <p:cNvSpPr txBox="1">
            <a:spLocks noChangeArrowheads="1"/>
          </p:cNvSpPr>
          <p:nvPr/>
        </p:nvSpPr>
        <p:spPr bwMode="auto">
          <a:xfrm>
            <a:off x="912813" y="5694363"/>
            <a:ext cx="7842250" cy="9461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a:solidFill>
                  <a:srgbClr val="FFFFFF"/>
                </a:solidFill>
                <a:latin typeface="WinInnwa" charset="0"/>
              </a:rPr>
              <a:t> aemufqHk;üta&amp;;BuD;qHk;jzpfaom ar&amp;Sd,BuGvmawmfrljcif;jzifh      þuwdawmfonfjynfhpHkcJ.onf/</a:t>
            </a:r>
          </a:p>
        </p:txBody>
      </p:sp>
      <p:sp>
        <p:nvSpPr>
          <p:cNvPr id="640059" name="Text Box 59"/>
          <p:cNvSpPr txBox="1">
            <a:spLocks noChangeArrowheads="1"/>
          </p:cNvSpPr>
          <p:nvPr/>
        </p:nvSpPr>
        <p:spPr bwMode="auto">
          <a:xfrm>
            <a:off x="442913" y="2047875"/>
            <a:ext cx="8140700" cy="1068388"/>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i="1">
                <a:solidFill>
                  <a:srgbClr val="99CCFF"/>
                </a:solidFill>
                <a:latin typeface="WinInnwa" charset="0"/>
              </a:rPr>
              <a:t> þcH,lcsufudkurÇmwpfvGrf;&amp;Sdusrf;pm bmomjyefjcif;? yHkESdyfxkwfa0jcif; wdkUwGifawGU&amp;onfukd </a:t>
            </a:r>
            <a:r>
              <a:rPr lang="en-US" sz="3600" i="1">
                <a:solidFill>
                  <a:srgbClr val="99CCFF"/>
                </a:solidFill>
                <a:latin typeface="WinInnwa" charset="0"/>
              </a:rPr>
              <a:t>owd&amp;yg?</a:t>
            </a:r>
          </a:p>
        </p:txBody>
      </p:sp>
    </p:spTree>
    <p:extLst>
      <p:ext uri="{BB962C8B-B14F-4D97-AF65-F5344CB8AC3E}">
        <p14:creationId xmlns:p14="http://schemas.microsoft.com/office/powerpoint/2010/main" val="7563695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dissolve">
                                      <p:cBhvr>
                                        <p:cTn id="12" dur="5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640058"/>
                                        </p:tgtEl>
                                        <p:attrNameLst>
                                          <p:attrName>style.visibility</p:attrName>
                                        </p:attrNameLst>
                                      </p:cBhvr>
                                      <p:to>
                                        <p:strVal val="visible"/>
                                      </p:to>
                                    </p:set>
                                    <p:anim calcmode="lin" valueType="num">
                                      <p:cBhvr>
                                        <p:cTn id="32" dur="500" fill="hold"/>
                                        <p:tgtEl>
                                          <p:spTgt spid="640058"/>
                                        </p:tgtEl>
                                        <p:attrNameLst>
                                          <p:attrName>ppt_w</p:attrName>
                                        </p:attrNameLst>
                                      </p:cBhvr>
                                      <p:tavLst>
                                        <p:tav tm="0">
                                          <p:val>
                                            <p:fltVal val="0"/>
                                          </p:val>
                                        </p:tav>
                                        <p:tav tm="100000">
                                          <p:val>
                                            <p:strVal val="#ppt_w"/>
                                          </p:val>
                                        </p:tav>
                                      </p:tavLst>
                                    </p:anim>
                                    <p:anim calcmode="lin" valueType="num">
                                      <p:cBhvr>
                                        <p:cTn id="33" dur="500" fill="hold"/>
                                        <p:tgtEl>
                                          <p:spTgt spid="640058"/>
                                        </p:tgtEl>
                                        <p:attrNameLst>
                                          <p:attrName>ppt_h</p:attrName>
                                        </p:attrNameLst>
                                      </p:cBhvr>
                                      <p:tavLst>
                                        <p:tav tm="0">
                                          <p:val>
                                            <p:fltVal val="0"/>
                                          </p:val>
                                        </p:tav>
                                        <p:tav tm="100000">
                                          <p:val>
                                            <p:strVal val="#ppt_h"/>
                                          </p:val>
                                        </p:tav>
                                      </p:tavLst>
                                    </p:anim>
                                    <p:anim calcmode="lin" valueType="num">
                                      <p:cBhvr>
                                        <p:cTn id="34" dur="500" fill="hold"/>
                                        <p:tgtEl>
                                          <p:spTgt spid="640058"/>
                                        </p:tgtEl>
                                        <p:attrNameLst>
                                          <p:attrName>ppt_x</p:attrName>
                                        </p:attrNameLst>
                                      </p:cBhvr>
                                      <p:tavLst>
                                        <p:tav tm="0">
                                          <p:val>
                                            <p:fltVal val="0.5"/>
                                          </p:val>
                                        </p:tav>
                                        <p:tav tm="100000">
                                          <p:val>
                                            <p:strVal val="#ppt_x"/>
                                          </p:val>
                                        </p:tav>
                                      </p:tavLst>
                                    </p:anim>
                                    <p:anim calcmode="lin" valueType="num">
                                      <p:cBhvr>
                                        <p:cTn id="3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39939" name="Text Box 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9940" name="Text Box 5"/>
          <p:cNvSpPr txBox="1">
            <a:spLocks noChangeArrowheads="1"/>
          </p:cNvSpPr>
          <p:nvPr/>
        </p:nvSpPr>
        <p:spPr bwMode="auto">
          <a:xfrm>
            <a:off x="8450263" y="48339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539654" name="Rectangle 6"/>
          <p:cNvSpPr>
            <a:spLocks noChangeArrowheads="1"/>
          </p:cNvSpPr>
          <p:nvPr/>
        </p:nvSpPr>
        <p:spPr bwMode="auto">
          <a:xfrm>
            <a:off x="722313" y="2152650"/>
            <a:ext cx="7559675" cy="25273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a:solidFill>
                  <a:srgbClr val="FAFD00"/>
                </a:solidFill>
                <a:latin typeface="WinInnwa" charset="0"/>
              </a:rPr>
              <a:t> jcTif;csufr&amp;Sdwdusaomuwdawmfrsm;onf oifh\or®musrf;pmtkyfxJwGif&amp;Sdonf/ usGEkfyfwkdhzwf&amp;Slavhvmoifhonf/ wpfenf;tm;jzifh - - -</a:t>
            </a:r>
          </a:p>
        </p:txBody>
      </p:sp>
      <p:sp>
        <p:nvSpPr>
          <p:cNvPr id="39942"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39659" name="Rectangle 11"/>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FFFFF"/>
                </a:solidFill>
                <a:latin typeface="WinInnwa" pitchFamily="2" charset="0"/>
              </a:rPr>
              <a:t> </a:t>
            </a:r>
            <a:r>
              <a:rPr lang="en-US" sz="4000" dirty="0" err="1">
                <a:solidFill>
                  <a:srgbClr val="FFFFFF"/>
                </a:solidFill>
                <a:latin typeface="WinInnwa" pitchFamily="2" charset="0"/>
              </a:rPr>
              <a:t>xkdhaBumifh</a:t>
            </a:r>
            <a:r>
              <a:rPr lang="en-US" sz="4000" dirty="0">
                <a:solidFill>
                  <a:srgbClr val="FFFFFF"/>
                </a:solidFill>
                <a:latin typeface="WinInnwa" pitchFamily="2" charset="0"/>
              </a:rPr>
              <a:t> - - - </a:t>
            </a:r>
            <a:r>
              <a:rPr lang="en-US" sz="3600" dirty="0" err="1">
                <a:solidFill>
                  <a:srgbClr val="FFFFFF"/>
                </a:solidFill>
                <a:latin typeface="WinInnwa" pitchFamily="2" charset="0"/>
              </a:rPr>
              <a:t>þodkU</a:t>
            </a:r>
            <a:r>
              <a:rPr lang="en-US" sz="4000" dirty="0" err="1">
                <a:solidFill>
                  <a:srgbClr val="FFFFFF"/>
                </a:solidFill>
                <a:latin typeface="WinInnwa" pitchFamily="2" charset="0"/>
              </a:rPr>
              <a:t>qdkBuonf</a:t>
            </a:r>
            <a:r>
              <a:rPr lang="en-US" sz="4000" dirty="0">
                <a:solidFill>
                  <a:srgbClr val="FFFFFF"/>
                </a:solidFill>
                <a:latin typeface="WinInnwa" pitchFamily="2" charset="0"/>
              </a:rPr>
              <a:t>/</a:t>
            </a:r>
          </a:p>
        </p:txBody>
      </p:sp>
      <p:sp>
        <p:nvSpPr>
          <p:cNvPr id="39946" name="Text Box 14"/>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Tree>
    <p:extLst>
      <p:ext uri="{BB962C8B-B14F-4D97-AF65-F5344CB8AC3E}">
        <p14:creationId xmlns:p14="http://schemas.microsoft.com/office/powerpoint/2010/main" val="273181420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dissolve">
                                      <p:cBhvr>
                                        <p:cTn id="7" dur="5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0963" name="Text Box 1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0964" name="Text Box 13"/>
          <p:cNvSpPr txBox="1">
            <a:spLocks noChangeArrowheads="1"/>
          </p:cNvSpPr>
          <p:nvPr/>
        </p:nvSpPr>
        <p:spPr bwMode="auto">
          <a:xfrm>
            <a:off x="8882063" y="47958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grpSp>
        <p:nvGrpSpPr>
          <p:cNvPr id="40965" name="Group 19"/>
          <p:cNvGrpSpPr>
            <a:grpSpLocks/>
          </p:cNvGrpSpPr>
          <p:nvPr/>
        </p:nvGrpSpPr>
        <p:grpSpPr bwMode="auto">
          <a:xfrm>
            <a:off x="457200" y="906463"/>
            <a:ext cx="8313738" cy="4281487"/>
            <a:chOff x="523" y="514"/>
            <a:chExt cx="4762" cy="2606"/>
          </a:xfrm>
        </p:grpSpPr>
        <p:sp>
          <p:nvSpPr>
            <p:cNvPr id="411650" name="Rectangle 2"/>
            <p:cNvSpPr>
              <a:spLocks noChangeArrowheads="1"/>
            </p:cNvSpPr>
            <p:nvPr/>
          </p:nvSpPr>
          <p:spPr bwMode="auto">
            <a:xfrm>
              <a:off x="523" y="514"/>
              <a:ext cx="4762" cy="192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AFD00"/>
                  </a:solidFill>
                  <a:latin typeface="WinInnwa" pitchFamily="2" charset="0"/>
                </a:rPr>
                <a:t> </a:t>
              </a:r>
              <a:r>
                <a:rPr lang="en-US" sz="4000" dirty="0" err="1">
                  <a:solidFill>
                    <a:srgbClr val="FAFD00"/>
                  </a:solidFill>
                  <a:latin typeface="WinInnwa" pitchFamily="2" charset="0"/>
                </a:rPr>
                <a:t>uREkfyfwkdh</a:t>
              </a:r>
              <a:r>
                <a:rPr lang="en-US" sz="4000" dirty="0">
                  <a:solidFill>
                    <a:srgbClr val="FAFD00"/>
                  </a:solidFill>
                  <a:latin typeface="WinInnwa" pitchFamily="2" charset="0"/>
                </a:rPr>
                <a:t>\,</a:t>
              </a:r>
              <a:r>
                <a:rPr lang="en-US" sz="4000" dirty="0" err="1">
                  <a:solidFill>
                    <a:srgbClr val="FAFD00"/>
                  </a:solidFill>
                  <a:latin typeface="WinInnwa" pitchFamily="2" charset="0"/>
                </a:rPr>
                <a:t>HkBunfjcif;onf</a:t>
              </a:r>
              <a:r>
                <a:rPr lang="en-US" sz="4000" dirty="0">
                  <a:solidFill>
                    <a:srgbClr val="FAFD00"/>
                  </a:solidFill>
                  <a:latin typeface="WinInnwa" pitchFamily="2" charset="0"/>
                </a:rPr>
                <a:t> </a:t>
              </a:r>
              <a:r>
                <a:rPr lang="en-US" sz="4000" dirty="0" err="1">
                  <a:solidFill>
                    <a:srgbClr val="FAFD00"/>
                  </a:solidFill>
                  <a:latin typeface="WinInnwa" pitchFamily="2" charset="0"/>
                </a:rPr>
                <a:t>jzpf&amp;yfrSefay:wGifwnfaqmufxm;jcif;r&amp;SdvSsif</a:t>
              </a:r>
              <a:r>
                <a:rPr lang="en-US" sz="4000" dirty="0">
                  <a:solidFill>
                    <a:srgbClr val="FAFD00"/>
                  </a:solidFill>
                  <a:latin typeface="WinInnwa" pitchFamily="2" charset="0"/>
                </a:rPr>
                <a:t>  </a:t>
              </a:r>
              <a:r>
                <a:rPr lang="en-US" sz="4000" dirty="0" err="1">
                  <a:solidFill>
                    <a:srgbClr val="33CC33"/>
                  </a:solidFill>
                  <a:latin typeface="WinInnwa" pitchFamily="2" charset="0"/>
                </a:rPr>
                <a:t>taBumif;w&amp;m;aygif;pHkESif.qef.usifbufjzpfjcif</a:t>
              </a:r>
              <a:r>
                <a:rPr lang="en-US" sz="4000" dirty="0">
                  <a:solidFill>
                    <a:srgbClr val="33CC33"/>
                  </a:solidFill>
                  <a:latin typeface="WinInnwa" pitchFamily="2" charset="0"/>
                </a:rPr>
                <a:t>;? </a:t>
              </a:r>
              <a:r>
                <a:rPr lang="en-US" sz="4000" dirty="0" err="1">
                  <a:solidFill>
                    <a:srgbClr val="3366FF"/>
                  </a:solidFill>
                  <a:latin typeface="WinInnwa" pitchFamily="2" charset="0"/>
                </a:rPr>
                <a:t>t,loD;jcif;</a:t>
              </a:r>
              <a:r>
                <a:rPr lang="en-US" sz="4000" dirty="0" err="1">
                  <a:solidFill>
                    <a:srgbClr val="FAFD00"/>
                  </a:solidFill>
                  <a:latin typeface="WinInnwa" pitchFamily="2" charset="0"/>
                </a:rPr>
                <a:t>ESifh</a:t>
              </a:r>
              <a:r>
                <a:rPr lang="en-US" sz="4000" dirty="0" err="1">
                  <a:solidFill>
                    <a:srgbClr val="9C0031"/>
                  </a:solidFill>
                  <a:latin typeface="WinInnwa" pitchFamily="2" charset="0"/>
                </a:rPr>
                <a:t>xifjrif,lqjcif;rQ</a:t>
              </a:r>
              <a:r>
                <a:rPr lang="en-US" sz="4000" dirty="0" err="1">
                  <a:solidFill>
                    <a:srgbClr val="FAFD00"/>
                  </a:solidFill>
                  <a:latin typeface="WinInnwa" pitchFamily="2" charset="0"/>
                </a:rPr>
                <a:t>om</a:t>
              </a:r>
              <a:r>
                <a:rPr lang="en-US" sz="4000" dirty="0">
                  <a:solidFill>
                    <a:srgbClr val="FAFD00"/>
                  </a:solidFill>
                  <a:latin typeface="WinInnwa" pitchFamily="2" charset="0"/>
                </a:rPr>
                <a:t> jzpfygvdrf.rnf?</a:t>
              </a:r>
            </a:p>
          </p:txBody>
        </p:sp>
        <p:grpSp>
          <p:nvGrpSpPr>
            <p:cNvPr id="40973" name="Group 18"/>
            <p:cNvGrpSpPr>
              <a:grpSpLocks/>
            </p:cNvGrpSpPr>
            <p:nvPr/>
          </p:nvGrpSpPr>
          <p:grpSpPr bwMode="auto">
            <a:xfrm>
              <a:off x="1372" y="1014"/>
              <a:ext cx="3641" cy="2106"/>
              <a:chOff x="1462" y="1119"/>
              <a:chExt cx="3641" cy="2106"/>
            </a:xfrm>
          </p:grpSpPr>
          <p:sp>
            <p:nvSpPr>
              <p:cNvPr id="411662" name="Text Box 14"/>
              <p:cNvSpPr txBox="1">
                <a:spLocks noChangeArrowheads="1"/>
              </p:cNvSpPr>
              <p:nvPr/>
            </p:nvSpPr>
            <p:spPr bwMode="auto">
              <a:xfrm>
                <a:off x="3395" y="1119"/>
                <a:ext cx="1709"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3" name="Text Box 15"/>
              <p:cNvSpPr txBox="1">
                <a:spLocks noChangeArrowheads="1"/>
              </p:cNvSpPr>
              <p:nvPr/>
            </p:nvSpPr>
            <p:spPr bwMode="auto">
              <a:xfrm>
                <a:off x="1462" y="2160"/>
                <a:ext cx="3053"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4" name="Text Box 16"/>
              <p:cNvSpPr txBox="1">
                <a:spLocks noChangeArrowheads="1"/>
              </p:cNvSpPr>
              <p:nvPr/>
            </p:nvSpPr>
            <p:spPr bwMode="auto">
              <a:xfrm>
                <a:off x="1605" y="2668"/>
                <a:ext cx="3006" cy="557"/>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12780A"/>
                  </a:solidFill>
                  <a:latin typeface="Times New Roman" pitchFamily="18" charset="0"/>
                </a:endParaRPr>
              </a:p>
            </p:txBody>
          </p:sp>
          <p:sp>
            <p:nvSpPr>
              <p:cNvPr id="411665" name="Rectangle 17"/>
              <p:cNvSpPr>
                <a:spLocks noChangeArrowheads="1"/>
              </p:cNvSpPr>
              <p:nvPr/>
            </p:nvSpPr>
            <p:spPr bwMode="auto">
              <a:xfrm>
                <a:off x="3225" y="1628"/>
                <a:ext cx="105" cy="557"/>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endParaRPr lang="my-MM" sz="5400">
                  <a:solidFill>
                    <a:srgbClr val="12780A"/>
                  </a:solidFill>
                  <a:latin typeface="Times New Roman" pitchFamily="18" charset="0"/>
                </a:endParaRPr>
              </a:p>
            </p:txBody>
          </p:sp>
        </p:grpSp>
      </p:grpSp>
      <p:sp>
        <p:nvSpPr>
          <p:cNvPr id="411655" name="Text Box 7"/>
          <p:cNvSpPr txBox="1">
            <a:spLocks noChangeArrowheads="1"/>
          </p:cNvSpPr>
          <p:nvPr/>
        </p:nvSpPr>
        <p:spPr bwMode="auto">
          <a:xfrm>
            <a:off x="2395538" y="4084638"/>
            <a:ext cx="4772025" cy="91440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5400">
              <a:solidFill>
                <a:srgbClr val="00FF00"/>
              </a:solidFill>
              <a:latin typeface="Times New Roman" pitchFamily="18" charset="0"/>
            </a:endParaRPr>
          </a:p>
        </p:txBody>
      </p:sp>
      <p:sp>
        <p:nvSpPr>
          <p:cNvPr id="411656" name="Rectangle 8"/>
          <p:cNvSpPr>
            <a:spLocks noChangeArrowheads="1"/>
          </p:cNvSpPr>
          <p:nvPr/>
        </p:nvSpPr>
        <p:spPr bwMode="auto">
          <a:xfrm>
            <a:off x="5205413" y="2432050"/>
            <a:ext cx="184150" cy="914400"/>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endParaRPr lang="my-MM" sz="5400">
              <a:solidFill>
                <a:srgbClr val="00FF00"/>
              </a:solidFill>
              <a:latin typeface="Times New Roman" pitchFamily="18" charset="0"/>
            </a:endParaRPr>
          </a:p>
        </p:txBody>
      </p:sp>
      <p:sp>
        <p:nvSpPr>
          <p:cNvPr id="40968"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411672" name="Rectangle 2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77</a:t>
            </a:r>
          </a:p>
        </p:txBody>
      </p:sp>
      <p:sp>
        <p:nvSpPr>
          <p:cNvPr id="40971" name="Text Box 26"/>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4</a:t>
            </a:r>
          </a:p>
        </p:txBody>
      </p:sp>
    </p:spTree>
    <p:extLst>
      <p:ext uri="{BB962C8B-B14F-4D97-AF65-F5344CB8AC3E}">
        <p14:creationId xmlns:p14="http://schemas.microsoft.com/office/powerpoint/2010/main" val="27855042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411656"/>
                                        </p:tgtEl>
                                        <p:attrNameLst>
                                          <p:attrName>style.visibility</p:attrName>
                                        </p:attrNameLst>
                                      </p:cBhvr>
                                      <p:to>
                                        <p:strVal val="visible"/>
                                      </p:to>
                                    </p:set>
                                    <p:anim calcmode="lin" valueType="num">
                                      <p:cBhvr>
                                        <p:cTn id="7" dur="500" fill="hold"/>
                                        <p:tgtEl>
                                          <p:spTgt spid="411656"/>
                                        </p:tgtEl>
                                        <p:attrNameLst>
                                          <p:attrName>ppt_w</p:attrName>
                                        </p:attrNameLst>
                                      </p:cBhvr>
                                      <p:tavLst>
                                        <p:tav tm="0">
                                          <p:val>
                                            <p:fltVal val="0"/>
                                          </p:val>
                                        </p:tav>
                                        <p:tav tm="100000">
                                          <p:val>
                                            <p:strVal val="#ppt_w"/>
                                          </p:val>
                                        </p:tav>
                                      </p:tavLst>
                                    </p:anim>
                                    <p:anim calcmode="lin" valueType="num">
                                      <p:cBhvr>
                                        <p:cTn id="8" dur="500" fill="hold"/>
                                        <p:tgtEl>
                                          <p:spTgt spid="411656"/>
                                        </p:tgtEl>
                                        <p:attrNameLst>
                                          <p:attrName>ppt_h</p:attrName>
                                        </p:attrNameLst>
                                      </p:cBhvr>
                                      <p:tavLst>
                                        <p:tav tm="0">
                                          <p:val>
                                            <p:fltVal val="0"/>
                                          </p:val>
                                        </p:tav>
                                        <p:tav tm="100000">
                                          <p:val>
                                            <p:strVal val="#ppt_h"/>
                                          </p:val>
                                        </p:tav>
                                      </p:tavLst>
                                    </p:anim>
                                    <p:anim calcmode="lin" valueType="num">
                                      <p:cBhvr>
                                        <p:cTn id="9" dur="500" fill="hold"/>
                                        <p:tgtEl>
                                          <p:spTgt spid="411656"/>
                                        </p:tgtEl>
                                        <p:attrNameLst>
                                          <p:attrName>ppt_x</p:attrName>
                                        </p:attrNameLst>
                                      </p:cBhvr>
                                      <p:tavLst>
                                        <p:tav tm="0">
                                          <p:val>
                                            <p:fltVal val="0.5"/>
                                          </p:val>
                                        </p:tav>
                                        <p:tav tm="100000">
                                          <p:val>
                                            <p:strVal val="#ppt_x"/>
                                          </p:val>
                                        </p:tav>
                                      </p:tavLst>
                                    </p:anim>
                                    <p:anim calcmode="lin" valueType="num">
                                      <p:cBhvr>
                                        <p:cTn id="10"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nodePh="1">
                                  <p:stCondLst>
                                    <p:cond delay="0"/>
                                  </p:stCondLst>
                                  <p:endCondLst>
                                    <p:cond evt="begin" delay="0">
                                      <p:tn val="13"/>
                                    </p:cond>
                                  </p:endCondLst>
                                  <p:childTnLst>
                                    <p:set>
                                      <p:cBhvr>
                                        <p:cTn id="14" dur="1" fill="hold">
                                          <p:stCondLst>
                                            <p:cond delay="0"/>
                                          </p:stCondLst>
                                        </p:cTn>
                                        <p:tgtEl>
                                          <p:spTgt spid="411655"/>
                                        </p:tgtEl>
                                        <p:attrNameLst>
                                          <p:attrName>style.visibility</p:attrName>
                                        </p:attrNameLst>
                                      </p:cBhvr>
                                      <p:to>
                                        <p:strVal val="visible"/>
                                      </p:to>
                                    </p:set>
                                    <p:anim calcmode="lin" valueType="num">
                                      <p:cBhvr>
                                        <p:cTn id="15" dur="500" fill="hold"/>
                                        <p:tgtEl>
                                          <p:spTgt spid="411655"/>
                                        </p:tgtEl>
                                        <p:attrNameLst>
                                          <p:attrName>ppt_w</p:attrName>
                                        </p:attrNameLst>
                                      </p:cBhvr>
                                      <p:tavLst>
                                        <p:tav tm="0">
                                          <p:val>
                                            <p:fltVal val="0"/>
                                          </p:val>
                                        </p:tav>
                                        <p:tav tm="100000">
                                          <p:val>
                                            <p:strVal val="#ppt_w"/>
                                          </p:val>
                                        </p:tav>
                                      </p:tavLst>
                                    </p:anim>
                                    <p:anim calcmode="lin" valueType="num">
                                      <p:cBhvr>
                                        <p:cTn id="16" dur="500" fill="hold"/>
                                        <p:tgtEl>
                                          <p:spTgt spid="411655"/>
                                        </p:tgtEl>
                                        <p:attrNameLst>
                                          <p:attrName>ppt_h</p:attrName>
                                        </p:attrNameLst>
                                      </p:cBhvr>
                                      <p:tavLst>
                                        <p:tav tm="0">
                                          <p:val>
                                            <p:fltVal val="0"/>
                                          </p:val>
                                        </p:tav>
                                        <p:tav tm="100000">
                                          <p:val>
                                            <p:strVal val="#ppt_h"/>
                                          </p:val>
                                        </p:tav>
                                      </p:tavLst>
                                    </p:anim>
                                    <p:anim calcmode="lin" valueType="num">
                                      <p:cBhvr>
                                        <p:cTn id="17" dur="500" fill="hold"/>
                                        <p:tgtEl>
                                          <p:spTgt spid="411655"/>
                                        </p:tgtEl>
                                        <p:attrNameLst>
                                          <p:attrName>ppt_x</p:attrName>
                                        </p:attrNameLst>
                                      </p:cBhvr>
                                      <p:tavLst>
                                        <p:tav tm="0">
                                          <p:val>
                                            <p:fltVal val="0.5"/>
                                          </p:val>
                                        </p:tav>
                                        <p:tav tm="100000">
                                          <p:val>
                                            <p:strVal val="#ppt_x"/>
                                          </p:val>
                                        </p:tav>
                                      </p:tavLst>
                                    </p:anim>
                                    <p:anim calcmode="lin" valueType="num">
                                      <p:cBhvr>
                                        <p:cTn id="18"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5" grpId="0" autoUpdateAnimBg="0"/>
      <p:bldP spid="41165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590550" y="398463"/>
            <a:ext cx="755967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3600" dirty="0" err="1">
                <a:solidFill>
                  <a:srgbClr val="FFFF00"/>
                </a:solidFill>
                <a:latin typeface="WinInnwa" pitchFamily="2" charset="0"/>
              </a:rPr>
              <a:t>þwGif</a:t>
            </a:r>
            <a:r>
              <a:rPr lang="en-US" sz="4000" dirty="0" err="1">
                <a:solidFill>
                  <a:srgbClr val="FAFD00"/>
                </a:solidFill>
                <a:latin typeface="WinInnwa" pitchFamily="2" charset="0"/>
              </a:rPr>
              <a:t>a&amp;G;cs,fp&amp;mtcsufrsm</a:t>
            </a:r>
            <a:r>
              <a:rPr lang="en-US" sz="4000" dirty="0">
                <a:solidFill>
                  <a:srgbClr val="FAFD00"/>
                </a:solidFill>
                <a:latin typeface="WinInnwa" pitchFamily="2" charset="0"/>
              </a:rPr>
              <a:t>;&amp;</a:t>
            </a:r>
            <a:r>
              <a:rPr lang="en-US" sz="4000" dirty="0" err="1">
                <a:solidFill>
                  <a:srgbClr val="FAFD00"/>
                </a:solidFill>
                <a:latin typeface="WinInnwa" pitchFamily="2" charset="0"/>
              </a:rPr>
              <a:t>Sdonf</a:t>
            </a:r>
            <a:r>
              <a:rPr lang="en-US" sz="4000" dirty="0">
                <a:solidFill>
                  <a:srgbClr val="FAFD00"/>
                </a:solidFill>
                <a:latin typeface="WinInnwa" pitchFamily="2" charset="0"/>
              </a:rPr>
              <a:t> --- </a:t>
            </a:r>
          </a:p>
        </p:txBody>
      </p:sp>
      <p:sp>
        <p:nvSpPr>
          <p:cNvPr id="538631" name="Rectangle 7"/>
          <p:cNvSpPr>
            <a:spLocks noChangeArrowheads="1"/>
          </p:cNvSpPr>
          <p:nvPr/>
        </p:nvSpPr>
        <p:spPr bwMode="auto">
          <a:xfrm>
            <a:off x="725488" y="1382713"/>
            <a:ext cx="7559675" cy="58261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3200" dirty="0">
                <a:solidFill>
                  <a:srgbClr val="FAFD00"/>
                </a:solidFill>
                <a:latin typeface="WinInnwa" pitchFamily="2" charset="0"/>
              </a:rPr>
              <a:t>1? </a:t>
            </a:r>
            <a:r>
              <a:rPr lang="en-US" sz="3200" dirty="0" err="1">
                <a:solidFill>
                  <a:srgbClr val="FAFD00"/>
                </a:solidFill>
                <a:latin typeface="WinInnwa" pitchFamily="2" charset="0"/>
              </a:rPr>
              <a:t>tqufpyfr&amp;Sdbl</a:t>
            </a:r>
            <a:r>
              <a:rPr lang="en-US" sz="3200" dirty="0">
                <a:solidFill>
                  <a:srgbClr val="FAFD00"/>
                </a:solidFill>
                <a:latin typeface="WinInnwa" pitchFamily="2" charset="0"/>
              </a:rPr>
              <a:t>;[</a:t>
            </a:r>
            <a:r>
              <a:rPr lang="en-US" sz="3200" dirty="0" err="1">
                <a:solidFill>
                  <a:srgbClr val="FAFD00"/>
                </a:solidFill>
                <a:latin typeface="WinInnwa" pitchFamily="2" charset="0"/>
              </a:rPr>
              <a:t>kqkdvQufvspfvsL&amp;Skedkifonf</a:t>
            </a:r>
            <a:r>
              <a:rPr lang="en-US" sz="3200" dirty="0">
                <a:solidFill>
                  <a:srgbClr val="FAFD00"/>
                </a:solidFill>
                <a:latin typeface="WinInnwa" pitchFamily="2" charset="0"/>
              </a:rPr>
              <a:t>/</a:t>
            </a:r>
          </a:p>
        </p:txBody>
      </p:sp>
      <p:sp>
        <p:nvSpPr>
          <p:cNvPr id="538634" name="Rectangle 10"/>
          <p:cNvSpPr>
            <a:spLocks noChangeArrowheads="1"/>
          </p:cNvSpPr>
          <p:nvPr/>
        </p:nvSpPr>
        <p:spPr bwMode="auto">
          <a:xfrm>
            <a:off x="752475" y="2052638"/>
            <a:ext cx="7559675" cy="58261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WinInnwa" charset="0"/>
              </a:rPr>
              <a:t>2? "r®a[mif;usrf;[kqkdvQuf Oayu©mjyKedkifonf/</a:t>
            </a:r>
          </a:p>
        </p:txBody>
      </p:sp>
      <p:sp>
        <p:nvSpPr>
          <p:cNvPr id="538635" name="Rectangle 11"/>
          <p:cNvSpPr>
            <a:spLocks noChangeArrowheads="1"/>
          </p:cNvSpPr>
          <p:nvPr/>
        </p:nvSpPr>
        <p:spPr bwMode="auto">
          <a:xfrm>
            <a:off x="523875" y="2797175"/>
            <a:ext cx="7886700" cy="156686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2000">
                <a:solidFill>
                  <a:srgbClr val="FAFD00"/>
                </a:solidFill>
                <a:latin typeface="WinInnwa" charset="0"/>
              </a:rPr>
              <a:t> </a:t>
            </a:r>
            <a:r>
              <a:rPr lang="en-US" sz="3200">
                <a:solidFill>
                  <a:srgbClr val="FAFD00"/>
                </a:solidFill>
                <a:latin typeface="WinInnwa" charset="0"/>
              </a:rPr>
              <a:t>3/ t"dyÜg,fESif.zGifhqkdcsufrsm;onf </a:t>
            </a:r>
            <a:r>
              <a:rPr lang="en-US" sz="3200">
                <a:solidFill>
                  <a:srgbClr val="FFFF00"/>
                </a:solidFill>
                <a:latin typeface="WinInnwa" charset="0"/>
              </a:rPr>
              <a:t>þ</a:t>
            </a:r>
            <a:r>
              <a:rPr lang="en-US" sz="3200">
                <a:solidFill>
                  <a:srgbClr val="FAFD00"/>
                </a:solidFill>
                <a:latin typeface="WinInnwa" charset="0"/>
              </a:rPr>
              <a:t>urÇmBuD;\   tem*wfESif.oufqdkifpGm  ynmom;ygatmifzGifhqkdxm;onf [kqdkEdkifonf/ </a:t>
            </a:r>
            <a:r>
              <a:rPr lang="en-US" sz="2000">
                <a:solidFill>
                  <a:srgbClr val="FAFD00"/>
                </a:solidFill>
                <a:latin typeface="WinInnwa" charset="0"/>
              </a:rPr>
              <a:t> </a:t>
            </a:r>
          </a:p>
        </p:txBody>
      </p:sp>
      <p:sp>
        <p:nvSpPr>
          <p:cNvPr id="41990"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38644" name="Rectangle 2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78</a:t>
            </a:r>
          </a:p>
        </p:txBody>
      </p:sp>
      <p:sp>
        <p:nvSpPr>
          <p:cNvPr id="41993" name="Text Box 2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Tree>
    <p:extLst>
      <p:ext uri="{BB962C8B-B14F-4D97-AF65-F5344CB8AC3E}">
        <p14:creationId xmlns:p14="http://schemas.microsoft.com/office/powerpoint/2010/main" val="27400664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dissolve">
                                      <p:cBhvr>
                                        <p:cTn id="7" dur="5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dissolve">
                                      <p:cBhvr>
                                        <p:cTn id="12" dur="5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dissolve">
                                      <p:cBhvr>
                                        <p:cTn id="17" dur="5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9459"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0"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9461" name="Rectangle 5"/>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9462" name="Rectangle 6"/>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9463" name="Rectangle 7"/>
          <p:cNvSpPr>
            <a:spLocks noChangeArrowheads="1"/>
          </p:cNvSpPr>
          <p:nvPr/>
        </p:nvSpPr>
        <p:spPr bwMode="auto">
          <a:xfrm>
            <a:off x="2551113" y="2071688"/>
            <a:ext cx="257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4" name="Rectangle 8"/>
          <p:cNvSpPr>
            <a:spLocks noChangeArrowheads="1"/>
          </p:cNvSpPr>
          <p:nvPr/>
        </p:nvSpPr>
        <p:spPr bwMode="auto">
          <a:xfrm>
            <a:off x="4429125" y="2566988"/>
            <a:ext cx="250825" cy="3937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defRPr/>
            </a:pPr>
            <a:r>
              <a:rPr lang="en-US" sz="2000" i="1">
                <a:solidFill>
                  <a:srgbClr val="000099"/>
                </a:solidFill>
                <a:latin typeface="Helvetica" pitchFamily="18" charset="0"/>
                <a:ea typeface="+mn-ea"/>
              </a:rPr>
              <a:t> </a:t>
            </a:r>
          </a:p>
        </p:txBody>
      </p:sp>
      <p:sp>
        <p:nvSpPr>
          <p:cNvPr id="19465" name="Rectangle 9"/>
          <p:cNvSpPr>
            <a:spLocks noChangeArrowheads="1"/>
          </p:cNvSpPr>
          <p:nvPr/>
        </p:nvSpPr>
        <p:spPr bwMode="auto">
          <a:xfrm>
            <a:off x="2779713" y="2211388"/>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6" name="Rectangle 10"/>
          <p:cNvSpPr>
            <a:spLocks noChangeArrowheads="1"/>
          </p:cNvSpPr>
          <p:nvPr/>
        </p:nvSpPr>
        <p:spPr bwMode="auto">
          <a:xfrm>
            <a:off x="3367088" y="1720850"/>
            <a:ext cx="2005012" cy="3937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i="1">
                <a:solidFill>
                  <a:srgbClr val="000099"/>
                </a:solidFill>
                <a:latin typeface="Helvetica" pitchFamily="18" charset="0"/>
                <a:ea typeface="+mn-ea"/>
              </a:rPr>
              <a:t>  The Second</a:t>
            </a:r>
          </a:p>
        </p:txBody>
      </p:sp>
      <p:sp>
        <p:nvSpPr>
          <p:cNvPr id="19467" name="Rectangle 11"/>
          <p:cNvSpPr>
            <a:spLocks noChangeArrowheads="1"/>
          </p:cNvSpPr>
          <p:nvPr/>
        </p:nvSpPr>
        <p:spPr bwMode="auto">
          <a:xfrm>
            <a:off x="2551113" y="3582988"/>
            <a:ext cx="638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8" name="Rectangle 12"/>
          <p:cNvSpPr>
            <a:spLocks noChangeArrowheads="1"/>
          </p:cNvSpPr>
          <p:nvPr/>
        </p:nvSpPr>
        <p:spPr bwMode="auto">
          <a:xfrm>
            <a:off x="2779713" y="5627688"/>
            <a:ext cx="447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9"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9470" name="Rectangle 14"/>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9471"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68" name="Rectangle 32"/>
          <p:cNvSpPr>
            <a:spLocks noChangeArrowheads="1"/>
          </p:cNvSpPr>
          <p:nvPr/>
        </p:nvSpPr>
        <p:spPr bwMode="auto">
          <a:xfrm>
            <a:off x="4484688" y="1008063"/>
            <a:ext cx="180975" cy="377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endParaRPr lang="my-MM" sz="1900">
              <a:solidFill>
                <a:srgbClr val="000099"/>
              </a:solidFill>
              <a:latin typeface="Helvetica" pitchFamily="18" charset="0"/>
              <a:ea typeface="+mn-ea"/>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000099"/>
                </a:solidFill>
                <a:latin typeface="Times New Roman" charset="0"/>
              </a:rPr>
              <a:t>“</a:t>
            </a:r>
            <a:r>
              <a:rPr lang="en-US" sz="4800" b="0">
                <a:solidFill>
                  <a:srgbClr val="000099"/>
                </a:solidFill>
                <a:latin typeface="Times New Roman" charset="0"/>
              </a:rPr>
              <a:t>M</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C</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423971" name="Text Box 35"/>
          <p:cNvSpPr txBox="1">
            <a:spLocks noChangeArrowheads="1"/>
          </p:cNvSpPr>
          <p:nvPr/>
        </p:nvSpPr>
        <p:spPr bwMode="auto">
          <a:xfrm>
            <a:off x="4348163" y="3419475"/>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2800">
              <a:solidFill>
                <a:srgbClr val="000099"/>
              </a:solidFill>
              <a:latin typeface="Times New Roman" pitchFamily="18" charset="0"/>
              <a:ea typeface="+mn-ea"/>
            </a:endParaRPr>
          </a:p>
        </p:txBody>
      </p:sp>
      <p:sp>
        <p:nvSpPr>
          <p:cNvPr id="423972" name="Rectangle 36"/>
          <p:cNvSpPr>
            <a:spLocks noChangeArrowheads="1"/>
          </p:cNvSpPr>
          <p:nvPr/>
        </p:nvSpPr>
        <p:spPr bwMode="auto">
          <a:xfrm>
            <a:off x="2370138" y="3917950"/>
            <a:ext cx="4203700" cy="10747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3200">
                <a:solidFill>
                  <a:schemeClr val="folHlink"/>
                </a:solidFill>
                <a:latin typeface="WinInnwa" charset="0"/>
              </a:rPr>
              <a:t>  (tcef;BuD; 21 - 24 )</a:t>
            </a:r>
          </a:p>
          <a:p>
            <a:pPr algn="ctr"/>
            <a:r>
              <a:rPr lang="en-US" sz="3200">
                <a:solidFill>
                  <a:schemeClr val="folHlink"/>
                </a:solidFill>
                <a:latin typeface="WinInnwa" charset="0"/>
              </a:rPr>
              <a:t> vlrSla&amp;;qkdif&amp;mjyÏ|ef;csufrsm;</a:t>
            </a:r>
          </a:p>
        </p:txBody>
      </p:sp>
      <p:sp>
        <p:nvSpPr>
          <p:cNvPr id="423973" name="Text Box 37"/>
          <p:cNvSpPr txBox="1">
            <a:spLocks noChangeArrowheads="1"/>
          </p:cNvSpPr>
          <p:nvPr/>
        </p:nvSpPr>
        <p:spPr bwMode="auto">
          <a:xfrm>
            <a:off x="1519238" y="5141913"/>
            <a:ext cx="7837487" cy="12001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pPr>
            <a:r>
              <a:rPr lang="en-US" sz="2800">
                <a:solidFill>
                  <a:schemeClr val="folHlink"/>
                </a:solidFill>
                <a:latin typeface="WinInnwa" charset="0"/>
              </a:rPr>
              <a:t>         </a:t>
            </a:r>
            <a:r>
              <a:rPr lang="en-US" sz="2400">
                <a:solidFill>
                  <a:schemeClr val="folHlink"/>
                </a:solidFill>
                <a:latin typeface="WinInnwa" charset="0"/>
              </a:rPr>
              <a:t>udk,fa&amp;;ukd,fwmESif.qdkifaomjyKvkyfydkifcGif.?</a:t>
            </a:r>
          </a:p>
          <a:p>
            <a:pPr>
              <a:lnSpc>
                <a:spcPct val="60000"/>
              </a:lnSpc>
              <a:spcBef>
                <a:spcPct val="50000"/>
              </a:spcBef>
            </a:pPr>
            <a:r>
              <a:rPr lang="en-US" sz="2400">
                <a:solidFill>
                  <a:schemeClr val="folHlink"/>
                </a:solidFill>
                <a:latin typeface="WinInnwa" charset="0"/>
              </a:rPr>
              <a:t>       Opömypnf;ESif.qdkifaomjyKvkyfydkifcGif.?</a:t>
            </a:r>
          </a:p>
          <a:p>
            <a:pPr algn="ctr">
              <a:lnSpc>
                <a:spcPct val="60000"/>
              </a:lnSpc>
              <a:spcBef>
                <a:spcPct val="50000"/>
              </a:spcBef>
            </a:pPr>
            <a:r>
              <a:rPr lang="en-US" sz="2400">
                <a:solidFill>
                  <a:schemeClr val="folHlink"/>
                </a:solidFill>
                <a:latin typeface="WinInnwa" charset="0"/>
              </a:rPr>
              <a:t>      tusif.pm&amp;dwÅjynfhpHkhjcif;? ajzmifhrwfjcif;twGufvkdtyfcsufrsm;/</a:t>
            </a:r>
          </a:p>
        </p:txBody>
      </p:sp>
      <p:grpSp>
        <p:nvGrpSpPr>
          <p:cNvPr id="2" name="Group 38"/>
          <p:cNvGrpSpPr>
            <a:grpSpLocks/>
          </p:cNvGrpSpPr>
          <p:nvPr/>
        </p:nvGrpSpPr>
        <p:grpSpPr bwMode="auto">
          <a:xfrm>
            <a:off x="1905000" y="4419600"/>
            <a:ext cx="466725" cy="2001838"/>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423977" name="Text Box 41"/>
          <p:cNvSpPr txBox="1">
            <a:spLocks noChangeArrowheads="1"/>
          </p:cNvSpPr>
          <p:nvPr/>
        </p:nvSpPr>
        <p:spPr bwMode="auto">
          <a:xfrm>
            <a:off x="785813" y="5092700"/>
            <a:ext cx="1719262"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vlaerIb0</a:t>
            </a:r>
          </a:p>
        </p:txBody>
      </p:sp>
      <p:grpSp>
        <p:nvGrpSpPr>
          <p:cNvPr id="19481"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9498" name="Rectangle 50"/>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9499" name="Rectangle 51"/>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423991" name="Oval 55"/>
          <p:cNvSpPr>
            <a:spLocks noChangeArrowheads="1"/>
          </p:cNvSpPr>
          <p:nvPr/>
        </p:nvSpPr>
        <p:spPr bwMode="auto">
          <a:xfrm>
            <a:off x="2611438" y="4427538"/>
            <a:ext cx="1863725" cy="641350"/>
          </a:xfrm>
          <a:prstGeom prst="ellipse">
            <a:avLst/>
          </a:prstGeom>
          <a:noFill/>
          <a:ln w="5715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19483" name="Text Box 5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423996" name="Rectangle 60"/>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07</a:t>
            </a:r>
          </a:p>
        </p:txBody>
      </p:sp>
      <p:sp>
        <p:nvSpPr>
          <p:cNvPr id="19486" name="Text Box 6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19487" name="Rectangle 63"/>
          <p:cNvSpPr>
            <a:spLocks noChangeArrowheads="1"/>
          </p:cNvSpPr>
          <p:nvPr/>
        </p:nvSpPr>
        <p:spPr bwMode="auto">
          <a:xfrm>
            <a:off x="2700338" y="166688"/>
            <a:ext cx="32099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3600">
                <a:solidFill>
                  <a:schemeClr val="folHlink"/>
                </a:solidFill>
                <a:latin typeface="WinInnwa" charset="0"/>
              </a:rPr>
              <a:t>“</a:t>
            </a:r>
            <a:r>
              <a:rPr lang="en-US" sz="3600">
                <a:solidFill>
                  <a:schemeClr val="folHlink"/>
                </a:solidFill>
                <a:latin typeface="WinInnwa" charset="0"/>
              </a:rPr>
              <a:t>arma&amp;S ynwfcsuf</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19488" name="Rectangle 64"/>
          <p:cNvSpPr>
            <a:spLocks noChangeArrowheads="1"/>
          </p:cNvSpPr>
          <p:nvPr/>
        </p:nvSpPr>
        <p:spPr bwMode="auto">
          <a:xfrm>
            <a:off x="2544763" y="731838"/>
            <a:ext cx="457200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a:solidFill>
                  <a:schemeClr val="folHlink"/>
                </a:solidFill>
                <a:latin typeface="WinInnwa" charset="0"/>
              </a:rPr>
              <a:t>xGufajrmuf&amp;musrf;tcef;BuD; 20</a:t>
            </a:r>
          </a:p>
          <a:p>
            <a:r>
              <a:rPr lang="en-US" sz="2800">
                <a:solidFill>
                  <a:schemeClr val="folHlink"/>
                </a:solidFill>
                <a:latin typeface="WinInnwa" charset="0"/>
              </a:rPr>
              <a:t> ynwfawmfq,fyg;</a:t>
            </a:r>
          </a:p>
          <a:p>
            <a:r>
              <a:rPr lang="en-US" sz="2800">
                <a:solidFill>
                  <a:schemeClr val="folHlink"/>
                </a:solidFill>
                <a:latin typeface="WinInnwa" charset="0"/>
              </a:rPr>
              <a:t> </a:t>
            </a:r>
            <a:r>
              <a:rPr lang="ja-JP" altLang="en-US" sz="3600">
                <a:solidFill>
                  <a:schemeClr val="folHlink"/>
                </a:solidFill>
                <a:latin typeface="WinInnwa" charset="0"/>
              </a:rPr>
              <a:t>“</a:t>
            </a:r>
            <a:r>
              <a:rPr lang="en-US" sz="3600">
                <a:solidFill>
                  <a:schemeClr val="folHlink"/>
                </a:solidFill>
                <a:latin typeface="WinInnwa" charset="0"/>
              </a:rPr>
              <a:t>ynwffawmfq,fyg;</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19489" name="Rectangle 65"/>
          <p:cNvSpPr>
            <a:spLocks noChangeArrowheads="1"/>
          </p:cNvSpPr>
          <p:nvPr/>
        </p:nvSpPr>
        <p:spPr bwMode="auto">
          <a:xfrm>
            <a:off x="3600450" y="3260725"/>
            <a:ext cx="3619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a:t>;</a:t>
            </a:r>
            <a:r>
              <a:rPr lang="ja-JP" altLang="en-US"/>
              <a:t>”</a:t>
            </a:r>
            <a:endParaRPr lang="en-US"/>
          </a:p>
        </p:txBody>
      </p:sp>
      <p:sp>
        <p:nvSpPr>
          <p:cNvPr id="19490" name="Rectangle 66"/>
          <p:cNvSpPr>
            <a:spLocks noChangeArrowheads="1"/>
          </p:cNvSpPr>
          <p:nvPr/>
        </p:nvSpPr>
        <p:spPr bwMode="auto">
          <a:xfrm>
            <a:off x="2025650" y="2263775"/>
            <a:ext cx="7118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i="1">
                <a:solidFill>
                  <a:srgbClr val="99FF66"/>
                </a:solidFill>
                <a:latin typeface="WinInnwa" charset="0"/>
              </a:rPr>
              <a:t>yxrjyÏ|mef;csuf - - - </a:t>
            </a:r>
            <a:endParaRPr lang="en-US" sz="2400" i="1">
              <a:solidFill>
                <a:srgbClr val="00FF00"/>
              </a:solidFill>
              <a:latin typeface="WinInnwa" charset="0"/>
            </a:endParaRPr>
          </a:p>
          <a:p>
            <a:r>
              <a:rPr lang="en-US" sz="2400" i="1">
                <a:latin typeface="WinInnwa" charset="0"/>
              </a:rPr>
              <a:t> bk&amp;m;ociftwGufvkyfaqmif&amp;rnfhwm0ef (tcef;i,f 1 - 12 )</a:t>
            </a:r>
          </a:p>
        </p:txBody>
      </p:sp>
      <p:sp>
        <p:nvSpPr>
          <p:cNvPr id="19491" name="Rectangle 67"/>
          <p:cNvSpPr>
            <a:spLocks noChangeArrowheads="1"/>
          </p:cNvSpPr>
          <p:nvPr/>
        </p:nvSpPr>
        <p:spPr bwMode="auto">
          <a:xfrm>
            <a:off x="1731963" y="3016250"/>
            <a:ext cx="7412037"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i="1">
                <a:solidFill>
                  <a:srgbClr val="99FF99"/>
                </a:solidFill>
                <a:latin typeface="WinInnwa" charset="0"/>
              </a:rPr>
              <a:t>'kwd,jyÏ|mef;csuf - - -</a:t>
            </a:r>
          </a:p>
          <a:p>
            <a:r>
              <a:rPr lang="en-US" sz="2400" i="1">
                <a:solidFill>
                  <a:srgbClr val="99FF99"/>
                </a:solidFill>
                <a:latin typeface="WinInnwa" charset="0"/>
              </a:rPr>
              <a:t> </a:t>
            </a:r>
            <a:r>
              <a:rPr lang="en-US" sz="2800" i="1">
                <a:solidFill>
                  <a:srgbClr val="99FF99"/>
                </a:solidFill>
                <a:latin typeface="WinInnwa" charset="0"/>
              </a:rPr>
              <a:t>vlawGtwGufvkyfaqmif&amp;rnfhwm0ef (tcef;i,f 13-17)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ChangeArrowheads="1"/>
          </p:cNvSpPr>
          <p:nvPr/>
        </p:nvSpPr>
        <p:spPr bwMode="auto">
          <a:xfrm>
            <a:off x="590550" y="398463"/>
            <a:ext cx="755967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3600" dirty="0" err="1">
                <a:solidFill>
                  <a:srgbClr val="FFFF00"/>
                </a:solidFill>
                <a:latin typeface="WinInnwa" pitchFamily="2" charset="0"/>
              </a:rPr>
              <a:t>þwGif</a:t>
            </a:r>
            <a:r>
              <a:rPr lang="en-US" sz="4000" dirty="0" err="1">
                <a:solidFill>
                  <a:srgbClr val="FAFD00"/>
                </a:solidFill>
                <a:latin typeface="WinInnwa" pitchFamily="2" charset="0"/>
              </a:rPr>
              <a:t>a&amp;G;cs,fp&amp;mtcsufrsm</a:t>
            </a:r>
            <a:r>
              <a:rPr lang="en-US" sz="4000" dirty="0">
                <a:solidFill>
                  <a:srgbClr val="FAFD00"/>
                </a:solidFill>
                <a:latin typeface="WinInnwa" pitchFamily="2" charset="0"/>
              </a:rPr>
              <a:t>;&amp;</a:t>
            </a:r>
            <a:r>
              <a:rPr lang="en-US" sz="4000" dirty="0" err="1">
                <a:solidFill>
                  <a:srgbClr val="FAFD00"/>
                </a:solidFill>
                <a:latin typeface="WinInnwa" pitchFamily="2" charset="0"/>
              </a:rPr>
              <a:t>Sdonf</a:t>
            </a:r>
            <a:r>
              <a:rPr lang="en-US" sz="4000" dirty="0">
                <a:solidFill>
                  <a:srgbClr val="FAFD00"/>
                </a:solidFill>
                <a:latin typeface="WinInnwa" pitchFamily="2" charset="0"/>
              </a:rPr>
              <a:t> --- </a:t>
            </a:r>
          </a:p>
        </p:txBody>
      </p:sp>
      <p:sp>
        <p:nvSpPr>
          <p:cNvPr id="663557" name="Rectangle 5"/>
          <p:cNvSpPr>
            <a:spLocks noChangeArrowheads="1"/>
          </p:cNvSpPr>
          <p:nvPr/>
        </p:nvSpPr>
        <p:spPr bwMode="auto">
          <a:xfrm>
            <a:off x="523875" y="2797175"/>
            <a:ext cx="7886700" cy="3937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a:solidFill>
                  <a:srgbClr val="FAFD00"/>
                </a:solidFill>
                <a:latin typeface="Times New Roman" pitchFamily="18" charset="0"/>
              </a:rPr>
              <a:t> </a:t>
            </a:r>
            <a:endParaRPr lang="en-US" sz="2000">
              <a:solidFill>
                <a:srgbClr val="FAFD00"/>
              </a:solidFill>
              <a:latin typeface="Metrix-1" pitchFamily="18" charset="0"/>
            </a:endParaRPr>
          </a:p>
        </p:txBody>
      </p:sp>
      <p:sp>
        <p:nvSpPr>
          <p:cNvPr id="43012"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35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663560" name="Rectangle 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78</a:t>
            </a:r>
          </a:p>
        </p:txBody>
      </p:sp>
      <p:sp>
        <p:nvSpPr>
          <p:cNvPr id="43015" name="Text Box 9"/>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3</a:t>
            </a:r>
          </a:p>
        </p:txBody>
      </p:sp>
      <p:sp>
        <p:nvSpPr>
          <p:cNvPr id="43016" name="Rectangle 10"/>
          <p:cNvSpPr>
            <a:spLocks noChangeArrowheads="1"/>
          </p:cNvSpPr>
          <p:nvPr/>
        </p:nvSpPr>
        <p:spPr bwMode="auto">
          <a:xfrm>
            <a:off x="698500" y="1190625"/>
            <a:ext cx="80391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a:solidFill>
                  <a:srgbClr val="FAFD00"/>
                </a:solidFill>
                <a:latin typeface="WinInnwa" charset="0"/>
              </a:rPr>
              <a:t>1? tqufpyfr&amp;Sdbl;[kqkdvQufvspfvsL&amp;Skedkifonf/</a:t>
            </a:r>
          </a:p>
          <a:p>
            <a:r>
              <a:rPr lang="en-US" sz="3200">
                <a:solidFill>
                  <a:srgbClr val="FAFD00"/>
                </a:solidFill>
                <a:latin typeface="WinInnwa" charset="0"/>
              </a:rPr>
              <a:t>2? "r®a[mif;usrf;[kqkdvQuf Oayu©mjyKedkifonf/</a:t>
            </a:r>
          </a:p>
          <a:p>
            <a:r>
              <a:rPr lang="en-US" sz="3200">
                <a:solidFill>
                  <a:srgbClr val="FAFD00"/>
                </a:solidFill>
                <a:latin typeface="WinInnwa" charset="0"/>
              </a:rPr>
              <a:t>3/ t"dyÜg,fESif.zGifhqkdcsufrsm;onf </a:t>
            </a:r>
            <a:r>
              <a:rPr lang="en-US" sz="3200">
                <a:solidFill>
                  <a:srgbClr val="FFFF00"/>
                </a:solidFill>
                <a:latin typeface="WinInnwa" charset="0"/>
              </a:rPr>
              <a:t>þ</a:t>
            </a:r>
            <a:r>
              <a:rPr lang="en-US" sz="3200">
                <a:solidFill>
                  <a:srgbClr val="FAFD00"/>
                </a:solidFill>
                <a:latin typeface="WinInnwa" charset="0"/>
              </a:rPr>
              <a:t>urÇmBuD;\    	tem*wfESif.oufqdkifpGm  	ynmom;ygatmifzGifhqkdxm;onf [kqdkEdkifonf/  </a:t>
            </a:r>
          </a:p>
          <a:p>
            <a:endParaRPr lang="en-US" sz="2800">
              <a:solidFill>
                <a:srgbClr val="FFFFFF"/>
              </a:solidFill>
              <a:latin typeface="WinInnwa" charset="0"/>
            </a:endParaRPr>
          </a:p>
          <a:p>
            <a:r>
              <a:rPr lang="en-US" sz="2800">
                <a:solidFill>
                  <a:srgbClr val="FFFFFF"/>
                </a:solidFill>
                <a:latin typeface="WinInnwa" charset="0"/>
              </a:rPr>
              <a:t>eHygwf 3 udka&amp;G;r,fqkdvQif---</a:t>
            </a:r>
            <a:endParaRPr lang="my-MM" sz="2800">
              <a:solidFill>
                <a:srgbClr val="FFFFFF"/>
              </a:solidFill>
              <a:latin typeface="WinInnwa" charset="0"/>
            </a:endParaRPr>
          </a:p>
        </p:txBody>
      </p:sp>
      <p:sp>
        <p:nvSpPr>
          <p:cNvPr id="663564" name="Rectangle 12"/>
          <p:cNvSpPr>
            <a:spLocks noChangeArrowheads="1"/>
          </p:cNvSpPr>
          <p:nvPr/>
        </p:nvSpPr>
        <p:spPr bwMode="auto">
          <a:xfrm>
            <a:off x="0" y="4625975"/>
            <a:ext cx="8699500" cy="107473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dirty="0">
                <a:solidFill>
                  <a:srgbClr val="FAFD00"/>
                </a:solidFill>
                <a:latin typeface="WinInnwa" pitchFamily="2" charset="0"/>
              </a:rPr>
              <a:t> </a:t>
            </a:r>
            <a:r>
              <a:rPr lang="en-US" sz="3200" dirty="0">
                <a:solidFill>
                  <a:srgbClr val="FAFD00"/>
                </a:solidFill>
                <a:latin typeface="WinInnwa" pitchFamily="2" charset="0"/>
              </a:rPr>
              <a:t>4? </a:t>
            </a:r>
            <a:r>
              <a:rPr lang="en-US" sz="3200" dirty="0" err="1">
                <a:solidFill>
                  <a:srgbClr val="FAFD00"/>
                </a:solidFill>
                <a:latin typeface="WinInnwa" pitchFamily="2" charset="0"/>
              </a:rPr>
              <a:t>oifh&amp;Jhtem</a:t>
            </a:r>
            <a:r>
              <a:rPr lang="en-US" sz="3200" dirty="0">
                <a:solidFill>
                  <a:srgbClr val="FAFD00"/>
                </a:solidFill>
                <a:latin typeface="WinInnwa" pitchFamily="2" charset="0"/>
              </a:rPr>
              <a:t>*</a:t>
            </a:r>
            <a:r>
              <a:rPr lang="en-US" sz="3200" dirty="0" err="1">
                <a:solidFill>
                  <a:srgbClr val="FAFD00"/>
                </a:solidFill>
                <a:latin typeface="WinInnwa" pitchFamily="2" charset="0"/>
              </a:rPr>
              <a:t>wfESifh</a:t>
            </a:r>
            <a:r>
              <a:rPr lang="en-US" sz="3200" dirty="0">
                <a:solidFill>
                  <a:srgbClr val="FAFD00"/>
                </a:solidFill>
                <a:latin typeface="WinInnwa" pitchFamily="2" charset="0"/>
              </a:rPr>
              <a:t> </a:t>
            </a:r>
            <a:r>
              <a:rPr lang="en-US" sz="3200" dirty="0" err="1">
                <a:solidFill>
                  <a:srgbClr val="FAFD00"/>
                </a:solidFill>
                <a:latin typeface="WinInnwa" pitchFamily="2" charset="0"/>
              </a:rPr>
              <a:t>ocifa,&amp;Sltay:wGifxm</a:t>
            </a:r>
            <a:r>
              <a:rPr lang="en-US" sz="3200" dirty="0">
                <a:solidFill>
                  <a:srgbClr val="FAFD00"/>
                </a:solidFill>
                <a:latin typeface="WinInnwa" pitchFamily="2" charset="0"/>
              </a:rPr>
              <a:t>;&amp;</a:t>
            </a:r>
            <a:r>
              <a:rPr lang="en-US" sz="3200" dirty="0" err="1">
                <a:solidFill>
                  <a:srgbClr val="FAFD00"/>
                </a:solidFill>
                <a:latin typeface="WinInnwa" pitchFamily="2" charset="0"/>
              </a:rPr>
              <a:t>Sdaom</a:t>
            </a:r>
            <a:r>
              <a:rPr lang="en-US" sz="3200" dirty="0">
                <a:solidFill>
                  <a:srgbClr val="FAFD00"/>
                </a:solidFill>
                <a:latin typeface="WinInnwa" pitchFamily="2" charset="0"/>
              </a:rPr>
              <a:t> </a:t>
            </a:r>
            <a:r>
              <a:rPr lang="en-US" sz="3200" dirty="0" err="1">
                <a:solidFill>
                  <a:srgbClr val="FAFD00"/>
                </a:solidFill>
                <a:latin typeface="WinInnwa" pitchFamily="2" charset="0"/>
              </a:rPr>
              <a:t>oif</a:t>
            </a:r>
            <a:r>
              <a:rPr lang="en-US" sz="3200" dirty="0">
                <a:solidFill>
                  <a:srgbClr val="FAFD00"/>
                </a:solidFill>
                <a:latin typeface="WinInnwa" pitchFamily="2" charset="0"/>
              </a:rPr>
              <a:t>\</a:t>
            </a:r>
            <a:r>
              <a:rPr lang="en-US" sz="3200" dirty="0" err="1">
                <a:solidFill>
                  <a:srgbClr val="FAFD00"/>
                </a:solidFill>
                <a:latin typeface="WinInnwa" pitchFamily="2" charset="0"/>
              </a:rPr>
              <a:t>oabmxm;onftb,fodkU&amp;Sdonf</a:t>
            </a:r>
            <a:r>
              <a:rPr lang="en-US" sz="3200" dirty="0">
                <a:solidFill>
                  <a:srgbClr val="FAFD00"/>
                </a:solidFill>
                <a:latin typeface="WinInnwa" pitchFamily="2" charset="0"/>
              </a:rPr>
              <a:t> </a:t>
            </a:r>
            <a:r>
              <a:rPr lang="en-US" sz="3200" dirty="0" err="1">
                <a:solidFill>
                  <a:srgbClr val="FAFD00"/>
                </a:solidFill>
                <a:latin typeface="WinInnwa" pitchFamily="2" charset="0"/>
              </a:rPr>
              <a:t>qdkonfudkqHk;jzwfEdkifonf</a:t>
            </a:r>
            <a:r>
              <a:rPr lang="en-US" sz="3200" dirty="0">
                <a:solidFill>
                  <a:srgbClr val="FAFD00"/>
                </a:solidFill>
                <a:latin typeface="WinInnwa" pitchFamily="2" charset="0"/>
              </a:rPr>
              <a:t>/</a:t>
            </a:r>
          </a:p>
        </p:txBody>
      </p:sp>
    </p:spTree>
    <p:extLst>
      <p:ext uri="{BB962C8B-B14F-4D97-AF65-F5344CB8AC3E}">
        <p14:creationId xmlns:p14="http://schemas.microsoft.com/office/powerpoint/2010/main" val="3970431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3557"/>
                                        </p:tgtEl>
                                        <p:attrNameLst>
                                          <p:attrName>style.visibility</p:attrName>
                                        </p:attrNameLst>
                                      </p:cBhvr>
                                      <p:to>
                                        <p:strVal val="visible"/>
                                      </p:to>
                                    </p:set>
                                    <p:animEffect transition="in" filter="dissolve">
                                      <p:cBhvr>
                                        <p:cTn id="7" dur="500"/>
                                        <p:tgtEl>
                                          <p:spTgt spid="66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3564"/>
                                        </p:tgtEl>
                                        <p:attrNameLst>
                                          <p:attrName>style.visibility</p:attrName>
                                        </p:attrNameLst>
                                      </p:cBhvr>
                                      <p:to>
                                        <p:strVal val="visible"/>
                                      </p:to>
                                    </p:set>
                                    <p:animEffect transition="in" filter="dissolve">
                                      <p:cBhvr>
                                        <p:cTn id="12" dur="500"/>
                                        <p:tgtEl>
                                          <p:spTgt spid="66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7" grpId="0" autoUpdateAnimBg="0"/>
      <p:bldP spid="66356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4035"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50916" name="Rectangle 4"/>
          <p:cNvSpPr>
            <a:spLocks noChangeArrowheads="1"/>
          </p:cNvSpPr>
          <p:nvPr/>
        </p:nvSpPr>
        <p:spPr bwMode="auto">
          <a:xfrm>
            <a:off x="349250" y="760413"/>
            <a:ext cx="8362950" cy="15525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4000" dirty="0">
                <a:solidFill>
                  <a:srgbClr val="FAFD00"/>
                </a:solidFill>
                <a:latin typeface="WinInnwa" pitchFamily="2" charset="0"/>
              </a:rPr>
              <a:t> </a:t>
            </a:r>
            <a:r>
              <a:rPr lang="en-US" sz="4800" dirty="0" err="1">
                <a:solidFill>
                  <a:srgbClr val="FAFD00"/>
                </a:solidFill>
                <a:latin typeface="WinInnwa" pitchFamily="2" charset="0"/>
              </a:rPr>
              <a:t>ta</a:t>
            </a:r>
            <a:r>
              <a:rPr lang="en-US" sz="4800" dirty="0">
                <a:solidFill>
                  <a:srgbClr val="FAFD00"/>
                </a:solidFill>
                <a:latin typeface="WinInnwa" pitchFamily="2" charset="0"/>
              </a:rPr>
              <a:t>&amp;;</a:t>
            </a:r>
            <a:r>
              <a:rPr lang="en-US" sz="4800" dirty="0" err="1">
                <a:solidFill>
                  <a:srgbClr val="FAFD00"/>
                </a:solidFill>
                <a:latin typeface="WinInnwa" pitchFamily="2" charset="0"/>
              </a:rPr>
              <a:t>BuD;aomudk,fhukd,fudkar</a:t>
            </a:r>
            <a:r>
              <a:rPr lang="en-US" sz="4800" dirty="0">
                <a:solidFill>
                  <a:srgbClr val="FAFD00"/>
                </a:solidFill>
                <a:latin typeface="WinInnwa" pitchFamily="2" charset="0"/>
              </a:rPr>
              <a:t>;&amp;</a:t>
            </a:r>
            <a:r>
              <a:rPr lang="en-US" sz="4800" dirty="0" err="1">
                <a:solidFill>
                  <a:srgbClr val="FAFD00"/>
                </a:solidFill>
                <a:latin typeface="WinInnwa" pitchFamily="2" charset="0"/>
              </a:rPr>
              <a:t>rnfh</a:t>
            </a:r>
            <a:r>
              <a:rPr lang="en-US" sz="4800" dirty="0">
                <a:solidFill>
                  <a:srgbClr val="FAFD00"/>
                </a:solidFill>
                <a:latin typeface="WinInnwa" pitchFamily="2" charset="0"/>
              </a:rPr>
              <a:t> </a:t>
            </a:r>
            <a:r>
              <a:rPr lang="en-US" sz="4800" dirty="0" err="1">
                <a:solidFill>
                  <a:srgbClr val="FAFD00"/>
                </a:solidFill>
                <a:latin typeface="WinInnwa" pitchFamily="2" charset="0"/>
              </a:rPr>
              <a:t>ar;cGef</a:t>
            </a:r>
            <a:r>
              <a:rPr lang="en-US" sz="4800" dirty="0">
                <a:solidFill>
                  <a:srgbClr val="FAFD00"/>
                </a:solidFill>
                <a:latin typeface="WinInnwa" pitchFamily="2" charset="0"/>
              </a:rPr>
              <a:t>;</a:t>
            </a:r>
          </a:p>
        </p:txBody>
      </p:sp>
      <p:sp>
        <p:nvSpPr>
          <p:cNvPr id="550921" name="Rectangle 9"/>
          <p:cNvSpPr>
            <a:spLocks noChangeArrowheads="1"/>
          </p:cNvSpPr>
          <p:nvPr/>
        </p:nvSpPr>
        <p:spPr bwMode="auto">
          <a:xfrm>
            <a:off x="244475" y="2422525"/>
            <a:ext cx="8501063" cy="175101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5400" dirty="0" err="1">
                <a:solidFill>
                  <a:srgbClr val="FAFD00"/>
                </a:solidFill>
                <a:latin typeface="WinInnwa" pitchFamily="2" charset="0"/>
              </a:rPr>
              <a:t>EIwfuywfawmfonfrSefygovm</a:t>
            </a:r>
            <a:r>
              <a:rPr lang="en-US" sz="5400" dirty="0">
                <a:solidFill>
                  <a:srgbClr val="FAFD00"/>
                </a:solidFill>
                <a:latin typeface="WinInnwa" pitchFamily="2" charset="0"/>
              </a:rPr>
              <a:t>;/    </a:t>
            </a:r>
            <a:r>
              <a:rPr lang="en-US" sz="5400" dirty="0" err="1">
                <a:solidFill>
                  <a:srgbClr val="FAFD00"/>
                </a:solidFill>
                <a:latin typeface="WinInnwa" pitchFamily="2" charset="0"/>
              </a:rPr>
              <a:t>rSm;ygovm</a:t>
            </a:r>
            <a:r>
              <a:rPr lang="en-US" sz="5400" dirty="0">
                <a:solidFill>
                  <a:srgbClr val="FAFD00"/>
                </a:solidFill>
                <a:latin typeface="WinInnwa" pitchFamily="2" charset="0"/>
              </a:rPr>
              <a:t>;?</a:t>
            </a:r>
            <a:endParaRPr lang="en-US" sz="4000" dirty="0">
              <a:solidFill>
                <a:srgbClr val="FAFD00"/>
              </a:solidFill>
              <a:latin typeface="WinInnwa" pitchFamily="2" charset="0"/>
            </a:endParaRPr>
          </a:p>
        </p:txBody>
      </p:sp>
      <p:sp>
        <p:nvSpPr>
          <p:cNvPr id="550922" name="Rectangle 10"/>
          <p:cNvSpPr>
            <a:spLocks noChangeArrowheads="1"/>
          </p:cNvSpPr>
          <p:nvPr/>
        </p:nvSpPr>
        <p:spPr bwMode="auto">
          <a:xfrm>
            <a:off x="276225" y="4386263"/>
            <a:ext cx="8677275" cy="19177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a:solidFill>
                  <a:srgbClr val="FAFD00"/>
                </a:solidFill>
                <a:latin typeface="WinInnwa" charset="0"/>
              </a:rPr>
              <a:t> oifh\tajzonf tb,fuJ.odkUyifjzpfapumrl- ,kwÅd&amp;Sdaomtajzopfwpfckonf ay:xGufvmygawm.onf/</a:t>
            </a:r>
          </a:p>
        </p:txBody>
      </p:sp>
      <p:sp>
        <p:nvSpPr>
          <p:cNvPr id="44039" name="Text Box 11"/>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4040"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50928" name="Rectangle 1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80</a:t>
            </a:r>
          </a:p>
        </p:txBody>
      </p:sp>
      <p:sp>
        <p:nvSpPr>
          <p:cNvPr id="44043" name="Text Box 18"/>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2</a:t>
            </a:r>
          </a:p>
        </p:txBody>
      </p:sp>
    </p:spTree>
    <p:extLst>
      <p:ext uri="{BB962C8B-B14F-4D97-AF65-F5344CB8AC3E}">
        <p14:creationId xmlns:p14="http://schemas.microsoft.com/office/powerpoint/2010/main" val="14717618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dissolve">
                                      <p:cBhvr>
                                        <p:cTn id="7" dur="5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dissolve">
                                      <p:cBhvr>
                                        <p:cTn id="12" dur="5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5059"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46820" name="Rectangle 4"/>
          <p:cNvSpPr>
            <a:spLocks noChangeArrowheads="1"/>
          </p:cNvSpPr>
          <p:nvPr/>
        </p:nvSpPr>
        <p:spPr bwMode="auto">
          <a:xfrm>
            <a:off x="407988" y="1631950"/>
            <a:ext cx="8362950" cy="175101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5400">
                <a:solidFill>
                  <a:srgbClr val="FAFD00"/>
                </a:solidFill>
                <a:latin typeface="WinInnwa" charset="0"/>
              </a:rPr>
              <a:t> </a:t>
            </a:r>
            <a:r>
              <a:rPr lang="ja-JP" altLang="en-US" sz="5400">
                <a:solidFill>
                  <a:srgbClr val="FAFD00"/>
                </a:solidFill>
                <a:latin typeface="WinInnwa" charset="0"/>
              </a:rPr>
              <a:t>“</a:t>
            </a:r>
            <a:r>
              <a:rPr lang="en-US" sz="5400">
                <a:solidFill>
                  <a:srgbClr val="FAFD00"/>
                </a:solidFill>
                <a:latin typeface="WinInnwa" charset="0"/>
              </a:rPr>
              <a:t>a,&amp;SlonfuREkfyfwkdhtwGuf tb,fodkUjzpfoenf;/</a:t>
            </a:r>
          </a:p>
        </p:txBody>
      </p:sp>
      <p:sp>
        <p:nvSpPr>
          <p:cNvPr id="45061" name="Text Box 10"/>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5062"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46831" name="Rectangle 1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81</a:t>
            </a:r>
          </a:p>
        </p:txBody>
      </p:sp>
    </p:spTree>
    <p:extLst>
      <p:ext uri="{BB962C8B-B14F-4D97-AF65-F5344CB8AC3E}">
        <p14:creationId xmlns:p14="http://schemas.microsoft.com/office/powerpoint/2010/main" val="2373387419"/>
      </p:ext>
    </p:extLst>
  </p:cSld>
  <p:clrMapOvr>
    <a:masterClrMapping/>
  </p:clrMapOvr>
  <p:transition>
    <p:wheel spokes="0"/>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sz="1400" b="0">
              <a:solidFill>
                <a:srgbClr val="FFFFFF"/>
              </a:solidFill>
              <a:latin typeface="Helvetica" charset="0"/>
            </a:endParaRPr>
          </a:p>
        </p:txBody>
      </p:sp>
      <p:sp>
        <p:nvSpPr>
          <p:cNvPr id="46083"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1" name="Rectangle 5"/>
          <p:cNvSpPr>
            <a:spLocks noChangeArrowheads="1"/>
          </p:cNvSpPr>
          <p:nvPr/>
        </p:nvSpPr>
        <p:spPr bwMode="auto">
          <a:xfrm>
            <a:off x="469900" y="1504950"/>
            <a:ext cx="8362950"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400">
                <a:solidFill>
                  <a:srgbClr val="FAFD00"/>
                </a:solidFill>
                <a:latin typeface="Helvetica" charset="0"/>
              </a:rPr>
              <a:t>                                                                                </a:t>
            </a:r>
            <a:endParaRPr lang="en-US">
              <a:solidFill>
                <a:srgbClr val="FAFD00"/>
              </a:solidFill>
              <a:latin typeface="Helvetica" charset="0"/>
            </a:endParaRPr>
          </a:p>
        </p:txBody>
      </p:sp>
      <p:sp>
        <p:nvSpPr>
          <p:cNvPr id="551945" name="Text Box 9"/>
          <p:cNvSpPr txBox="1">
            <a:spLocks noChangeArrowheads="1"/>
          </p:cNvSpPr>
          <p:nvPr/>
        </p:nvSpPr>
        <p:spPr bwMode="auto">
          <a:xfrm>
            <a:off x="469900" y="2232025"/>
            <a:ext cx="8550275"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551946" name="Text Box 10"/>
          <p:cNvSpPr txBox="1">
            <a:spLocks noChangeArrowheads="1"/>
          </p:cNvSpPr>
          <p:nvPr/>
        </p:nvSpPr>
        <p:spPr bwMode="auto">
          <a:xfrm>
            <a:off x="460375" y="3333750"/>
            <a:ext cx="8297863"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551947" name="Text Box 11"/>
          <p:cNvSpPr txBox="1">
            <a:spLocks noChangeArrowheads="1"/>
          </p:cNvSpPr>
          <p:nvPr/>
        </p:nvSpPr>
        <p:spPr bwMode="auto">
          <a:xfrm>
            <a:off x="460375" y="769938"/>
            <a:ext cx="8258175" cy="4524375"/>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defRPr/>
            </a:pPr>
            <a:r>
              <a:rPr lang="en-US" sz="3200" dirty="0">
                <a:solidFill>
                  <a:srgbClr val="FAFD00"/>
                </a:solidFill>
                <a:latin typeface="WinInnwa" pitchFamily="2" charset="0"/>
              </a:rPr>
              <a:t>  uRefawmfonfa,&amp;Sltay:wGifvlawGxm;aomt,ltqrSm;wpfckukdumuG,fzkdhtoifhjzpfonf? </a:t>
            </a:r>
            <a:r>
              <a:rPr lang="en-US" sz="3200" dirty="0" err="1">
                <a:solidFill>
                  <a:srgbClr val="FAFD00"/>
                </a:solidFill>
                <a:latin typeface="WinInnwa" pitchFamily="2" charset="0"/>
              </a:rPr>
              <a:t>xdkt&amp;mrSm</a:t>
            </a:r>
            <a:r>
              <a:rPr lang="en-US" sz="3200" dirty="0">
                <a:solidFill>
                  <a:srgbClr val="FAFD00"/>
                </a:solidFill>
                <a:latin typeface="WinInnwa" pitchFamily="2" charset="0"/>
              </a:rPr>
              <a:t> </a:t>
            </a:r>
            <a:r>
              <a:rPr lang="en-US" sz="3200" dirty="0" err="1">
                <a:solidFill>
                  <a:srgbClr val="FAFD00"/>
                </a:solidFill>
                <a:latin typeface="WinInnwa" pitchFamily="2" charset="0"/>
              </a:rPr>
              <a:t>wpfcsKdUhaomolawGonfa,&amp;Sludk</a:t>
            </a:r>
            <a:r>
              <a:rPr lang="en-US" sz="3200" dirty="0">
                <a:solidFill>
                  <a:srgbClr val="FAFD00"/>
                </a:solidFill>
                <a:latin typeface="WinInnwa" pitchFamily="2" charset="0"/>
              </a:rPr>
              <a:t>     </a:t>
            </a:r>
            <a:r>
              <a:rPr lang="en-US" sz="3200" dirty="0" err="1">
                <a:solidFill>
                  <a:srgbClr val="FAFD00"/>
                </a:solidFill>
                <a:latin typeface="WinInnwa" pitchFamily="2" charset="0"/>
              </a:rPr>
              <a:t>q&amp;maumif;wpfa,muftaejzif.omvufcHjyD</a:t>
            </a:r>
            <a:r>
              <a:rPr lang="en-US" sz="3200" dirty="0">
                <a:solidFill>
                  <a:srgbClr val="FAFD00"/>
                </a:solidFill>
                <a:latin typeface="WinInnwa" pitchFamily="2" charset="0"/>
              </a:rPr>
              <a:t>;?</a:t>
            </a:r>
            <a:r>
              <a:rPr lang="en-US" sz="3200" dirty="0" err="1">
                <a:solidFill>
                  <a:srgbClr val="FAFD00"/>
                </a:solidFill>
                <a:latin typeface="WinInnwa" pitchFamily="2" charset="0"/>
              </a:rPr>
              <a:t>olhwdkU</a:t>
            </a:r>
            <a:r>
              <a:rPr lang="en-US" sz="3200" dirty="0">
                <a:solidFill>
                  <a:srgbClr val="FAFD00"/>
                </a:solidFill>
                <a:latin typeface="WinInnwa" pitchFamily="2" charset="0"/>
              </a:rPr>
              <a:t>\ </a:t>
            </a:r>
            <a:r>
              <a:rPr lang="en-US" sz="3200" dirty="0" err="1">
                <a:solidFill>
                  <a:srgbClr val="FAFD00"/>
                </a:solidFill>
                <a:latin typeface="WinInnwa" pitchFamily="2" charset="0"/>
              </a:rPr>
              <a:t>bk&amp;m;jzpfjcif;udk</a:t>
            </a:r>
            <a:r>
              <a:rPr lang="en-US" sz="3200" dirty="0">
                <a:solidFill>
                  <a:srgbClr val="FAFD00"/>
                </a:solidFill>
                <a:latin typeface="WinInnwa" pitchFamily="2" charset="0"/>
              </a:rPr>
              <a:t>  </a:t>
            </a:r>
            <a:r>
              <a:rPr lang="en-US" sz="3200" dirty="0" err="1">
                <a:solidFill>
                  <a:srgbClr val="FAFD00"/>
                </a:solidFill>
                <a:latin typeface="WinInnwa" pitchFamily="2" charset="0"/>
              </a:rPr>
              <a:t>jiif;y,fBuonf</a:t>
            </a:r>
            <a:r>
              <a:rPr lang="en-US" sz="3200" dirty="0">
                <a:solidFill>
                  <a:srgbClr val="FAFD00"/>
                </a:solidFill>
                <a:latin typeface="WinInnwa" pitchFamily="2" charset="0"/>
              </a:rPr>
              <a:t>/ </a:t>
            </a:r>
            <a:r>
              <a:rPr lang="en-US" sz="3200" dirty="0" err="1">
                <a:solidFill>
                  <a:srgbClr val="FFFF00"/>
                </a:solidFill>
                <a:latin typeface="WinInnwa" pitchFamily="2" charset="0"/>
              </a:rPr>
              <a:t>þuJ.odkUrjzpfoif.yg</a:t>
            </a:r>
            <a:r>
              <a:rPr lang="en-US" sz="3200" dirty="0">
                <a:solidFill>
                  <a:srgbClr val="FFFF00"/>
                </a:solidFill>
                <a:latin typeface="WinInnwa" pitchFamily="2" charset="0"/>
              </a:rPr>
              <a:t>/</a:t>
            </a:r>
          </a:p>
          <a:p>
            <a:pPr algn="ctr">
              <a:defRPr/>
            </a:pPr>
            <a:r>
              <a:rPr lang="en-US" sz="3200" dirty="0" err="1">
                <a:solidFill>
                  <a:srgbClr val="FAFD00"/>
                </a:solidFill>
                <a:latin typeface="WinInnwa" pitchFamily="2" charset="0"/>
              </a:rPr>
              <a:t>tb,faBumif.enf</a:t>
            </a:r>
            <a:r>
              <a:rPr lang="en-US" sz="3200" dirty="0">
                <a:solidFill>
                  <a:srgbClr val="FAFD00"/>
                </a:solidFill>
                <a:latin typeface="WinInnwa" pitchFamily="2" charset="0"/>
              </a:rPr>
              <a:t>;[</a:t>
            </a:r>
            <a:r>
              <a:rPr lang="en-US" sz="3200" dirty="0" err="1">
                <a:solidFill>
                  <a:srgbClr val="FAFD00"/>
                </a:solidFill>
                <a:latin typeface="WinInnwa" pitchFamily="2" charset="0"/>
              </a:rPr>
              <a:t>lrlum</a:t>
            </a:r>
            <a:r>
              <a:rPr lang="en-US" sz="3200" dirty="0">
                <a:solidFill>
                  <a:srgbClr val="FAFD00"/>
                </a:solidFill>
                <a:latin typeface="WinInnwa" pitchFamily="2" charset="0"/>
              </a:rPr>
              <a:t>;? omrefvlwpfa,mufonfc&amp;pfawmfoGefoifuJ.odkUajymvkduf&amp;HkESif.q&amp;maumif;wpfa,mufjzpfrvmEdkifyg/</a:t>
            </a:r>
            <a:r>
              <a:rPr lang="en-US" sz="2400" dirty="0">
                <a:solidFill>
                  <a:srgbClr val="FAFD00"/>
                </a:solidFill>
                <a:latin typeface="WinInnwa" pitchFamily="2" charset="0"/>
              </a:rPr>
              <a:t>                                              </a:t>
            </a:r>
          </a:p>
        </p:txBody>
      </p:sp>
      <p:sp>
        <p:nvSpPr>
          <p:cNvPr id="551948" name="Text Box 12"/>
          <p:cNvSpPr txBox="1">
            <a:spLocks noChangeArrowheads="1"/>
          </p:cNvSpPr>
          <p:nvPr/>
        </p:nvSpPr>
        <p:spPr bwMode="auto">
          <a:xfrm>
            <a:off x="460375" y="4441825"/>
            <a:ext cx="8313738" cy="457200"/>
          </a:xfrm>
          <a:prstGeom prst="rect">
            <a:avLst/>
          </a:prstGeom>
          <a:noFill/>
          <a:ln w="9525">
            <a:noFill/>
            <a:miter lim="800000"/>
            <a:headEnd/>
            <a:tailEnd/>
          </a:ln>
          <a:effectLst>
            <a:outerShdw dist="81320" dir="3080412" algn="ctr" rotWithShape="0">
              <a:schemeClr val="bg2"/>
            </a:outerShdw>
          </a:effectLst>
        </p:spPr>
        <p:txBody>
          <a:bodyPr>
            <a:spAutoFit/>
          </a:bodyPr>
          <a:lstStyle/>
          <a:p>
            <a:pPr>
              <a:defRPr/>
            </a:pPr>
            <a:r>
              <a:rPr lang="en-US" sz="2400">
                <a:solidFill>
                  <a:srgbClr val="FAFD00"/>
                </a:solidFill>
                <a:latin typeface="Helvetica" charset="0"/>
              </a:rPr>
              <a:t>               </a:t>
            </a:r>
            <a:endParaRPr lang="en-US" sz="1800" b="0">
              <a:solidFill>
                <a:srgbClr val="FFFFFF"/>
              </a:solidFill>
              <a:latin typeface="Helvetica" charset="0"/>
            </a:endParaRPr>
          </a:p>
        </p:txBody>
      </p:sp>
      <p:sp>
        <p:nvSpPr>
          <p:cNvPr id="551950" name="Text Box 14"/>
          <p:cNvSpPr txBox="1">
            <a:spLocks noChangeArrowheads="1"/>
          </p:cNvSpPr>
          <p:nvPr/>
        </p:nvSpPr>
        <p:spPr bwMode="auto">
          <a:xfrm>
            <a:off x="469900" y="2603500"/>
            <a:ext cx="8347075"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defRPr/>
            </a:pPr>
            <a:r>
              <a:rPr lang="en-US" sz="2400">
                <a:solidFill>
                  <a:srgbClr val="FAFD00"/>
                </a:solidFill>
                <a:latin typeface="Helvetica" charset="0"/>
              </a:rPr>
              <a:t>	</a:t>
            </a:r>
            <a:endParaRPr lang="en-US">
              <a:solidFill>
                <a:srgbClr val="FFFFFF"/>
              </a:solidFill>
              <a:latin typeface="Comic Sans MS" pitchFamily="66" charset="0"/>
            </a:endParaRPr>
          </a:p>
        </p:txBody>
      </p:sp>
      <p:sp>
        <p:nvSpPr>
          <p:cNvPr id="46090" name="Text Box 15"/>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6091"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51956" name="Rectangle 2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82</a:t>
            </a:r>
          </a:p>
        </p:txBody>
      </p:sp>
      <p:sp>
        <p:nvSpPr>
          <p:cNvPr id="46094" name="Text Box 22"/>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7</a:t>
            </a:r>
          </a:p>
        </p:txBody>
      </p:sp>
    </p:spTree>
    <p:extLst>
      <p:ext uri="{BB962C8B-B14F-4D97-AF65-F5344CB8AC3E}">
        <p14:creationId xmlns:p14="http://schemas.microsoft.com/office/powerpoint/2010/main" val="69600459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41"/>
                                        </p:tgtEl>
                                        <p:attrNameLst>
                                          <p:attrName>style.visibility</p:attrName>
                                        </p:attrNameLst>
                                      </p:cBhvr>
                                      <p:to>
                                        <p:strVal val="visible"/>
                                      </p:to>
                                    </p:set>
                                    <p:animEffect transition="in" filter="dissolve">
                                      <p:cBhvr>
                                        <p:cTn id="7" dur="500"/>
                                        <p:tgtEl>
                                          <p:spTgt spid="551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1945"/>
                                        </p:tgtEl>
                                        <p:attrNameLst>
                                          <p:attrName>style.visibility</p:attrName>
                                        </p:attrNameLst>
                                      </p:cBhvr>
                                      <p:to>
                                        <p:strVal val="visible"/>
                                      </p:to>
                                    </p:set>
                                    <p:animEffect transition="in" filter="dissolve">
                                      <p:cBhvr>
                                        <p:cTn id="12" dur="500"/>
                                        <p:tgtEl>
                                          <p:spTgt spid="5519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1950"/>
                                        </p:tgtEl>
                                        <p:attrNameLst>
                                          <p:attrName>style.visibility</p:attrName>
                                        </p:attrNameLst>
                                      </p:cBhvr>
                                      <p:to>
                                        <p:strVal val="visible"/>
                                      </p:to>
                                    </p:set>
                                    <p:animEffect transition="in" filter="dissolve">
                                      <p:cBhvr>
                                        <p:cTn id="17" dur="500"/>
                                        <p:tgtEl>
                                          <p:spTgt spid="5519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1946"/>
                                        </p:tgtEl>
                                        <p:attrNameLst>
                                          <p:attrName>style.visibility</p:attrName>
                                        </p:attrNameLst>
                                      </p:cBhvr>
                                      <p:to>
                                        <p:strVal val="visible"/>
                                      </p:to>
                                    </p:set>
                                    <p:animEffect transition="in" filter="dissolve">
                                      <p:cBhvr>
                                        <p:cTn id="22" dur="500"/>
                                        <p:tgtEl>
                                          <p:spTgt spid="551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1947"/>
                                        </p:tgtEl>
                                        <p:attrNameLst>
                                          <p:attrName>style.visibility</p:attrName>
                                        </p:attrNameLst>
                                      </p:cBhvr>
                                      <p:to>
                                        <p:strVal val="visible"/>
                                      </p:to>
                                    </p:set>
                                    <p:animEffect transition="in" filter="dissolve">
                                      <p:cBhvr>
                                        <p:cTn id="27" dur="500"/>
                                        <p:tgtEl>
                                          <p:spTgt spid="5519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51948"/>
                                        </p:tgtEl>
                                        <p:attrNameLst>
                                          <p:attrName>style.visibility</p:attrName>
                                        </p:attrNameLst>
                                      </p:cBhvr>
                                      <p:to>
                                        <p:strVal val="visible"/>
                                      </p:to>
                                    </p:set>
                                    <p:animEffect transition="in" filter="dissolve">
                                      <p:cBhvr>
                                        <p:cTn id="32" dur="5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my-MM" b="0">
              <a:solidFill>
                <a:srgbClr val="FFFFFF"/>
              </a:solidFill>
            </a:endParaRPr>
          </a:p>
        </p:txBody>
      </p:sp>
      <p:sp>
        <p:nvSpPr>
          <p:cNvPr id="47107" name="Text Box 3"/>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79588" name="Rectangle 4"/>
          <p:cNvSpPr>
            <a:spLocks noChangeArrowheads="1"/>
          </p:cNvSpPr>
          <p:nvPr/>
        </p:nvSpPr>
        <p:spPr bwMode="auto">
          <a:xfrm>
            <a:off x="407988" y="1163638"/>
            <a:ext cx="8362950" cy="34131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ja-JP" altLang="en-US" sz="5400">
                <a:solidFill>
                  <a:srgbClr val="FAFD00"/>
                </a:solidFill>
                <a:latin typeface="WinInnwa" charset="0"/>
              </a:rPr>
              <a:t>“</a:t>
            </a:r>
            <a:r>
              <a:rPr lang="en-US" sz="5400">
                <a:solidFill>
                  <a:srgbClr val="FAFD00"/>
                </a:solidFill>
                <a:latin typeface="WinInnwa" charset="0"/>
              </a:rPr>
              <a:t>xkdhaBumifhaemufwpfBudrf </a:t>
            </a:r>
            <a:r>
              <a:rPr lang="en-US" sz="5400">
                <a:solidFill>
                  <a:srgbClr val="FFFF00"/>
                </a:solidFill>
                <a:latin typeface="WinInnwa" charset="0"/>
              </a:rPr>
              <a:t>þ</a:t>
            </a:r>
            <a:r>
              <a:rPr lang="en-US" sz="5400">
                <a:solidFill>
                  <a:srgbClr val="FAFD00"/>
                </a:solidFill>
                <a:latin typeface="WinInnwa" charset="0"/>
              </a:rPr>
              <a:t>ar;cGef;udkar;&amp;vQif a,&amp;Slonfoif\twGuf tb,folenf;/</a:t>
            </a:r>
            <a:r>
              <a:rPr lang="ja-JP" altLang="en-US" sz="5400">
                <a:solidFill>
                  <a:srgbClr val="FAFD00"/>
                </a:solidFill>
                <a:latin typeface="WinInnwa" charset="0"/>
              </a:rPr>
              <a:t>”</a:t>
            </a:r>
            <a:endParaRPr lang="en-US" sz="5400">
              <a:solidFill>
                <a:srgbClr val="FAFD00"/>
              </a:solidFill>
              <a:latin typeface="WinInnwa" charset="0"/>
            </a:endParaRPr>
          </a:p>
        </p:txBody>
      </p:sp>
      <p:sp>
        <p:nvSpPr>
          <p:cNvPr id="47109" name="Text Box 5"/>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7110"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79594" name="Rectangle 1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83</a:t>
            </a:r>
          </a:p>
        </p:txBody>
      </p:sp>
    </p:spTree>
    <p:extLst>
      <p:ext uri="{BB962C8B-B14F-4D97-AF65-F5344CB8AC3E}">
        <p14:creationId xmlns:p14="http://schemas.microsoft.com/office/powerpoint/2010/main" val="1844399827"/>
      </p:ext>
    </p:extLst>
  </p:cSld>
  <p:clrMapOvr>
    <a:masterClrMapping/>
  </p:clrMapOvr>
  <p:transition>
    <p:wheel spokes="0"/>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2">
            <a:lum contrast="12000"/>
          </a:blip>
          <a:srcRect/>
          <a:stretch>
            <a:fillRect/>
          </a:stretch>
        </p:blipFill>
        <p:spPr bwMode="auto">
          <a:xfrm>
            <a:off x="146050" y="219075"/>
            <a:ext cx="2541588" cy="1984375"/>
          </a:xfrm>
          <a:prstGeom prst="rect">
            <a:avLst/>
          </a:prstGeom>
          <a:noFill/>
          <a:effectLst>
            <a:outerShdw dist="35921" dir="2700000" algn="ctr" rotWithShape="0">
              <a:schemeClr val="bg2"/>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chemeClr val="bg2"/>
            </a:outerShdw>
          </a:effectLst>
        </p:spPr>
        <p:txBody>
          <a:bodyPr wrap="none" anchor="ctr"/>
          <a:lstStyle/>
          <a:p>
            <a:pPr algn="ctr">
              <a:defRPr/>
            </a:pPr>
            <a:endParaRPr lang="my-MM" sz="2400" b="0">
              <a:solidFill>
                <a:srgbClr val="FFEC14"/>
              </a:solidFill>
              <a:latin typeface="Times" charset="0"/>
            </a:endParaRPr>
          </a:p>
        </p:txBody>
      </p:sp>
      <p:sp>
        <p:nvSpPr>
          <p:cNvPr id="524293" name="Text Box 5"/>
          <p:cNvSpPr txBox="1">
            <a:spLocks noChangeArrowheads="1"/>
          </p:cNvSpPr>
          <p:nvPr/>
        </p:nvSpPr>
        <p:spPr bwMode="auto">
          <a:xfrm>
            <a:off x="576263" y="1995488"/>
            <a:ext cx="8742362" cy="3633787"/>
          </a:xfrm>
          <a:prstGeom prst="rect">
            <a:avLst/>
          </a:prstGeom>
          <a:noFill/>
          <a:ln w="9525">
            <a:noFill/>
            <a:miter lim="800000"/>
            <a:headEnd/>
            <a:tailEnd/>
          </a:ln>
          <a:effectLst>
            <a:outerShdw dist="63500" dir="3187806" algn="ctr" rotWithShape="0">
              <a:schemeClr val="bg2"/>
            </a:outerShdw>
          </a:effectLst>
        </p:spPr>
        <p:txBody>
          <a:bodyP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spcBef>
                <a:spcPct val="50000"/>
              </a:spcBef>
            </a:pPr>
            <a:r>
              <a:rPr lang="en-US" sz="2400">
                <a:solidFill>
                  <a:srgbClr val="FFFF00"/>
                </a:solidFill>
                <a:latin typeface="WinInnwa" charset="0"/>
              </a:rPr>
              <a:t>                  </a:t>
            </a:r>
            <a:r>
              <a:rPr lang="en-US" sz="3600">
                <a:solidFill>
                  <a:srgbClr val="FFFF00"/>
                </a:solidFill>
                <a:latin typeface="WinInnwa" charset="0"/>
              </a:rPr>
              <a:t>aomhcsuf - - - usrf;pmtkyfwGJrS</a:t>
            </a:r>
          </a:p>
          <a:p>
            <a:pPr>
              <a:spcBef>
                <a:spcPct val="50000"/>
              </a:spcBef>
            </a:pPr>
            <a:r>
              <a:rPr lang="en-US" sz="2400">
                <a:solidFill>
                  <a:srgbClr val="FFFF00"/>
                </a:solidFill>
                <a:latin typeface="WinInnwa" charset="0"/>
              </a:rPr>
              <a:t>•</a:t>
            </a:r>
            <a:r>
              <a:rPr lang="en-US">
                <a:solidFill>
                  <a:srgbClr val="FFFF00"/>
                </a:solidFill>
                <a:latin typeface="WinInnwa" charset="0"/>
              </a:rPr>
              <a:t>or®musrf;pmtkyfwGJzGifh&amp;ef pdwful;OmPfaomh - - - ?</a:t>
            </a:r>
            <a:endParaRPr lang="en-US" sz="2400">
              <a:solidFill>
                <a:srgbClr val="FFFF00"/>
              </a:solidFill>
              <a:latin typeface="WinInnwa" charset="0"/>
            </a:endParaRPr>
          </a:p>
          <a:p>
            <a:pPr>
              <a:spcBef>
                <a:spcPct val="50000"/>
              </a:spcBef>
            </a:pPr>
            <a:r>
              <a:rPr lang="en-US" sz="2400">
                <a:solidFill>
                  <a:srgbClr val="FFFF00"/>
                </a:solidFill>
                <a:latin typeface="WinInnwa" charset="0"/>
              </a:rPr>
              <a:t>•</a:t>
            </a:r>
            <a:r>
              <a:rPr lang="en-US">
                <a:solidFill>
                  <a:srgbClr val="FFFF00"/>
                </a:solidFill>
                <a:latin typeface="WinInnwa" charset="0"/>
              </a:rPr>
              <a:t>usrf;pmxJü&amp;Sdaom tjzpftysufrsm;jzpfyGm;&amp;mae&amp;mrsm;\pdwful;jyajryHk?</a:t>
            </a:r>
            <a:endParaRPr lang="en-US" sz="2400">
              <a:solidFill>
                <a:srgbClr val="FFFF00"/>
              </a:solidFill>
              <a:latin typeface="WinInnwa" charset="0"/>
            </a:endParaRPr>
          </a:p>
          <a:p>
            <a:pPr>
              <a:spcBef>
                <a:spcPct val="50000"/>
              </a:spcBef>
            </a:pPr>
            <a:r>
              <a:rPr lang="en-US" sz="2400">
                <a:solidFill>
                  <a:srgbClr val="FFFF00"/>
                </a:solidFill>
                <a:latin typeface="WinInnwa" charset="0"/>
              </a:rPr>
              <a:t>•</a:t>
            </a:r>
            <a:r>
              <a:rPr lang="en-US">
                <a:solidFill>
                  <a:srgbClr val="FFFF00"/>
                </a:solidFill>
                <a:latin typeface="WinInnwa" charset="0"/>
              </a:rPr>
              <a:t>usrf;pmyHkjyift&amp;if;tjrpf - ouú&amp;pftpOftvkdufa&amp;;rSwfxm;jcif;?</a:t>
            </a:r>
            <a:endParaRPr lang="en-US" sz="2400">
              <a:solidFill>
                <a:srgbClr val="FFFF00"/>
              </a:solidFill>
              <a:latin typeface="WinInnwa" charset="0"/>
            </a:endParaRPr>
          </a:p>
          <a:p>
            <a:pPr>
              <a:spcBef>
                <a:spcPct val="50000"/>
              </a:spcBef>
            </a:pPr>
            <a:r>
              <a:rPr lang="en-US" sz="2400">
                <a:solidFill>
                  <a:srgbClr val="FFFF00"/>
                </a:solidFill>
                <a:latin typeface="WinInnwa" charset="0"/>
              </a:rPr>
              <a:t>•</a:t>
            </a:r>
            <a:r>
              <a:rPr lang="en-US">
                <a:solidFill>
                  <a:srgbClr val="FFFF00"/>
                </a:solidFill>
                <a:latin typeface="WinInnwa" charset="0"/>
              </a:rPr>
              <a:t>c&amp;pfawmf\omoemonftmjA[HtaBumif;t&amp;ma&amp;;om;xm;aomusrf;ESif. wkduf&amp;dkufqufEG,faeonf?</a:t>
            </a:r>
          </a:p>
        </p:txBody>
      </p:sp>
      <p:sp>
        <p:nvSpPr>
          <p:cNvPr id="524294" name="AutoShape 6"/>
          <p:cNvSpPr>
            <a:spLocks noChangeArrowheads="1"/>
          </p:cNvSpPr>
          <p:nvPr/>
        </p:nvSpPr>
        <p:spPr bwMode="auto">
          <a:xfrm>
            <a:off x="487363" y="4625975"/>
            <a:ext cx="8656637" cy="1074738"/>
          </a:xfrm>
          <a:prstGeom prst="roundRect">
            <a:avLst>
              <a:gd name="adj" fmla="val 16667"/>
            </a:avLst>
          </a:prstGeom>
          <a:noFill/>
          <a:ln w="76200">
            <a:solidFill>
              <a:srgbClr val="1FCC16"/>
            </a:solidFill>
            <a:round/>
            <a:headEnd/>
            <a:tailEnd/>
          </a:ln>
          <a:effectLst>
            <a:outerShdw dist="81320" dir="3080412" algn="ctr" rotWithShape="0">
              <a:schemeClr val="bg2"/>
            </a:outerShdw>
          </a:effectLst>
        </p:spPr>
        <p:txBody>
          <a:bodyPr wrap="none" anchor="ctr"/>
          <a:lstStyle/>
          <a:p>
            <a:pPr>
              <a:defRPr/>
            </a:pPr>
            <a:endParaRPr lang="en-SG" sz="2800">
              <a:solidFill>
                <a:srgbClr val="FFFFFF"/>
              </a:solidFill>
              <a:effectLst>
                <a:outerShdw blurRad="38100" dist="38100" dir="2700000" algn="tl">
                  <a:srgbClr val="000000">
                    <a:alpha val="43137"/>
                  </a:srgbClr>
                </a:outerShdw>
              </a:effectLst>
              <a:latin typeface="Wwin_Burmese1" pitchFamily="2" charset="0"/>
            </a:endParaRPr>
          </a:p>
        </p:txBody>
      </p:sp>
      <p:sp>
        <p:nvSpPr>
          <p:cNvPr id="48134" name="Text Box 8"/>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endParaRPr lang="my-MM" sz="2000" b="0">
              <a:solidFill>
                <a:srgbClr val="FFA27C"/>
              </a:solidFill>
              <a:latin typeface="Comic Sans MS" charset="0"/>
            </a:endParaRPr>
          </a:p>
        </p:txBody>
      </p:sp>
      <p:sp>
        <p:nvSpPr>
          <p:cNvPr id="4813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solidFill>
                  <a:srgbClr val="FFFFFF"/>
                </a:solidFill>
                <a:effectLst>
                  <a:outerShdw blurRad="38100" dist="38100" dir="2700000" algn="tl">
                    <a:srgbClr val="000000"/>
                  </a:outerShdw>
                </a:effectLst>
                <a:latin typeface="Arial" pitchFamily="34" charset="0"/>
              </a:rPr>
              <a:t>  </a:t>
            </a:r>
            <a:endParaRPr lang="en-US" sz="1400">
              <a:solidFill>
                <a:srgbClr val="FFFFFF"/>
              </a:solidFill>
              <a:effectLst>
                <a:outerShdw blurRad="38100" dist="38100" dir="2700000" algn="tl">
                  <a:srgbClr val="000000"/>
                </a:outerShdw>
              </a:effectLst>
              <a:latin typeface="Comic Sans MS" pitchFamily="66" charset="0"/>
            </a:endParaRPr>
          </a:p>
        </p:txBody>
      </p:sp>
      <p:sp>
        <p:nvSpPr>
          <p:cNvPr id="524301" name="Rectangle 1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a:r>
              <a:rPr lang="en-US" sz="1000">
                <a:solidFill>
                  <a:srgbClr val="FFFFFF"/>
                </a:solidFill>
                <a:effectLst>
                  <a:outerShdw blurRad="38100" dist="38100" dir="2700000" algn="tl">
                    <a:srgbClr val="000000"/>
                  </a:outerShdw>
                </a:effectLst>
              </a:rPr>
              <a:t>84</a:t>
            </a:r>
          </a:p>
        </p:txBody>
      </p:sp>
      <p:sp>
        <p:nvSpPr>
          <p:cNvPr id="48138" name="Text Box 15"/>
          <p:cNvSpPr txBox="1">
            <a:spLocks noChangeArrowheads="1"/>
          </p:cNvSpPr>
          <p:nvPr/>
        </p:nvSpPr>
        <p:spPr bwMode="auto">
          <a:xfrm>
            <a:off x="8497888"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b="1">
                <a:solidFill>
                  <a:schemeClr val="tx1"/>
                </a:solidFill>
                <a:latin typeface="Wwin_Burmese1" charset="0"/>
                <a:ea typeface="ＭＳ Ｐゴシック" charset="0"/>
              </a:defRPr>
            </a:lvl1pPr>
            <a:lvl2pPr marL="742950" indent="-285750">
              <a:defRPr sz="2800" b="1">
                <a:solidFill>
                  <a:schemeClr val="tx1"/>
                </a:solidFill>
                <a:latin typeface="Wwin_Burmese1" charset="0"/>
                <a:ea typeface="ＭＳ Ｐゴシック" charset="0"/>
              </a:defRPr>
            </a:lvl2pPr>
            <a:lvl3pPr marL="1143000" indent="-228600">
              <a:defRPr sz="2800" b="1">
                <a:solidFill>
                  <a:schemeClr val="tx1"/>
                </a:solidFill>
                <a:latin typeface="Wwin_Burmese1" charset="0"/>
                <a:ea typeface="ＭＳ Ｐゴシック" charset="0"/>
              </a:defRPr>
            </a:lvl3pPr>
            <a:lvl4pPr marL="1600200" indent="-228600">
              <a:defRPr sz="2800" b="1">
                <a:solidFill>
                  <a:schemeClr val="tx1"/>
                </a:solidFill>
                <a:latin typeface="Wwin_Burmese1" charset="0"/>
                <a:ea typeface="ＭＳ Ｐゴシック" charset="0"/>
              </a:defRPr>
            </a:lvl4pPr>
            <a:lvl5pPr marL="2057400" indent="-228600">
              <a:defRPr sz="2800" b="1">
                <a:solidFill>
                  <a:schemeClr val="tx1"/>
                </a:solidFill>
                <a:latin typeface="Wwin_Burmese1" charset="0"/>
                <a:ea typeface="ＭＳ Ｐゴシック" charset="0"/>
              </a:defRPr>
            </a:lvl5pPr>
            <a:lvl6pPr marL="2514600" indent="-228600" eaLnBrk="0" fontAlgn="base" hangingPunct="0">
              <a:spcBef>
                <a:spcPct val="0"/>
              </a:spcBef>
              <a:spcAft>
                <a:spcPct val="0"/>
              </a:spcAft>
              <a:defRPr sz="2800" b="1">
                <a:solidFill>
                  <a:schemeClr val="tx1"/>
                </a:solidFill>
                <a:latin typeface="Wwin_Burmese1" charset="0"/>
                <a:ea typeface="ＭＳ Ｐゴシック" charset="0"/>
              </a:defRPr>
            </a:lvl6pPr>
            <a:lvl7pPr marL="2971800" indent="-228600" eaLnBrk="0" fontAlgn="base" hangingPunct="0">
              <a:spcBef>
                <a:spcPct val="0"/>
              </a:spcBef>
              <a:spcAft>
                <a:spcPct val="0"/>
              </a:spcAft>
              <a:defRPr sz="2800" b="1">
                <a:solidFill>
                  <a:schemeClr val="tx1"/>
                </a:solidFill>
                <a:latin typeface="Wwin_Burmese1" charset="0"/>
                <a:ea typeface="ＭＳ Ｐゴシック" charset="0"/>
              </a:defRPr>
            </a:lvl7pPr>
            <a:lvl8pPr marL="3429000" indent="-228600" eaLnBrk="0" fontAlgn="base" hangingPunct="0">
              <a:spcBef>
                <a:spcPct val="0"/>
              </a:spcBef>
              <a:spcAft>
                <a:spcPct val="0"/>
              </a:spcAft>
              <a:defRPr sz="2800" b="1">
                <a:solidFill>
                  <a:schemeClr val="tx1"/>
                </a:solidFill>
                <a:latin typeface="Wwin_Burmese1" charset="0"/>
                <a:ea typeface="ＭＳ Ｐゴシック" charset="0"/>
              </a:defRPr>
            </a:lvl8pPr>
            <a:lvl9pPr marL="3886200" indent="-228600" eaLnBrk="0" fontAlgn="base" hangingPunct="0">
              <a:spcBef>
                <a:spcPct val="0"/>
              </a:spcBef>
              <a:spcAft>
                <a:spcPct val="0"/>
              </a:spcAft>
              <a:defRPr sz="2800" b="1">
                <a:solidFill>
                  <a:schemeClr val="tx1"/>
                </a:solidFill>
                <a:latin typeface="Wwin_Burmese1" charset="0"/>
                <a:ea typeface="ＭＳ Ｐゴシック" charset="0"/>
              </a:defRPr>
            </a:lvl9pPr>
          </a:lstStyle>
          <a:p>
            <a:pPr algn="ctr">
              <a:spcBef>
                <a:spcPct val="50000"/>
              </a:spcBef>
            </a:pPr>
            <a:r>
              <a:rPr lang="en-US" sz="1800">
                <a:solidFill>
                  <a:srgbClr val="FFFFFF"/>
                </a:solidFill>
                <a:latin typeface="Comic Sans MS" charset="0"/>
              </a:rPr>
              <a:t>1</a:t>
            </a:r>
          </a:p>
        </p:txBody>
      </p:sp>
      <p:sp>
        <p:nvSpPr>
          <p:cNvPr id="524304" name="Text Box 16"/>
          <p:cNvSpPr txBox="1">
            <a:spLocks noChangeArrowheads="1"/>
          </p:cNvSpPr>
          <p:nvPr/>
        </p:nvSpPr>
        <p:spPr bwMode="auto">
          <a:xfrm>
            <a:off x="2720975" y="358775"/>
            <a:ext cx="6418263" cy="106680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3200" i="1" dirty="0">
                <a:solidFill>
                  <a:srgbClr val="FF0A1E"/>
                </a:solidFill>
                <a:latin typeface="WinInnwa" pitchFamily="2" charset="0"/>
              </a:rPr>
              <a:t> ,</a:t>
            </a:r>
            <a:r>
              <a:rPr lang="en-US" sz="3200" i="1" dirty="0" err="1">
                <a:solidFill>
                  <a:srgbClr val="FF0A1E"/>
                </a:solidFill>
                <a:latin typeface="WinInnwa" pitchFamily="2" charset="0"/>
              </a:rPr>
              <a:t>cktcsdefavmufqkdvQifoifh</a:t>
            </a:r>
            <a:r>
              <a:rPr lang="en-US" sz="3200" i="1" dirty="0">
                <a:solidFill>
                  <a:srgbClr val="FF0A1E"/>
                </a:solidFill>
                <a:latin typeface="WinInnwa" pitchFamily="2" charset="0"/>
              </a:rPr>
              <a:t>\</a:t>
            </a:r>
            <a:r>
              <a:rPr lang="en-US" sz="3200" i="1" dirty="0" err="1">
                <a:solidFill>
                  <a:srgbClr val="FF0A1E"/>
                </a:solidFill>
                <a:latin typeface="WinInnwa" pitchFamily="2" charset="0"/>
              </a:rPr>
              <a:t>pdwful;xJwGif</a:t>
            </a:r>
            <a:r>
              <a:rPr lang="en-US" sz="3200" i="1" dirty="0">
                <a:solidFill>
                  <a:srgbClr val="FF0A1E"/>
                </a:solidFill>
                <a:latin typeface="WinInnwa" pitchFamily="2" charset="0"/>
              </a:rPr>
              <a:t>                           </a:t>
            </a:r>
            <a:r>
              <a:rPr lang="en-US" sz="3200" i="1" dirty="0" err="1">
                <a:solidFill>
                  <a:srgbClr val="FF0A1E"/>
                </a:solidFill>
                <a:latin typeface="WinInnwa" pitchFamily="2" charset="0"/>
              </a:rPr>
              <a:t>usrf;pm</a:t>
            </a:r>
            <a:r>
              <a:rPr lang="en-US" sz="3200" i="1" dirty="0">
                <a:solidFill>
                  <a:srgbClr val="FF0A1E"/>
                </a:solidFill>
                <a:latin typeface="WinInnwa" pitchFamily="2" charset="0"/>
              </a:rPr>
              <a:t>\</a:t>
            </a:r>
            <a:r>
              <a:rPr lang="en-US" sz="3200" i="1" dirty="0" err="1">
                <a:solidFill>
                  <a:srgbClr val="FF0A1E"/>
                </a:solidFill>
                <a:latin typeface="WinInnwa" pitchFamily="2" charset="0"/>
              </a:rPr>
              <a:t>tajccHonf</a:t>
            </a:r>
            <a:r>
              <a:rPr lang="en-US" sz="3200" i="1" dirty="0">
                <a:solidFill>
                  <a:srgbClr val="FF0A1E"/>
                </a:solidFill>
                <a:latin typeface="WinInnwa" pitchFamily="2" charset="0"/>
              </a:rPr>
              <a:t> - - -</a:t>
            </a:r>
          </a:p>
        </p:txBody>
      </p:sp>
    </p:spTree>
    <p:extLst>
      <p:ext uri="{BB962C8B-B14F-4D97-AF65-F5344CB8AC3E}">
        <p14:creationId xmlns:p14="http://schemas.microsoft.com/office/powerpoint/2010/main" val="13152447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500" fill="hold"/>
                                        <p:tgtEl>
                                          <p:spTgt spid="524294"/>
                                        </p:tgtEl>
                                        <p:attrNameLst>
                                          <p:attrName>ppt_w</p:attrName>
                                        </p:attrNameLst>
                                      </p:cBhvr>
                                      <p:tavLst>
                                        <p:tav tm="0">
                                          <p:val>
                                            <p:strVal val="2/3*#ppt_w"/>
                                          </p:val>
                                        </p:tav>
                                        <p:tav tm="100000">
                                          <p:val>
                                            <p:strVal val="#ppt_w"/>
                                          </p:val>
                                        </p:tav>
                                      </p:tavLst>
                                    </p:anim>
                                    <p:anim calcmode="lin" valueType="num">
                                      <p:cBhvr>
                                        <p:cTn id="36" dur="500" fill="hold"/>
                                        <p:tgtEl>
                                          <p:spTgt spid="52429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sp>
        <p:nvSpPr>
          <p:cNvPr id="49155" name="Rectangle 3"/>
          <p:cNvSpPr>
            <a:spLocks noGrp="1" noChangeArrowheads="1"/>
          </p:cNvSpPr>
          <p:nvPr>
            <p:ph type="subTitle"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my-MM">
              <a:latin typeface="Times New Roman" charset="0"/>
            </a:endParaRPr>
          </a:p>
        </p:txBody>
      </p:sp>
      <p:pic>
        <p:nvPicPr>
          <p:cNvPr id="49156"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7" name="Rectangle 5"/>
          <p:cNvSpPr>
            <a:spLocks noChangeArrowheads="1"/>
          </p:cNvSpPr>
          <p:nvPr/>
        </p:nvSpPr>
        <p:spPr bwMode="auto">
          <a:xfrm>
            <a:off x="309563" y="515938"/>
            <a:ext cx="293528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0">
                <a:solidFill>
                  <a:srgbClr val="FFFF00"/>
                </a:solidFill>
                <a:latin typeface="Times" charset="0"/>
              </a:rPr>
              <a:t>Burmese</a:t>
            </a:r>
            <a:endParaRPr lang="my-MM" sz="3200" b="0">
              <a:solidFill>
                <a:srgbClr val="FFFF00"/>
              </a:solidFill>
              <a:latin typeface="Times" charset="0"/>
            </a:endParaRPr>
          </a:p>
        </p:txBody>
      </p:sp>
      <p:sp>
        <p:nvSpPr>
          <p:cNvPr id="49158" name="Rectangle 6"/>
          <p:cNvSpPr>
            <a:spLocks noChangeArrowheads="1"/>
          </p:cNvSpPr>
          <p:nvPr/>
        </p:nvSpPr>
        <p:spPr bwMode="auto">
          <a:xfrm>
            <a:off x="790575" y="1465263"/>
            <a:ext cx="7329488"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9600">
                <a:solidFill>
                  <a:srgbClr val="FFFF00"/>
                </a:solidFill>
                <a:latin typeface="WinInnwa" charset="0"/>
              </a:rPr>
              <a:t>or®musrf;pm</a:t>
            </a:r>
          </a:p>
          <a:p>
            <a:r>
              <a:rPr lang="en-US" sz="9600">
                <a:solidFill>
                  <a:srgbClr val="FFFF00"/>
                </a:solidFill>
                <a:latin typeface="WinInnwa" charset="0"/>
              </a:rPr>
              <a:t>tkwfNrpf</a:t>
            </a:r>
          </a:p>
        </p:txBody>
      </p:sp>
      <p:sp>
        <p:nvSpPr>
          <p:cNvPr id="49159" name="Rectangle 7"/>
          <p:cNvSpPr>
            <a:spLocks noChangeArrowheads="1"/>
          </p:cNvSpPr>
          <p:nvPr/>
        </p:nvSpPr>
        <p:spPr bwMode="auto">
          <a:xfrm>
            <a:off x="709613" y="5487988"/>
            <a:ext cx="78470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altLang="ko-KR" sz="2400" i="1" dirty="0">
                <a:solidFill>
                  <a:srgbClr val="FAFD00"/>
                </a:solidFill>
                <a:latin typeface="Times" charset="0"/>
                <a:ea typeface="Gulim" charset="0"/>
                <a:cs typeface="Gulim" charset="0"/>
              </a:rPr>
              <a:t>Texas </a:t>
            </a:r>
            <a:r>
              <a:rPr lang="en-US" altLang="ko-KR" sz="2400" i="1" dirty="0" err="1">
                <a:solidFill>
                  <a:srgbClr val="FAFD00"/>
                </a:solidFill>
                <a:latin typeface="WinInnwa" charset="0"/>
                <a:ea typeface="Gulim" charset="0"/>
                <a:cs typeface="Gulim" charset="0"/>
              </a:rPr>
              <a:t>jrdk.rS</a:t>
            </a:r>
            <a:r>
              <a:rPr lang="en-US" altLang="ko-KR" sz="2400" i="1" dirty="0">
                <a:solidFill>
                  <a:srgbClr val="FAFD00"/>
                </a:solidFill>
                <a:latin typeface="WinInnwa" charset="0"/>
                <a:ea typeface="Gulim" charset="0"/>
                <a:cs typeface="Gulim" charset="0"/>
              </a:rPr>
              <a:t> </a:t>
            </a:r>
            <a:r>
              <a:rPr lang="en-US" altLang="ko-KR" sz="2400" i="1" dirty="0" err="1">
                <a:solidFill>
                  <a:srgbClr val="EEE30C"/>
                </a:solidFill>
                <a:latin typeface="WinInnwa" charset="0"/>
                <a:ea typeface="Gulim" charset="0"/>
                <a:cs typeface="Gulim" charset="0"/>
              </a:rPr>
              <a:t>o</a:t>
            </a:r>
            <a:r>
              <a:rPr lang="en-US" sz="2400" dirty="0" err="1">
                <a:solidFill>
                  <a:srgbClr val="EEE30C"/>
                </a:solidFill>
                <a:latin typeface="WinInnwa" charset="0"/>
              </a:rPr>
              <a:t>r®m</a:t>
            </a:r>
            <a:r>
              <a:rPr lang="en-US" altLang="ko-KR" sz="2400" i="1" dirty="0" err="1">
                <a:solidFill>
                  <a:srgbClr val="EEE30C"/>
                </a:solidFill>
                <a:latin typeface="WinInnwa" charset="0"/>
                <a:ea typeface="Gulim" charset="0"/>
                <a:cs typeface="Gulim" charset="0"/>
              </a:rPr>
              <a:t>usrf;pm-tkwfjrpf</a:t>
            </a:r>
            <a:r>
              <a:rPr lang="en-US" altLang="ko-KR" sz="2400" i="1" dirty="0">
                <a:solidFill>
                  <a:srgbClr val="FAFD00"/>
                </a:solidFill>
                <a:latin typeface="WinInnwa" charset="0"/>
                <a:ea typeface="Gulim" charset="0"/>
                <a:cs typeface="Gulim" charset="0"/>
              </a:rPr>
              <a:t> (</a:t>
            </a:r>
            <a:r>
              <a:rPr lang="en-US" altLang="ko-KR" sz="2400" i="1" dirty="0" err="1">
                <a:solidFill>
                  <a:srgbClr val="FAFD00"/>
                </a:solidFill>
                <a:latin typeface="WinInnwa" charset="0"/>
                <a:ea typeface="Gulim" charset="0"/>
                <a:cs typeface="Gulim" charset="0"/>
              </a:rPr>
              <a:t>edkifiHwumtrSkawmfaqmifvkyfief</a:t>
            </a:r>
            <a:r>
              <a:rPr lang="en-US" altLang="ko-KR" sz="2400" i="1" dirty="0">
                <a:solidFill>
                  <a:srgbClr val="FAFD00"/>
                </a:solidFill>
                <a:latin typeface="WinInnwa" charset="0"/>
                <a:ea typeface="Gulim" charset="0"/>
                <a:cs typeface="Gulim" charset="0"/>
              </a:rPr>
              <a:t>;)\ </a:t>
            </a:r>
            <a:r>
              <a:rPr lang="en-US" altLang="ko-KR" sz="2400" i="1" dirty="0" err="1">
                <a:solidFill>
                  <a:srgbClr val="FAFD00"/>
                </a:solidFill>
                <a:latin typeface="WinInnwa" charset="0"/>
                <a:ea typeface="Gulim" charset="0"/>
                <a:cs typeface="Gulim" charset="0"/>
              </a:rPr>
              <a:t>wifjycsuf</a:t>
            </a:r>
            <a:endParaRPr lang="en-US" altLang="ko-KR" sz="2400" i="1" dirty="0">
              <a:solidFill>
                <a:srgbClr val="FAFD00"/>
              </a:solidFill>
              <a:latin typeface="WinInnwa" charset="0"/>
              <a:ea typeface="Gulim" charset="0"/>
              <a:cs typeface="Gulim" charset="0"/>
            </a:endParaRPr>
          </a:p>
        </p:txBody>
      </p:sp>
    </p:spTree>
    <p:extLst>
      <p:ext uri="{BB962C8B-B14F-4D97-AF65-F5344CB8AC3E}">
        <p14:creationId xmlns:p14="http://schemas.microsoft.com/office/powerpoint/2010/main" val="2645043358"/>
      </p:ext>
    </p:extLst>
  </p:cSld>
  <p:clrMapOvr>
    <a:masterClrMapping/>
  </p:clrMapOvr>
  <p:transition>
    <p:wheel spokes="0"/>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dirty="0" err="1">
                <a:latin typeface="Zawgyi-One" charset="0"/>
                <a:ea typeface="ＭＳ Ｐゴシック" charset="0"/>
                <a:cs typeface="Zawgyi-One" charset="0"/>
              </a:rPr>
              <a:t>တရားေဟာျခင္းအ</a:t>
            </a:r>
            <a:r>
              <a:rPr lang="en-US" sz="2400" dirty="0">
                <a:latin typeface="Zawgyi-One" charset="0"/>
                <a:ea typeface="ＭＳ Ｐゴシック" charset="0"/>
                <a:cs typeface="Zawgyi-One" charset="0"/>
              </a:rPr>
              <a:t> </a:t>
            </a:r>
            <a:r>
              <a:rPr lang="en-US" sz="2400" dirty="0" err="1">
                <a:latin typeface="Zawgyi-One" charset="0"/>
                <a:ea typeface="ＭＳ Ｐゴシック" charset="0"/>
                <a:cs typeface="Zawgyi-One" charset="0"/>
              </a:rPr>
              <a:t>တတ္ပညာ</a:t>
            </a:r>
            <a:r>
              <a:rPr lang="en-US" sz="2400" dirty="0">
                <a:latin typeface="Zawgyi-One" charset="0"/>
                <a:ea typeface="ＭＳ Ｐゴシック" charset="0"/>
                <a:cs typeface="Zawgyi-One" charset="0"/>
              </a:rPr>
              <a:t> </a:t>
            </a:r>
            <a:r>
              <a:rPr lang="en-US" sz="2400" b="1" dirty="0">
                <a:ea typeface="ＭＳ Ｐゴシック" charset="0"/>
                <a:cs typeface="Arial"/>
              </a:rPr>
              <a:t>•</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y-MM" sz="4000" b="0" dirty="0">
                <a:solidFill>
                  <a:srgbClr val="FFFFFF"/>
                </a:solidFill>
              </a:rPr>
              <a:t>အခမဲ့အဘို့ဤတင်ပြချက်</a:t>
            </a:r>
            <a:endParaRPr lang="en-US" sz="1400" dirty="0">
              <a:solidFill>
                <a:srgbClr val="FFFFFF"/>
              </a:solidFill>
              <a:latin typeface="Arial" charset="0"/>
              <a:cs typeface="Arial" charset="0"/>
            </a:endParaRPr>
          </a:p>
        </p:txBody>
      </p:sp>
    </p:spTree>
    <p:extLst>
      <p:ext uri="{BB962C8B-B14F-4D97-AF65-F5344CB8AC3E}">
        <p14:creationId xmlns:p14="http://schemas.microsoft.com/office/powerpoint/2010/main" val="726924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3332633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0483" name="Rectangle 3"/>
          <p:cNvSpPr>
            <a:spLocks noChangeArrowheads="1"/>
          </p:cNvSpPr>
          <p:nvPr/>
        </p:nvSpPr>
        <p:spPr bwMode="auto">
          <a:xfrm>
            <a:off x="2551113" y="1290638"/>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4" name="Rectangle 4"/>
          <p:cNvSpPr>
            <a:spLocks noChangeArrowheads="1"/>
          </p:cNvSpPr>
          <p:nvPr/>
        </p:nvSpPr>
        <p:spPr bwMode="auto">
          <a:xfrm>
            <a:off x="28432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5" name="Rectangle 5"/>
          <p:cNvSpPr>
            <a:spLocks noChangeArrowheads="1"/>
          </p:cNvSpPr>
          <p:nvPr/>
        </p:nvSpPr>
        <p:spPr bwMode="auto">
          <a:xfrm>
            <a:off x="3033713" y="1301750"/>
            <a:ext cx="3587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6" name="Rectangle 6"/>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7" name="Rectangle 7"/>
          <p:cNvSpPr>
            <a:spLocks noChangeArrowheads="1"/>
          </p:cNvSpPr>
          <p:nvPr/>
        </p:nvSpPr>
        <p:spPr bwMode="auto">
          <a:xfrm>
            <a:off x="2551113" y="2071688"/>
            <a:ext cx="257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62536" name="Rectangle 8"/>
          <p:cNvSpPr>
            <a:spLocks noChangeArrowheads="1"/>
          </p:cNvSpPr>
          <p:nvPr/>
        </p:nvSpPr>
        <p:spPr bwMode="auto">
          <a:xfrm>
            <a:off x="4429125" y="2566988"/>
            <a:ext cx="250825" cy="3937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defRPr/>
            </a:pPr>
            <a:r>
              <a:rPr lang="en-US" sz="2000" i="1">
                <a:solidFill>
                  <a:srgbClr val="000099"/>
                </a:solidFill>
                <a:latin typeface="Helvetica" pitchFamily="18" charset="0"/>
                <a:ea typeface="+mn-ea"/>
              </a:rPr>
              <a:t> </a:t>
            </a:r>
          </a:p>
        </p:txBody>
      </p:sp>
      <p:sp>
        <p:nvSpPr>
          <p:cNvPr id="20489" name="Rectangle 9"/>
          <p:cNvSpPr>
            <a:spLocks noChangeArrowheads="1"/>
          </p:cNvSpPr>
          <p:nvPr/>
        </p:nvSpPr>
        <p:spPr bwMode="auto">
          <a:xfrm>
            <a:off x="2779713" y="2211388"/>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62538" name="Rectangle 10"/>
          <p:cNvSpPr>
            <a:spLocks noChangeArrowheads="1"/>
          </p:cNvSpPr>
          <p:nvPr/>
        </p:nvSpPr>
        <p:spPr bwMode="auto">
          <a:xfrm>
            <a:off x="3367088" y="1720850"/>
            <a:ext cx="2005012" cy="3937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defRPr/>
            </a:pPr>
            <a:r>
              <a:rPr lang="en-US" sz="2000" i="1">
                <a:solidFill>
                  <a:srgbClr val="000099"/>
                </a:solidFill>
                <a:latin typeface="Helvetica" pitchFamily="18" charset="0"/>
                <a:ea typeface="+mn-ea"/>
              </a:rPr>
              <a:t>  The Second</a:t>
            </a:r>
          </a:p>
        </p:txBody>
      </p:sp>
      <p:sp>
        <p:nvSpPr>
          <p:cNvPr id="20491" name="Rectangle 11"/>
          <p:cNvSpPr>
            <a:spLocks noChangeArrowheads="1"/>
          </p:cNvSpPr>
          <p:nvPr/>
        </p:nvSpPr>
        <p:spPr bwMode="auto">
          <a:xfrm>
            <a:off x="2551113" y="3582988"/>
            <a:ext cx="638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2" name="Rectangle 12"/>
          <p:cNvSpPr>
            <a:spLocks noChangeArrowheads="1"/>
          </p:cNvSpPr>
          <p:nvPr/>
        </p:nvSpPr>
        <p:spPr bwMode="auto">
          <a:xfrm>
            <a:off x="2779713" y="5627688"/>
            <a:ext cx="447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3"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94" name="Rectangle 14"/>
          <p:cNvSpPr>
            <a:spLocks noChangeArrowheads="1"/>
          </p:cNvSpPr>
          <p:nvPr/>
        </p:nvSpPr>
        <p:spPr bwMode="auto">
          <a:xfrm>
            <a:off x="3084513" y="1054100"/>
            <a:ext cx="3714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95"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44"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45" name="Rectangle 17"/>
          <p:cNvSpPr>
            <a:spLocks noChangeArrowheads="1"/>
          </p:cNvSpPr>
          <p:nvPr/>
        </p:nvSpPr>
        <p:spPr bwMode="auto">
          <a:xfrm>
            <a:off x="4484688" y="1008063"/>
            <a:ext cx="180975" cy="377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defRPr/>
            </a:pPr>
            <a:endParaRPr lang="my-MM" sz="1900">
              <a:solidFill>
                <a:srgbClr val="000099"/>
              </a:solidFill>
              <a:latin typeface="Helvetica" pitchFamily="18" charset="0"/>
              <a:ea typeface="+mn-ea"/>
            </a:endParaRPr>
          </a:p>
        </p:txBody>
      </p:sp>
      <p:sp>
        <p:nvSpPr>
          <p:cNvPr id="662546" name="Text Box 18"/>
          <p:cNvSpPr txBox="1">
            <a:spLocks noChangeArrowheads="1"/>
          </p:cNvSpPr>
          <p:nvPr/>
        </p:nvSpPr>
        <p:spPr bwMode="auto">
          <a:xfrm>
            <a:off x="558800" y="1231900"/>
            <a:ext cx="1422400" cy="8239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000099"/>
                </a:solidFill>
                <a:latin typeface="Times New Roman" charset="0"/>
              </a:rPr>
              <a:t>“</a:t>
            </a:r>
            <a:r>
              <a:rPr lang="en-US" sz="4800" b="0">
                <a:solidFill>
                  <a:srgbClr val="000099"/>
                </a:solidFill>
                <a:latin typeface="Times New Roman" charset="0"/>
              </a:rPr>
              <a:t>M</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662547" name="Text Box 19"/>
          <p:cNvSpPr txBox="1">
            <a:spLocks noChangeArrowheads="1"/>
          </p:cNvSpPr>
          <p:nvPr/>
        </p:nvSpPr>
        <p:spPr bwMode="auto">
          <a:xfrm>
            <a:off x="495300" y="4125913"/>
            <a:ext cx="16891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C</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662548" name="Text Box 20"/>
          <p:cNvSpPr txBox="1">
            <a:spLocks noChangeArrowheads="1"/>
          </p:cNvSpPr>
          <p:nvPr/>
        </p:nvSpPr>
        <p:spPr bwMode="auto">
          <a:xfrm>
            <a:off x="4348163" y="3419475"/>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endParaRPr lang="my-MM" sz="2800">
              <a:solidFill>
                <a:srgbClr val="000099"/>
              </a:solidFill>
              <a:latin typeface="Times New Roman" pitchFamily="18" charset="0"/>
              <a:ea typeface="+mn-ea"/>
            </a:endParaRPr>
          </a:p>
        </p:txBody>
      </p:sp>
      <p:sp>
        <p:nvSpPr>
          <p:cNvPr id="662549" name="Rectangle 21"/>
          <p:cNvSpPr>
            <a:spLocks noChangeArrowheads="1"/>
          </p:cNvSpPr>
          <p:nvPr/>
        </p:nvSpPr>
        <p:spPr bwMode="auto">
          <a:xfrm>
            <a:off x="2370138" y="3917950"/>
            <a:ext cx="4203700" cy="10747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3200">
                <a:solidFill>
                  <a:schemeClr val="folHlink"/>
                </a:solidFill>
                <a:latin typeface="WinInnwa" charset="0"/>
              </a:rPr>
              <a:t>  (tcef;BuD; 21 - 24 )</a:t>
            </a:r>
          </a:p>
          <a:p>
            <a:pPr algn="ctr"/>
            <a:r>
              <a:rPr lang="en-US" sz="3200">
                <a:solidFill>
                  <a:schemeClr val="folHlink"/>
                </a:solidFill>
                <a:latin typeface="WinInnwa" charset="0"/>
              </a:rPr>
              <a:t> vlrSla&amp;;qkdif&amp;mjyÏ|ef;csufrsm;</a:t>
            </a:r>
          </a:p>
        </p:txBody>
      </p:sp>
      <p:sp>
        <p:nvSpPr>
          <p:cNvPr id="662550" name="Text Box 22"/>
          <p:cNvSpPr txBox="1">
            <a:spLocks noChangeArrowheads="1"/>
          </p:cNvSpPr>
          <p:nvPr/>
        </p:nvSpPr>
        <p:spPr bwMode="auto">
          <a:xfrm>
            <a:off x="2187575" y="5168900"/>
            <a:ext cx="7646988" cy="12001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60000"/>
              </a:lnSpc>
              <a:spcBef>
                <a:spcPct val="50000"/>
              </a:spcBef>
            </a:pPr>
            <a:r>
              <a:rPr lang="en-US" sz="2800">
                <a:solidFill>
                  <a:schemeClr val="folHlink"/>
                </a:solidFill>
                <a:latin typeface="WinInnwa" charset="0"/>
              </a:rPr>
              <a:t>     </a:t>
            </a:r>
            <a:r>
              <a:rPr lang="en-US" sz="2400">
                <a:solidFill>
                  <a:schemeClr val="folHlink"/>
                </a:solidFill>
                <a:latin typeface="WinInnwa" charset="0"/>
              </a:rPr>
              <a:t>udk,fa&amp;;ukd,fwmESif.qdkifaomjyKvkyfykdifcGifh?</a:t>
            </a:r>
          </a:p>
          <a:p>
            <a:pPr>
              <a:lnSpc>
                <a:spcPct val="60000"/>
              </a:lnSpc>
              <a:spcBef>
                <a:spcPct val="50000"/>
              </a:spcBef>
            </a:pPr>
            <a:r>
              <a:rPr lang="en-US" sz="2400">
                <a:solidFill>
                  <a:schemeClr val="folHlink"/>
                </a:solidFill>
                <a:latin typeface="WinInnwa" charset="0"/>
              </a:rPr>
              <a:t>    Opömypnf;ESif.qdkifaomjyKvkyfykdifcGifh?</a:t>
            </a:r>
          </a:p>
          <a:p>
            <a:pPr>
              <a:lnSpc>
                <a:spcPct val="60000"/>
              </a:lnSpc>
              <a:spcBef>
                <a:spcPct val="50000"/>
              </a:spcBef>
            </a:pPr>
            <a:r>
              <a:rPr lang="en-US" sz="2400">
                <a:solidFill>
                  <a:schemeClr val="folHlink"/>
                </a:solidFill>
                <a:latin typeface="WinInnwa" charset="0"/>
              </a:rPr>
              <a:t>    tusif.pm&amp;dwÅjynfhpHkhjcif;? ajzmifhrwfjcif;twGufvkdtyfcsufrsm;/</a:t>
            </a:r>
          </a:p>
        </p:txBody>
      </p:sp>
      <p:grpSp>
        <p:nvGrpSpPr>
          <p:cNvPr id="2" name="Group 23"/>
          <p:cNvGrpSpPr>
            <a:grpSpLocks/>
          </p:cNvGrpSpPr>
          <p:nvPr/>
        </p:nvGrpSpPr>
        <p:grpSpPr bwMode="auto">
          <a:xfrm>
            <a:off x="1905000" y="4419600"/>
            <a:ext cx="781050" cy="2014538"/>
            <a:chOff x="1200" y="2888"/>
            <a:chExt cx="792" cy="1104"/>
          </a:xfrm>
        </p:grpSpPr>
        <p:sp>
          <p:nvSpPr>
            <p:cNvPr id="662552" name="Line 24"/>
            <p:cNvSpPr>
              <a:spLocks noChangeShapeType="1"/>
            </p:cNvSpPr>
            <p:nvPr/>
          </p:nvSpPr>
          <p:spPr bwMode="auto">
            <a:xfrm flipH="1">
              <a:off x="1200" y="2888"/>
              <a:ext cx="784"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53" name="Line 25"/>
            <p:cNvSpPr>
              <a:spLocks noChangeShapeType="1"/>
            </p:cNvSpPr>
            <p:nvPr/>
          </p:nvSpPr>
          <p:spPr bwMode="auto">
            <a:xfrm>
              <a:off x="1208" y="2888"/>
              <a:ext cx="784" cy="1104"/>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grpSp>
      <p:sp>
        <p:nvSpPr>
          <p:cNvPr id="662554" name="Text Box 26"/>
          <p:cNvSpPr txBox="1">
            <a:spLocks noChangeArrowheads="1"/>
          </p:cNvSpPr>
          <p:nvPr/>
        </p:nvSpPr>
        <p:spPr bwMode="auto">
          <a:xfrm>
            <a:off x="785813" y="5092700"/>
            <a:ext cx="1719262"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WinInnwa" pitchFamily="2" charset="0"/>
                <a:ea typeface="+mn-ea"/>
              </a:rPr>
              <a:t>vlaerSkb0</a:t>
            </a:r>
          </a:p>
        </p:txBody>
      </p:sp>
      <p:grpSp>
        <p:nvGrpSpPr>
          <p:cNvPr id="20505" name="Group 27"/>
          <p:cNvGrpSpPr>
            <a:grpSpLocks/>
          </p:cNvGrpSpPr>
          <p:nvPr/>
        </p:nvGrpSpPr>
        <p:grpSpPr bwMode="auto">
          <a:xfrm>
            <a:off x="7127875" y="304800"/>
            <a:ext cx="1470025" cy="1638300"/>
            <a:chOff x="4490" y="192"/>
            <a:chExt cx="926" cy="1032"/>
          </a:xfrm>
        </p:grpSpPr>
        <p:sp>
          <p:nvSpPr>
            <p:cNvPr id="662556" name="Rectangle 2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57" name="Oval 2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58" name="Rectangle 3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59" name="Rectangle 3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60" name="Oval 3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662561" name="Rectangle 3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0522" name="Rectangle 34"/>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0523" name="Rectangle 35"/>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662564" name="Oval 36"/>
          <p:cNvSpPr>
            <a:spLocks noChangeArrowheads="1"/>
          </p:cNvSpPr>
          <p:nvPr/>
        </p:nvSpPr>
        <p:spPr bwMode="auto">
          <a:xfrm>
            <a:off x="2628900" y="4375150"/>
            <a:ext cx="1863725" cy="641350"/>
          </a:xfrm>
          <a:prstGeom prst="ellipse">
            <a:avLst/>
          </a:prstGeom>
          <a:noFill/>
          <a:ln w="57150">
            <a:solidFill>
              <a:schemeClr val="tx1"/>
            </a:solidFill>
            <a:round/>
            <a:headEnd/>
            <a:tailEnd/>
          </a:ln>
          <a:effectLst>
            <a:outerShdw dist="71842" dir="2700000" algn="ctr" rotWithShape="0">
              <a:schemeClr val="bg2"/>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66" charset="0"/>
              <a:ea typeface="+mn-ea"/>
            </a:endParaRPr>
          </a:p>
        </p:txBody>
      </p:sp>
      <p:sp>
        <p:nvSpPr>
          <p:cNvPr id="20507" name="Text Box 3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66"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mn-ea"/>
              </a:rPr>
              <a:t>  </a:t>
            </a:r>
            <a:endParaRPr lang="en-US" sz="1400">
              <a:effectLst>
                <a:outerShdw blurRad="38100" dist="38100" dir="2700000" algn="tl">
                  <a:srgbClr val="000000"/>
                </a:outerShdw>
              </a:effectLst>
              <a:latin typeface="Comic Sans MS" pitchFamily="66" charset="0"/>
              <a:ea typeface="+mn-ea"/>
            </a:endParaRPr>
          </a:p>
        </p:txBody>
      </p:sp>
      <p:sp>
        <p:nvSpPr>
          <p:cNvPr id="662567" name="Rectangle 39"/>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07</a:t>
            </a:r>
          </a:p>
        </p:txBody>
      </p:sp>
      <p:sp>
        <p:nvSpPr>
          <p:cNvPr id="20510" name="Text Box 4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20511" name="Rectangle 41"/>
          <p:cNvSpPr>
            <a:spLocks noChangeArrowheads="1"/>
          </p:cNvSpPr>
          <p:nvPr/>
        </p:nvSpPr>
        <p:spPr bwMode="auto">
          <a:xfrm>
            <a:off x="2813050" y="236538"/>
            <a:ext cx="32099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ja-JP" altLang="en-US" sz="3600">
                <a:solidFill>
                  <a:schemeClr val="folHlink"/>
                </a:solidFill>
                <a:latin typeface="WinInnwa" charset="0"/>
              </a:rPr>
              <a:t>“</a:t>
            </a:r>
            <a:r>
              <a:rPr lang="en-US" sz="3600">
                <a:solidFill>
                  <a:schemeClr val="folHlink"/>
                </a:solidFill>
                <a:latin typeface="WinInnwa" charset="0"/>
              </a:rPr>
              <a:t>arma&amp;S ynwfcsuf</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20512" name="Rectangle 42"/>
          <p:cNvSpPr>
            <a:spLocks noChangeArrowheads="1"/>
          </p:cNvSpPr>
          <p:nvPr/>
        </p:nvSpPr>
        <p:spPr bwMode="auto">
          <a:xfrm>
            <a:off x="2544763" y="731838"/>
            <a:ext cx="457200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a:solidFill>
                  <a:schemeClr val="folHlink"/>
                </a:solidFill>
                <a:latin typeface="WinInnwa" charset="0"/>
              </a:rPr>
              <a:t>xGufajrmuf&amp;musrf;tcef;BuD; 20</a:t>
            </a:r>
          </a:p>
          <a:p>
            <a:r>
              <a:rPr lang="en-US" sz="2800">
                <a:solidFill>
                  <a:schemeClr val="folHlink"/>
                </a:solidFill>
                <a:latin typeface="WinInnwa" charset="0"/>
              </a:rPr>
              <a:t> ynwfawmfq,fyg;</a:t>
            </a:r>
          </a:p>
          <a:p>
            <a:r>
              <a:rPr lang="en-US" sz="2800">
                <a:solidFill>
                  <a:schemeClr val="folHlink"/>
                </a:solidFill>
                <a:latin typeface="WinInnwa" charset="0"/>
              </a:rPr>
              <a:t> </a:t>
            </a:r>
            <a:r>
              <a:rPr lang="ja-JP" altLang="en-US" sz="3600">
                <a:solidFill>
                  <a:schemeClr val="folHlink"/>
                </a:solidFill>
                <a:latin typeface="WinInnwa" charset="0"/>
              </a:rPr>
              <a:t>“</a:t>
            </a:r>
            <a:r>
              <a:rPr lang="en-US" sz="3600">
                <a:solidFill>
                  <a:schemeClr val="folHlink"/>
                </a:solidFill>
                <a:latin typeface="WinInnwa" charset="0"/>
              </a:rPr>
              <a:t>ynwffawmfq,fyg;</a:t>
            </a:r>
            <a:r>
              <a:rPr lang="ja-JP" altLang="en-US" sz="3600">
                <a:solidFill>
                  <a:schemeClr val="folHlink"/>
                </a:solidFill>
                <a:latin typeface="WinInnwa" charset="0"/>
              </a:rPr>
              <a:t>”</a:t>
            </a:r>
            <a:endParaRPr lang="en-US" sz="3600">
              <a:solidFill>
                <a:schemeClr val="folHlink"/>
              </a:solidFill>
              <a:latin typeface="WinInnwa" charset="0"/>
            </a:endParaRPr>
          </a:p>
        </p:txBody>
      </p:sp>
      <p:sp>
        <p:nvSpPr>
          <p:cNvPr id="20513" name="Rectangle 43"/>
          <p:cNvSpPr>
            <a:spLocks noChangeArrowheads="1"/>
          </p:cNvSpPr>
          <p:nvPr/>
        </p:nvSpPr>
        <p:spPr bwMode="auto">
          <a:xfrm>
            <a:off x="3600450" y="3260725"/>
            <a:ext cx="3619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a:t>;</a:t>
            </a:r>
            <a:r>
              <a:rPr lang="ja-JP" altLang="en-US"/>
              <a:t>”</a:t>
            </a:r>
            <a:endParaRPr lang="en-US"/>
          </a:p>
        </p:txBody>
      </p:sp>
      <p:sp>
        <p:nvSpPr>
          <p:cNvPr id="20514" name="Rectangle 44"/>
          <p:cNvSpPr>
            <a:spLocks noChangeArrowheads="1"/>
          </p:cNvSpPr>
          <p:nvPr/>
        </p:nvSpPr>
        <p:spPr bwMode="auto">
          <a:xfrm>
            <a:off x="2025650" y="2233613"/>
            <a:ext cx="68341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i="1">
                <a:solidFill>
                  <a:srgbClr val="99FF66"/>
                </a:solidFill>
                <a:latin typeface="WinInnwa" charset="0"/>
              </a:rPr>
              <a:t>yxrjyÏ|mef;csuf - - - </a:t>
            </a:r>
            <a:endParaRPr lang="en-US" sz="2400" i="1">
              <a:solidFill>
                <a:srgbClr val="00FF00"/>
              </a:solidFill>
              <a:latin typeface="WinInnwa" charset="0"/>
            </a:endParaRPr>
          </a:p>
          <a:p>
            <a:r>
              <a:rPr lang="en-US" sz="2400" i="1">
                <a:latin typeface="WinInnwa" charset="0"/>
              </a:rPr>
              <a:t> bk&amp;m;ociftwGufvkyfaqmif&amp;rnfhwm0ef (tcef;i,f 1- 12 )</a:t>
            </a:r>
          </a:p>
        </p:txBody>
      </p:sp>
      <p:sp>
        <p:nvSpPr>
          <p:cNvPr id="20515" name="Rectangle 45"/>
          <p:cNvSpPr>
            <a:spLocks noChangeArrowheads="1"/>
          </p:cNvSpPr>
          <p:nvPr/>
        </p:nvSpPr>
        <p:spPr bwMode="auto">
          <a:xfrm>
            <a:off x="2286000" y="3016250"/>
            <a:ext cx="64944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i="1">
                <a:solidFill>
                  <a:srgbClr val="66FF99"/>
                </a:solidFill>
                <a:latin typeface="WinInnwa" charset="0"/>
              </a:rPr>
              <a:t>'kwd,jyÏXmef;csuf - - -</a:t>
            </a:r>
          </a:p>
          <a:p>
            <a:r>
              <a:rPr lang="en-US" sz="2400" i="1">
                <a:solidFill>
                  <a:srgbClr val="66FF99"/>
                </a:solidFill>
                <a:latin typeface="WinInnwa" charset="0"/>
              </a:rPr>
              <a:t> vlawGtwGufvkyfaqmif&amp;rnfhwm0ef (tcef;i,f 13- 17 )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2547"/>
                                        </p:tgtEl>
                                        <p:attrNameLst>
                                          <p:attrName>style.visibility</p:attrName>
                                        </p:attrNameLst>
                                      </p:cBhvr>
                                      <p:to>
                                        <p:strVal val="visible"/>
                                      </p:to>
                                    </p:set>
                                    <p:anim calcmode="lin" valueType="num">
                                      <p:cBhvr>
                                        <p:cTn id="7" dur="500" fill="hold"/>
                                        <p:tgtEl>
                                          <p:spTgt spid="662547"/>
                                        </p:tgtEl>
                                        <p:attrNameLst>
                                          <p:attrName>ppt_w</p:attrName>
                                        </p:attrNameLst>
                                      </p:cBhvr>
                                      <p:tavLst>
                                        <p:tav tm="0">
                                          <p:val>
                                            <p:fltVal val="0"/>
                                          </p:val>
                                        </p:tav>
                                        <p:tav tm="100000">
                                          <p:val>
                                            <p:strVal val="#ppt_w"/>
                                          </p:val>
                                        </p:tav>
                                      </p:tavLst>
                                    </p:anim>
                                    <p:anim calcmode="lin" valueType="num">
                                      <p:cBhvr>
                                        <p:cTn id="8" dur="500" fill="hold"/>
                                        <p:tgtEl>
                                          <p:spTgt spid="662547"/>
                                        </p:tgtEl>
                                        <p:attrNameLst>
                                          <p:attrName>ppt_h</p:attrName>
                                        </p:attrNameLst>
                                      </p:cBhvr>
                                      <p:tavLst>
                                        <p:tav tm="0">
                                          <p:val>
                                            <p:fltVal val="0"/>
                                          </p:val>
                                        </p:tav>
                                        <p:tav tm="100000">
                                          <p:val>
                                            <p:strVal val="#ppt_h"/>
                                          </p:val>
                                        </p:tav>
                                      </p:tavLst>
                                    </p:anim>
                                    <p:anim calcmode="lin" valueType="num">
                                      <p:cBhvr>
                                        <p:cTn id="9" dur="500" fill="hold"/>
                                        <p:tgtEl>
                                          <p:spTgt spid="662547"/>
                                        </p:tgtEl>
                                        <p:attrNameLst>
                                          <p:attrName>ppt_x</p:attrName>
                                        </p:attrNameLst>
                                      </p:cBhvr>
                                      <p:tavLst>
                                        <p:tav tm="0">
                                          <p:val>
                                            <p:fltVal val="0.5"/>
                                          </p:val>
                                        </p:tav>
                                        <p:tav tm="100000">
                                          <p:val>
                                            <p:strVal val="#ppt_x"/>
                                          </p:val>
                                        </p:tav>
                                      </p:tavLst>
                                    </p:anim>
                                    <p:anim calcmode="lin" valueType="num">
                                      <p:cBhvr>
                                        <p:cTn id="10" dur="500" fill="hold"/>
                                        <p:tgtEl>
                                          <p:spTgt spid="6625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62554"/>
                                        </p:tgtEl>
                                        <p:attrNameLst>
                                          <p:attrName>style.visibility</p:attrName>
                                        </p:attrNameLst>
                                      </p:cBhvr>
                                      <p:to>
                                        <p:strVal val="visible"/>
                                      </p:to>
                                    </p:set>
                                    <p:anim calcmode="lin" valueType="num">
                                      <p:cBhvr>
                                        <p:cTn id="14" dur="500" fill="hold"/>
                                        <p:tgtEl>
                                          <p:spTgt spid="662554"/>
                                        </p:tgtEl>
                                        <p:attrNameLst>
                                          <p:attrName>ppt_w</p:attrName>
                                        </p:attrNameLst>
                                      </p:cBhvr>
                                      <p:tavLst>
                                        <p:tav tm="0">
                                          <p:val>
                                            <p:strVal val="(6*min(max(#ppt_w*#ppt_h,.3),1)-7.4)/-.7*#ppt_w"/>
                                          </p:val>
                                        </p:tav>
                                        <p:tav tm="100000">
                                          <p:val>
                                            <p:strVal val="#ppt_w"/>
                                          </p:val>
                                        </p:tav>
                                      </p:tavLst>
                                    </p:anim>
                                    <p:anim calcmode="lin" valueType="num">
                                      <p:cBhvr>
                                        <p:cTn id="15" dur="500" fill="hold"/>
                                        <p:tgtEl>
                                          <p:spTgt spid="662554"/>
                                        </p:tgtEl>
                                        <p:attrNameLst>
                                          <p:attrName>ppt_h</p:attrName>
                                        </p:attrNameLst>
                                      </p:cBhvr>
                                      <p:tavLst>
                                        <p:tav tm="0">
                                          <p:val>
                                            <p:strVal val="(6*min(max(#ppt_w*#ppt_h,.3),1)-7.4)/-.7*#ppt_h"/>
                                          </p:val>
                                        </p:tav>
                                        <p:tav tm="100000">
                                          <p:val>
                                            <p:strVal val="#ppt_h"/>
                                          </p:val>
                                        </p:tav>
                                      </p:tavLst>
                                    </p:anim>
                                    <p:anim calcmode="lin" valueType="num">
                                      <p:cBhvr>
                                        <p:cTn id="16" dur="500" fill="hold"/>
                                        <p:tgtEl>
                                          <p:spTgt spid="662554"/>
                                        </p:tgtEl>
                                        <p:attrNameLst>
                                          <p:attrName>ppt_x</p:attrName>
                                        </p:attrNameLst>
                                      </p:cBhvr>
                                      <p:tavLst>
                                        <p:tav tm="0">
                                          <p:val>
                                            <p:fltVal val="0.5"/>
                                          </p:val>
                                        </p:tav>
                                        <p:tav tm="100000">
                                          <p:val>
                                            <p:strVal val="#ppt_x"/>
                                          </p:val>
                                        </p:tav>
                                      </p:tavLst>
                                    </p:anim>
                                    <p:anim calcmode="lin" valueType="num">
                                      <p:cBhvr>
                                        <p:cTn id="17" dur="500" fill="hold"/>
                                        <p:tgtEl>
                                          <p:spTgt spid="662554"/>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662549">
                                            <p:txEl>
                                              <p:pRg st="0" end="0"/>
                                            </p:txEl>
                                          </p:spTgt>
                                        </p:tgtEl>
                                        <p:attrNameLst>
                                          <p:attrName>style.visibility</p:attrName>
                                        </p:attrNameLst>
                                      </p:cBhvr>
                                      <p:to>
                                        <p:strVal val="visible"/>
                                      </p:to>
                                    </p:set>
                                    <p:animEffect transition="in" filter="box(out)">
                                      <p:cBhvr>
                                        <p:cTn id="26" dur="500"/>
                                        <p:tgtEl>
                                          <p:spTgt spid="662549">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662549">
                                            <p:txEl>
                                              <p:pRg st="1" end="1"/>
                                            </p:txEl>
                                          </p:spTgt>
                                        </p:tgtEl>
                                        <p:attrNameLst>
                                          <p:attrName>style.visibility</p:attrName>
                                        </p:attrNameLst>
                                      </p:cBhvr>
                                      <p:to>
                                        <p:strVal val="visible"/>
                                      </p:to>
                                    </p:set>
                                    <p:animEffect transition="in" filter="box(out)">
                                      <p:cBhvr>
                                        <p:cTn id="30" dur="500"/>
                                        <p:tgtEl>
                                          <p:spTgt spid="662549">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662564"/>
                                        </p:tgtEl>
                                        <p:attrNameLst>
                                          <p:attrName>style.visibility</p:attrName>
                                        </p:attrNameLst>
                                      </p:cBhvr>
                                      <p:to>
                                        <p:strVal val="visible"/>
                                      </p:to>
                                    </p:set>
                                    <p:anim calcmode="lin" valueType="num">
                                      <p:cBhvr>
                                        <p:cTn id="34" dur="500" fill="hold"/>
                                        <p:tgtEl>
                                          <p:spTgt spid="662564"/>
                                        </p:tgtEl>
                                        <p:attrNameLst>
                                          <p:attrName>ppt_w</p:attrName>
                                        </p:attrNameLst>
                                      </p:cBhvr>
                                      <p:tavLst>
                                        <p:tav tm="0">
                                          <p:val>
                                            <p:fltVal val="0"/>
                                          </p:val>
                                        </p:tav>
                                        <p:tav tm="100000">
                                          <p:val>
                                            <p:strVal val="#ppt_w"/>
                                          </p:val>
                                        </p:tav>
                                      </p:tavLst>
                                    </p:anim>
                                    <p:anim calcmode="lin" valueType="num">
                                      <p:cBhvr>
                                        <p:cTn id="35" dur="500" fill="hold"/>
                                        <p:tgtEl>
                                          <p:spTgt spid="662564"/>
                                        </p:tgtEl>
                                        <p:attrNameLst>
                                          <p:attrName>ppt_h</p:attrName>
                                        </p:attrNameLst>
                                      </p:cBhvr>
                                      <p:tavLst>
                                        <p:tav tm="0">
                                          <p:val>
                                            <p:fltVal val="0"/>
                                          </p:val>
                                        </p:tav>
                                        <p:tav tm="100000">
                                          <p:val>
                                            <p:strVal val="#ppt_h"/>
                                          </p:val>
                                        </p:tav>
                                      </p:tavLst>
                                    </p:anim>
                                    <p:anim calcmode="lin" valueType="num">
                                      <p:cBhvr>
                                        <p:cTn id="36" dur="500" fill="hold"/>
                                        <p:tgtEl>
                                          <p:spTgt spid="662564"/>
                                        </p:tgtEl>
                                        <p:attrNameLst>
                                          <p:attrName>ppt_x</p:attrName>
                                        </p:attrNameLst>
                                      </p:cBhvr>
                                      <p:tavLst>
                                        <p:tav tm="0">
                                          <p:val>
                                            <p:fltVal val="0.5"/>
                                          </p:val>
                                        </p:tav>
                                        <p:tav tm="100000">
                                          <p:val>
                                            <p:strVal val="#ppt_x"/>
                                          </p:val>
                                        </p:tav>
                                      </p:tavLst>
                                    </p:anim>
                                    <p:anim calcmode="lin" valueType="num">
                                      <p:cBhvr>
                                        <p:cTn id="37" dur="500" fill="hold"/>
                                        <p:tgtEl>
                                          <p:spTgt spid="662564"/>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62550">
                                            <p:txEl>
                                              <p:pRg st="0" end="0"/>
                                            </p:txEl>
                                          </p:spTgt>
                                        </p:tgtEl>
                                        <p:attrNameLst>
                                          <p:attrName>style.visibility</p:attrName>
                                        </p:attrNameLst>
                                      </p:cBhvr>
                                      <p:to>
                                        <p:strVal val="visible"/>
                                      </p:to>
                                    </p:set>
                                    <p:animEffect transition="in" filter="box(out)">
                                      <p:cBhvr>
                                        <p:cTn id="42" dur="500"/>
                                        <p:tgtEl>
                                          <p:spTgt spid="66255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662550">
                                            <p:txEl>
                                              <p:pRg st="1" end="1"/>
                                            </p:txEl>
                                          </p:spTgt>
                                        </p:tgtEl>
                                        <p:attrNameLst>
                                          <p:attrName>style.visibility</p:attrName>
                                        </p:attrNameLst>
                                      </p:cBhvr>
                                      <p:to>
                                        <p:strVal val="visible"/>
                                      </p:to>
                                    </p:set>
                                    <p:animEffect transition="in" filter="box(out)">
                                      <p:cBhvr>
                                        <p:cTn id="47" dur="500"/>
                                        <p:tgtEl>
                                          <p:spTgt spid="662550">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662550">
                                            <p:txEl>
                                              <p:pRg st="2" end="2"/>
                                            </p:txEl>
                                          </p:spTgt>
                                        </p:tgtEl>
                                        <p:attrNameLst>
                                          <p:attrName>style.visibility</p:attrName>
                                        </p:attrNameLst>
                                      </p:cBhvr>
                                      <p:to>
                                        <p:strVal val="visible"/>
                                      </p:to>
                                    </p:set>
                                    <p:animEffect transition="in" filter="box(out)">
                                      <p:cBhvr>
                                        <p:cTn id="52" dur="500"/>
                                        <p:tgtEl>
                                          <p:spTgt spid="6625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47" grpId="0" autoUpdateAnimBg="0"/>
      <p:bldP spid="662549" grpId="0" build="p" autoUpdateAnimBg="0" advAuto="0"/>
      <p:bldP spid="662550" grpId="0" build="p" autoUpdateAnimBg="0"/>
      <p:bldP spid="662554" grpId="0" autoUpdateAnimBg="0"/>
      <p:bldP spid="6625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4.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Wwin_Burmese1"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Wwin_Burmese1" pitchFamily="2"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WinInnw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WinInnwa"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8763</TotalTime>
  <Words>6463</Words>
  <Application>Microsoft Macintosh PowerPoint</Application>
  <PresentationFormat>On-screen Show (4:3)</PresentationFormat>
  <Paragraphs>1367</Paragraphs>
  <Slides>88</Slides>
  <Notes>50</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88</vt:i4>
      </vt:variant>
    </vt:vector>
  </HeadingPairs>
  <TitlesOfParts>
    <vt:vector size="110" baseType="lpstr">
      <vt:lpstr>Arial Unicode MS</vt:lpstr>
      <vt:lpstr>CE Horizontal Thick Font</vt:lpstr>
      <vt:lpstr>Krone</vt:lpstr>
      <vt:lpstr>Metrix-1</vt:lpstr>
      <vt:lpstr>ＭＳ Ｐゴシック</vt:lpstr>
      <vt:lpstr>Times</vt:lpstr>
      <vt:lpstr>Wwin_Burmese1</vt:lpstr>
      <vt:lpstr>Arial</vt:lpstr>
      <vt:lpstr>Arial Black</vt:lpstr>
      <vt:lpstr>Comic Sans MS</vt:lpstr>
      <vt:lpstr>Helvetica</vt:lpstr>
      <vt:lpstr>Maiandra GD</vt:lpstr>
      <vt:lpstr>Times New Roman</vt:lpstr>
      <vt:lpstr>Win Innwa</vt:lpstr>
      <vt:lpstr>Wingdings</vt:lpstr>
      <vt:lpstr>WinInnwa</vt:lpstr>
      <vt:lpstr>WwinBurmese</vt:lpstr>
      <vt:lpstr>Zawgyi-One</vt:lpstr>
      <vt:lpstr>Pulse</vt:lpstr>
      <vt:lpstr>1_Pulse</vt:lpstr>
      <vt:lpstr>Orbit</vt:lpstr>
      <vt:lpstr>2_Pulse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'g0d'fy#dnmOf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တရားေဟာျခင္းအ တတ္ပညာ •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428</cp:revision>
  <dcterms:created xsi:type="dcterms:W3CDTF">2000-11-12T00:20:10Z</dcterms:created>
  <dcterms:modified xsi:type="dcterms:W3CDTF">2025-01-26T13:46:49Z</dcterms:modified>
</cp:coreProperties>
</file>