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4.xml" ContentType="application/vnd.openxmlformats-officedocument.presentationml.notesSlide+xml"/>
  <Override PartName="/ppt/tags/tag12.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39" r:id="rId2"/>
    <p:sldMasterId id="2147483751" r:id="rId3"/>
    <p:sldMasterId id="2147483763" r:id="rId4"/>
  </p:sldMasterIdLst>
  <p:notesMasterIdLst>
    <p:notesMasterId r:id="rId91"/>
  </p:notesMasterIdLst>
  <p:sldIdLst>
    <p:sldId id="688" r:id="rId5"/>
    <p:sldId id="771" r:id="rId6"/>
    <p:sldId id="679" r:id="rId7"/>
    <p:sldId id="677" r:id="rId8"/>
    <p:sldId id="473" r:id="rId9"/>
    <p:sldId id="476" r:id="rId10"/>
    <p:sldId id="471" r:id="rId11"/>
    <p:sldId id="760" r:id="rId12"/>
    <p:sldId id="761" r:id="rId13"/>
    <p:sldId id="762" r:id="rId14"/>
    <p:sldId id="475" r:id="rId15"/>
    <p:sldId id="555" r:id="rId16"/>
    <p:sldId id="292" r:id="rId17"/>
    <p:sldId id="627" r:id="rId18"/>
    <p:sldId id="630" r:id="rId19"/>
    <p:sldId id="763" r:id="rId20"/>
    <p:sldId id="556" r:id="rId21"/>
    <p:sldId id="386" r:id="rId22"/>
    <p:sldId id="682" r:id="rId23"/>
    <p:sldId id="628" r:id="rId24"/>
    <p:sldId id="296" r:id="rId25"/>
    <p:sldId id="602" r:id="rId26"/>
    <p:sldId id="488" r:id="rId27"/>
    <p:sldId id="489" r:id="rId28"/>
    <p:sldId id="497" r:id="rId29"/>
    <p:sldId id="498" r:id="rId30"/>
    <p:sldId id="503" r:id="rId31"/>
    <p:sldId id="764" r:id="rId32"/>
    <p:sldId id="765" r:id="rId33"/>
    <p:sldId id="766" r:id="rId34"/>
    <p:sldId id="640" r:id="rId35"/>
    <p:sldId id="516" r:id="rId36"/>
    <p:sldId id="767" r:id="rId37"/>
    <p:sldId id="515" r:id="rId38"/>
    <p:sldId id="768" r:id="rId39"/>
    <p:sldId id="769" r:id="rId40"/>
    <p:sldId id="674" r:id="rId41"/>
    <p:sldId id="668" r:id="rId42"/>
    <p:sldId id="680" r:id="rId43"/>
    <p:sldId id="713" r:id="rId44"/>
    <p:sldId id="714" r:id="rId45"/>
    <p:sldId id="715" r:id="rId46"/>
    <p:sldId id="716" r:id="rId47"/>
    <p:sldId id="717" r:id="rId48"/>
    <p:sldId id="718" r:id="rId49"/>
    <p:sldId id="719" r:id="rId50"/>
    <p:sldId id="720" r:id="rId51"/>
    <p:sldId id="721" r:id="rId52"/>
    <p:sldId id="722" r:id="rId53"/>
    <p:sldId id="723" r:id="rId54"/>
    <p:sldId id="724" r:id="rId55"/>
    <p:sldId id="725" r:id="rId56"/>
    <p:sldId id="726" r:id="rId57"/>
    <p:sldId id="727" r:id="rId58"/>
    <p:sldId id="728" r:id="rId59"/>
    <p:sldId id="729" r:id="rId60"/>
    <p:sldId id="730" r:id="rId61"/>
    <p:sldId id="731" r:id="rId62"/>
    <p:sldId id="732" r:id="rId63"/>
    <p:sldId id="733" r:id="rId64"/>
    <p:sldId id="734" r:id="rId65"/>
    <p:sldId id="735" r:id="rId66"/>
    <p:sldId id="736" r:id="rId67"/>
    <p:sldId id="737" r:id="rId68"/>
    <p:sldId id="738" r:id="rId69"/>
    <p:sldId id="739" r:id="rId70"/>
    <p:sldId id="740" r:id="rId71"/>
    <p:sldId id="741" r:id="rId72"/>
    <p:sldId id="742" r:id="rId73"/>
    <p:sldId id="743" r:id="rId74"/>
    <p:sldId id="744" r:id="rId75"/>
    <p:sldId id="770" r:id="rId76"/>
    <p:sldId id="746" r:id="rId77"/>
    <p:sldId id="747" r:id="rId78"/>
    <p:sldId id="748" r:id="rId79"/>
    <p:sldId id="749" r:id="rId80"/>
    <p:sldId id="750" r:id="rId81"/>
    <p:sldId id="751" r:id="rId82"/>
    <p:sldId id="752" r:id="rId83"/>
    <p:sldId id="753" r:id="rId84"/>
    <p:sldId id="754" r:id="rId85"/>
    <p:sldId id="755" r:id="rId86"/>
    <p:sldId id="756" r:id="rId87"/>
    <p:sldId id="757" r:id="rId88"/>
    <p:sldId id="758" r:id="rId89"/>
    <p:sldId id="759" r:id="rId90"/>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5pPr>
    <a:lvl6pPr marL="2286000" algn="l" defTabSz="457200" rtl="0" eaLnBrk="1" latinLnBrk="0" hangingPunct="1">
      <a:defRPr sz="1600" b="1" kern="1200">
        <a:solidFill>
          <a:schemeClr val="tx1"/>
        </a:solidFill>
        <a:latin typeface="Comic Sans MS" charset="0"/>
        <a:ea typeface="ＭＳ Ｐゴシック" charset="0"/>
        <a:cs typeface="+mn-cs"/>
      </a:defRPr>
    </a:lvl6pPr>
    <a:lvl7pPr marL="2743200" algn="l" defTabSz="457200" rtl="0" eaLnBrk="1" latinLnBrk="0" hangingPunct="1">
      <a:defRPr sz="1600" b="1" kern="1200">
        <a:solidFill>
          <a:schemeClr val="tx1"/>
        </a:solidFill>
        <a:latin typeface="Comic Sans MS" charset="0"/>
        <a:ea typeface="ＭＳ Ｐゴシック" charset="0"/>
        <a:cs typeface="+mn-cs"/>
      </a:defRPr>
    </a:lvl7pPr>
    <a:lvl8pPr marL="3200400" algn="l" defTabSz="457200" rtl="0" eaLnBrk="1" latinLnBrk="0" hangingPunct="1">
      <a:defRPr sz="1600" b="1" kern="1200">
        <a:solidFill>
          <a:schemeClr val="tx1"/>
        </a:solidFill>
        <a:latin typeface="Comic Sans MS" charset="0"/>
        <a:ea typeface="ＭＳ Ｐゴシック" charset="0"/>
        <a:cs typeface="+mn-cs"/>
      </a:defRPr>
    </a:lvl8pPr>
    <a:lvl9pPr marL="3657600" algn="l" defTabSz="457200" rtl="0" eaLnBrk="1" latinLnBrk="0" hangingPunct="1">
      <a:defRPr sz="1600" b="1" kern="1200">
        <a:solidFill>
          <a:schemeClr val="tx1"/>
        </a:solidFill>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2179">
          <p15:clr>
            <a:srgbClr val="A4A3A4"/>
          </p15:clr>
        </p15:guide>
        <p15:guide id="2" pos="28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336600"/>
    <a:srgbClr val="99CCFF"/>
    <a:srgbClr val="FF9900"/>
    <a:srgbClr val="FBF43D"/>
    <a:srgbClr val="9C0031"/>
    <a:srgbClr val="FFFF00"/>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6" autoAdjust="0"/>
    <p:restoredTop sz="92998" autoAdjust="0"/>
  </p:normalViewPr>
  <p:slideViewPr>
    <p:cSldViewPr snapToGrid="0">
      <p:cViewPr>
        <p:scale>
          <a:sx n="95" d="100"/>
          <a:sy n="95" d="100"/>
        </p:scale>
        <p:origin x="1128" y="1264"/>
      </p:cViewPr>
      <p:guideLst>
        <p:guide orient="horz" pos="2179"/>
        <p:guide pos="28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Times" pitchFamily="18" charset="0"/>
                <a:ea typeface="+mn-ea"/>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Times" pitchFamily="18" charset="0"/>
                <a:ea typeface="+mn-ea"/>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Times" pitchFamily="18" charset="0"/>
                <a:ea typeface="+mn-ea"/>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fld id="{BF23C4B9-708A-EB4F-8AD0-A3B6F6F6839C}" type="slidenum">
              <a:rPr lang="en-US"/>
              <a:pPr/>
              <a:t>‹#›</a:t>
            </a:fld>
            <a:endParaRPr lang="en-US"/>
          </a:p>
        </p:txBody>
      </p:sp>
    </p:spTree>
    <p:extLst>
      <p:ext uri="{BB962C8B-B14F-4D97-AF65-F5344CB8AC3E}">
        <p14:creationId xmlns:p14="http://schemas.microsoft.com/office/powerpoint/2010/main" val="41637147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CEB862-6A5E-C14A-B050-2AA0CD94ADF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1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6451" name="Rectangle 3"/>
          <p:cNvSpPr>
            <a:spLocks noGrp="1" noChangeArrowheads="1"/>
          </p:cNvSpPr>
          <p:nvPr>
            <p:ph type="body" idx="1"/>
          </p:nvPr>
        </p:nvSpPr>
        <p:spPr/>
        <p:txBody>
          <a:bodyPr/>
          <a:lstStyle/>
          <a:p>
            <a:endParaRPr lang="my-MM"/>
          </a:p>
        </p:txBody>
      </p:sp>
    </p:spTree>
    <p:extLst>
      <p:ext uri="{BB962C8B-B14F-4D97-AF65-F5344CB8AC3E}">
        <p14:creationId xmlns:p14="http://schemas.microsoft.com/office/powerpoint/2010/main" val="4040152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D7269CF-F93D-2A4F-A06C-9AC7688B287B}" type="slidenum">
              <a:rPr lang="en-US" sz="1200" b="0">
                <a:latin typeface="Times" charset="0"/>
              </a:rPr>
              <a:pPr/>
              <a:t>11</a:t>
            </a:fld>
            <a:endParaRPr lang="en-US" sz="1200" b="0">
              <a:latin typeface="Times"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6C84AC9-2C2D-5042-9562-F840B7E8029C}" type="slidenum">
              <a:rPr lang="en-US" sz="1200" b="0">
                <a:latin typeface="Times" charset="0"/>
              </a:rPr>
              <a:pPr/>
              <a:t>12</a:t>
            </a:fld>
            <a:endParaRPr lang="en-US" sz="1200" b="0">
              <a:latin typeface="Times"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FE4F807-4244-E34D-A4EA-D343C70A0497}" type="slidenum">
              <a:rPr lang="en-US" sz="1200" b="0">
                <a:latin typeface="Times" charset="0"/>
              </a:rPr>
              <a:pPr/>
              <a:t>13</a:t>
            </a:fld>
            <a:endParaRPr lang="en-US" sz="1200" b="0">
              <a:latin typeface="Times"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16D1133-9C33-C149-8FEB-5D5EC7073869}" type="slidenum">
              <a:rPr lang="en-US" sz="1200" b="0">
                <a:latin typeface="Times" charset="0"/>
              </a:rPr>
              <a:pPr/>
              <a:t>14</a:t>
            </a:fld>
            <a:endParaRPr lang="en-US" sz="1200" b="0">
              <a:latin typeface="Times"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233DB2-A8C8-2B4E-B86F-478B08F49CBD}" type="slidenum">
              <a:rPr lang="en-US" sz="1200" b="0">
                <a:latin typeface="Times" charset="0"/>
              </a:rPr>
              <a:pPr/>
              <a:t>15</a:t>
            </a:fld>
            <a:endParaRPr lang="en-US" sz="1200" b="0">
              <a:latin typeface="Time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233DB2-A8C8-2B4E-B86F-478B08F49CBD}" type="slidenum">
              <a:rPr lang="en-US" sz="1200" b="0">
                <a:latin typeface="Times" charset="0"/>
              </a:rPr>
              <a:pPr/>
              <a:t>16</a:t>
            </a:fld>
            <a:endParaRPr lang="en-US" sz="1200" b="0">
              <a:latin typeface="Time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1519799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486CDA5-16AA-094C-A7E6-BF683120A5A0}" type="slidenum">
              <a:rPr lang="en-US" sz="1200" b="0">
                <a:latin typeface="Times" charset="0"/>
              </a:rPr>
              <a:pPr/>
              <a:t>17</a:t>
            </a:fld>
            <a:endParaRPr lang="en-US" sz="1200" b="0">
              <a:latin typeface="Times" charset="0"/>
            </a:endParaRPr>
          </a:p>
        </p:txBody>
      </p:sp>
      <p:sp>
        <p:nvSpPr>
          <p:cNvPr id="6963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69636"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A3D0773-6737-ED46-8ABC-17AD800628A8}" type="slidenum">
              <a:rPr lang="en-US" sz="1200" b="0">
                <a:latin typeface="Times" charset="0"/>
              </a:rPr>
              <a:pPr/>
              <a:t>18</a:t>
            </a:fld>
            <a:endParaRPr lang="en-US" sz="1200" b="0">
              <a:latin typeface="Times" charset="0"/>
            </a:endParaRPr>
          </a:p>
        </p:txBody>
      </p:sp>
      <p:sp>
        <p:nvSpPr>
          <p:cNvPr id="7065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70660"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75A5C8D-A77F-3749-9B8A-408F1EA21C29}" type="slidenum">
              <a:rPr lang="en-US" sz="1200" b="0">
                <a:latin typeface="Times" charset="0"/>
              </a:rPr>
              <a:pPr/>
              <a:t>19</a:t>
            </a:fld>
            <a:endParaRPr lang="en-US" sz="1200" b="0">
              <a:latin typeface="Times" charset="0"/>
            </a:endParaRPr>
          </a:p>
        </p:txBody>
      </p:sp>
      <p:sp>
        <p:nvSpPr>
          <p:cNvPr id="7168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71684"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4DEB0A8-183B-0043-B90A-E7034AD8C66D}" type="slidenum">
              <a:rPr lang="en-US" sz="1200" b="0">
                <a:latin typeface="Times" charset="0"/>
              </a:rPr>
              <a:pPr/>
              <a:t>20</a:t>
            </a:fld>
            <a:endParaRPr lang="en-US" sz="1200" b="0">
              <a:latin typeface="Times"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0DD1136-B569-424C-BD23-ADAC9C404FA6}" type="slidenum">
              <a:rPr lang="en-US" sz="1200" b="0">
                <a:latin typeface="Times" charset="0"/>
              </a:rPr>
              <a:pPr/>
              <a:t>3</a:t>
            </a:fld>
            <a:endParaRPr lang="en-US" sz="1200" b="0">
              <a:latin typeface="Times"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9192D31-D925-954A-BF67-9FB15D77304B}" type="slidenum">
              <a:rPr lang="en-US" sz="1200" b="0">
                <a:latin typeface="Times" charset="0"/>
              </a:rPr>
              <a:pPr/>
              <a:t>21</a:t>
            </a:fld>
            <a:endParaRPr lang="en-US" sz="1200" b="0">
              <a:latin typeface="Times"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80E7ACA-E042-2247-9F2A-0DC582273BDE}" type="slidenum">
              <a:rPr lang="en-US" sz="1200" b="0">
                <a:latin typeface="Times" charset="0"/>
              </a:rPr>
              <a:pPr/>
              <a:t>22</a:t>
            </a:fld>
            <a:endParaRPr lang="en-US" sz="1200" b="0">
              <a:latin typeface="Times"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15F6D4-BBD4-0B4F-87E9-C2E41B8F54B5}" type="slidenum">
              <a:rPr lang="en-US" sz="1200" b="0">
                <a:latin typeface="Times" charset="0"/>
              </a:rPr>
              <a:pPr/>
              <a:t>23</a:t>
            </a:fld>
            <a:endParaRPr lang="en-US" sz="1200" b="0">
              <a:latin typeface="Times"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39F7A85-0662-A64E-81B0-894C8A8AFEE2}" type="slidenum">
              <a:rPr lang="en-US" sz="1200" b="0">
                <a:latin typeface="Times" charset="0"/>
              </a:rPr>
              <a:pPr/>
              <a:t>24</a:t>
            </a:fld>
            <a:endParaRPr lang="en-US" sz="1200" b="0">
              <a:latin typeface="Times"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25DB41D-E1BD-0546-A843-A0CAEE7696B6}" type="slidenum">
              <a:rPr lang="en-US" sz="1200" b="0">
                <a:latin typeface="Times" charset="0"/>
              </a:rPr>
              <a:pPr/>
              <a:t>25</a:t>
            </a:fld>
            <a:endParaRPr lang="en-US" sz="1200" b="0">
              <a:latin typeface="Times"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0B1F97-C132-6043-B4A9-0D4E4AA4FD4F}" type="slidenum">
              <a:rPr lang="en-US" sz="1200" b="0">
                <a:latin typeface="Times" charset="0"/>
              </a:rPr>
              <a:pPr/>
              <a:t>26</a:t>
            </a:fld>
            <a:endParaRPr lang="en-US" sz="1200" b="0">
              <a:latin typeface="Times"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dirty="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3DCE9B2-9E57-384A-96FE-B589E3D0FAA2}" type="slidenum">
              <a:rPr lang="en-US" sz="1200" b="0">
                <a:latin typeface="Times" charset="0"/>
              </a:rPr>
              <a:pPr/>
              <a:t>27</a:t>
            </a:fld>
            <a:endParaRPr lang="en-US" sz="1200" b="0">
              <a:latin typeface="Times"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3DCE9B2-9E57-384A-96FE-B589E3D0FAA2}" type="slidenum">
              <a:rPr lang="en-US" sz="1200" b="0">
                <a:latin typeface="Times" charset="0"/>
              </a:rPr>
              <a:pPr/>
              <a:t>28</a:t>
            </a:fld>
            <a:endParaRPr lang="en-US" sz="1200" b="0">
              <a:latin typeface="Times"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3067906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3DCE9B2-9E57-384A-96FE-B589E3D0FAA2}" type="slidenum">
              <a:rPr lang="en-US" sz="1200" b="0">
                <a:latin typeface="Times" charset="0"/>
              </a:rPr>
              <a:pPr/>
              <a:t>29</a:t>
            </a:fld>
            <a:endParaRPr lang="en-US" sz="1200" b="0">
              <a:latin typeface="Times"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3372431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3DCE9B2-9E57-384A-96FE-B589E3D0FAA2}" type="slidenum">
              <a:rPr lang="en-US" sz="1200" b="0">
                <a:latin typeface="Times" charset="0"/>
              </a:rPr>
              <a:pPr/>
              <a:t>30</a:t>
            </a:fld>
            <a:endParaRPr lang="en-US" sz="1200" b="0">
              <a:latin typeface="Times"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1542478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888E33-BC41-D940-9589-56C7EB7F020C}" type="slidenum">
              <a:rPr lang="en-US" sz="1200" b="0">
                <a:latin typeface="Times" charset="0"/>
              </a:rPr>
              <a:pPr/>
              <a:t>4</a:t>
            </a:fld>
            <a:endParaRPr lang="en-US" sz="1200" b="0">
              <a:latin typeface="Times"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70B4D76-C60B-724B-AB3F-DC7CDBC98A5B}" type="slidenum">
              <a:rPr lang="en-US" sz="1200" b="0">
                <a:latin typeface="Times" charset="0"/>
              </a:rPr>
              <a:pPr/>
              <a:t>31</a:t>
            </a:fld>
            <a:endParaRPr lang="en-US" sz="1200" b="0">
              <a:latin typeface="Times"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82C235A-8A92-6343-BDFC-5A74BDDE0AA2}" type="slidenum">
              <a:rPr lang="en-US" sz="1200" b="0">
                <a:latin typeface="Times" charset="0"/>
              </a:rPr>
              <a:pPr/>
              <a:t>32</a:t>
            </a:fld>
            <a:endParaRPr lang="en-US" sz="1200" b="0">
              <a:latin typeface="Times"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3DCE9B2-9E57-384A-96FE-B589E3D0FAA2}" type="slidenum">
              <a:rPr lang="en-US" sz="1200" b="0">
                <a:latin typeface="Times" charset="0"/>
              </a:rPr>
              <a:pPr/>
              <a:t>33</a:t>
            </a:fld>
            <a:endParaRPr lang="en-US" sz="1200" b="0">
              <a:latin typeface="Times"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1456139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12840F-4F8A-F54A-96BA-D41F6E67F3A8}" type="slidenum">
              <a:rPr lang="en-US" sz="1200" b="0">
                <a:latin typeface="Times" charset="0"/>
              </a:rPr>
              <a:pPr/>
              <a:t>34</a:t>
            </a:fld>
            <a:endParaRPr lang="en-US" sz="1200" b="0">
              <a:latin typeface="Times"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12840F-4F8A-F54A-96BA-D41F6E67F3A8}" type="slidenum">
              <a:rPr lang="en-US" sz="1200" b="0">
                <a:latin typeface="Times" charset="0"/>
              </a:rPr>
              <a:pPr/>
              <a:t>35</a:t>
            </a:fld>
            <a:endParaRPr lang="en-US" sz="1200" b="0">
              <a:latin typeface="Times"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2978812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12840F-4F8A-F54A-96BA-D41F6E67F3A8}" type="slidenum">
              <a:rPr lang="en-US" sz="1200" b="0">
                <a:latin typeface="Times" charset="0"/>
              </a:rPr>
              <a:pPr/>
              <a:t>36</a:t>
            </a:fld>
            <a:endParaRPr lang="en-US" sz="1200" b="0">
              <a:latin typeface="Times"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124801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4AC35EB-7A0A-0C41-A620-FBB2DB3A8714}" type="slidenum">
              <a:rPr lang="en-US" sz="1200" b="0">
                <a:latin typeface="Times" charset="0"/>
              </a:rPr>
              <a:pPr/>
              <a:t>37</a:t>
            </a:fld>
            <a:endParaRPr lang="en-US" sz="1200" b="0">
              <a:latin typeface="Times"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A58703D-70A9-424F-AD51-8AD620EFC278}" type="slidenum">
              <a:rPr lang="en-US" sz="1200" b="0">
                <a:latin typeface="Times" charset="0"/>
              </a:rPr>
              <a:pPr/>
              <a:t>38</a:t>
            </a:fld>
            <a:endParaRPr lang="en-US" sz="1200" b="0">
              <a:latin typeface="Times"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EE5F2D7-7E7A-2C4F-BFC9-FE607B3D357A}" type="slidenum">
              <a:rPr lang="en-US" sz="1200" b="0">
                <a:latin typeface="Times" charset="0"/>
              </a:rPr>
              <a:pPr/>
              <a:t>39</a:t>
            </a:fld>
            <a:endParaRPr lang="en-US" sz="1200" b="0">
              <a:latin typeface="Times"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BCD8113B-CC5C-5044-A32C-9A80F071094F}" type="slidenum">
              <a:rPr lang="en-US" sz="1200" b="0">
                <a:solidFill>
                  <a:prstClr val="black"/>
                </a:solidFill>
                <a:latin typeface="Times" charset="0"/>
              </a:rPr>
              <a:pPr/>
              <a:t>46</a:t>
            </a:fld>
            <a:endParaRPr lang="en-US" sz="1200" b="0">
              <a:solidFill>
                <a:prstClr val="black"/>
              </a:solidFill>
              <a:latin typeface="Times" charset="0"/>
            </a:endParaRPr>
          </a:p>
        </p:txBody>
      </p:sp>
      <p:sp>
        <p:nvSpPr>
          <p:cNvPr id="5120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51204"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09FB61B-BA65-3940-B2B2-522A78914843}" type="slidenum">
              <a:rPr lang="en-US" sz="1200" b="0">
                <a:latin typeface="Times" charset="0"/>
              </a:rPr>
              <a:pPr/>
              <a:t>5</a:t>
            </a:fld>
            <a:endParaRPr lang="en-US" sz="1200" b="0">
              <a:latin typeface="Times"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6AD3F4E5-04B5-BC43-BDBF-CFE7FB9894AB}" type="slidenum">
              <a:rPr lang="en-US" sz="1200" b="0">
                <a:solidFill>
                  <a:prstClr val="black"/>
                </a:solidFill>
                <a:latin typeface="Times" charset="0"/>
              </a:rPr>
              <a:pPr/>
              <a:t>47</a:t>
            </a:fld>
            <a:endParaRPr lang="en-US" sz="1200" b="0">
              <a:solidFill>
                <a:prstClr val="black"/>
              </a:solidFill>
              <a:latin typeface="Times" charset="0"/>
            </a:endParaRPr>
          </a:p>
        </p:txBody>
      </p:sp>
      <p:sp>
        <p:nvSpPr>
          <p:cNvPr id="5222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52228"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DC85547A-2FDB-9940-B7A1-B9C5E457A14A}" type="slidenum">
              <a:rPr lang="en-US" sz="1200" b="0">
                <a:solidFill>
                  <a:prstClr val="black"/>
                </a:solidFill>
                <a:latin typeface="Times" charset="0"/>
              </a:rPr>
              <a:pPr/>
              <a:t>48</a:t>
            </a:fld>
            <a:endParaRPr lang="en-US" sz="1200" b="0">
              <a:solidFill>
                <a:prstClr val="black"/>
              </a:solidFill>
              <a:latin typeface="Times" charset="0"/>
            </a:endParaRPr>
          </a:p>
        </p:txBody>
      </p:sp>
      <p:sp>
        <p:nvSpPr>
          <p:cNvPr id="5325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53252"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207A8753-E307-D447-BB01-5B2B11FEC7A9}" type="slidenum">
              <a:rPr lang="en-US" sz="1200" b="0">
                <a:solidFill>
                  <a:prstClr val="black"/>
                </a:solidFill>
                <a:latin typeface="Times" charset="0"/>
              </a:rPr>
              <a:pPr/>
              <a:t>49</a:t>
            </a:fld>
            <a:endParaRPr lang="en-US" sz="1200" b="0">
              <a:solidFill>
                <a:prstClr val="black"/>
              </a:solidFill>
              <a:latin typeface="Times" charset="0"/>
            </a:endParaRPr>
          </a:p>
        </p:txBody>
      </p:sp>
      <p:sp>
        <p:nvSpPr>
          <p:cNvPr id="5427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54276"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8061BDEA-7DE7-744F-8A94-7A5271149938}" type="slidenum">
              <a:rPr lang="en-US" sz="1200" b="0">
                <a:solidFill>
                  <a:prstClr val="black"/>
                </a:solidFill>
                <a:latin typeface="Times" charset="0"/>
              </a:rPr>
              <a:pPr/>
              <a:t>52</a:t>
            </a:fld>
            <a:endParaRPr lang="en-US" sz="1200" b="0">
              <a:solidFill>
                <a:prstClr val="black"/>
              </a:solidFill>
              <a:latin typeface="Times" charset="0"/>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5621FF75-8EF7-FD40-BD89-90F18F531F52}" type="slidenum">
              <a:rPr lang="en-US" sz="1200" b="0">
                <a:solidFill>
                  <a:prstClr val="black"/>
                </a:solidFill>
                <a:latin typeface="Times" charset="0"/>
              </a:rPr>
              <a:pPr/>
              <a:t>54</a:t>
            </a:fld>
            <a:endParaRPr lang="en-US" sz="1200" b="0">
              <a:solidFill>
                <a:prstClr val="black"/>
              </a:solidFill>
              <a:latin typeface="Times" charset="0"/>
            </a:endParaRPr>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8F75CE8B-347B-8D42-B514-3226B6A8D616}" type="slidenum">
              <a:rPr lang="en-US" sz="1200" b="0">
                <a:solidFill>
                  <a:prstClr val="black"/>
                </a:solidFill>
                <a:latin typeface="Times" charset="0"/>
              </a:rPr>
              <a:pPr/>
              <a:t>55</a:t>
            </a:fld>
            <a:endParaRPr lang="en-US" sz="1200" b="0">
              <a:solidFill>
                <a:prstClr val="black"/>
              </a:solidFill>
              <a:latin typeface="Times" charset="0"/>
            </a:endParaRPr>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D865CB2F-6093-1F45-B086-DBB75B7279BD}" type="slidenum">
              <a:rPr lang="en-US" sz="1200" b="0">
                <a:solidFill>
                  <a:prstClr val="black"/>
                </a:solidFill>
                <a:latin typeface="Times" charset="0"/>
              </a:rPr>
              <a:pPr/>
              <a:t>74</a:t>
            </a:fld>
            <a:endParaRPr lang="en-US" sz="1200" b="0">
              <a:solidFill>
                <a:prstClr val="black"/>
              </a:solidFill>
              <a:latin typeface="Times"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rPr>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1E487F7-9688-EA4A-8773-B4F7C30F46E0}" type="slidenum">
              <a:rPr lang="en-US" sz="1200" b="0">
                <a:latin typeface="Times" charset="0"/>
              </a:rPr>
              <a:pPr/>
              <a:t>6</a:t>
            </a:fld>
            <a:endParaRPr lang="en-US" sz="1200" b="0">
              <a:latin typeface="Times"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2758CB4-B5D6-B443-8C4E-4BABD3106886}" type="slidenum">
              <a:rPr lang="en-US" sz="1200" b="0">
                <a:latin typeface="Times" charset="0"/>
              </a:rPr>
              <a:pPr/>
              <a:t>7</a:t>
            </a:fld>
            <a:endParaRPr lang="en-US" sz="1200" b="0">
              <a:latin typeface="Times"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2758CB4-B5D6-B443-8C4E-4BABD3106886}" type="slidenum">
              <a:rPr lang="en-US" sz="1200" b="0">
                <a:latin typeface="Times" charset="0"/>
              </a:rPr>
              <a:pPr/>
              <a:t>8</a:t>
            </a:fld>
            <a:endParaRPr lang="en-US" sz="1200" b="0">
              <a:latin typeface="Times"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277549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2758CB4-B5D6-B443-8C4E-4BABD3106886}" type="slidenum">
              <a:rPr lang="en-US" sz="1200" b="0">
                <a:latin typeface="Times" charset="0"/>
              </a:rPr>
              <a:pPr/>
              <a:t>9</a:t>
            </a:fld>
            <a:endParaRPr lang="en-US" sz="1200" b="0">
              <a:latin typeface="Times"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1104562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2758CB4-B5D6-B443-8C4E-4BABD3106886}" type="slidenum">
              <a:rPr lang="en-US" sz="1200" b="0">
                <a:latin typeface="Times" charset="0"/>
              </a:rPr>
              <a:pPr/>
              <a:t>10</a:t>
            </a:fld>
            <a:endParaRPr lang="en-US" sz="1200" b="0">
              <a:latin typeface="Times"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extLst>
      <p:ext uri="{BB962C8B-B14F-4D97-AF65-F5344CB8AC3E}">
        <p14:creationId xmlns:p14="http://schemas.microsoft.com/office/powerpoint/2010/main" val="2320104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effectLst/>
                <a:latin typeface="+mn-lt"/>
                <a:ea typeface="+mn-ea"/>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effectLst/>
                <a:latin typeface="+mn-lt"/>
                <a:ea typeface="+mn-ea"/>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04FF2303-89DC-2F4F-9CBA-AB0F98C410CE}" type="slidenum">
              <a:rPr lang="en-US"/>
              <a:pPr/>
              <a:t>‹#›</a:t>
            </a:fld>
            <a:endParaRPr lang="en-US"/>
          </a:p>
        </p:txBody>
      </p:sp>
    </p:spTree>
    <p:extLst>
      <p:ext uri="{BB962C8B-B14F-4D97-AF65-F5344CB8AC3E}">
        <p14:creationId xmlns:p14="http://schemas.microsoft.com/office/powerpoint/2010/main" val="239342324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073410"/>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190691"/>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smtClean="0">
                <a:effectLst/>
                <a:latin typeface="+mn-lt"/>
                <a:ea typeface="+mn-ea"/>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smtClean="0">
                <a:effectLst/>
                <a:latin typeface="+mn-lt"/>
                <a:ea typeface="+mn-ea"/>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F3EF37B6-447F-A04C-9373-12C01EB4B7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337696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S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321763426"/>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9392393"/>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842161566"/>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575731229"/>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SG"/>
          </a:p>
        </p:txBody>
      </p:sp>
    </p:spTree>
    <p:extLst>
      <p:ext uri="{BB962C8B-B14F-4D97-AF65-F5344CB8AC3E}">
        <p14:creationId xmlns:p14="http://schemas.microsoft.com/office/powerpoint/2010/main" val="1114281400"/>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805125"/>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54997"/>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147855"/>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4524030"/>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S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181711496"/>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422121135"/>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519701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2434801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335537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531319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792769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880652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202417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6474355"/>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7641169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2151377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82523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2383749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07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307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7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7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7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8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8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a:buFontTx/>
              <a:buNone/>
              <a:defRPr/>
            </a:lvl1pPr>
          </a:lstStyle>
          <a:p>
            <a:pPr lvl="0"/>
            <a:r>
              <a:rPr lang="en-US" noProof="0"/>
              <a:t>Click to edit Master subtitle style</a:t>
            </a:r>
          </a:p>
        </p:txBody>
      </p:sp>
      <p:sp>
        <p:nvSpPr>
          <p:cNvPr id="3085" name="Rectangle 13"/>
          <p:cNvSpPr>
            <a:spLocks noGrp="1" noChangeArrowheads="1"/>
          </p:cNvSpPr>
          <p:nvPr>
            <p:ph type="dt" sz="half" idx="2"/>
          </p:nvPr>
        </p:nvSpPr>
        <p:spPr bwMode="auto">
          <a:xfrm>
            <a:off x="685800" y="6248400"/>
            <a:ext cx="19050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3086" name="Rectangle 14"/>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3087" name="Rectangle 15"/>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F8DE578-1178-DB4D-8774-E8B8A62AC6E7}" type="slidenum">
              <a:rPr lang="en-US"/>
              <a:pPr/>
              <a:t>‹#›</a:t>
            </a:fld>
            <a:endParaRPr lang="en-US"/>
          </a:p>
        </p:txBody>
      </p:sp>
    </p:spTree>
    <p:extLst>
      <p:ext uri="{BB962C8B-B14F-4D97-AF65-F5344CB8AC3E}">
        <p14:creationId xmlns:p14="http://schemas.microsoft.com/office/powerpoint/2010/main" val="262279332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678781"/>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9275791"/>
      </p:ext>
    </p:extLst>
  </p:cSld>
  <p:clrMapOvr>
    <a:masterClrMapping/>
  </p:clrMapOvr>
  <p:transition>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542117"/>
      </p:ext>
    </p:extLst>
  </p:cSld>
  <p:clrMapOvr>
    <a:masterClrMapping/>
  </p:clrMapOvr>
  <p:transition>
    <p:wheel spokes="0"/>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609826"/>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67075212"/>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669414"/>
      </p:ext>
    </p:extLst>
  </p:cSld>
  <p:clrMapOvr>
    <a:masterClrMapping/>
  </p:clrMapOvr>
  <p:transition>
    <p:wheel spokes="0"/>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93764"/>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7055992"/>
      </p:ext>
    </p:extLst>
  </p:cSld>
  <p:clrMapOvr>
    <a:masterClrMapping/>
  </p:clrMapOvr>
  <p:transition>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3041943"/>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414622"/>
      </p:ext>
    </p:extLst>
  </p:cSld>
  <p:clrMapOvr>
    <a:masterClrMapping/>
  </p:clrMapOvr>
  <p:transition>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216850"/>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6926"/>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806445"/>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64598"/>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7813599"/>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32233523"/>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9"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2070" name="Rectangle 22"/>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8.0.05B.</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9"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2070" name="Rectangle 22"/>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Tree>
    <p:extLst>
      <p:ext uri="{BB962C8B-B14F-4D97-AF65-F5344CB8AC3E}">
        <p14:creationId xmlns:p14="http://schemas.microsoft.com/office/powerpoint/2010/main" val="1102774378"/>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1149084090"/>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2077" name="Rectangle 29"/>
          <p:cNvSpPr>
            <a:spLocks noChangeArrowheads="1"/>
          </p:cNvSpPr>
          <p:nvPr userDrawn="1"/>
        </p:nvSpPr>
        <p:spPr bwMode="auto">
          <a:xfrm>
            <a:off x="7570788" y="6515100"/>
            <a:ext cx="73183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effectLst>
                  <a:outerShdw blurRad="38100" dist="38100" dir="2700000" algn="tl">
                    <a:srgbClr val="000000"/>
                  </a:outerShdw>
                </a:effectLst>
                <a:latin typeface="Comic Sans MS" charset="0"/>
              </a:rPr>
              <a:t>8.0.05a.</a:t>
            </a:r>
          </a:p>
        </p:txBody>
      </p:sp>
    </p:spTree>
    <p:extLst>
      <p:ext uri="{BB962C8B-B14F-4D97-AF65-F5344CB8AC3E}">
        <p14:creationId xmlns:p14="http://schemas.microsoft.com/office/powerpoint/2010/main" val="3094454794"/>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16.xml"/><Relationship Id="rId9"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wmf"/><Relationship Id="rId7" Type="http://schemas.openxmlformats.org/officeDocument/2006/relationships/image" Target="../media/image16.w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8.xml"/><Relationship Id="rId1" Type="http://schemas.openxmlformats.org/officeDocument/2006/relationships/tags" Target="../tags/tag7.xml"/><Relationship Id="rId5" Type="http://schemas.openxmlformats.org/officeDocument/2006/relationships/image" Target="../media/image24.jpe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ags" Target="../tags/tag1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26.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7.xml"/><Relationship Id="rId1" Type="http://schemas.openxmlformats.org/officeDocument/2006/relationships/tags" Target="../tags/tag12.xml"/><Relationship Id="rId4" Type="http://schemas.openxmlformats.org/officeDocument/2006/relationships/image" Target="../media/image26.jpeg"/></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5.jpeg"/><Relationship Id="rId7"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jpeg"/><Relationship Id="rId7" Type="http://schemas.openxmlformats.org/officeDocument/2006/relationships/image" Target="../media/image41.png"/><Relationship Id="rId12"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3.png"/></Relationships>
</file>

<file path=ppt/slides/_rels/slide7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jpeg"/><Relationship Id="rId7" Type="http://schemas.openxmlformats.org/officeDocument/2006/relationships/image" Target="../media/image41.png"/><Relationship Id="rId12"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3.png"/></Relationships>
</file>

<file path=ppt/slides/_rels/slide7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jpeg"/><Relationship Id="rId7" Type="http://schemas.openxmlformats.org/officeDocument/2006/relationships/image" Target="../media/image41.png"/><Relationship Id="rId12"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3.png"/></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84"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40678" name="Text Box 6"/>
          <p:cNvSpPr txBox="1">
            <a:spLocks noChangeArrowheads="1"/>
          </p:cNvSpPr>
          <p:nvPr/>
        </p:nvSpPr>
        <p:spPr bwMode="auto">
          <a:xfrm>
            <a:off x="8861425" y="6350"/>
            <a:ext cx="2476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Times New Roman" charset="0"/>
                <a:ea typeface="ＭＳ Ｐゴシック" charset="0"/>
                <a:cs typeface="+mn-cs"/>
              </a:rPr>
              <a:t> </a:t>
            </a:r>
          </a:p>
        </p:txBody>
      </p:sp>
      <p:sp>
        <p:nvSpPr>
          <p:cNvPr id="540685" name="Text Box 13"/>
          <p:cNvSpPr txBox="1">
            <a:spLocks noChangeArrowheads="1"/>
          </p:cNvSpPr>
          <p:nvPr/>
        </p:nvSpPr>
        <p:spPr bwMode="auto">
          <a:xfrm>
            <a:off x="484188" y="6545263"/>
            <a:ext cx="9080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Times New Roman" charset="0"/>
                <a:ea typeface="ＭＳ Ｐゴシック" charset="0"/>
                <a:cs typeface="+mn-cs"/>
              </a:rPr>
              <a:t>©2004 TBBMI</a:t>
            </a:r>
          </a:p>
        </p:txBody>
      </p:sp>
      <p:sp>
        <p:nvSpPr>
          <p:cNvPr id="540686" name="Rectangle 14"/>
          <p:cNvSpPr>
            <a:spLocks noChangeArrowheads="1"/>
          </p:cNvSpPr>
          <p:nvPr/>
        </p:nvSpPr>
        <p:spPr bwMode="auto">
          <a:xfrm>
            <a:off x="7626350" y="6526213"/>
            <a:ext cx="5969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rPr>
              <a:t>8.0.05a.</a:t>
            </a:r>
          </a:p>
        </p:txBody>
      </p:sp>
      <p:sp>
        <p:nvSpPr>
          <p:cNvPr id="540687" name="Rectangle 15"/>
          <p:cNvSpPr>
            <a:spLocks noChangeArrowheads="1"/>
          </p:cNvSpPr>
          <p:nvPr/>
        </p:nvSpPr>
        <p:spPr bwMode="auto">
          <a:xfrm>
            <a:off x="8105775" y="6527800"/>
            <a:ext cx="311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rPr>
              <a:t>04</a:t>
            </a:r>
          </a:p>
        </p:txBody>
      </p:sp>
      <p:sp>
        <p:nvSpPr>
          <p:cNvPr id="540688" name="Text Box 16"/>
          <p:cNvSpPr txBox="1">
            <a:spLocks noChangeArrowheads="1"/>
          </p:cNvSpPr>
          <p:nvPr/>
        </p:nvSpPr>
        <p:spPr bwMode="auto">
          <a:xfrm>
            <a:off x="8469313" y="6483350"/>
            <a:ext cx="6350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Times New Roman" charset="0"/>
                <a:ea typeface="ＭＳ Ｐゴシック" charset="0"/>
                <a:cs typeface="+mn-cs"/>
              </a:rPr>
              <a:t>1</a:t>
            </a:r>
          </a:p>
        </p:txBody>
      </p:sp>
      <p:sp>
        <p:nvSpPr>
          <p:cNvPr id="540689" name="Text Box 17"/>
          <p:cNvSpPr txBox="1">
            <a:spLocks noChangeArrowheads="1"/>
          </p:cNvSpPr>
          <p:nvPr/>
        </p:nvSpPr>
        <p:spPr bwMode="auto">
          <a:xfrm>
            <a:off x="5586095" y="4376859"/>
            <a:ext cx="2922595" cy="1107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err="1">
                <a:ln>
                  <a:noFill/>
                </a:ln>
                <a:solidFill>
                  <a:srgbClr val="FFFFFF"/>
                </a:solidFill>
                <a:effectLst>
                  <a:outerShdw blurRad="50800" dist="126428" dir="5400000" sx="101920" sy="101920" algn="ctr" rotWithShape="0">
                    <a:srgbClr val="000000"/>
                  </a:outerShdw>
                </a:effectLst>
                <a:uLnTx/>
                <a:uFillTx/>
                <a:latin typeface="Pyidaungsu" panose="020B0502040204020203" pitchFamily="34" charset="0"/>
                <a:cs typeface="Pyidaungsu" panose="020B0502040204020203" pitchFamily="34" charset="0"/>
              </a:rPr>
              <a:t>အပိုင်း</a:t>
            </a:r>
            <a:r>
              <a:rPr kumimoji="0" lang="en-US" sz="6600" b="1" i="0" u="none" strike="noStrike" kern="1200" cap="none" spc="0" normalizeH="0" noProof="0" dirty="0">
                <a:ln>
                  <a:noFill/>
                </a:ln>
                <a:solidFill>
                  <a:srgbClr val="FFFFFF"/>
                </a:solidFill>
                <a:effectLst>
                  <a:outerShdw blurRad="50800" dist="126428" dir="5400000" sx="101920" sy="101920" algn="ctr" rotWithShape="0">
                    <a:srgbClr val="000000"/>
                  </a:outerShdw>
                </a:effectLst>
                <a:uLnTx/>
                <a:uFillTx/>
                <a:latin typeface="Pyidaungsu" panose="020B0502040204020203" pitchFamily="34" charset="0"/>
                <a:cs typeface="Pyidaungsu" panose="020B0502040204020203" pitchFamily="34" charset="0"/>
              </a:rPr>
              <a:t> ၂</a:t>
            </a:r>
            <a:endParaRPr kumimoji="0" lang="my-MM" sz="6600" b="1" i="0" u="none" strike="noStrike" kern="1200" cap="none" spc="0" normalizeH="0" baseline="0" noProof="0" dirty="0">
              <a:ln>
                <a:noFill/>
              </a:ln>
              <a:solidFill>
                <a:srgbClr val="FFFFFF"/>
              </a:solidFill>
              <a:effectLst>
                <a:outerShdw blurRad="50800" dist="126428" dir="5400000" sx="101920" sy="101920" algn="ctr" rotWithShape="0">
                  <a:srgbClr val="000000"/>
                </a:outerShdw>
              </a:effectLst>
              <a:uLnTx/>
              <a:uFillTx/>
              <a:latin typeface="Pyidaungsu" panose="020B0502040204020203" pitchFamily="34" charset="0"/>
              <a:cs typeface="Pyidaungsu" panose="020B0502040204020203" pitchFamily="34" charset="0"/>
            </a:endParaRPr>
          </a:p>
        </p:txBody>
      </p:sp>
      <p:sp>
        <p:nvSpPr>
          <p:cNvPr id="3" name="Text Box 17">
            <a:extLst>
              <a:ext uri="{FF2B5EF4-FFF2-40B4-BE49-F238E27FC236}">
                <a16:creationId xmlns:a16="http://schemas.microsoft.com/office/drawing/2014/main" id="{1B856E4B-BD89-2F0A-1120-2AF397F1F28E}"/>
              </a:ext>
            </a:extLst>
          </p:cNvPr>
          <p:cNvSpPr txBox="1">
            <a:spLocks noChangeArrowheads="1"/>
          </p:cNvSpPr>
          <p:nvPr/>
        </p:nvSpPr>
        <p:spPr bwMode="auto">
          <a:xfrm rot="20619184">
            <a:off x="315329" y="880177"/>
            <a:ext cx="9684898"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1" u="none" strike="noStrike" kern="1200" cap="none" spc="0" normalizeH="0" baseline="0" noProof="0" dirty="0" err="1">
                <a:ln>
                  <a:noFill/>
                </a:ln>
                <a:solidFill>
                  <a:srgbClr val="FFC000"/>
                </a:solidFill>
                <a:effectLst>
                  <a:outerShdw blurRad="50800" dist="126428" dir="5400000" sx="101920" sy="101920" algn="ctr" rotWithShape="0">
                    <a:srgbClr val="000000"/>
                  </a:outerShdw>
                </a:effectLst>
                <a:uLnTx/>
                <a:uFillTx/>
                <a:latin typeface="Pyidaungsu" panose="020B0502040204020203" pitchFamily="34" charset="0"/>
                <a:cs typeface="Pyidaungsu" panose="020B0502040204020203" pitchFamily="34" charset="0"/>
              </a:rPr>
              <a:t>သမ္မာကျမ်းစာ</a:t>
            </a:r>
            <a:r>
              <a:rPr kumimoji="0" lang="en-US" sz="9600" b="1" i="1" u="none" strike="noStrike" kern="1200" cap="none" spc="0" normalizeH="0" baseline="0" noProof="0" dirty="0">
                <a:ln>
                  <a:noFill/>
                </a:ln>
                <a:solidFill>
                  <a:srgbClr val="FFC000"/>
                </a:solidFill>
                <a:effectLst>
                  <a:outerShdw blurRad="50800" dist="126428" dir="5400000" sx="101920" sy="101920" algn="ctr" rotWithShape="0">
                    <a:srgbClr val="000000"/>
                  </a:outerShdw>
                </a:effectLst>
                <a:uLnTx/>
                <a:uFillTx/>
                <a:latin typeface="Pyidaungsu" panose="020B0502040204020203" pitchFamily="34" charset="0"/>
                <a:cs typeface="Pyidaungsu" panose="020B0502040204020203" pitchFamily="34" charset="0"/>
              </a:rPr>
              <a:t> </a:t>
            </a:r>
            <a:r>
              <a:rPr kumimoji="0" lang="en-US" sz="9600" b="1" i="1" u="none" strike="noStrike" kern="1200" cap="none" spc="0" normalizeH="0" baseline="0" noProof="0" dirty="0" err="1">
                <a:ln>
                  <a:noFill/>
                </a:ln>
                <a:solidFill>
                  <a:srgbClr val="FFC000"/>
                </a:solidFill>
                <a:effectLst>
                  <a:outerShdw blurRad="50800" dist="126428" dir="5400000" sx="101920" sy="101920" algn="ctr" rotWithShape="0">
                    <a:srgbClr val="000000"/>
                  </a:outerShdw>
                </a:effectLst>
                <a:uLnTx/>
                <a:uFillTx/>
                <a:latin typeface="Pyidaungsu" panose="020B0502040204020203" pitchFamily="34" charset="0"/>
                <a:cs typeface="Pyidaungsu" panose="020B0502040204020203" pitchFamily="34" charset="0"/>
              </a:rPr>
              <a:t>အခြေခံအုတ်မြစ</a:t>
            </a:r>
            <a:r>
              <a:rPr kumimoji="0" lang="en-US" sz="9600" b="1" i="1" u="none" strike="noStrike" kern="1200" cap="none" spc="0" normalizeH="0" baseline="0" noProof="0" dirty="0">
                <a:ln>
                  <a:noFill/>
                </a:ln>
                <a:solidFill>
                  <a:srgbClr val="FFC000"/>
                </a:solidFill>
                <a:effectLst>
                  <a:outerShdw blurRad="50800" dist="126428" dir="5400000" sx="101920" sy="101920" algn="ctr" rotWithShape="0">
                    <a:srgbClr val="000000"/>
                  </a:outerShdw>
                </a:effectLst>
                <a:uLnTx/>
                <a:uFillTx/>
                <a:latin typeface="Pyidaungsu" panose="020B0502040204020203" pitchFamily="34" charset="0"/>
                <a:cs typeface="Pyidaungsu" panose="020B0502040204020203" pitchFamily="34" charset="0"/>
              </a:rPr>
              <a:t>်</a:t>
            </a:r>
          </a:p>
        </p:txBody>
      </p:sp>
      <p:sp>
        <p:nvSpPr>
          <p:cNvPr id="4" name="Text Box 5">
            <a:extLst>
              <a:ext uri="{FF2B5EF4-FFF2-40B4-BE49-F238E27FC236}">
                <a16:creationId xmlns:a16="http://schemas.microsoft.com/office/drawing/2014/main" id="{B8D77D50-45E5-46C8-24D1-8AADB83DA6FB}"/>
              </a:ext>
            </a:extLst>
          </p:cNvPr>
          <p:cNvSpPr txBox="1">
            <a:spLocks noChangeArrowheads="1"/>
          </p:cNvSpPr>
          <p:nvPr/>
        </p:nvSpPr>
        <p:spPr bwMode="auto">
          <a:xfrm>
            <a:off x="-34791" y="6430757"/>
            <a:ext cx="9252520" cy="400097"/>
          </a:xfrm>
          <a:prstGeom prst="rect">
            <a:avLst/>
          </a:prstGeom>
          <a:solidFill>
            <a:srgbClr val="000000"/>
          </a:solidFill>
          <a:ln>
            <a:noFill/>
          </a:ln>
        </p:spPr>
        <p:txBody>
          <a:bodyPr wrap="square" lIns="91429" tIns="45714" rIns="91429" bIns="45714">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lvl="0" algn="ctr" defTabSz="914293" eaLnBrk="1" fontAlgn="auto" hangingPunct="1">
              <a:spcBef>
                <a:spcPts val="0"/>
              </a:spcBef>
              <a:spcAft>
                <a:spcPts val="0"/>
              </a:spcAft>
              <a:defRPr/>
            </a:pPr>
            <a:r>
              <a:rPr lang="en-US" sz="2000" b="0" kern="0" dirty="0" err="1">
                <a:solidFill>
                  <a:srgbClr val="FFFFFF"/>
                </a:solidFill>
                <a:latin typeface="Pyidaungsu" panose="020B0502040204020203" pitchFamily="34" charset="0"/>
                <a:cs typeface="Pyidaungsu" panose="020B0502040204020203" pitchFamily="34" charset="0"/>
              </a:rPr>
              <a:t>Dr</a:t>
            </a:r>
            <a:r>
              <a:rPr lang="en-US" sz="2000" b="0" kern="0" dirty="0">
                <a:solidFill>
                  <a:srgbClr val="FFFFFF"/>
                </a:solidFill>
                <a:latin typeface="Pyidaungsu" panose="020B0502040204020203" pitchFamily="34" charset="0"/>
                <a:cs typeface="Pyidaungsu" panose="020B0502040204020203" pitchFamily="34" charset="0"/>
              </a:rPr>
              <a:t> </a:t>
            </a:r>
            <a:r>
              <a:rPr lang="my-MM" sz="2000" b="0" kern="0" dirty="0">
                <a:solidFill>
                  <a:srgbClr val="FFFFFF"/>
                </a:solidFill>
                <a:latin typeface="Pyidaungsu" panose="020B0502040204020203" pitchFamily="34" charset="0"/>
                <a:cs typeface="Pyidaungsu" panose="020B0502040204020203" pitchFamily="34" charset="0"/>
              </a:rPr>
              <a:t>ရက်ခ် ဂရီဖိတ်၊ စင်္ကာပူဓမ္မကောလိပ် • </a:t>
            </a:r>
            <a:r>
              <a:rPr lang="en-US" sz="2000" b="0" kern="0" dirty="0">
                <a:solidFill>
                  <a:srgbClr val="FFFFFF"/>
                </a:solidFill>
                <a:latin typeface="Pyidaungsu" panose="020B0502040204020203" pitchFamily="34" charset="0"/>
                <a:cs typeface="Pyidaungsu" panose="020B0502040204020203" pitchFamily="34" charset="0"/>
              </a:rPr>
              <a:t>BibleStudyDownloads.org</a:t>
            </a:r>
            <a:endParaRPr kumimoji="0" lang="en-US" sz="2000" b="1" i="0" u="none" strike="noStrike" kern="0" cap="none" spc="0" normalizeH="0" baseline="0" noProof="0" dirty="0">
              <a:ln>
                <a:noFill/>
              </a:ln>
              <a:solidFill>
                <a:srgbClr val="FFFFFF"/>
              </a:solidFill>
              <a:effectLst/>
              <a:uLnTx/>
              <a:uFillTx/>
              <a:latin typeface="Pyidaungsu" panose="020B0502040204020203" pitchFamily="34" charset="0"/>
              <a:cs typeface="Pyidaungsu" panose="020B0502040204020203" pitchFamily="34" charset="0"/>
            </a:endParaRPr>
          </a:p>
        </p:txBody>
      </p:sp>
      <p:sp>
        <p:nvSpPr>
          <p:cNvPr id="5" name="Text Box 17">
            <a:extLst>
              <a:ext uri="{FF2B5EF4-FFF2-40B4-BE49-F238E27FC236}">
                <a16:creationId xmlns:a16="http://schemas.microsoft.com/office/drawing/2014/main" id="{E29A1D49-47B3-6B2B-F123-8A881E3C9A17}"/>
              </a:ext>
            </a:extLst>
          </p:cNvPr>
          <p:cNvSpPr txBox="1">
            <a:spLocks noChangeArrowheads="1"/>
          </p:cNvSpPr>
          <p:nvPr/>
        </p:nvSpPr>
        <p:spPr bwMode="auto">
          <a:xfrm>
            <a:off x="5715000" y="-838200"/>
            <a:ext cx="294664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50800" dist="126428" dir="5400000" sx="101920" sy="101920" algn="ctr" rotWithShape="0">
                    <a:srgbClr val="000000"/>
                  </a:outerShdw>
                </a:effectLst>
                <a:uLnTx/>
                <a:uFillTx/>
                <a:latin typeface="WinInnwa" charset="0"/>
                <a:ea typeface="ＭＳ Ｐゴシック" charset="0"/>
                <a:cs typeface="+mn-cs"/>
              </a:rPr>
              <a:t>tpjyKonf.ae&amp;m</a:t>
            </a:r>
            <a:endParaRPr kumimoji="0" lang="my-MM" sz="4000" b="1" i="0" u="none" strike="noStrike" kern="1200" cap="none" spc="0" normalizeH="0" baseline="0" noProof="0">
              <a:ln>
                <a:noFill/>
              </a:ln>
              <a:solidFill>
                <a:srgbClr val="FFFFFF"/>
              </a:solidFill>
              <a:effectLst>
                <a:outerShdw blurRad="50800" dist="126428" dir="5400000" sx="101920" sy="101920" algn="ctr" rotWithShape="0">
                  <a:srgbClr val="000000"/>
                </a:outerShdw>
              </a:effectLst>
              <a:uLnTx/>
              <a:uFillTx/>
              <a:latin typeface="WinInnwa" charset="0"/>
              <a:ea typeface="ＭＳ Ｐゴシック" charset="0"/>
              <a:cs typeface="+mn-cs"/>
            </a:endParaRPr>
          </a:p>
        </p:txBody>
      </p:sp>
    </p:spTree>
    <p:extLst>
      <p:ext uri="{BB962C8B-B14F-4D97-AF65-F5344CB8AC3E}">
        <p14:creationId xmlns:p14="http://schemas.microsoft.com/office/powerpoint/2010/main" val="2798986067"/>
      </p:ext>
    </p:extLst>
  </p:cSld>
  <p:clrMapOvr>
    <a:masterClrMapping/>
  </p:clrMapOvr>
  <p:transition>
    <p:wheel spokes="0"/>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dirty="0">
                <a:solidFill>
                  <a:schemeClr val="bg1"/>
                </a:solidFill>
                <a:latin typeface="Times New Roman" charset="0"/>
              </a:rPr>
              <a:t>“</a:t>
            </a:r>
            <a:r>
              <a:rPr lang="en-US" sz="6600" b="0" dirty="0">
                <a:solidFill>
                  <a:schemeClr val="bg1"/>
                </a:solidFill>
                <a:latin typeface="Times New Roman" charset="0"/>
              </a:rPr>
              <a:t>M</a:t>
            </a:r>
            <a:r>
              <a:rPr lang="ja-JP" altLang="en-US" sz="6600" b="0" dirty="0">
                <a:solidFill>
                  <a:schemeClr val="bg1"/>
                </a:solidFill>
                <a:latin typeface="Times New Roman" charset="0"/>
              </a:rPr>
              <a:t>”</a:t>
            </a:r>
            <a:endParaRPr lang="en-US" sz="6600" b="0" dirty="0">
              <a:solidFill>
                <a:schemeClr val="bg1"/>
              </a:solidFill>
              <a:latin typeface="Times New Roman" charset="0"/>
            </a:endParaRPr>
          </a:p>
        </p:txBody>
      </p:sp>
      <p:sp>
        <p:nvSpPr>
          <p:cNvPr id="286782" name="Rectangle 62"/>
          <p:cNvSpPr>
            <a:spLocks noChangeArrowheads="1"/>
          </p:cNvSpPr>
          <p:nvPr/>
        </p:nvSpPr>
        <p:spPr bwMode="auto">
          <a:xfrm>
            <a:off x="1660525" y="393700"/>
            <a:ext cx="5795963" cy="520655"/>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en-US" sz="2800" dirty="0">
                <a:solidFill>
                  <a:schemeClr val="folHlink"/>
                </a:solidFill>
                <a:latin typeface="WinInnwa" charset="0"/>
              </a:rPr>
              <a:t> </a:t>
            </a:r>
            <a:r>
              <a:rPr lang="my-MM" altLang="ja-JP" sz="2800" dirty="0">
                <a:solidFill>
                  <a:schemeClr val="folHlink"/>
                </a:solidFill>
                <a:latin typeface="Pyidaungsu" panose="020B0502040204020203" pitchFamily="34" charset="0"/>
                <a:cs typeface="Pyidaungsu" panose="020B0502040204020203" pitchFamily="34" charset="0"/>
              </a:rPr>
              <a:t>“မောရှေ ပညတ်ချက်”</a:t>
            </a:r>
            <a:endParaRPr lang="en-US" sz="2800" dirty="0">
              <a:solidFill>
                <a:schemeClr val="folHlink"/>
              </a:solidFill>
              <a:latin typeface="Pyidaungsu" panose="020B0502040204020203" pitchFamily="34" charset="0"/>
              <a:cs typeface="Pyidaungsu" panose="020B0502040204020203" pitchFamily="34" charset="0"/>
            </a:endParaRPr>
          </a:p>
        </p:txBody>
      </p:sp>
      <p:sp>
        <p:nvSpPr>
          <p:cNvPr id="286783" name="Rectangle 63"/>
          <p:cNvSpPr>
            <a:spLocks noChangeArrowheads="1"/>
          </p:cNvSpPr>
          <p:nvPr/>
        </p:nvSpPr>
        <p:spPr bwMode="auto">
          <a:xfrm>
            <a:off x="2538927" y="1008063"/>
            <a:ext cx="3670804" cy="705321"/>
          </a:xfrm>
          <a:prstGeom prst="rect">
            <a:avLst/>
          </a:prstGeom>
          <a:noFill/>
          <a:ln w="12700">
            <a:noFill/>
            <a:miter lim="800000"/>
            <a:headEnd/>
            <a:tailEnd/>
          </a:ln>
          <a:effectLst>
            <a:outerShdw dist="53882" dir="2700000" algn="ctr" rotWithShape="0">
              <a:schemeClr val="bg2"/>
            </a:outerShdw>
          </a:effectLst>
        </p:spPr>
        <p:txBody>
          <a:bodyPr wrap="square" lIns="90487" tIns="44450" rIns="90487" bIns="44450">
            <a:spAutoFit/>
          </a:bodyPr>
          <a:lstStyle/>
          <a:p>
            <a:pPr algn="ctr">
              <a:defRPr/>
            </a:pPr>
            <a:r>
              <a:rPr lang="my-MM" sz="2000" dirty="0">
                <a:solidFill>
                  <a:schemeClr val="folHlink"/>
                </a:solidFill>
                <a:latin typeface="Pyidaungsu" panose="020B0502040204020203" pitchFamily="34" charset="0"/>
                <a:ea typeface="+mn-ea"/>
                <a:cs typeface="Pyidaungsu" panose="020B0502040204020203" pitchFamily="34" charset="0"/>
              </a:rPr>
              <a:t>ထွက်မြောက်ရာကျမ်းအခန်းကြီး ၂ဝ</a:t>
            </a:r>
          </a:p>
          <a:p>
            <a:pPr algn="ctr">
              <a:defRPr/>
            </a:pPr>
            <a:r>
              <a:rPr lang="my-MM" sz="2000" dirty="0">
                <a:solidFill>
                  <a:schemeClr val="folHlink"/>
                </a:solidFill>
                <a:latin typeface="Pyidaungsu" panose="020B0502040204020203" pitchFamily="34" charset="0"/>
                <a:ea typeface="+mn-ea"/>
                <a:cs typeface="Pyidaungsu" panose="020B0502040204020203" pitchFamily="34" charset="0"/>
              </a:rPr>
              <a:t> ပညတ်တော်ဆယ်ပါး</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286784" name="Text Box 64"/>
          <p:cNvSpPr txBox="1">
            <a:spLocks noChangeArrowheads="1"/>
          </p:cNvSpPr>
          <p:nvPr/>
        </p:nvSpPr>
        <p:spPr bwMode="auto">
          <a:xfrm>
            <a:off x="2406650" y="1890713"/>
            <a:ext cx="5007024" cy="461665"/>
          </a:xfrm>
          <a:prstGeom prst="rect">
            <a:avLst/>
          </a:prstGeom>
          <a:noFill/>
          <a:ln w="9525">
            <a:noFill/>
            <a:miter lim="800000"/>
            <a:headEnd/>
            <a:tailEnd/>
          </a:ln>
          <a:effectLst>
            <a:outerShdw dist="89803" dir="2700000" algn="ctr" rotWithShape="0">
              <a:schemeClr val="bg2"/>
            </a:outerShdw>
          </a:effectLst>
        </p:spPr>
        <p:txBody>
          <a:bodyPr wrap="squar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dirty="0">
                <a:latin typeface="WinInnwa" charset="0"/>
              </a:rPr>
              <a:t> </a:t>
            </a:r>
            <a:r>
              <a:rPr lang="my-MM" altLang="ja-JP" sz="2400" dirty="0">
                <a:solidFill>
                  <a:srgbClr val="FFFF00"/>
                </a:solidFill>
                <a:latin typeface="Pyidaungsu" panose="020B0502040204020203" pitchFamily="34" charset="0"/>
                <a:cs typeface="Pyidaungsu" panose="020B0502040204020203" pitchFamily="34" charset="0"/>
              </a:rPr>
              <a:t>“ပညတ်တော်ဆယ်ပါး”</a:t>
            </a:r>
            <a:endParaRPr lang="en-US" sz="2400" dirty="0">
              <a:solidFill>
                <a:srgbClr val="FFFF00"/>
              </a:solidFill>
              <a:latin typeface="Pyidaungsu" panose="020B0502040204020203" pitchFamily="34" charset="0"/>
              <a:cs typeface="Pyidaungsu" panose="020B0502040204020203" pitchFamily="34" charset="0"/>
            </a:endParaRPr>
          </a:p>
        </p:txBody>
      </p:sp>
      <p:grpSp>
        <p:nvGrpSpPr>
          <p:cNvPr id="17418"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7429" name="Rectangle 73"/>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7430" name="Rectangle 74"/>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7419" name="Text Box 8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17421" name="Text Box 87"/>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12</a:t>
            </a:r>
          </a:p>
        </p:txBody>
      </p:sp>
      <p:sp>
        <p:nvSpPr>
          <p:cNvPr id="286808" name="Rectangle 88"/>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05</a:t>
            </a:r>
          </a:p>
        </p:txBody>
      </p:sp>
      <p:sp>
        <p:nvSpPr>
          <p:cNvPr id="29" name="Text Box 41"/>
          <p:cNvSpPr txBox="1">
            <a:spLocks noChangeArrowheads="1"/>
          </p:cNvSpPr>
          <p:nvPr/>
        </p:nvSpPr>
        <p:spPr bwMode="auto">
          <a:xfrm>
            <a:off x="785813" y="5092700"/>
            <a:ext cx="1719262" cy="369332"/>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dirty="0" err="1">
                <a:solidFill>
                  <a:schemeClr val="folHlink"/>
                </a:solidFill>
                <a:latin typeface="Pyidaungsu" panose="020B0502040204020203" pitchFamily="34" charset="0"/>
                <a:ea typeface="+mn-ea"/>
                <a:cs typeface="Pyidaungsu" panose="020B0502040204020203" pitchFamily="34" charset="0"/>
              </a:rPr>
              <a:t>လူနေမှုဘဝ</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31"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dirty="0">
                <a:solidFill>
                  <a:schemeClr val="folHlink"/>
                </a:solidFill>
                <a:latin typeface="Pyidaungsu" panose="020B0502040204020203" pitchFamily="34" charset="0"/>
                <a:cs typeface="Pyidaungsu" panose="020B0502040204020203" pitchFamily="34" charset="0"/>
              </a:rPr>
              <a:t>“</a:t>
            </a:r>
            <a:r>
              <a:rPr lang="en-US" sz="6600" b="0" dirty="0">
                <a:solidFill>
                  <a:schemeClr val="folHlink"/>
                </a:solidFill>
                <a:latin typeface="Pyidaungsu" panose="020B0502040204020203" pitchFamily="34" charset="0"/>
                <a:cs typeface="Pyidaungsu" panose="020B0502040204020203" pitchFamily="34" charset="0"/>
              </a:rPr>
              <a:t>C</a:t>
            </a:r>
            <a:r>
              <a:rPr lang="ja-JP" altLang="en-US" sz="6600" b="0" dirty="0">
                <a:solidFill>
                  <a:schemeClr val="folHlink"/>
                </a:solidFill>
                <a:latin typeface="Pyidaungsu" panose="020B0502040204020203" pitchFamily="34" charset="0"/>
                <a:cs typeface="Pyidaungsu" panose="020B0502040204020203" pitchFamily="34" charset="0"/>
              </a:rPr>
              <a:t>”</a:t>
            </a:r>
            <a:endParaRPr lang="en-US" sz="6600" b="0" dirty="0">
              <a:solidFill>
                <a:schemeClr val="folHlink"/>
              </a:solidFill>
              <a:latin typeface="Pyidaungsu" panose="020B0502040204020203" pitchFamily="34" charset="0"/>
              <a:cs typeface="Pyidaungsu" panose="020B0502040204020203" pitchFamily="34" charset="0"/>
            </a:endParaRPr>
          </a:p>
        </p:txBody>
      </p:sp>
      <p:pic>
        <p:nvPicPr>
          <p:cNvPr id="35" name="Picture 58" descr="The Tabernacle at Timna, bb n032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88793" y="696036"/>
            <a:ext cx="2235834" cy="1528052"/>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36" name="Rectangle 44"/>
          <p:cNvSpPr>
            <a:spLocks noChangeArrowheads="1"/>
          </p:cNvSpPr>
          <p:nvPr/>
        </p:nvSpPr>
        <p:spPr bwMode="auto">
          <a:xfrm>
            <a:off x="2535237" y="2705154"/>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grpSp>
        <p:nvGrpSpPr>
          <p:cNvPr id="37" name="Group 25"/>
          <p:cNvGrpSpPr>
            <a:grpSpLocks/>
          </p:cNvGrpSpPr>
          <p:nvPr/>
        </p:nvGrpSpPr>
        <p:grpSpPr bwMode="auto">
          <a:xfrm>
            <a:off x="1930400" y="2615258"/>
            <a:ext cx="1612900" cy="3786188"/>
            <a:chOff x="1160" y="1440"/>
            <a:chExt cx="1016" cy="2385"/>
          </a:xfrm>
        </p:grpSpPr>
        <p:sp>
          <p:nvSpPr>
            <p:cNvPr id="38" name="Line 26"/>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9" name="Line 27"/>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0" name="Line 28"/>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41" name="Text Box 45"/>
          <p:cNvSpPr txBox="1">
            <a:spLocks noChangeArrowheads="1"/>
          </p:cNvSpPr>
          <p:nvPr/>
        </p:nvSpPr>
        <p:spPr bwMode="auto">
          <a:xfrm>
            <a:off x="2678753" y="2811408"/>
            <a:ext cx="5003800" cy="369888"/>
          </a:xfrm>
          <a:prstGeom prst="rect">
            <a:avLst/>
          </a:prstGeom>
          <a:noFill/>
          <a:ln w="9525">
            <a:noFill/>
            <a:miter lim="800000"/>
            <a:headEnd/>
            <a:tailEnd/>
          </a:ln>
          <a:effectLst/>
        </p:spPr>
        <p:txBody>
          <a:bodyPr>
            <a:spAutoFit/>
          </a:bodyPr>
          <a:lstStyle/>
          <a:p>
            <a:pPr>
              <a:spcBef>
                <a:spcPct val="50000"/>
              </a:spcBef>
              <a:defRPr/>
            </a:pP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တဲတော</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သေတ္တာ</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စားပွဲနှင</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မီးခွက</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a:t>
            </a:r>
          </a:p>
        </p:txBody>
      </p:sp>
      <p:sp>
        <p:nvSpPr>
          <p:cNvPr id="42" name="Text Box 46"/>
          <p:cNvSpPr txBox="1">
            <a:spLocks noChangeArrowheads="1"/>
          </p:cNvSpPr>
          <p:nvPr/>
        </p:nvSpPr>
        <p:spPr bwMode="auto">
          <a:xfrm>
            <a:off x="2599378" y="3125688"/>
            <a:ext cx="4724400" cy="369888"/>
          </a:xfrm>
          <a:prstGeom prst="rect">
            <a:avLst/>
          </a:prstGeom>
          <a:noFill/>
          <a:ln w="9525">
            <a:noFill/>
            <a:miter lim="800000"/>
            <a:headEnd/>
            <a:tailEnd/>
          </a:ln>
          <a:effectLst/>
        </p:spPr>
        <p:txBody>
          <a:bodyPr>
            <a:spAutoFit/>
          </a:bodyPr>
          <a:lstStyle/>
          <a:p>
            <a:pPr>
              <a:spcBef>
                <a:spcPct val="50000"/>
              </a:spcBef>
              <a:defRPr/>
            </a:pP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အထွေထွေ</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တည်ဆောက်ပုံ</a:t>
            </a:r>
            <a:endPar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43" name="Text Box 47"/>
          <p:cNvSpPr txBox="1">
            <a:spLocks noChangeArrowheads="1"/>
          </p:cNvSpPr>
          <p:nvPr/>
        </p:nvSpPr>
        <p:spPr bwMode="auto">
          <a:xfrm>
            <a:off x="2635535" y="3465374"/>
            <a:ext cx="4749800" cy="369887"/>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ကြေးဝါယဇ်ပလ္လင်နှင</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ဝင်းခြံ</a:t>
            </a:r>
            <a:endPar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44" name="Text Box 48"/>
          <p:cNvSpPr txBox="1">
            <a:spLocks noChangeArrowheads="1"/>
          </p:cNvSpPr>
          <p:nvPr/>
        </p:nvSpPr>
        <p:spPr bwMode="auto">
          <a:xfrm>
            <a:off x="2678753" y="3799128"/>
            <a:ext cx="4117832" cy="369332"/>
          </a:xfrm>
          <a:prstGeom prst="rect">
            <a:avLst/>
          </a:prstGeom>
          <a:noFill/>
          <a:ln w="9525">
            <a:noFill/>
            <a:miter lim="800000"/>
            <a:headEnd/>
            <a:tailEnd/>
          </a:ln>
          <a:effectLst/>
        </p:spPr>
        <p:txBody>
          <a:bodyPr wrap="square">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တဲတော</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ယဇ်ပရောဟိတ်အရိုက်အရာ</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p>
        </p:txBody>
      </p:sp>
      <p:sp>
        <p:nvSpPr>
          <p:cNvPr id="45" name="Text Box 49"/>
          <p:cNvSpPr txBox="1">
            <a:spLocks noChangeArrowheads="1"/>
          </p:cNvSpPr>
          <p:nvPr/>
        </p:nvSpPr>
        <p:spPr bwMode="auto">
          <a:xfrm>
            <a:off x="2678752" y="4102679"/>
            <a:ext cx="4645025" cy="369332"/>
          </a:xfrm>
          <a:prstGeom prst="rect">
            <a:avLst/>
          </a:prstGeom>
          <a:noFill/>
          <a:ln w="9525">
            <a:noFill/>
            <a:miter lim="800000"/>
            <a:headEnd/>
            <a:tailEnd/>
          </a:ln>
          <a:effectLst/>
        </p:spPr>
        <p:txBody>
          <a:bodyPr wrap="square">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ယဇ်ပရောဟိတ</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အရိုက်အရာကို</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သန</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ရှင်းစေခြင်း</a:t>
            </a:r>
            <a:endPar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46" name="Text Box 50"/>
          <p:cNvSpPr txBox="1">
            <a:spLocks noChangeArrowheads="1"/>
          </p:cNvSpPr>
          <p:nvPr/>
        </p:nvSpPr>
        <p:spPr bwMode="auto">
          <a:xfrm>
            <a:off x="2671453" y="4454202"/>
            <a:ext cx="5161651" cy="369332"/>
          </a:xfrm>
          <a:prstGeom prst="rect">
            <a:avLst/>
          </a:prstGeom>
          <a:noFill/>
          <a:ln w="9525">
            <a:noFill/>
            <a:miter lim="800000"/>
            <a:headEnd/>
            <a:tailEnd/>
          </a:ln>
          <a:effectLst/>
        </p:spPr>
        <p:txBody>
          <a:bodyPr wrap="square">
            <a:spAutoFit/>
          </a:bodyPr>
          <a:lstStyle/>
          <a:p>
            <a:pPr>
              <a:spcBef>
                <a:spcPct val="50000"/>
              </a:spcBef>
              <a:defRPr/>
            </a:pP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နံ့သာပေါင်းယဇ်ပလ္လင်နှင</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ဝတ်ပြုကိုးကွယ်သူများ</a:t>
            </a:r>
            <a:endPar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47" name="Text Box 51"/>
          <p:cNvSpPr txBox="1">
            <a:spLocks noChangeArrowheads="1"/>
          </p:cNvSpPr>
          <p:nvPr/>
        </p:nvSpPr>
        <p:spPr bwMode="auto">
          <a:xfrm>
            <a:off x="2775756" y="4886960"/>
            <a:ext cx="5257800" cy="369332"/>
          </a:xfrm>
          <a:prstGeom prst="rect">
            <a:avLst/>
          </a:prstGeom>
          <a:noFill/>
          <a:ln w="9525">
            <a:noFill/>
            <a:miter lim="800000"/>
            <a:headEnd/>
            <a:tailEnd/>
          </a:ln>
          <a:effectLst/>
        </p:spPr>
        <p:txBody>
          <a:bodyPr>
            <a:spAutoFit/>
          </a:bodyPr>
          <a:lstStyle/>
          <a:p>
            <a:pPr>
              <a:spcBef>
                <a:spcPct val="50000"/>
              </a:spcBef>
              <a:defRPr/>
            </a:pP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အလုပ်သမားများနှင</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1800" dirty="0" err="1">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ဥပုသ်နေ</a:t>
            </a:r>
            <a:r>
              <a:rPr lang="en-US" sz="1800" dirty="0">
                <a:solidFill>
                  <a:schemeClr val="folHlink"/>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a:t>
            </a:r>
          </a:p>
        </p:txBody>
      </p:sp>
      <p:sp>
        <p:nvSpPr>
          <p:cNvPr id="48" name="Rectangle 13"/>
          <p:cNvSpPr>
            <a:spLocks noChangeArrowheads="1"/>
          </p:cNvSpPr>
          <p:nvPr/>
        </p:nvSpPr>
        <p:spPr bwMode="auto">
          <a:xfrm>
            <a:off x="1820021" y="5531651"/>
            <a:ext cx="6083396" cy="88998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my-MM" sz="2400" dirty="0">
                <a:solidFill>
                  <a:srgbClr val="FFFF00"/>
                </a:solidFill>
                <a:latin typeface="Pyidaungsu" panose="020B0502040204020203" pitchFamily="34" charset="0"/>
                <a:cs typeface="Pyidaungsu" panose="020B0502040204020203" pitchFamily="34" charset="0"/>
              </a:rPr>
              <a:t>အခန်း ၂၅–၃၁</a:t>
            </a:r>
            <a:br>
              <a:rPr lang="my-MM" sz="3200" dirty="0">
                <a:solidFill>
                  <a:srgbClr val="FFFF00"/>
                </a:solidFill>
                <a:latin typeface="Pyidaungsu" panose="020B0502040204020203" pitchFamily="34" charset="0"/>
                <a:cs typeface="Pyidaungsu" panose="020B0502040204020203" pitchFamily="34" charset="0"/>
              </a:rPr>
            </a:br>
            <a:r>
              <a:rPr lang="my-MM" sz="2800" dirty="0">
                <a:latin typeface="Pyidaungsu" panose="020B0502040204020203" pitchFamily="34" charset="0"/>
                <a:cs typeface="Pyidaungsu" panose="020B0502040204020203" pitchFamily="34" charset="0"/>
              </a:rPr>
              <a:t>တဲတော်နှင့်သက်ဆိုင်သော ပြဋ္ဌာန်းချက်များ</a:t>
            </a:r>
          </a:p>
        </p:txBody>
      </p:sp>
    </p:spTree>
    <p:extLst>
      <p:ext uri="{BB962C8B-B14F-4D97-AF65-F5344CB8AC3E}">
        <p14:creationId xmlns:p14="http://schemas.microsoft.com/office/powerpoint/2010/main" val="35759287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86783"/>
                                        </p:tgtEl>
                                        <p:attrNameLst>
                                          <p:attrName>style.visibility</p:attrName>
                                        </p:attrNameLst>
                                      </p:cBhvr>
                                      <p:to>
                                        <p:strVal val="visible"/>
                                      </p:to>
                                    </p:set>
                                    <p:anim calcmode="lin" valueType="num">
                                      <p:cBhvr>
                                        <p:cTn id="7" dur="500" fill="hold"/>
                                        <p:tgtEl>
                                          <p:spTgt spid="286783"/>
                                        </p:tgtEl>
                                        <p:attrNameLst>
                                          <p:attrName>ppt_w</p:attrName>
                                        </p:attrNameLst>
                                      </p:cBhvr>
                                      <p:tavLst>
                                        <p:tav tm="0">
                                          <p:val>
                                            <p:fltVal val="0"/>
                                          </p:val>
                                        </p:tav>
                                        <p:tav tm="100000">
                                          <p:val>
                                            <p:strVal val="#ppt_w"/>
                                          </p:val>
                                        </p:tav>
                                      </p:tavLst>
                                    </p:anim>
                                    <p:anim calcmode="lin" valueType="num">
                                      <p:cBhvr>
                                        <p:cTn id="8" dur="500" fill="hold"/>
                                        <p:tgtEl>
                                          <p:spTgt spid="286783"/>
                                        </p:tgtEl>
                                        <p:attrNameLst>
                                          <p:attrName>ppt_h</p:attrName>
                                        </p:attrNameLst>
                                      </p:cBhvr>
                                      <p:tavLst>
                                        <p:tav tm="0">
                                          <p:val>
                                            <p:fltVal val="0"/>
                                          </p:val>
                                        </p:tav>
                                        <p:tav tm="100000">
                                          <p:val>
                                            <p:strVal val="#ppt_h"/>
                                          </p:val>
                                        </p:tav>
                                      </p:tavLst>
                                    </p:anim>
                                    <p:anim calcmode="lin" valueType="num">
                                      <p:cBhvr>
                                        <p:cTn id="9" dur="500" fill="hold"/>
                                        <p:tgtEl>
                                          <p:spTgt spid="286783"/>
                                        </p:tgtEl>
                                        <p:attrNameLst>
                                          <p:attrName>ppt_x</p:attrName>
                                        </p:attrNameLst>
                                      </p:cBhvr>
                                      <p:tavLst>
                                        <p:tav tm="0">
                                          <p:val>
                                            <p:fltVal val="0.5"/>
                                          </p:val>
                                        </p:tav>
                                        <p:tav tm="100000">
                                          <p:val>
                                            <p:strVal val="#ppt_x"/>
                                          </p:val>
                                        </p:tav>
                                      </p:tavLst>
                                    </p:anim>
                                    <p:anim calcmode="lin" valueType="num">
                                      <p:cBhvr>
                                        <p:cTn id="10"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86784"/>
                                        </p:tgtEl>
                                        <p:attrNameLst>
                                          <p:attrName>style.visibility</p:attrName>
                                        </p:attrNameLst>
                                      </p:cBhvr>
                                      <p:to>
                                        <p:strVal val="visible"/>
                                      </p:to>
                                    </p:set>
                                    <p:anim calcmode="lin" valueType="num">
                                      <p:cBhvr>
                                        <p:cTn id="15" dur="500" fill="hold"/>
                                        <p:tgtEl>
                                          <p:spTgt spid="286784"/>
                                        </p:tgtEl>
                                        <p:attrNameLst>
                                          <p:attrName>ppt_w</p:attrName>
                                        </p:attrNameLst>
                                      </p:cBhvr>
                                      <p:tavLst>
                                        <p:tav tm="0">
                                          <p:val>
                                            <p:fltVal val="0"/>
                                          </p:val>
                                        </p:tav>
                                        <p:tav tm="100000">
                                          <p:val>
                                            <p:strVal val="#ppt_w"/>
                                          </p:val>
                                        </p:tav>
                                      </p:tavLst>
                                    </p:anim>
                                    <p:anim calcmode="lin" valueType="num">
                                      <p:cBhvr>
                                        <p:cTn id="16" dur="500" fill="hold"/>
                                        <p:tgtEl>
                                          <p:spTgt spid="286784"/>
                                        </p:tgtEl>
                                        <p:attrNameLst>
                                          <p:attrName>ppt_h</p:attrName>
                                        </p:attrNameLst>
                                      </p:cBhvr>
                                      <p:tavLst>
                                        <p:tav tm="0">
                                          <p:val>
                                            <p:fltVal val="0"/>
                                          </p:val>
                                        </p:tav>
                                        <p:tav tm="100000">
                                          <p:val>
                                            <p:strVal val="#ppt_h"/>
                                          </p:val>
                                        </p:tav>
                                      </p:tavLst>
                                    </p:anim>
                                    <p:anim calcmode="lin" valueType="num">
                                      <p:cBhvr>
                                        <p:cTn id="17" dur="500" fill="hold"/>
                                        <p:tgtEl>
                                          <p:spTgt spid="286784"/>
                                        </p:tgtEl>
                                        <p:attrNameLst>
                                          <p:attrName>ppt_x</p:attrName>
                                        </p:attrNameLst>
                                      </p:cBhvr>
                                      <p:tavLst>
                                        <p:tav tm="0">
                                          <p:val>
                                            <p:fltVal val="0.5"/>
                                          </p:val>
                                        </p:tav>
                                        <p:tav tm="100000">
                                          <p:val>
                                            <p:strVal val="#ppt_x"/>
                                          </p:val>
                                        </p:tav>
                                      </p:tavLst>
                                    </p:anim>
                                    <p:anim calcmode="lin" valueType="num">
                                      <p:cBhvr>
                                        <p:cTn id="18"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86780"/>
                                        </p:tgtEl>
                                        <p:attrNameLst>
                                          <p:attrName>style.visibility</p:attrName>
                                        </p:attrNameLst>
                                      </p:cBhvr>
                                      <p:to>
                                        <p:strVal val="visible"/>
                                      </p:to>
                                    </p:set>
                                    <p:anim calcmode="lin" valueType="num">
                                      <p:cBhvr>
                                        <p:cTn id="23" dur="500" fill="hold"/>
                                        <p:tgtEl>
                                          <p:spTgt spid="286780"/>
                                        </p:tgtEl>
                                        <p:attrNameLst>
                                          <p:attrName>ppt_w</p:attrName>
                                        </p:attrNameLst>
                                      </p:cBhvr>
                                      <p:tavLst>
                                        <p:tav tm="0">
                                          <p:val>
                                            <p:fltVal val="0"/>
                                          </p:val>
                                        </p:tav>
                                        <p:tav tm="100000">
                                          <p:val>
                                            <p:strVal val="#ppt_w"/>
                                          </p:val>
                                        </p:tav>
                                      </p:tavLst>
                                    </p:anim>
                                    <p:anim calcmode="lin" valueType="num">
                                      <p:cBhvr>
                                        <p:cTn id="24" dur="500" fill="hold"/>
                                        <p:tgtEl>
                                          <p:spTgt spid="286780"/>
                                        </p:tgtEl>
                                        <p:attrNameLst>
                                          <p:attrName>ppt_h</p:attrName>
                                        </p:attrNameLst>
                                      </p:cBhvr>
                                      <p:tavLst>
                                        <p:tav tm="0">
                                          <p:val>
                                            <p:fltVal val="0"/>
                                          </p:val>
                                        </p:tav>
                                        <p:tav tm="100000">
                                          <p:val>
                                            <p:strVal val="#ppt_h"/>
                                          </p:val>
                                        </p:tav>
                                      </p:tavLst>
                                    </p:anim>
                                    <p:anim calcmode="lin" valueType="num">
                                      <p:cBhvr>
                                        <p:cTn id="25" dur="500" fill="hold"/>
                                        <p:tgtEl>
                                          <p:spTgt spid="286780"/>
                                        </p:tgtEl>
                                        <p:attrNameLst>
                                          <p:attrName>ppt_x</p:attrName>
                                        </p:attrNameLst>
                                      </p:cBhvr>
                                      <p:tavLst>
                                        <p:tav tm="0">
                                          <p:val>
                                            <p:fltVal val="0.5"/>
                                          </p:val>
                                        </p:tav>
                                        <p:tav tm="100000">
                                          <p:val>
                                            <p:strVal val="#ppt_x"/>
                                          </p:val>
                                        </p:tav>
                                      </p:tavLst>
                                    </p:anim>
                                    <p:anim calcmode="lin" valueType="num">
                                      <p:cBhvr>
                                        <p:cTn id="26" dur="500" fill="hold"/>
                                        <p:tgtEl>
                                          <p:spTgt spid="286780"/>
                                        </p:tgtEl>
                                        <p:attrNameLst>
                                          <p:attrName>ppt_y</p:attrName>
                                        </p:attrNameLst>
                                      </p:cBhvr>
                                      <p:tavLst>
                                        <p:tav tm="0">
                                          <p:val>
                                            <p:fltVal val="0.5"/>
                                          </p:val>
                                        </p:tav>
                                        <p:tav tm="100000">
                                          <p:val>
                                            <p:strVal val="#ppt_y"/>
                                          </p:val>
                                        </p:tav>
                                      </p:tavLst>
                                    </p:anim>
                                  </p:childTnLst>
                                </p:cTn>
                              </p:par>
                            </p:childTnLst>
                          </p:cTn>
                        </p:par>
                        <p:par>
                          <p:cTn id="27" fill="hold">
                            <p:stCondLst>
                              <p:cond delay="500"/>
                            </p:stCondLst>
                            <p:childTnLst>
                              <p:par>
                                <p:cTn id="28" presetID="23" presetClass="entr" presetSubtype="36"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strVal val="(6*min(max(#ppt_w*#ppt_h,.3),1)-7.4)/-.7*#ppt_w"/>
                                          </p:val>
                                        </p:tav>
                                        <p:tav tm="100000">
                                          <p:val>
                                            <p:strVal val="#ppt_w"/>
                                          </p:val>
                                        </p:tav>
                                      </p:tavLst>
                                    </p:anim>
                                    <p:anim calcmode="lin" valueType="num">
                                      <p:cBhvr>
                                        <p:cTn id="31" dur="500" fill="hold"/>
                                        <p:tgtEl>
                                          <p:spTgt spid="29"/>
                                        </p:tgtEl>
                                        <p:attrNameLst>
                                          <p:attrName>ppt_h</p:attrName>
                                        </p:attrNameLst>
                                      </p:cBhvr>
                                      <p:tavLst>
                                        <p:tav tm="0">
                                          <p:val>
                                            <p:strVal val="(6*min(max(#ppt_w*#ppt_h,.3),1)-7.4)/-.7*#ppt_h"/>
                                          </p:val>
                                        </p:tav>
                                        <p:tav tm="100000">
                                          <p:val>
                                            <p:strVal val="#ppt_h"/>
                                          </p:val>
                                        </p:tav>
                                      </p:tavLst>
                                    </p:anim>
                                    <p:anim calcmode="lin" valueType="num">
                                      <p:cBhvr>
                                        <p:cTn id="32" dur="500" fill="hold"/>
                                        <p:tgtEl>
                                          <p:spTgt spid="29"/>
                                        </p:tgtEl>
                                        <p:attrNameLst>
                                          <p:attrName>ppt_x</p:attrName>
                                        </p:attrNameLst>
                                      </p:cBhvr>
                                      <p:tavLst>
                                        <p:tav tm="0">
                                          <p:val>
                                            <p:fltVal val="0.5"/>
                                          </p:val>
                                        </p:tav>
                                        <p:tav tm="100000">
                                          <p:val>
                                            <p:strVal val="#ppt_x"/>
                                          </p:val>
                                        </p:tav>
                                      </p:tavLst>
                                    </p:anim>
                                    <p:anim calcmode="lin" valueType="num">
                                      <p:cBhvr>
                                        <p:cTn id="33"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par>
                          <p:cTn id="34" fill="hold">
                            <p:stCondLst>
                              <p:cond delay="1000"/>
                            </p:stCondLst>
                            <p:childTnLst>
                              <p:par>
                                <p:cTn id="35" presetID="23" presetClass="entr" presetSubtype="528"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 calcmode="lin" valueType="num">
                                      <p:cBhvr>
                                        <p:cTn id="39" dur="500" fill="hold"/>
                                        <p:tgtEl>
                                          <p:spTgt spid="31"/>
                                        </p:tgtEl>
                                        <p:attrNameLst>
                                          <p:attrName>ppt_x</p:attrName>
                                        </p:attrNameLst>
                                      </p:cBhvr>
                                      <p:tavLst>
                                        <p:tav tm="0">
                                          <p:val>
                                            <p:fltVal val="0.5"/>
                                          </p:val>
                                        </p:tav>
                                        <p:tav tm="100000">
                                          <p:val>
                                            <p:strVal val="#ppt_x"/>
                                          </p:val>
                                        </p:tav>
                                      </p:tavLst>
                                    </p:anim>
                                    <p:anim calcmode="lin" valueType="num">
                                      <p:cBhvr>
                                        <p:cTn id="40" dur="500" fill="hold"/>
                                        <p:tgtEl>
                                          <p:spTgt spid="31"/>
                                        </p:tgtEl>
                                        <p:attrNameLst>
                                          <p:attrName>ppt_y</p:attrName>
                                        </p:attrNameLst>
                                      </p:cBhvr>
                                      <p:tavLst>
                                        <p:tav tm="0">
                                          <p:val>
                                            <p:fltVal val="0.5"/>
                                          </p:val>
                                        </p:tav>
                                        <p:tav tm="100000">
                                          <p:val>
                                            <p:strVal val="#ppt_y"/>
                                          </p:val>
                                        </p:tav>
                                      </p:tavLst>
                                    </p:anim>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childTnLst>
                          </p:cTn>
                        </p:par>
                        <p:par>
                          <p:cTn id="50" fill="hold">
                            <p:stCondLst>
                              <p:cond delay="500"/>
                            </p:stCondLst>
                            <p:childTnLst>
                              <p:par>
                                <p:cTn id="51" presetID="22" presetClass="entr" presetSubtype="4"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childTnLst>
                          </p:cTn>
                        </p:par>
                        <p:par>
                          <p:cTn id="54" fill="hold">
                            <p:stCondLst>
                              <p:cond delay="1000"/>
                            </p:stCondLst>
                            <p:childTnLst>
                              <p:par>
                                <p:cTn id="55" presetID="4" presetClass="entr" presetSubtype="32" fill="hold" grpId="0" nodeType="afterEffect">
                                  <p:stCondLst>
                                    <p:cond delay="1000"/>
                                  </p:stCondLst>
                                  <p:childTnLst>
                                    <p:set>
                                      <p:cBhvr>
                                        <p:cTn id="56" dur="1" fill="hold">
                                          <p:stCondLst>
                                            <p:cond delay="0"/>
                                          </p:stCondLst>
                                        </p:cTn>
                                        <p:tgtEl>
                                          <p:spTgt spid="41">
                                            <p:txEl>
                                              <p:pRg st="0" end="0"/>
                                            </p:txEl>
                                          </p:spTgt>
                                        </p:tgtEl>
                                        <p:attrNameLst>
                                          <p:attrName>style.visibility</p:attrName>
                                        </p:attrNameLst>
                                      </p:cBhvr>
                                      <p:to>
                                        <p:strVal val="visible"/>
                                      </p:to>
                                    </p:set>
                                    <p:animEffect transition="in" filter="box(out)">
                                      <p:cBhvr>
                                        <p:cTn id="57" dur="500"/>
                                        <p:tgtEl>
                                          <p:spTgt spid="4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2">
                                            <p:txEl>
                                              <p:pRg st="0" end="0"/>
                                            </p:txEl>
                                          </p:spTgt>
                                        </p:tgtEl>
                                        <p:attrNameLst>
                                          <p:attrName>style.visibility</p:attrName>
                                        </p:attrNameLst>
                                      </p:cBhvr>
                                      <p:to>
                                        <p:strVal val="visible"/>
                                      </p:to>
                                    </p:set>
                                    <p:animEffect transition="in" filter="box(out)">
                                      <p:cBhvr>
                                        <p:cTn id="62" dur="500"/>
                                        <p:tgtEl>
                                          <p:spTgt spid="4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animEffect transition="in" filter="box(out)">
                                      <p:cBhvr>
                                        <p:cTn id="67" dur="500"/>
                                        <p:tgtEl>
                                          <p:spTgt spid="43">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4">
                                            <p:txEl>
                                              <p:pRg st="0" end="0"/>
                                            </p:txEl>
                                          </p:spTgt>
                                        </p:tgtEl>
                                        <p:attrNameLst>
                                          <p:attrName>style.visibility</p:attrName>
                                        </p:attrNameLst>
                                      </p:cBhvr>
                                      <p:to>
                                        <p:strVal val="visible"/>
                                      </p:to>
                                    </p:set>
                                    <p:animEffect transition="in" filter="box(out)">
                                      <p:cBhvr>
                                        <p:cTn id="72" dur="500"/>
                                        <p:tgtEl>
                                          <p:spTgt spid="4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
                                            <p:txEl>
                                              <p:pRg st="0" end="0"/>
                                            </p:txEl>
                                          </p:spTgt>
                                        </p:tgtEl>
                                        <p:attrNameLst>
                                          <p:attrName>style.visibility</p:attrName>
                                        </p:attrNameLst>
                                      </p:cBhvr>
                                      <p:to>
                                        <p:strVal val="visible"/>
                                      </p:to>
                                    </p:set>
                                    <p:animEffect transition="in" filter="box(out)">
                                      <p:cBhvr>
                                        <p:cTn id="77" dur="500"/>
                                        <p:tgtEl>
                                          <p:spTgt spid="45">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6">
                                            <p:txEl>
                                              <p:pRg st="0" end="0"/>
                                            </p:txEl>
                                          </p:spTgt>
                                        </p:tgtEl>
                                        <p:attrNameLst>
                                          <p:attrName>style.visibility</p:attrName>
                                        </p:attrNameLst>
                                      </p:cBhvr>
                                      <p:to>
                                        <p:strVal val="visible"/>
                                      </p:to>
                                    </p:set>
                                    <p:animEffect transition="in" filter="box(out)">
                                      <p:cBhvr>
                                        <p:cTn id="82" dur="500"/>
                                        <p:tgtEl>
                                          <p:spTgt spid="4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32" fill="hold" grpId="0" nodeType="clickEffect">
                                  <p:stCondLst>
                                    <p:cond delay="0"/>
                                  </p:stCondLst>
                                  <p:childTnLst>
                                    <p:set>
                                      <p:cBhvr>
                                        <p:cTn id="86" dur="1" fill="hold">
                                          <p:stCondLst>
                                            <p:cond delay="0"/>
                                          </p:stCondLst>
                                        </p:cTn>
                                        <p:tgtEl>
                                          <p:spTgt spid="47">
                                            <p:txEl>
                                              <p:pRg st="0" end="0"/>
                                            </p:txEl>
                                          </p:spTgt>
                                        </p:tgtEl>
                                        <p:attrNameLst>
                                          <p:attrName>style.visibility</p:attrName>
                                        </p:attrNameLst>
                                      </p:cBhvr>
                                      <p:to>
                                        <p:strVal val="visible"/>
                                      </p:to>
                                    </p:set>
                                    <p:animEffect transition="in" filter="box(out)">
                                      <p:cBhvr>
                                        <p:cTn id="87" dur="500"/>
                                        <p:tgtEl>
                                          <p:spTgt spid="47">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3" presetClass="entr" presetSubtype="528"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p:cTn id="92" dur="500" fill="hold"/>
                                        <p:tgtEl>
                                          <p:spTgt spid="48"/>
                                        </p:tgtEl>
                                        <p:attrNameLst>
                                          <p:attrName>ppt_w</p:attrName>
                                        </p:attrNameLst>
                                      </p:cBhvr>
                                      <p:tavLst>
                                        <p:tav tm="0">
                                          <p:val>
                                            <p:fltVal val="0"/>
                                          </p:val>
                                        </p:tav>
                                        <p:tav tm="100000">
                                          <p:val>
                                            <p:strVal val="#ppt_w"/>
                                          </p:val>
                                        </p:tav>
                                      </p:tavLst>
                                    </p:anim>
                                    <p:anim calcmode="lin" valueType="num">
                                      <p:cBhvr>
                                        <p:cTn id="93" dur="500" fill="hold"/>
                                        <p:tgtEl>
                                          <p:spTgt spid="48"/>
                                        </p:tgtEl>
                                        <p:attrNameLst>
                                          <p:attrName>ppt_h</p:attrName>
                                        </p:attrNameLst>
                                      </p:cBhvr>
                                      <p:tavLst>
                                        <p:tav tm="0">
                                          <p:val>
                                            <p:fltVal val="0"/>
                                          </p:val>
                                        </p:tav>
                                        <p:tav tm="100000">
                                          <p:val>
                                            <p:strVal val="#ppt_h"/>
                                          </p:val>
                                        </p:tav>
                                      </p:tavLst>
                                    </p:anim>
                                    <p:anim calcmode="lin" valueType="num">
                                      <p:cBhvr>
                                        <p:cTn id="94" dur="500" fill="hold"/>
                                        <p:tgtEl>
                                          <p:spTgt spid="48"/>
                                        </p:tgtEl>
                                        <p:attrNameLst>
                                          <p:attrName>ppt_x</p:attrName>
                                        </p:attrNameLst>
                                      </p:cBhvr>
                                      <p:tavLst>
                                        <p:tav tm="0">
                                          <p:val>
                                            <p:fltVal val="0.5"/>
                                          </p:val>
                                        </p:tav>
                                        <p:tav tm="100000">
                                          <p:val>
                                            <p:strVal val="#ppt_x"/>
                                          </p:val>
                                        </p:tav>
                                      </p:tavLst>
                                    </p:anim>
                                    <p:anim calcmode="lin" valueType="num">
                                      <p:cBhvr>
                                        <p:cTn id="95" dur="500" fill="hold"/>
                                        <p:tgtEl>
                                          <p:spTgt spid="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0" grpId="0" autoUpdateAnimBg="0"/>
      <p:bldP spid="286783" grpId="0" autoUpdateAnimBg="0"/>
      <p:bldP spid="286784" grpId="0" autoUpdateAnimBg="0"/>
      <p:bldP spid="29" grpId="0" autoUpdateAnimBg="0"/>
      <p:bldP spid="31" grpId="0" autoUpdateAnimBg="0"/>
      <p:bldP spid="35" grpId="0" animBg="1" autoUpdateAnimBg="0"/>
      <p:bldP spid="36" grpId="0" animBg="1" autoUpdateAnimBg="0"/>
      <p:bldP spid="41" grpId="0" build="p" autoUpdateAnimBg="0" advAuto="1000"/>
      <p:bldP spid="42" grpId="0" build="p" autoUpdateAnimBg="0"/>
      <p:bldP spid="43" grpId="0" build="p" autoUpdateAnimBg="0"/>
      <p:bldP spid="44" grpId="0" build="p" autoUpdateAnimBg="0"/>
      <p:bldP spid="45" grpId="0" build="p" autoUpdateAnimBg="0"/>
      <p:bldP spid="46" grpId="0" build="p" autoUpdateAnimBg="0"/>
      <p:bldP spid="47" grpId="0" build="p" autoUpdateAnimBg="0"/>
      <p:bldP spid="4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1507" name="Rectangle 3"/>
          <p:cNvSpPr>
            <a:spLocks noChangeArrowheads="1"/>
          </p:cNvSpPr>
          <p:nvPr/>
        </p:nvSpPr>
        <p:spPr bwMode="auto">
          <a:xfrm>
            <a:off x="2551113" y="1290638"/>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08" name="Rectangle 4"/>
          <p:cNvSpPr>
            <a:spLocks noChangeArrowheads="1"/>
          </p:cNvSpPr>
          <p:nvPr/>
        </p:nvSpPr>
        <p:spPr bwMode="auto">
          <a:xfrm>
            <a:off x="28432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1509" name="Rectangle 5"/>
          <p:cNvSpPr>
            <a:spLocks noChangeArrowheads="1"/>
          </p:cNvSpPr>
          <p:nvPr/>
        </p:nvSpPr>
        <p:spPr bwMode="auto">
          <a:xfrm>
            <a:off x="30337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1510" name="Rectangle 6"/>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1511" name="Rectangle 7"/>
          <p:cNvSpPr>
            <a:spLocks noChangeArrowheads="1"/>
          </p:cNvSpPr>
          <p:nvPr/>
        </p:nvSpPr>
        <p:spPr bwMode="auto">
          <a:xfrm>
            <a:off x="2551113" y="2071688"/>
            <a:ext cx="257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2" name="Rectangle 9"/>
          <p:cNvSpPr>
            <a:spLocks noChangeArrowheads="1"/>
          </p:cNvSpPr>
          <p:nvPr/>
        </p:nvSpPr>
        <p:spPr bwMode="auto">
          <a:xfrm>
            <a:off x="2779713" y="2211388"/>
            <a:ext cx="4095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3" name="Rectangle 11"/>
          <p:cNvSpPr>
            <a:spLocks noChangeArrowheads="1"/>
          </p:cNvSpPr>
          <p:nvPr/>
        </p:nvSpPr>
        <p:spPr bwMode="auto">
          <a:xfrm>
            <a:off x="2551113" y="3582988"/>
            <a:ext cx="638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4" name="Rectangle 14"/>
          <p:cNvSpPr>
            <a:spLocks noChangeArrowheads="1"/>
          </p:cNvSpPr>
          <p:nvPr/>
        </p:nvSpPr>
        <p:spPr bwMode="auto">
          <a:xfrm>
            <a:off x="2779713" y="5627688"/>
            <a:ext cx="4476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5"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1516" name="Rectangle 16"/>
          <p:cNvSpPr>
            <a:spLocks noChangeArrowheads="1"/>
          </p:cNvSpPr>
          <p:nvPr/>
        </p:nvSpPr>
        <p:spPr bwMode="auto">
          <a:xfrm>
            <a:off x="3084513" y="1054100"/>
            <a:ext cx="3714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1517"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49" name="Rectangle 33"/>
          <p:cNvSpPr>
            <a:spLocks noChangeArrowheads="1"/>
          </p:cNvSpPr>
          <p:nvPr/>
        </p:nvSpPr>
        <p:spPr bwMode="auto">
          <a:xfrm>
            <a:off x="71438" y="860425"/>
            <a:ext cx="7273925" cy="6985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r>
              <a:rPr lang="en-US" sz="4000" dirty="0">
                <a:solidFill>
                  <a:schemeClr val="folHlink"/>
                </a:solidFill>
                <a:latin typeface="WinInnwa" charset="0"/>
              </a:rPr>
              <a:t> </a:t>
            </a:r>
            <a:r>
              <a:rPr lang="my-MM" altLang="ja-JP" sz="2800" dirty="0">
                <a:solidFill>
                  <a:schemeClr val="folHlink"/>
                </a:solidFill>
                <a:latin typeface="Pyidaungsu" panose="020B0502040204020203" pitchFamily="34" charset="0"/>
                <a:cs typeface="Pyidaungsu" panose="020B0502040204020203" pitchFamily="34" charset="0"/>
              </a:rPr>
              <a:t>“မောရှေပဋိညာဉ်ပေါင်းချုပ်”</a:t>
            </a:r>
            <a:endParaRPr lang="en-US" sz="2800" dirty="0">
              <a:solidFill>
                <a:schemeClr val="folHlink"/>
              </a:solidFill>
              <a:latin typeface="Pyidaungsu" panose="020B0502040204020203" pitchFamily="34" charset="0"/>
              <a:cs typeface="Pyidaungsu" panose="020B0502040204020203" pitchFamily="34" charset="0"/>
            </a:endParaRPr>
          </a:p>
        </p:txBody>
      </p:sp>
      <p:grpSp>
        <p:nvGrpSpPr>
          <p:cNvPr id="2" name="Group 50"/>
          <p:cNvGrpSpPr>
            <a:grpSpLocks/>
          </p:cNvGrpSpPr>
          <p:nvPr/>
        </p:nvGrpSpPr>
        <p:grpSpPr bwMode="auto">
          <a:xfrm>
            <a:off x="558800" y="2400301"/>
            <a:ext cx="5534026" cy="823913"/>
            <a:chOff x="352" y="1512"/>
            <a:chExt cx="3486" cy="519"/>
          </a:xfrm>
        </p:grpSpPr>
        <p:sp>
          <p:nvSpPr>
            <p:cNvPr id="290850" name="Rectangle 34"/>
            <p:cNvSpPr>
              <a:spLocks noChangeArrowheads="1"/>
            </p:cNvSpPr>
            <p:nvPr/>
          </p:nvSpPr>
          <p:spPr bwMode="auto">
            <a:xfrm>
              <a:off x="1544" y="1563"/>
              <a:ext cx="2294" cy="444"/>
            </a:xfrm>
            <a:prstGeom prst="rect">
              <a:avLst/>
            </a:prstGeom>
            <a:noFill/>
            <a:ln w="12700">
              <a:noFill/>
              <a:miter lim="800000"/>
              <a:headEnd/>
              <a:tailEnd/>
            </a:ln>
            <a:effectLst>
              <a:outerShdw dist="81320" dir="3080412" algn="ctr" rotWithShape="0">
                <a:schemeClr val="bg2"/>
              </a:outerShdw>
            </a:effectLst>
          </p:spPr>
          <p:txBody>
            <a:bodyPr wrap="none" lIns="90487" tIns="44450" rIns="90487" bIns="44450">
              <a:spAutoFit/>
            </a:bodyPr>
            <a:lstStyle/>
            <a:p>
              <a:pPr>
                <a:defRPr/>
              </a:pPr>
              <a:r>
                <a:rPr lang="en-US" sz="1900" dirty="0">
                  <a:solidFill>
                    <a:schemeClr val="folHlink"/>
                  </a:solidFill>
                  <a:latin typeface="WinInnwa" pitchFamily="2" charset="0"/>
                  <a:ea typeface="+mn-ea"/>
                </a:rPr>
                <a:t> </a:t>
              </a:r>
              <a:r>
                <a:rPr lang="my-MM" sz="2000" dirty="0">
                  <a:solidFill>
                    <a:schemeClr val="folHlink"/>
                  </a:solidFill>
                  <a:latin typeface="Pyidaungsu" panose="020B0502040204020203" pitchFamily="34" charset="0"/>
                  <a:ea typeface="+mn-ea"/>
                  <a:cs typeface="Pyidaungsu" panose="020B0502040204020203" pitchFamily="34" charset="0"/>
                </a:rPr>
                <a:t>အခန်းကြီး ၂ဝ  -</a:t>
              </a:r>
            </a:p>
            <a:p>
              <a:pPr>
                <a:defRPr/>
              </a:pPr>
              <a:r>
                <a:rPr lang="my-MM" sz="2000" dirty="0">
                  <a:solidFill>
                    <a:schemeClr val="folHlink"/>
                  </a:solidFill>
                  <a:latin typeface="Pyidaungsu" panose="020B0502040204020203" pitchFamily="34" charset="0"/>
                  <a:ea typeface="+mn-ea"/>
                  <a:cs typeface="Pyidaungsu" panose="020B0502040204020203" pitchFamily="34" charset="0"/>
                </a:rPr>
                <a:t>                    ပညတ်တော်ဆယ်ပါး</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290851" name="Text Box 35"/>
            <p:cNvSpPr txBox="1">
              <a:spLocks noChangeArrowheads="1"/>
            </p:cNvSpPr>
            <p:nvPr/>
          </p:nvSpPr>
          <p:spPr bwMode="auto">
            <a:xfrm>
              <a:off x="352" y="1512"/>
              <a:ext cx="896" cy="519"/>
            </a:xfrm>
            <a:prstGeom prst="rect">
              <a:avLst/>
            </a:prstGeom>
            <a:noFill/>
            <a:ln w="9525">
              <a:noFill/>
              <a:miter lim="800000"/>
              <a:headEnd/>
              <a:tailEnd/>
            </a:ln>
            <a:effectLst>
              <a:outerShdw dist="117088" dir="296392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dirty="0">
                  <a:solidFill>
                    <a:srgbClr val="66FF66"/>
                  </a:solidFill>
                  <a:latin typeface="Pyidaungsu" panose="020B0502040204020203" pitchFamily="34" charset="0"/>
                  <a:cs typeface="Pyidaungsu" panose="020B0502040204020203" pitchFamily="34" charset="0"/>
                </a:rPr>
                <a:t>“</a:t>
              </a:r>
              <a:r>
                <a:rPr lang="en-US" sz="4800" b="0" dirty="0">
                  <a:solidFill>
                    <a:srgbClr val="66FF66"/>
                  </a:solidFill>
                  <a:latin typeface="Pyidaungsu" panose="020B0502040204020203" pitchFamily="34" charset="0"/>
                  <a:cs typeface="Pyidaungsu" panose="020B0502040204020203" pitchFamily="34" charset="0"/>
                </a:rPr>
                <a:t>M</a:t>
              </a:r>
              <a:r>
                <a:rPr lang="ja-JP" altLang="en-US" sz="4800" b="0" dirty="0">
                  <a:solidFill>
                    <a:srgbClr val="66FF66"/>
                  </a:solidFill>
                  <a:latin typeface="Pyidaungsu" panose="020B0502040204020203" pitchFamily="34" charset="0"/>
                  <a:cs typeface="Pyidaungsu" panose="020B0502040204020203" pitchFamily="34" charset="0"/>
                </a:rPr>
                <a:t>”</a:t>
              </a:r>
              <a:endParaRPr lang="en-US" sz="4800" b="0" dirty="0">
                <a:solidFill>
                  <a:srgbClr val="66FF66"/>
                </a:solidFill>
                <a:latin typeface="Pyidaungsu" panose="020B0502040204020203" pitchFamily="34" charset="0"/>
                <a:cs typeface="Pyidaungsu" panose="020B0502040204020203" pitchFamily="34" charset="0"/>
              </a:endParaRPr>
            </a:p>
          </p:txBody>
        </p:sp>
      </p:grpSp>
      <p:grpSp>
        <p:nvGrpSpPr>
          <p:cNvPr id="3" name="Group 51"/>
          <p:cNvGrpSpPr>
            <a:grpSpLocks/>
          </p:cNvGrpSpPr>
          <p:nvPr/>
        </p:nvGrpSpPr>
        <p:grpSpPr bwMode="auto">
          <a:xfrm>
            <a:off x="596900" y="3503615"/>
            <a:ext cx="5205413" cy="823913"/>
            <a:chOff x="376" y="2207"/>
            <a:chExt cx="3279" cy="519"/>
          </a:xfrm>
        </p:grpSpPr>
        <p:sp>
          <p:nvSpPr>
            <p:cNvPr id="290828" name="Rectangle 12"/>
            <p:cNvSpPr>
              <a:spLocks noChangeArrowheads="1"/>
            </p:cNvSpPr>
            <p:nvPr/>
          </p:nvSpPr>
          <p:spPr bwMode="auto">
            <a:xfrm>
              <a:off x="1519" y="2226"/>
              <a:ext cx="2136" cy="444"/>
            </a:xfrm>
            <a:prstGeom prst="rect">
              <a:avLst/>
            </a:prstGeom>
            <a:noFill/>
            <a:ln w="12700">
              <a:noFill/>
              <a:miter lim="800000"/>
              <a:headEnd/>
              <a:tailEnd/>
            </a:ln>
            <a:effectLst>
              <a:outerShdw dist="81320" dir="3080412" algn="ctr" rotWithShape="0">
                <a:schemeClr val="bg2"/>
              </a:outerShdw>
            </a:effectLst>
          </p:spPr>
          <p:txBody>
            <a:bodyPr wrap="none" lIns="90487" tIns="44450" rIns="90487" bIns="44450">
              <a:spAutoFit/>
            </a:bodyPr>
            <a:lstStyle/>
            <a:p>
              <a:r>
                <a:rPr lang="my-MM" sz="2000" dirty="0">
                  <a:solidFill>
                    <a:schemeClr val="folHlink"/>
                  </a:solidFill>
                  <a:latin typeface="Pyidaungsu" panose="020B0502040204020203" pitchFamily="34" charset="0"/>
                  <a:cs typeface="Pyidaungsu" panose="020B0502040204020203" pitchFamily="34" charset="0"/>
                </a:rPr>
                <a:t> အခန်းကြီး ၂၁ - ၂၄ </a:t>
              </a:r>
            </a:p>
            <a:p>
              <a:r>
                <a:rPr lang="my-MM" sz="2000" dirty="0">
                  <a:solidFill>
                    <a:schemeClr val="folHlink"/>
                  </a:solidFill>
                  <a:latin typeface="Pyidaungsu" panose="020B0502040204020203" pitchFamily="34" charset="0"/>
                  <a:cs typeface="Pyidaungsu" panose="020B0502040204020203" pitchFamily="34" charset="0"/>
                </a:rPr>
                <a:t>  လူမှုရေးဆိုင်ရာပြဋ္ဌာန်းချက်များ</a:t>
              </a:r>
              <a:endParaRPr lang="en-US" sz="2800" dirty="0">
                <a:solidFill>
                  <a:schemeClr val="folHlink"/>
                </a:solidFill>
                <a:latin typeface="Pyidaungsu" panose="020B0502040204020203" pitchFamily="34" charset="0"/>
                <a:cs typeface="Pyidaungsu" panose="020B0502040204020203" pitchFamily="34" charset="0"/>
              </a:endParaRP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dist="117088" dir="296392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dirty="0">
                  <a:solidFill>
                    <a:srgbClr val="66FF66"/>
                  </a:solidFill>
                  <a:latin typeface="Pyidaungsu" panose="020B0502040204020203" pitchFamily="34" charset="0"/>
                  <a:cs typeface="Pyidaungsu" panose="020B0502040204020203" pitchFamily="34" charset="0"/>
                </a:rPr>
                <a:t>“</a:t>
              </a:r>
              <a:r>
                <a:rPr lang="en-US" sz="4800" b="0" dirty="0">
                  <a:solidFill>
                    <a:srgbClr val="66FF66"/>
                  </a:solidFill>
                  <a:latin typeface="Pyidaungsu" panose="020B0502040204020203" pitchFamily="34" charset="0"/>
                  <a:cs typeface="Pyidaungsu" panose="020B0502040204020203" pitchFamily="34" charset="0"/>
                </a:rPr>
                <a:t>C</a:t>
              </a:r>
              <a:r>
                <a:rPr lang="ja-JP" altLang="en-US" sz="4800" b="0" dirty="0">
                  <a:solidFill>
                    <a:srgbClr val="66FF66"/>
                  </a:solidFill>
                  <a:latin typeface="Pyidaungsu" panose="020B0502040204020203" pitchFamily="34" charset="0"/>
                  <a:cs typeface="Pyidaungsu" panose="020B0502040204020203" pitchFamily="34" charset="0"/>
                </a:rPr>
                <a:t>”</a:t>
              </a:r>
              <a:endParaRPr lang="en-US" sz="4800" b="0" dirty="0">
                <a:solidFill>
                  <a:srgbClr val="66FF66"/>
                </a:solidFill>
                <a:latin typeface="Pyidaungsu" panose="020B0502040204020203" pitchFamily="34" charset="0"/>
                <a:cs typeface="Pyidaungsu" panose="020B0502040204020203" pitchFamily="34" charset="0"/>
              </a:endParaRPr>
            </a:p>
          </p:txBody>
        </p:sp>
      </p:grpSp>
      <p:grpSp>
        <p:nvGrpSpPr>
          <p:cNvPr id="4" name="Group 52"/>
          <p:cNvGrpSpPr>
            <a:grpSpLocks/>
          </p:cNvGrpSpPr>
          <p:nvPr/>
        </p:nvGrpSpPr>
        <p:grpSpPr bwMode="auto">
          <a:xfrm>
            <a:off x="596900" y="4468816"/>
            <a:ext cx="8547100" cy="823913"/>
            <a:chOff x="376" y="2815"/>
            <a:chExt cx="5384" cy="519"/>
          </a:xfrm>
        </p:grpSpPr>
        <p:sp>
          <p:nvSpPr>
            <p:cNvPr id="290829" name="Rectangle 13"/>
            <p:cNvSpPr>
              <a:spLocks noChangeArrowheads="1"/>
            </p:cNvSpPr>
            <p:nvPr/>
          </p:nvSpPr>
          <p:spPr bwMode="auto">
            <a:xfrm>
              <a:off x="1526" y="2818"/>
              <a:ext cx="4234" cy="444"/>
            </a:xfrm>
            <a:prstGeom prst="rect">
              <a:avLst/>
            </a:prstGeom>
            <a:noFill/>
            <a:ln w="12700">
              <a:noFill/>
              <a:miter lim="800000"/>
              <a:headEnd/>
              <a:tailEnd/>
            </a:ln>
            <a:effectLst>
              <a:outerShdw dist="81320" dir="3080412" algn="ctr" rotWithShape="0">
                <a:schemeClr val="bg2"/>
              </a:outerShdw>
            </a:effectLst>
          </p:spPr>
          <p:txBody>
            <a:bodyPr lIns="90487" tIns="44450" rIns="90487" bIns="44450">
              <a:spAutoFit/>
            </a:bodyPr>
            <a:lstStyle/>
            <a:p>
              <a:pPr>
                <a:defRPr/>
              </a:pPr>
              <a:r>
                <a:rPr lang="en-US" sz="1900" dirty="0">
                  <a:solidFill>
                    <a:schemeClr val="folHlink"/>
                  </a:solidFill>
                  <a:latin typeface="WinInnwa" pitchFamily="2" charset="0"/>
                  <a:ea typeface="+mn-ea"/>
                </a:rPr>
                <a:t>   </a:t>
              </a:r>
              <a:r>
                <a:rPr lang="my-MM" sz="2000" dirty="0">
                  <a:solidFill>
                    <a:schemeClr val="folHlink"/>
                  </a:solidFill>
                  <a:latin typeface="Pyidaungsu" panose="020B0502040204020203" pitchFamily="34" charset="0"/>
                  <a:ea typeface="+mn-ea"/>
                  <a:cs typeface="Pyidaungsu" panose="020B0502040204020203" pitchFamily="34" charset="0"/>
                </a:rPr>
                <a:t>အခန်းကြီး ၂၅ - ၃၁ </a:t>
              </a:r>
            </a:p>
            <a:p>
              <a:pPr>
                <a:defRPr/>
              </a:pPr>
              <a:r>
                <a:rPr lang="my-MM" sz="2000" dirty="0">
                  <a:solidFill>
                    <a:schemeClr val="folHlink"/>
                  </a:solidFill>
                  <a:latin typeface="Pyidaungsu" panose="020B0502040204020203" pitchFamily="34" charset="0"/>
                  <a:ea typeface="+mn-ea"/>
                  <a:cs typeface="Pyidaungsu" panose="020B0502040204020203" pitchFamily="34" charset="0"/>
                </a:rPr>
                <a:t>  ဘုရားသခင်၏တဲတော်ပြဋ္ဌာန်းချက်များ</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dist="117088" dir="296392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dirty="0">
                  <a:solidFill>
                    <a:srgbClr val="66FF66"/>
                  </a:solidFill>
                  <a:latin typeface="Pyidaungsu" panose="020B0502040204020203" pitchFamily="34" charset="0"/>
                  <a:cs typeface="Pyidaungsu" panose="020B0502040204020203" pitchFamily="34" charset="0"/>
                </a:rPr>
                <a:t>“</a:t>
              </a:r>
              <a:r>
                <a:rPr lang="en-US" sz="4800" b="0" dirty="0">
                  <a:solidFill>
                    <a:srgbClr val="66FF66"/>
                  </a:solidFill>
                  <a:latin typeface="Pyidaungsu" panose="020B0502040204020203" pitchFamily="34" charset="0"/>
                  <a:cs typeface="Pyidaungsu" panose="020B0502040204020203" pitchFamily="34" charset="0"/>
                </a:rPr>
                <a:t>C</a:t>
              </a:r>
              <a:r>
                <a:rPr lang="ja-JP" altLang="en-US" sz="4800" b="0" dirty="0">
                  <a:solidFill>
                    <a:srgbClr val="66FF66"/>
                  </a:solidFill>
                  <a:latin typeface="Pyidaungsu" panose="020B0502040204020203" pitchFamily="34" charset="0"/>
                  <a:cs typeface="Pyidaungsu" panose="020B0502040204020203" pitchFamily="34" charset="0"/>
                </a:rPr>
                <a:t>”</a:t>
              </a:r>
              <a:endParaRPr lang="en-US" sz="4800" b="0" dirty="0">
                <a:solidFill>
                  <a:srgbClr val="66FF66"/>
                </a:solidFill>
                <a:latin typeface="Pyidaungsu" panose="020B0502040204020203" pitchFamily="34" charset="0"/>
                <a:cs typeface="Pyidaungsu" panose="020B0502040204020203" pitchFamily="34" charset="0"/>
              </a:endParaRPr>
            </a:p>
          </p:txBody>
        </p:sp>
      </p:grpSp>
      <p:grpSp>
        <p:nvGrpSpPr>
          <p:cNvPr id="21523" name="Group 40"/>
          <p:cNvGrpSpPr>
            <a:grpSpLocks/>
          </p:cNvGrpSpPr>
          <p:nvPr/>
        </p:nvGrpSpPr>
        <p:grpSpPr bwMode="auto">
          <a:xfrm>
            <a:off x="7127875" y="304800"/>
            <a:ext cx="1470025" cy="1638300"/>
            <a:chOff x="4490" y="192"/>
            <a:chExt cx="926"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1535" name="Rectangle 47"/>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1536" name="Rectangle 48"/>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1524" name="Text Box 54"/>
          <p:cNvSpPr txBox="1">
            <a:spLocks noChangeArrowheads="1"/>
          </p:cNvSpPr>
          <p:nvPr/>
        </p:nvSpPr>
        <p:spPr bwMode="auto">
          <a:xfrm>
            <a:off x="8763000" y="82550"/>
            <a:ext cx="1841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endParaRPr>
          </a:p>
        </p:txBody>
      </p:sp>
      <p:sp>
        <p:nvSpPr>
          <p:cNvPr id="21525" name="Text Box 5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9087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290876" name="Rectangle 60"/>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09</a:t>
            </a:r>
          </a:p>
        </p:txBody>
      </p:sp>
      <p:sp>
        <p:nvSpPr>
          <p:cNvPr id="21528" name="Text Box 62"/>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3</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pic>
        <p:nvPicPr>
          <p:cNvPr id="22531"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lgn="ctr">
              <a:defRPr/>
            </a:pPr>
            <a:endParaRPr lang="my-MM">
              <a:effectLst>
                <a:outerShdw blurRad="38100" dist="38100" dir="2700000" algn="tl">
                  <a:srgbClr val="000000"/>
                </a:outerShdw>
              </a:effectLst>
              <a:latin typeface="Win Innwa" pitchFamily="2" charset="0"/>
              <a:ea typeface="+mn-ea"/>
            </a:endParaRPr>
          </a:p>
        </p:txBody>
      </p:sp>
      <p:sp>
        <p:nvSpPr>
          <p:cNvPr id="424976" name="Text Box 16"/>
          <p:cNvSpPr txBox="1">
            <a:spLocks noChangeArrowheads="1"/>
          </p:cNvSpPr>
          <p:nvPr/>
        </p:nvSpPr>
        <p:spPr bwMode="auto">
          <a:xfrm>
            <a:off x="406400" y="457200"/>
            <a:ext cx="8737600" cy="646331"/>
          </a:xfrm>
          <a:prstGeom prst="rect">
            <a:avLst/>
          </a:prstGeom>
          <a:noFill/>
          <a:ln w="9525">
            <a:noFill/>
            <a:miter lim="800000"/>
            <a:headEnd/>
            <a:tailEnd/>
          </a:ln>
          <a:effectLst>
            <a:outerShdw dist="81320" dir="3080412" algn="ctr" rotWithShape="0">
              <a:srgbClr val="99CCFF"/>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dirty="0">
                <a:solidFill>
                  <a:schemeClr val="bg2"/>
                </a:solidFill>
                <a:latin typeface="WinInnwa" charset="0"/>
              </a:rPr>
              <a:t>   </a:t>
            </a:r>
            <a:r>
              <a:rPr lang="my-MM" altLang="ja-JP" sz="2800" dirty="0">
                <a:solidFill>
                  <a:schemeClr val="bg2"/>
                </a:solidFill>
                <a:latin typeface="Pyidaungsu" panose="020B0502040204020203" pitchFamily="34" charset="0"/>
                <a:cs typeface="Pyidaungsu" panose="020B0502040204020203" pitchFamily="34" charset="0"/>
              </a:rPr>
              <a:t>“မောရှေပဋိညာဉ်၌ ပါဝင်သောအကြောင်းအရာများ”</a:t>
            </a:r>
            <a:r>
              <a:rPr lang="en-US" altLang="ja-JP" sz="2800" dirty="0">
                <a:solidFill>
                  <a:schemeClr val="bg2"/>
                </a:solidFill>
                <a:latin typeface="Pyidaungsu" panose="020B0502040204020203" pitchFamily="34" charset="0"/>
                <a:cs typeface="Pyidaungsu" panose="020B0502040204020203" pitchFamily="34" charset="0"/>
              </a:rPr>
              <a:t> </a:t>
            </a:r>
            <a:endParaRPr lang="en-US" sz="2800" dirty="0">
              <a:solidFill>
                <a:schemeClr val="bg2"/>
              </a:solidFill>
              <a:latin typeface="Pyidaungsu" panose="020B0502040204020203" pitchFamily="34" charset="0"/>
              <a:cs typeface="Pyidaungsu" panose="020B0502040204020203" pitchFamily="34" charset="0"/>
            </a:endParaRPr>
          </a:p>
        </p:txBody>
      </p:sp>
      <p:sp>
        <p:nvSpPr>
          <p:cNvPr id="424977" name="Text Box 17"/>
          <p:cNvSpPr txBox="1">
            <a:spLocks noChangeArrowheads="1"/>
          </p:cNvSpPr>
          <p:nvPr/>
        </p:nvSpPr>
        <p:spPr bwMode="auto">
          <a:xfrm>
            <a:off x="-101600" y="1397000"/>
            <a:ext cx="7518400" cy="461665"/>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400" dirty="0">
                <a:solidFill>
                  <a:schemeClr val="folHlink"/>
                </a:solidFill>
                <a:latin typeface="Pyidaungsu" panose="020B0502040204020203" pitchFamily="34" charset="0"/>
                <a:ea typeface="+mn-ea"/>
                <a:cs typeface="Pyidaungsu" panose="020B0502040204020203" pitchFamily="34" charset="0"/>
              </a:rPr>
              <a:t>    ၁       -  </a:t>
            </a:r>
            <a:r>
              <a:rPr lang="en-US" sz="2400" dirty="0" err="1">
                <a:solidFill>
                  <a:schemeClr val="folHlink"/>
                </a:solidFill>
                <a:latin typeface="Pyidaungsu" panose="020B0502040204020203" pitchFamily="34" charset="0"/>
                <a:ea typeface="+mn-ea"/>
                <a:cs typeface="Pyidaungsu" panose="020B0502040204020203" pitchFamily="34" charset="0"/>
              </a:rPr>
              <a:t>ယာယီစီမံချက</a:t>
            </a:r>
            <a:r>
              <a:rPr lang="en-US" sz="2400" dirty="0">
                <a:solidFill>
                  <a:schemeClr val="folHlink"/>
                </a:solidFill>
                <a:latin typeface="Pyidaungsu" panose="020B0502040204020203" pitchFamily="34" charset="0"/>
                <a:ea typeface="+mn-ea"/>
                <a:cs typeface="Pyidaungsu" panose="020B0502040204020203" pitchFamily="34" charset="0"/>
              </a:rPr>
              <a:t>်</a:t>
            </a:r>
            <a:endParaRPr lang="en-US" sz="2800" dirty="0">
              <a:solidFill>
                <a:schemeClr val="folHlink"/>
              </a:solidFill>
              <a:latin typeface="Pyidaungsu" panose="020B0502040204020203" pitchFamily="34" charset="0"/>
              <a:ea typeface="+mn-ea"/>
              <a:cs typeface="Pyidaungsu" panose="020B0502040204020203" pitchFamily="34" charset="0"/>
            </a:endParaRPr>
          </a:p>
        </p:txBody>
      </p:sp>
      <p:sp>
        <p:nvSpPr>
          <p:cNvPr id="424978" name="Text Box 18"/>
          <p:cNvSpPr txBox="1">
            <a:spLocks noChangeArrowheads="1"/>
          </p:cNvSpPr>
          <p:nvPr/>
        </p:nvSpPr>
        <p:spPr bwMode="auto">
          <a:xfrm>
            <a:off x="-182563" y="2514600"/>
            <a:ext cx="7747001" cy="584775"/>
          </a:xfrm>
          <a:prstGeom prst="rect">
            <a:avLst/>
          </a:prstGeom>
          <a:noFill/>
          <a:ln w="9525">
            <a:noFill/>
            <a:miter lim="800000"/>
            <a:headEnd/>
            <a:tailEnd/>
          </a:ln>
          <a:effectLst>
            <a:outerShdw dist="81320" dir="308041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200" dirty="0">
                <a:solidFill>
                  <a:schemeClr val="folHlink"/>
                </a:solidFill>
                <a:latin typeface="WinInnwa" charset="0"/>
              </a:rPr>
              <a:t>    </a:t>
            </a:r>
            <a:r>
              <a:rPr lang="my-MM" sz="2400" dirty="0">
                <a:solidFill>
                  <a:schemeClr val="folHlink"/>
                </a:solidFill>
                <a:latin typeface="Pyidaungsu" panose="020B0502040204020203" pitchFamily="34" charset="0"/>
                <a:cs typeface="Pyidaungsu" panose="020B0502040204020203" pitchFamily="34" charset="0"/>
              </a:rPr>
              <a:t>၂    – ခြွှင်းချက်စီမံချက်</a:t>
            </a:r>
            <a:endParaRPr lang="en-US" sz="2400" dirty="0">
              <a:solidFill>
                <a:schemeClr val="folHlink"/>
              </a:solidFill>
              <a:latin typeface="Pyidaungsu" panose="020B0502040204020203" pitchFamily="34" charset="0"/>
              <a:cs typeface="Pyidaungsu" panose="020B0502040204020203" pitchFamily="34" charset="0"/>
            </a:endParaRPr>
          </a:p>
        </p:txBody>
      </p:sp>
      <p:sp>
        <p:nvSpPr>
          <p:cNvPr id="424979" name="Text Box 19"/>
          <p:cNvSpPr txBox="1">
            <a:spLocks noChangeArrowheads="1"/>
          </p:cNvSpPr>
          <p:nvPr/>
        </p:nvSpPr>
        <p:spPr bwMode="auto">
          <a:xfrm>
            <a:off x="25400" y="3302000"/>
            <a:ext cx="8991600" cy="892552"/>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rgbClr val="99CCFF"/>
                </a:solidFill>
                <a:latin typeface="WinInnwa" pitchFamily="2" charset="0"/>
                <a:ea typeface="+mn-ea"/>
              </a:rPr>
              <a:t>  </a:t>
            </a:r>
            <a:r>
              <a:rPr lang="my-MM" sz="2400" dirty="0">
                <a:solidFill>
                  <a:srgbClr val="99CCFF"/>
                </a:solidFill>
                <a:latin typeface="Pyidaungsu" panose="020B0502040204020203" pitchFamily="34" charset="0"/>
                <a:ea typeface="+mn-ea"/>
                <a:cs typeface="Pyidaungsu" panose="020B0502040204020203" pitchFamily="34" charset="0"/>
              </a:rPr>
              <a:t>၃   - အဓိကဆိုလိုရင်းသည် ယေရှုခရစ်တော်၏သာသနာတွင် 		အဆုံးသတ်သွားသည်၊</a:t>
            </a:r>
            <a:endParaRPr lang="en-US" sz="2000" dirty="0">
              <a:solidFill>
                <a:srgbClr val="99CCFF"/>
              </a:solidFill>
              <a:latin typeface="Pyidaungsu" panose="020B0502040204020203" pitchFamily="34" charset="0"/>
              <a:ea typeface="+mn-ea"/>
              <a:cs typeface="Pyidaungsu" panose="020B0502040204020203" pitchFamily="34" charset="0"/>
            </a:endParaRPr>
          </a:p>
        </p:txBody>
      </p:sp>
      <p:sp>
        <p:nvSpPr>
          <p:cNvPr id="424980" name="Text Box 20"/>
          <p:cNvSpPr txBox="1">
            <a:spLocks noChangeArrowheads="1"/>
          </p:cNvSpPr>
          <p:nvPr/>
        </p:nvSpPr>
        <p:spPr bwMode="auto">
          <a:xfrm>
            <a:off x="0" y="4484688"/>
            <a:ext cx="9372600" cy="2062103"/>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chemeClr val="folHlink"/>
                </a:solidFill>
                <a:latin typeface="WinInnwa" pitchFamily="2" charset="0"/>
                <a:ea typeface="+mn-ea"/>
              </a:rPr>
              <a:t> </a:t>
            </a:r>
            <a:r>
              <a:rPr lang="en-US" sz="3200" dirty="0">
                <a:solidFill>
                  <a:schemeClr val="folHlink"/>
                </a:solidFill>
                <a:latin typeface="WinInnwa" pitchFamily="2" charset="0"/>
                <a:ea typeface="+mn-ea"/>
              </a:rPr>
              <a:t> </a:t>
            </a:r>
            <a:r>
              <a:rPr lang="my-MM" sz="2400" dirty="0">
                <a:solidFill>
                  <a:schemeClr val="folHlink"/>
                </a:solidFill>
                <a:latin typeface="Pyidaungsu" panose="020B0502040204020203" pitchFamily="34" charset="0"/>
                <a:ea typeface="+mn-ea"/>
                <a:cs typeface="Pyidaungsu" panose="020B0502040204020203" pitchFamily="34" charset="0"/>
              </a:rPr>
              <a:t>၄  - သန့်ရှင်းသောဝိညာဉ်တော်ဆင်းသက်လာပြီး</a:t>
            </a:r>
          </a:p>
          <a:p>
            <a:pPr>
              <a:spcBef>
                <a:spcPct val="50000"/>
              </a:spcBef>
              <a:defRPr/>
            </a:pPr>
            <a:r>
              <a:rPr lang="my-MM" sz="2400" dirty="0">
                <a:solidFill>
                  <a:schemeClr val="folHlink"/>
                </a:solidFill>
                <a:latin typeface="Pyidaungsu" panose="020B0502040204020203" pitchFamily="34" charset="0"/>
                <a:ea typeface="+mn-ea"/>
                <a:cs typeface="Pyidaungsu" panose="020B0502040204020203" pitchFamily="34" charset="0"/>
              </a:rPr>
              <a:t>          နောက်ပိုင်း </a:t>
            </a:r>
          </a:p>
          <a:p>
            <a:pPr>
              <a:spcBef>
                <a:spcPct val="50000"/>
              </a:spcBef>
              <a:defRPr/>
            </a:pPr>
            <a:r>
              <a:rPr lang="my-MM" sz="2400" dirty="0">
                <a:solidFill>
                  <a:schemeClr val="folHlink"/>
                </a:solidFill>
                <a:latin typeface="Pyidaungsu" panose="020B0502040204020203" pitchFamily="34" charset="0"/>
                <a:ea typeface="+mn-ea"/>
                <a:cs typeface="Pyidaungsu" panose="020B0502040204020203" pitchFamily="34" charset="0"/>
              </a:rPr>
              <a:t>     ပညတ်တော်သည်ယုံကြည်သူတိုင်းအတွက်  	အသက်တာနှင့်နှလုံးသား၏အစိတ်အပိုင်းတစ်ခုဖြစ်လာသည်၊</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424981" name="Oval 21"/>
          <p:cNvSpPr>
            <a:spLocks noChangeArrowheads="1"/>
          </p:cNvSpPr>
          <p:nvPr/>
        </p:nvSpPr>
        <p:spPr bwMode="auto">
          <a:xfrm>
            <a:off x="857250" y="1320800"/>
            <a:ext cx="2328863" cy="717550"/>
          </a:xfrm>
          <a:prstGeom prst="ellipse">
            <a:avLst/>
          </a:prstGeom>
          <a:noFill/>
          <a:ln w="38100">
            <a:solidFill>
              <a:schemeClr val="tx1"/>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4982" name="Oval 22"/>
          <p:cNvSpPr>
            <a:spLocks noChangeArrowheads="1"/>
          </p:cNvSpPr>
          <p:nvPr/>
        </p:nvSpPr>
        <p:spPr bwMode="auto">
          <a:xfrm>
            <a:off x="841375" y="2420938"/>
            <a:ext cx="2647950" cy="827087"/>
          </a:xfrm>
          <a:prstGeom prst="ellipse">
            <a:avLst/>
          </a:prstGeom>
          <a:noFill/>
          <a:ln w="38100">
            <a:solidFill>
              <a:schemeClr val="tx1"/>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4983" name="Oval 23"/>
          <p:cNvSpPr>
            <a:spLocks noChangeArrowheads="1"/>
          </p:cNvSpPr>
          <p:nvPr/>
        </p:nvSpPr>
        <p:spPr bwMode="auto">
          <a:xfrm>
            <a:off x="5010150" y="3835400"/>
            <a:ext cx="4133850" cy="558800"/>
          </a:xfrm>
          <a:prstGeom prst="ellipse">
            <a:avLst/>
          </a:prstGeom>
          <a:noFill/>
          <a:ln w="38100">
            <a:solidFill>
              <a:schemeClr val="tx1"/>
            </a:solidFill>
            <a:round/>
            <a:headEnd/>
            <a:tailEnd/>
          </a:ln>
          <a:effectLst>
            <a:outerShdw dist="71842" dir="2700000" algn="ctr" rotWithShape="0">
              <a:schemeClr val="bg2"/>
            </a:outerShdw>
          </a:effectLst>
        </p:spPr>
        <p:txBody>
          <a:bodyPr wrap="none" anchor="ctr"/>
          <a:lstStyle/>
          <a:p>
            <a:pPr algn="ctr"/>
            <a:r>
              <a:rPr lang="my-MM" sz="2000" dirty="0">
                <a:effectLst>
                  <a:outerShdw blurRad="38100" dist="38100" dir="2700000" algn="tl">
                    <a:srgbClr val="000000"/>
                  </a:outerShdw>
                </a:effectLst>
                <a:latin typeface="Pyidaungsu" panose="020B0502040204020203" pitchFamily="34" charset="0"/>
                <a:cs typeface="Pyidaungsu" panose="020B0502040204020203" pitchFamily="34" charset="0"/>
              </a:rPr>
              <a:t>ဤနေရာတွင်အဆုံးသတ်သည်</a:t>
            </a:r>
            <a:r>
              <a:rPr lang="en-US" sz="2800" dirty="0">
                <a:effectLst>
                  <a:outerShdw blurRad="38100" dist="38100" dir="2700000" algn="tl">
                    <a:srgbClr val="000000"/>
                  </a:outerShdw>
                </a:effectLst>
                <a:latin typeface="WinInnwa" charset="0"/>
              </a:rPr>
              <a:t>f)</a:t>
            </a:r>
          </a:p>
        </p:txBody>
      </p:sp>
      <p:sp>
        <p:nvSpPr>
          <p:cNvPr id="22541"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424986" name="Rectangle 2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424989" name="Rectangle 29"/>
          <p:cNvSpPr>
            <a:spLocks noChangeArrowheads="1"/>
          </p:cNvSpPr>
          <p:nvPr/>
        </p:nvSpPr>
        <p:spPr bwMode="auto">
          <a:xfrm>
            <a:off x="8086725" y="6516688"/>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10</a:t>
            </a:r>
          </a:p>
        </p:txBody>
      </p:sp>
      <p:sp>
        <p:nvSpPr>
          <p:cNvPr id="22544" name="Text Box 31"/>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4</a:t>
            </a:r>
          </a:p>
        </p:txBody>
      </p:sp>
      <p:sp>
        <p:nvSpPr>
          <p:cNvPr id="22545" name="Text Box 36"/>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424997" name="Rectangle 37"/>
          <p:cNvSpPr>
            <a:spLocks noChangeArrowheads="1"/>
          </p:cNvSpPr>
          <p:nvPr/>
        </p:nvSpPr>
        <p:spPr bwMode="auto">
          <a:xfrm>
            <a:off x="7567613" y="6515100"/>
            <a:ext cx="501650"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8.0.05B.</a:t>
            </a:r>
          </a:p>
        </p:txBody>
      </p:sp>
      <p:sp>
        <p:nvSpPr>
          <p:cNvPr id="424999" name="AutoShape 39"/>
          <p:cNvSpPr>
            <a:spLocks noChangeArrowheads="1"/>
          </p:cNvSpPr>
          <p:nvPr/>
        </p:nvSpPr>
        <p:spPr bwMode="auto">
          <a:xfrm>
            <a:off x="1093788" y="5180013"/>
            <a:ext cx="2138362" cy="411162"/>
          </a:xfrm>
          <a:prstGeom prst="roundRect">
            <a:avLst>
              <a:gd name="adj" fmla="val 16667"/>
            </a:avLst>
          </a:prstGeom>
          <a:no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5000" name="AutoShape 40"/>
          <p:cNvSpPr>
            <a:spLocks noChangeArrowheads="1"/>
          </p:cNvSpPr>
          <p:nvPr/>
        </p:nvSpPr>
        <p:spPr bwMode="auto">
          <a:xfrm>
            <a:off x="738188" y="4645025"/>
            <a:ext cx="7364412" cy="468313"/>
          </a:xfrm>
          <a:prstGeom prst="roundRect">
            <a:avLst>
              <a:gd name="adj" fmla="val 16667"/>
            </a:avLst>
          </a:prstGeom>
          <a:no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dissolve">
                                      <p:cBhvr>
                                        <p:cTn id="7" dur="500"/>
                                        <p:tgtEl>
                                          <p:spTgt spid="42499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dissolve">
                                      <p:cBhvr>
                                        <p:cTn id="15" dur="5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dissolve">
                                      <p:cBhvr>
                                        <p:cTn id="24" dur="5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dissolve">
                                      <p:cBhvr>
                                        <p:cTn id="33" dur="5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425000"/>
                                        </p:tgtEl>
                                        <p:attrNameLst>
                                          <p:attrName>style.visibility</p:attrName>
                                        </p:attrNameLst>
                                      </p:cBhvr>
                                      <p:to>
                                        <p:strVal val="visible"/>
                                      </p:to>
                                    </p:set>
                                    <p:animEffect transition="in" filter="dissolve">
                                      <p:cBhvr>
                                        <p:cTn id="42" dur="500"/>
                                        <p:tgtEl>
                                          <p:spTgt spid="425000"/>
                                        </p:tgtEl>
                                      </p:cBhvr>
                                    </p:animEffect>
                                  </p:childTnLst>
                                </p:cTn>
                              </p:par>
                            </p:childTnLst>
                          </p:cTn>
                        </p:par>
                        <p:par>
                          <p:cTn id="43" fill="hold" nodeType="afterGroup">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424999"/>
                                        </p:tgtEl>
                                        <p:attrNameLst>
                                          <p:attrName>style.visibility</p:attrName>
                                        </p:attrNameLst>
                                      </p:cBhvr>
                                      <p:to>
                                        <p:strVal val="visible"/>
                                      </p:to>
                                    </p:set>
                                    <p:animEffect transition="in" filter="dissolve">
                                      <p:cBhvr>
                                        <p:cTn id="46" dur="500"/>
                                        <p:tgtEl>
                                          <p:spTgt spid="42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P spid="424999" grpId="0" animBg="1"/>
      <p:bldP spid="4250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524000" y="1933575"/>
            <a:ext cx="6680200" cy="3198311"/>
          </a:xfrm>
          <a:prstGeom prst="rect">
            <a:avLst/>
          </a:prstGeom>
          <a:noFill/>
          <a:ln w="12700">
            <a:noFill/>
            <a:miter lim="800000"/>
            <a:headEnd/>
            <a:tailEnd/>
          </a:ln>
          <a:effectLst>
            <a:outerShdw dist="143684" dir="2700000" algn="ctr" rotWithShape="0">
              <a:schemeClr val="bg2"/>
            </a:outerShdw>
          </a:effectLst>
        </p:spPr>
        <p:txBody>
          <a:bodyPr lIns="90487" tIns="44450" rIns="90487" bIns="44450">
            <a:spAutoFit/>
          </a:bodyPr>
          <a:lstStyle/>
          <a:p>
            <a:pPr algn="ctr">
              <a:spcBef>
                <a:spcPct val="50000"/>
              </a:spcBef>
            </a:pPr>
            <a:r>
              <a:rPr lang="en-US" sz="4000" i="1" u="sng" dirty="0">
                <a:solidFill>
                  <a:schemeClr val="tx2"/>
                </a:solidFill>
                <a:latin typeface="WinInnwa" charset="0"/>
              </a:rPr>
              <a:t> </a:t>
            </a:r>
            <a:r>
              <a:rPr lang="my-MM" altLang="ja-JP" sz="3600" i="1" u="sng" dirty="0">
                <a:solidFill>
                  <a:schemeClr val="tx2"/>
                </a:solidFill>
                <a:latin typeface="Pyidaungsu" panose="020B0502040204020203" pitchFamily="34" charset="0"/>
                <a:cs typeface="Pyidaungsu" panose="020B0502040204020203" pitchFamily="34" charset="0"/>
              </a:rPr>
              <a:t>“ပညတ္တိကျမ်း၊ အနာဂတ္တိကျမ်းများကိုဖျက်ပယ်ခြင်းငှါ ငါလာသည်ဟုမထင်ကြနှင့်။</a:t>
            </a:r>
          </a:p>
          <a:p>
            <a:pPr algn="ctr">
              <a:spcBef>
                <a:spcPct val="50000"/>
              </a:spcBef>
            </a:pPr>
            <a:r>
              <a:rPr lang="my-MM" altLang="ja-JP" sz="3600" i="1" u="sng" dirty="0">
                <a:solidFill>
                  <a:schemeClr val="tx2"/>
                </a:solidFill>
                <a:latin typeface="Pyidaungsu" panose="020B0502040204020203" pitchFamily="34" charset="0"/>
                <a:cs typeface="Pyidaungsu" panose="020B0502040204020203" pitchFamily="34" charset="0"/>
              </a:rPr>
              <a:t> ဖျက်ပယ်ခြင်းငှါ ငါလာသည်မဟုတ်၊ ပြည့်စုံစေခြင်းငှါ ငါလာသတည်း။”</a:t>
            </a:r>
            <a:endParaRPr lang="en-US" sz="3600" i="1" u="sng" dirty="0">
              <a:solidFill>
                <a:schemeClr val="tx2"/>
              </a:solidFill>
              <a:latin typeface="Pyidaungsu" panose="020B0502040204020203" pitchFamily="34" charset="0"/>
              <a:cs typeface="Pyidaungsu" panose="020B0502040204020203" pitchFamily="34" charset="0"/>
            </a:endParaRPr>
          </a:p>
        </p:txBody>
      </p:sp>
      <p:sp>
        <p:nvSpPr>
          <p:cNvPr id="47107" name="Rectangle 3"/>
          <p:cNvSpPr>
            <a:spLocks noChangeArrowheads="1"/>
          </p:cNvSpPr>
          <p:nvPr/>
        </p:nvSpPr>
        <p:spPr bwMode="auto">
          <a:xfrm>
            <a:off x="1471613" y="536575"/>
            <a:ext cx="6545262" cy="92075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spcBef>
                <a:spcPct val="50000"/>
              </a:spcBef>
            </a:pPr>
            <a:r>
              <a:rPr lang="en-US" sz="5400" i="1" dirty="0">
                <a:latin typeface="WinInnwa" charset="0"/>
              </a:rPr>
              <a:t> </a:t>
            </a:r>
            <a:r>
              <a:rPr lang="my-MM" sz="4400" i="1" dirty="0">
                <a:latin typeface="Pyidaungsu" panose="020B0502040204020203" pitchFamily="34" charset="0"/>
                <a:cs typeface="Pyidaungsu" panose="020B0502040204020203" pitchFamily="34" charset="0"/>
              </a:rPr>
              <a:t>ရှင်မဿဲခရစ်ဝင် ၅း၁၇</a:t>
            </a:r>
            <a:endParaRPr lang="en-US" sz="5400" i="1" dirty="0">
              <a:latin typeface="Pyidaungsu" panose="020B0502040204020203" pitchFamily="34" charset="0"/>
              <a:cs typeface="Pyidaungsu" panose="020B0502040204020203" pitchFamily="34" charset="0"/>
            </a:endParaRPr>
          </a:p>
        </p:txBody>
      </p:sp>
      <p:sp>
        <p:nvSpPr>
          <p:cNvPr id="47109" name="Rectangle 5"/>
          <p:cNvSpPr>
            <a:spLocks noChangeArrowheads="1"/>
          </p:cNvSpPr>
          <p:nvPr/>
        </p:nvSpPr>
        <p:spPr bwMode="auto">
          <a:xfrm>
            <a:off x="1522413" y="4067175"/>
            <a:ext cx="6680200" cy="698500"/>
          </a:xfrm>
          <a:prstGeom prst="rect">
            <a:avLst/>
          </a:prstGeom>
          <a:noFill/>
          <a:ln w="12700">
            <a:noFill/>
            <a:miter lim="800000"/>
            <a:headEnd/>
            <a:tailEnd/>
          </a:ln>
          <a:effectLst>
            <a:outerShdw dist="143684" dir="2700000" algn="ctr" rotWithShape="0">
              <a:schemeClr val="bg2"/>
            </a:outerShdw>
          </a:effectLst>
        </p:spPr>
        <p:txBody>
          <a:bodyPr lIns="90487" tIns="44450" rIns="90487" bIns="44450">
            <a:spAutoFit/>
          </a:bodyPr>
          <a:lstStyle/>
          <a:p>
            <a:pPr>
              <a:spcBef>
                <a:spcPct val="50000"/>
              </a:spcBef>
              <a:defRPr/>
            </a:pPr>
            <a:r>
              <a:rPr lang="en-US" sz="4000" i="1">
                <a:solidFill>
                  <a:srgbClr val="FF3300"/>
                </a:solidFill>
                <a:latin typeface="Win Innwa" pitchFamily="2" charset="0"/>
                <a:ea typeface="+mn-ea"/>
              </a:rPr>
              <a:t>                 </a:t>
            </a:r>
            <a:endParaRPr lang="en-US" sz="4000" i="1" u="sng">
              <a:solidFill>
                <a:srgbClr val="33CC33"/>
              </a:solidFill>
              <a:latin typeface="Win Innwa" pitchFamily="2" charset="0"/>
              <a:ea typeface="+mn-ea"/>
            </a:endParaRPr>
          </a:p>
        </p:txBody>
      </p:sp>
      <p:sp>
        <p:nvSpPr>
          <p:cNvPr id="23557" name="Text Box 7"/>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23558" name="Text Box 8"/>
          <p:cNvSpPr txBox="1">
            <a:spLocks noChangeArrowheads="1"/>
          </p:cNvSpPr>
          <p:nvPr/>
        </p:nvSpPr>
        <p:spPr bwMode="auto">
          <a:xfrm>
            <a:off x="8902700" y="5324475"/>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23559" name="Text Box 9"/>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47114" name="Rectangle 10"/>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47117" name="Rectangle 13"/>
          <p:cNvSpPr>
            <a:spLocks noChangeArrowheads="1"/>
          </p:cNvSpPr>
          <p:nvPr/>
        </p:nvSpPr>
        <p:spPr bwMode="auto">
          <a:xfrm>
            <a:off x="8093075" y="6513513"/>
            <a:ext cx="2936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11</a:t>
            </a:r>
          </a:p>
        </p:txBody>
      </p:sp>
      <p:sp>
        <p:nvSpPr>
          <p:cNvPr id="23562" name="Text Box 15"/>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052" name="Rectangle 4"/>
          <p:cNvSpPr>
            <a:spLocks noChangeArrowheads="1"/>
          </p:cNvSpPr>
          <p:nvPr/>
        </p:nvSpPr>
        <p:spPr bwMode="auto">
          <a:xfrm>
            <a:off x="2735263" y="458788"/>
            <a:ext cx="3636962" cy="1839478"/>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chemeClr val="tx2"/>
                </a:solidFill>
                <a:latin typeface="WinInnwa" pitchFamily="2" charset="0"/>
                <a:ea typeface="+mn-ea"/>
              </a:rPr>
              <a:t> </a:t>
            </a:r>
            <a:r>
              <a:rPr lang="my-MM" sz="6600" i="1" dirty="0">
                <a:solidFill>
                  <a:schemeClr val="tx2"/>
                </a:solidFill>
                <a:latin typeface="Pyidaungsu" panose="020B0502040204020203" pitchFamily="34" charset="0"/>
                <a:ea typeface="+mn-ea"/>
                <a:cs typeface="Pyidaungsu" panose="020B0502040204020203" pitchFamily="34" charset="0"/>
              </a:rPr>
              <a:t>အာဗြဟံ</a:t>
            </a:r>
          </a:p>
          <a:p>
            <a:pPr algn="ctr">
              <a:lnSpc>
                <a:spcPct val="80000"/>
              </a:lnSpc>
              <a:defRPr/>
            </a:pPr>
            <a:r>
              <a:rPr lang="my-MM" sz="6600" i="1" dirty="0">
                <a:solidFill>
                  <a:schemeClr val="tx2"/>
                </a:solidFill>
                <a:latin typeface="Pyidaungsu" panose="020B0502040204020203" pitchFamily="34" charset="0"/>
                <a:ea typeface="+mn-ea"/>
                <a:cs typeface="Pyidaungsu" panose="020B0502040204020203" pitchFamily="34" charset="0"/>
              </a:rPr>
              <a:t>ပဋိညာဉ်</a:t>
            </a:r>
            <a:endParaRPr lang="en-US" sz="6600" i="1" dirty="0">
              <a:solidFill>
                <a:schemeClr val="tx2"/>
              </a:solidFill>
              <a:latin typeface="Pyidaungsu" panose="020B0502040204020203" pitchFamily="34" charset="0"/>
              <a:ea typeface="+mn-ea"/>
              <a:cs typeface="Pyidaungsu" panose="020B0502040204020203" pitchFamily="34" charset="0"/>
            </a:endParaRPr>
          </a:p>
        </p:txBody>
      </p:sp>
      <p:sp>
        <p:nvSpPr>
          <p:cNvPr id="514053" name="Rectangle 5"/>
          <p:cNvSpPr>
            <a:spLocks noChangeArrowheads="1"/>
          </p:cNvSpPr>
          <p:nvPr/>
        </p:nvSpPr>
        <p:spPr bwMode="auto">
          <a:xfrm>
            <a:off x="238125" y="298450"/>
            <a:ext cx="2949575" cy="705321"/>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my-MM" sz="2000" dirty="0">
                <a:latin typeface="Pyidaungsu" panose="020B0502040204020203" pitchFamily="34" charset="0"/>
                <a:cs typeface="Pyidaungsu" panose="020B0502040204020203" pitchFamily="34" charset="0"/>
              </a:rPr>
              <a:t>အာဗြဟံကိုဘုရားခေါ်ခြင်း</a:t>
            </a:r>
          </a:p>
          <a:p>
            <a:r>
              <a:rPr lang="my-MM" sz="2000" dirty="0">
                <a:latin typeface="Pyidaungsu" panose="020B0502040204020203" pitchFamily="34" charset="0"/>
                <a:cs typeface="Pyidaungsu" panose="020B0502040204020203" pitchFamily="34" charset="0"/>
              </a:rPr>
              <a:t>(ကမ္ဘာဦးကျမ်း၁၂း၁-၃)</a:t>
            </a:r>
            <a:endParaRPr lang="en-US" sz="1800" dirty="0">
              <a:latin typeface="Pyidaungsu" panose="020B0502040204020203" pitchFamily="34" charset="0"/>
              <a:cs typeface="Pyidaungsu" panose="020B0502040204020203" pitchFamily="34" charset="0"/>
            </a:endParaRPr>
          </a:p>
        </p:txBody>
      </p:sp>
      <p:sp>
        <p:nvSpPr>
          <p:cNvPr id="514055" name="Rectangle 7"/>
          <p:cNvSpPr>
            <a:spLocks noChangeArrowheads="1"/>
          </p:cNvSpPr>
          <p:nvPr/>
        </p:nvSpPr>
        <p:spPr bwMode="auto">
          <a:xfrm>
            <a:off x="1371600" y="944563"/>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4588" name="Text Box 1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514063" name="Text Box 15"/>
          <p:cNvSpPr txBox="1">
            <a:spLocks noChangeArrowheads="1"/>
          </p:cNvSpPr>
          <p:nvPr/>
        </p:nvSpPr>
        <p:spPr bwMode="auto">
          <a:xfrm>
            <a:off x="6378575" y="349250"/>
            <a:ext cx="3024188" cy="707886"/>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b="0" dirty="0">
                <a:latin typeface="WinInnwa" charset="0"/>
              </a:rPr>
              <a:t> </a:t>
            </a:r>
            <a:r>
              <a:rPr lang="my-MM" sz="2000" b="0" dirty="0">
                <a:latin typeface="Pyidaungsu" panose="020B0502040204020203" pitchFamily="34" charset="0"/>
                <a:cs typeface="Pyidaungsu" panose="020B0502040204020203" pitchFamily="34" charset="0"/>
              </a:rPr>
              <a:t>ပဋိညာဉ်</a:t>
            </a:r>
          </a:p>
          <a:p>
            <a:r>
              <a:rPr lang="my-MM" sz="2000" b="0" dirty="0">
                <a:latin typeface="Pyidaungsu" panose="020B0502040204020203" pitchFamily="34" charset="0"/>
                <a:cs typeface="Pyidaungsu" panose="020B0502040204020203" pitchFamily="34" charset="0"/>
              </a:rPr>
              <a:t> (ကမ္ဘာဦးးကျမ်း ၁၅း၉-၁၈) </a:t>
            </a:r>
            <a:endParaRPr lang="en-US" b="0" dirty="0">
              <a:latin typeface="Pyidaungsu" panose="020B0502040204020203" pitchFamily="34" charset="0"/>
              <a:cs typeface="Pyidaungsu" panose="020B0502040204020203" pitchFamily="34" charset="0"/>
            </a:endParaRPr>
          </a:p>
        </p:txBody>
      </p:sp>
      <p:sp>
        <p:nvSpPr>
          <p:cNvPr id="514077" name="Rectangle 29"/>
          <p:cNvSpPr>
            <a:spLocks noChangeArrowheads="1"/>
          </p:cNvSpPr>
          <p:nvPr/>
        </p:nvSpPr>
        <p:spPr bwMode="auto">
          <a:xfrm>
            <a:off x="292100" y="6064250"/>
            <a:ext cx="8634413" cy="4591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defRPr/>
            </a:pPr>
            <a:r>
              <a:rPr lang="my-MM" sz="2400" i="1" dirty="0">
                <a:solidFill>
                  <a:srgbClr val="FFFF39"/>
                </a:solidFill>
                <a:latin typeface="Pyidaungsu" panose="020B0502040204020203" pitchFamily="34" charset="0"/>
                <a:ea typeface="+mn-ea"/>
                <a:cs typeface="Pyidaungsu" panose="020B0502040204020203" pitchFamily="34" charset="0"/>
              </a:rPr>
              <a:t>ကျမ်းစာ၏အဓိကကျောထောက်နောက်ခံ ဗျာဒိတ်တော်</a:t>
            </a:r>
            <a:endParaRPr lang="en-US" sz="2400" i="1" dirty="0">
              <a:solidFill>
                <a:srgbClr val="FFFF39"/>
              </a:solidFill>
              <a:latin typeface="Pyidaungsu" panose="020B0502040204020203" pitchFamily="34" charset="0"/>
              <a:ea typeface="+mn-ea"/>
              <a:cs typeface="Pyidaungsu" panose="020B0502040204020203" pitchFamily="34" charset="0"/>
            </a:endParaRPr>
          </a:p>
        </p:txBody>
      </p:sp>
      <p:sp>
        <p:nvSpPr>
          <p:cNvPr id="514085" name="Rectangle 37"/>
          <p:cNvSpPr>
            <a:spLocks noChangeArrowheads="1"/>
          </p:cNvSpPr>
          <p:nvPr/>
        </p:nvSpPr>
        <p:spPr bwMode="auto">
          <a:xfrm>
            <a:off x="742950" y="1155700"/>
            <a:ext cx="7935913" cy="3290644"/>
          </a:xfrm>
          <a:prstGeom prst="rect">
            <a:avLst/>
          </a:prstGeom>
          <a:noFill/>
          <a:ln w="12700">
            <a:noFill/>
            <a:miter lim="800000"/>
            <a:headEnd/>
            <a:tailEnd/>
          </a:ln>
          <a:effectLst>
            <a:outerShdw dist="162639" dir="3080412" algn="ctr" rotWithShape="0">
              <a:schemeClr val="bg2"/>
            </a:outerShdw>
          </a:effectLst>
        </p:spPr>
        <p:txBody>
          <a:bodyPr lIns="90487" tIns="44450" rIns="90487" bIns="44450">
            <a:spAutoFit/>
          </a:bodyPr>
          <a:lstStyle/>
          <a:p>
            <a:pPr algn="r"/>
            <a:r>
              <a:rPr lang="en-US" sz="8800" dirty="0">
                <a:solidFill>
                  <a:schemeClr val="folHlink"/>
                </a:solidFill>
                <a:latin typeface="WinInnwa" charset="0"/>
              </a:rPr>
              <a:t>   </a:t>
            </a:r>
            <a:r>
              <a:rPr lang="my-MM" altLang="ja-JP" sz="6000" dirty="0">
                <a:solidFill>
                  <a:schemeClr val="folHlink"/>
                </a:solidFill>
                <a:latin typeface="Pyidaungsu" panose="020B0502040204020203" pitchFamily="34" charset="0"/>
                <a:cs typeface="Pyidaungsu" panose="020B0502040204020203" pitchFamily="34" charset="0"/>
              </a:rPr>
              <a:t>“ပဋိညာဉ်အစိတ်အပိုင်း         ခွဲခြမ်းစိတ်ဖြာခြင်း”</a:t>
            </a:r>
            <a:endParaRPr lang="en-US" sz="6000" dirty="0">
              <a:solidFill>
                <a:schemeClr val="folHlink"/>
              </a:solidFill>
              <a:latin typeface="Pyidaungsu" panose="020B0502040204020203" pitchFamily="34" charset="0"/>
              <a:cs typeface="Pyidaungsu" panose="020B0502040204020203" pitchFamily="34" charset="0"/>
            </a:endParaRPr>
          </a:p>
        </p:txBody>
      </p:sp>
      <p:sp>
        <p:nvSpPr>
          <p:cNvPr id="514087" name="Text Box 39"/>
          <p:cNvSpPr txBox="1">
            <a:spLocks noChangeArrowheads="1"/>
          </p:cNvSpPr>
          <p:nvPr/>
        </p:nvSpPr>
        <p:spPr bwMode="auto">
          <a:xfrm>
            <a:off x="685800" y="5412115"/>
            <a:ext cx="8080375" cy="523220"/>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2800" dirty="0" err="1">
                <a:solidFill>
                  <a:srgbClr val="FFFF00"/>
                </a:solidFill>
                <a:latin typeface="Pyidaungsu" panose="020B0502040204020203" pitchFamily="34" charset="0"/>
                <a:ea typeface="+mn-ea"/>
                <a:cs typeface="Pyidaungsu" panose="020B0502040204020203" pitchFamily="34" charset="0"/>
              </a:rPr>
              <a:t>သင်ထောက်ကူ</a:t>
            </a:r>
            <a:r>
              <a:rPr lang="en-US" sz="2800" dirty="0">
                <a:solidFill>
                  <a:srgbClr val="FFFF00"/>
                </a:solidFill>
                <a:latin typeface="Pyidaungsu" panose="020B0502040204020203" pitchFamily="34" charset="0"/>
                <a:ea typeface="+mn-ea"/>
                <a:cs typeface="Pyidaungsu" panose="020B0502040204020203" pitchFamily="34" charset="0"/>
              </a:rPr>
              <a:t> </a:t>
            </a:r>
            <a:r>
              <a:rPr lang="en-US" sz="2800" dirty="0" err="1">
                <a:solidFill>
                  <a:srgbClr val="FFFF00"/>
                </a:solidFill>
                <a:latin typeface="Pyidaungsu" panose="020B0502040204020203" pitchFamily="34" charset="0"/>
                <a:ea typeface="+mn-ea"/>
                <a:cs typeface="Pyidaungsu" panose="020B0502040204020203" pitchFamily="34" charset="0"/>
              </a:rPr>
              <a:t>အမှတ</a:t>
            </a:r>
            <a:r>
              <a:rPr lang="en-US" sz="2800" dirty="0">
                <a:solidFill>
                  <a:srgbClr val="FFFF00"/>
                </a:solidFill>
                <a:latin typeface="Pyidaungsu" panose="020B0502040204020203" pitchFamily="34" charset="0"/>
                <a:ea typeface="+mn-ea"/>
                <a:cs typeface="Pyidaungsu" panose="020B0502040204020203" pitchFamily="34" charset="0"/>
              </a:rPr>
              <a:t>် - ၁၄</a:t>
            </a:r>
          </a:p>
        </p:txBody>
      </p:sp>
      <p:sp>
        <p:nvSpPr>
          <p:cNvPr id="24593"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FFFF"/>
              </a:solidFill>
              <a:latin typeface="Win Innwa" charset="0"/>
            </a:endParaRPr>
          </a:p>
        </p:txBody>
      </p:sp>
      <p:sp>
        <p:nvSpPr>
          <p:cNvPr id="24594" name="Text Box 4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14090" name="Rectangle 4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14093" name="Rectangle 45"/>
          <p:cNvSpPr>
            <a:spLocks noChangeArrowheads="1"/>
          </p:cNvSpPr>
          <p:nvPr/>
        </p:nvSpPr>
        <p:spPr bwMode="auto">
          <a:xfrm>
            <a:off x="8093075" y="6513513"/>
            <a:ext cx="2873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12</a:t>
            </a:r>
          </a:p>
        </p:txBody>
      </p:sp>
      <p:sp>
        <p:nvSpPr>
          <p:cNvPr id="24597" name="Text Box 47"/>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14096" name="Rectangle 48"/>
          <p:cNvSpPr>
            <a:spLocks noChangeArrowheads="1"/>
          </p:cNvSpPr>
          <p:nvPr/>
        </p:nvSpPr>
        <p:spPr bwMode="auto">
          <a:xfrm>
            <a:off x="7567613" y="6515100"/>
            <a:ext cx="493712"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7.2.05B.</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dissolve">
                                      <p:cBhvr>
                                        <p:cTn id="7" dur="500"/>
                                        <p:tgtEl>
                                          <p:spTgt spid="514085"/>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4" name="Rectangle 4"/>
          <p:cNvSpPr>
            <a:spLocks noChangeArrowheads="1"/>
          </p:cNvSpPr>
          <p:nvPr/>
        </p:nvSpPr>
        <p:spPr bwMode="auto">
          <a:xfrm>
            <a:off x="2735263" y="458788"/>
            <a:ext cx="3636962" cy="1682512"/>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chemeClr val="tx2"/>
                </a:solidFill>
                <a:latin typeface="WinInnwa" pitchFamily="2" charset="0"/>
                <a:ea typeface="+mn-ea"/>
              </a:rPr>
              <a:t> </a:t>
            </a:r>
            <a:r>
              <a:rPr lang="my-MM" sz="5400" i="1" dirty="0">
                <a:solidFill>
                  <a:schemeClr val="tx2"/>
                </a:solidFill>
                <a:latin typeface="Pyidaungsu" panose="020B0502040204020203" pitchFamily="34" charset="0"/>
                <a:ea typeface="+mn-ea"/>
                <a:cs typeface="Pyidaungsu" panose="020B0502040204020203" pitchFamily="34" charset="0"/>
              </a:rPr>
              <a:t>အာဗြဟံ</a:t>
            </a:r>
          </a:p>
          <a:p>
            <a:pPr algn="ctr">
              <a:lnSpc>
                <a:spcPct val="80000"/>
              </a:lnSpc>
              <a:defRPr/>
            </a:pPr>
            <a:r>
              <a:rPr lang="my-MM" sz="5400" i="1" dirty="0">
                <a:solidFill>
                  <a:schemeClr val="tx2"/>
                </a:solidFill>
                <a:latin typeface="Pyidaungsu" panose="020B0502040204020203" pitchFamily="34" charset="0"/>
                <a:ea typeface="+mn-ea"/>
                <a:cs typeface="Pyidaungsu" panose="020B0502040204020203" pitchFamily="34" charset="0"/>
              </a:rPr>
              <a:t>ပဋိညာဉ်</a:t>
            </a:r>
            <a:endParaRPr lang="en-US" sz="5400" i="1" dirty="0">
              <a:solidFill>
                <a:schemeClr val="tx2"/>
              </a:solidFill>
              <a:latin typeface="Pyidaungsu" panose="020B0502040204020203" pitchFamily="34" charset="0"/>
              <a:ea typeface="+mn-ea"/>
              <a:cs typeface="Pyidaungsu" panose="020B0502040204020203" pitchFamily="34" charset="0"/>
            </a:endParaRPr>
          </a:p>
        </p:txBody>
      </p:sp>
      <p:sp>
        <p:nvSpPr>
          <p:cNvPr id="517125" name="Rectangle 5"/>
          <p:cNvSpPr>
            <a:spLocks noChangeArrowheads="1"/>
          </p:cNvSpPr>
          <p:nvPr/>
        </p:nvSpPr>
        <p:spPr bwMode="auto">
          <a:xfrm>
            <a:off x="0" y="403225"/>
            <a:ext cx="2852738" cy="736099"/>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400" dirty="0">
                <a:latin typeface="WinInnwa" charset="0"/>
              </a:rPr>
              <a:t> </a:t>
            </a:r>
            <a:r>
              <a:rPr lang="my-MM" sz="1800" dirty="0">
                <a:latin typeface="Pyidaungsu" panose="020B0502040204020203" pitchFamily="34" charset="0"/>
                <a:cs typeface="Pyidaungsu" panose="020B0502040204020203" pitchFamily="34" charset="0"/>
              </a:rPr>
              <a:t>အာဗြံဟံကိုဘုရားခေါ်ခြင်း</a:t>
            </a:r>
          </a:p>
          <a:p>
            <a:r>
              <a:rPr lang="my-MM" sz="1800" dirty="0">
                <a:latin typeface="Pyidaungsu" panose="020B0502040204020203" pitchFamily="34" charset="0"/>
                <a:cs typeface="Pyidaungsu" panose="020B0502040204020203" pitchFamily="34" charset="0"/>
              </a:rPr>
              <a:t>(ကမ္ဘာဦးကျမ်း ၁၂း ၁ - ၃)</a:t>
            </a:r>
            <a:endParaRPr lang="en-US" dirty="0">
              <a:latin typeface="Pyidaungsu" panose="020B0502040204020203" pitchFamily="34" charset="0"/>
              <a:cs typeface="Pyidaungsu" panose="020B0502040204020203" pitchFamily="34" charset="0"/>
            </a:endParaRPr>
          </a:p>
        </p:txBody>
      </p:sp>
      <p:sp>
        <p:nvSpPr>
          <p:cNvPr id="517126" name="Rectangle 6"/>
          <p:cNvSpPr>
            <a:spLocks noChangeArrowheads="1"/>
          </p:cNvSpPr>
          <p:nvPr/>
        </p:nvSpPr>
        <p:spPr bwMode="auto">
          <a:xfrm>
            <a:off x="1108075" y="3603625"/>
            <a:ext cx="1573213"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နယ်မြေ</a:t>
            </a:r>
          </a:p>
          <a:p>
            <a:r>
              <a:rPr lang="my-MM" sz="2000" i="1" dirty="0">
                <a:latin typeface="Pyidaungsu" panose="020B0502040204020203" pitchFamily="34" charset="0"/>
                <a:cs typeface="Pyidaungsu" panose="020B0502040204020203" pitchFamily="34" charset="0"/>
              </a:rPr>
              <a:t> ကမ္ဘာ ၁၂း၁</a:t>
            </a:r>
            <a:endParaRPr lang="en-US" sz="2400" i="1" dirty="0">
              <a:latin typeface="WinInnwa"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5613" name="Text Box 1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517135" name="Text Box 15"/>
          <p:cNvSpPr txBox="1">
            <a:spLocks noChangeArrowheads="1"/>
          </p:cNvSpPr>
          <p:nvPr/>
        </p:nvSpPr>
        <p:spPr bwMode="auto">
          <a:xfrm>
            <a:off x="6297613" y="390525"/>
            <a:ext cx="2846387" cy="677108"/>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b="0" dirty="0">
                <a:latin typeface="WinInnwa" charset="0"/>
              </a:rPr>
              <a:t> </a:t>
            </a:r>
            <a:r>
              <a:rPr lang="my-MM" sz="1800" b="0" dirty="0">
                <a:latin typeface="Pyidaungsu" panose="020B0502040204020203" pitchFamily="34" charset="0"/>
                <a:cs typeface="Pyidaungsu" panose="020B0502040204020203" pitchFamily="34" charset="0"/>
              </a:rPr>
              <a:t>ပဋိညာဉ်</a:t>
            </a:r>
          </a:p>
          <a:p>
            <a:r>
              <a:rPr lang="my-MM" sz="1800" b="0" dirty="0">
                <a:latin typeface="Pyidaungsu" panose="020B0502040204020203" pitchFamily="34" charset="0"/>
                <a:cs typeface="Pyidaungsu" panose="020B0502040204020203" pitchFamily="34" charset="0"/>
              </a:rPr>
              <a:t>(ကမ္ဘာဦးကျမ်း ၁၅း ၉ -၁၈)</a:t>
            </a:r>
            <a:endParaRPr lang="en-US" sz="1400" b="0" dirty="0">
              <a:latin typeface="Pyidaungsu" panose="020B0502040204020203" pitchFamily="34" charset="0"/>
              <a:cs typeface="Pyidaungsu" panose="020B0502040204020203" pitchFamily="34" charset="0"/>
            </a:endParaRPr>
          </a:p>
        </p:txBody>
      </p:sp>
      <p:sp>
        <p:nvSpPr>
          <p:cNvPr id="517138" name="Rectangle 18"/>
          <p:cNvSpPr>
            <a:spLocks noChangeArrowheads="1"/>
          </p:cNvSpPr>
          <p:nvPr/>
        </p:nvSpPr>
        <p:spPr bwMode="auto">
          <a:xfrm>
            <a:off x="3594100" y="3502025"/>
            <a:ext cx="1571625"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အမျိုး</a:t>
            </a:r>
          </a:p>
          <a:p>
            <a:r>
              <a:rPr lang="my-MM" sz="2000" i="1" dirty="0">
                <a:latin typeface="Pyidaungsu" panose="020B0502040204020203" pitchFamily="34" charset="0"/>
                <a:cs typeface="Pyidaungsu" panose="020B0502040204020203" pitchFamily="34" charset="0"/>
              </a:rPr>
              <a:t>ကမ္ဘာ ၁၂း၂</a:t>
            </a:r>
            <a:endParaRPr lang="en-US" sz="2000" i="1" dirty="0">
              <a:latin typeface="Pyidaungsu" panose="020B0502040204020203" pitchFamily="34" charset="0"/>
              <a:cs typeface="Pyidaungsu" panose="020B0502040204020203" pitchFamily="34" charset="0"/>
            </a:endParaRP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Win Innwa" pitchFamily="2" charset="0"/>
                <a:ea typeface="+mn-ea"/>
              </a:rPr>
              <a:t> </a:t>
            </a:r>
          </a:p>
        </p:txBody>
      </p:sp>
      <p:sp>
        <p:nvSpPr>
          <p:cNvPr id="517146" name="Rectangle 26"/>
          <p:cNvSpPr>
            <a:spLocks noChangeArrowheads="1"/>
          </p:cNvSpPr>
          <p:nvPr/>
        </p:nvSpPr>
        <p:spPr bwMode="auto">
          <a:xfrm>
            <a:off x="6630988" y="3546475"/>
            <a:ext cx="1487487" cy="705321"/>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a:latin typeface="WinInnwa" charset="0"/>
              </a:rPr>
              <a:t> </a:t>
            </a:r>
            <a:r>
              <a:rPr lang="my-MM" sz="2000" dirty="0">
                <a:solidFill>
                  <a:srgbClr val="009900"/>
                </a:solidFill>
                <a:latin typeface="Pyidaungsu" panose="020B0502040204020203" pitchFamily="34" charset="0"/>
                <a:cs typeface="Pyidaungsu" panose="020B0502040204020203" pitchFamily="34" charset="0"/>
              </a:rPr>
              <a:t>ကောင်းကြီး</a:t>
            </a:r>
          </a:p>
          <a:p>
            <a:r>
              <a:rPr lang="my-MM" sz="2000" dirty="0">
                <a:solidFill>
                  <a:srgbClr val="009900"/>
                </a:solidFill>
                <a:latin typeface="Pyidaungsu" panose="020B0502040204020203" pitchFamily="34" charset="0"/>
                <a:cs typeface="Pyidaungsu" panose="020B0502040204020203" pitchFamily="34" charset="0"/>
              </a:rPr>
              <a:t> </a:t>
            </a:r>
            <a:r>
              <a:rPr lang="my-MM" sz="2000" dirty="0">
                <a:latin typeface="Pyidaungsu" panose="020B0502040204020203" pitchFamily="34" charset="0"/>
                <a:cs typeface="Pyidaungsu" panose="020B0502040204020203" pitchFamily="34" charset="0"/>
              </a:rPr>
              <a:t>ကမ္ဘာ ၁၂း၃</a:t>
            </a:r>
            <a:endParaRPr lang="en-US" sz="1800" dirty="0">
              <a:latin typeface="WinInnwa" charset="0"/>
            </a:endParaRPr>
          </a:p>
        </p:txBody>
      </p:sp>
      <p:sp>
        <p:nvSpPr>
          <p:cNvPr id="517149" name="Rectangle 29"/>
          <p:cNvSpPr>
            <a:spLocks noChangeArrowheads="1"/>
          </p:cNvSpPr>
          <p:nvPr/>
        </p:nvSpPr>
        <p:spPr bwMode="auto">
          <a:xfrm>
            <a:off x="261938" y="5942013"/>
            <a:ext cx="8634412" cy="4591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defRPr/>
            </a:pPr>
            <a:r>
              <a:rPr lang="my-MM" sz="2400" i="1" dirty="0">
                <a:solidFill>
                  <a:srgbClr val="FFFF39"/>
                </a:solidFill>
                <a:latin typeface="Pyidaungsu" panose="020B0502040204020203" pitchFamily="34" charset="0"/>
                <a:ea typeface="+mn-ea"/>
                <a:cs typeface="Pyidaungsu" panose="020B0502040204020203" pitchFamily="34" charset="0"/>
              </a:rPr>
              <a:t>ကျမ်းစာ၏အဓိကကျောထောက်နောက်ခံ ဗျာဒိတ်တော်</a:t>
            </a:r>
            <a:endParaRPr lang="en-US" sz="2400" i="1" dirty="0">
              <a:solidFill>
                <a:srgbClr val="FFFF39"/>
              </a:solidFill>
              <a:latin typeface="Pyidaungsu" panose="020B0502040204020203" pitchFamily="34" charset="0"/>
              <a:ea typeface="+mn-ea"/>
              <a:cs typeface="Pyidaungsu" panose="020B0502040204020203" pitchFamily="34" charset="0"/>
            </a:endParaRPr>
          </a:p>
        </p:txBody>
      </p:sp>
      <p:sp>
        <p:nvSpPr>
          <p:cNvPr id="517154" name="Rectangle 34"/>
          <p:cNvSpPr>
            <a:spLocks noChangeArrowheads="1"/>
          </p:cNvSpPr>
          <p:nvPr/>
        </p:nvSpPr>
        <p:spPr bwMode="auto">
          <a:xfrm>
            <a:off x="808038" y="2205038"/>
            <a:ext cx="2198687"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chemeClr val="folHlink"/>
                </a:solidFill>
                <a:latin typeface="WinInnwa" charset="0"/>
              </a:rPr>
              <a:t>  </a:t>
            </a:r>
            <a:r>
              <a:rPr lang="my-MM" sz="2000" i="1" dirty="0">
                <a:solidFill>
                  <a:schemeClr val="folHlink"/>
                </a:solidFill>
                <a:latin typeface="Pyidaungsu" panose="020B0502040204020203" pitchFamily="34" charset="0"/>
                <a:cs typeface="Pyidaungsu" panose="020B0502040204020203" pitchFamily="34" charset="0"/>
              </a:rPr>
              <a:t>ထာဝရ </a:t>
            </a:r>
          </a:p>
          <a:p>
            <a:r>
              <a:rPr lang="my-MM" sz="2000" i="1" dirty="0">
                <a:latin typeface="Pyidaungsu" panose="020B0502040204020203" pitchFamily="34" charset="0"/>
                <a:cs typeface="Pyidaungsu" panose="020B0502040204020203" pitchFamily="34" charset="0"/>
              </a:rPr>
              <a:t>ကမ္ဘာ ၁၃း၁၅</a:t>
            </a:r>
            <a:endParaRPr lang="en-US" sz="2000" i="1" dirty="0">
              <a:latin typeface="Pyidaungsu" panose="020B0502040204020203" pitchFamily="34" charset="0"/>
              <a:cs typeface="Pyidaungsu" panose="020B0502040204020203" pitchFamily="34" charset="0"/>
            </a:endParaRPr>
          </a:p>
        </p:txBody>
      </p:sp>
      <p:sp>
        <p:nvSpPr>
          <p:cNvPr id="517155" name="Rectangle 35"/>
          <p:cNvSpPr>
            <a:spLocks noChangeArrowheads="1"/>
          </p:cNvSpPr>
          <p:nvPr/>
        </p:nvSpPr>
        <p:spPr bwMode="auto">
          <a:xfrm>
            <a:off x="3576638" y="2343150"/>
            <a:ext cx="21955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chemeClr val="folHlink"/>
                </a:solidFill>
                <a:latin typeface="WinInnwa" charset="0"/>
              </a:rPr>
              <a:t> </a:t>
            </a:r>
            <a:r>
              <a:rPr lang="my-MM" sz="2000" i="1" dirty="0">
                <a:solidFill>
                  <a:schemeClr val="folHlink"/>
                </a:solidFill>
                <a:latin typeface="Pyidaungsu" panose="020B0502040204020203" pitchFamily="34" charset="0"/>
                <a:cs typeface="Pyidaungsu" panose="020B0502040204020203" pitchFamily="34" charset="0"/>
              </a:rPr>
              <a:t>လက်တွေ့</a:t>
            </a:r>
          </a:p>
          <a:p>
            <a:r>
              <a:rPr lang="my-MM" sz="2000" i="1" dirty="0">
                <a:latin typeface="Pyidaungsu" panose="020B0502040204020203" pitchFamily="34" charset="0"/>
                <a:cs typeface="Pyidaungsu" panose="020B0502040204020203" pitchFamily="34" charset="0"/>
              </a:rPr>
              <a:t>ကမ္ဘာ ၁၃း ၁၄-၁၆</a:t>
            </a:r>
            <a:endParaRPr lang="en-US" sz="2000" i="1" dirty="0">
              <a:latin typeface="Pyidaungsu" panose="020B0502040204020203" pitchFamily="34" charset="0"/>
              <a:cs typeface="Pyidaungsu" panose="020B0502040204020203" pitchFamily="34" charset="0"/>
            </a:endParaRPr>
          </a:p>
        </p:txBody>
      </p:sp>
      <p:sp>
        <p:nvSpPr>
          <p:cNvPr id="517156" name="Rectangle 36"/>
          <p:cNvSpPr>
            <a:spLocks noChangeArrowheads="1"/>
          </p:cNvSpPr>
          <p:nvPr/>
        </p:nvSpPr>
        <p:spPr bwMode="auto">
          <a:xfrm>
            <a:off x="6203950" y="2398713"/>
            <a:ext cx="3475038" cy="76687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dirty="0">
                <a:solidFill>
                  <a:schemeClr val="folHlink"/>
                </a:solidFill>
                <a:latin typeface="WinInnwa" charset="0"/>
              </a:rPr>
              <a:t> </a:t>
            </a:r>
            <a:r>
              <a:rPr lang="my-MM" sz="2000" i="1" dirty="0">
                <a:solidFill>
                  <a:schemeClr val="folHlink"/>
                </a:solidFill>
                <a:latin typeface="Pyidaungsu" panose="020B0502040204020203" pitchFamily="34" charset="0"/>
                <a:cs typeface="Pyidaungsu" panose="020B0502040204020203" pitchFamily="34" charset="0"/>
              </a:rPr>
              <a:t>ခြွင်းချက်မရှိ</a:t>
            </a:r>
          </a:p>
          <a:p>
            <a:r>
              <a:rPr lang="my-MM" sz="2000" i="1" dirty="0">
                <a:latin typeface="Pyidaungsu" panose="020B0502040204020203" pitchFamily="34" charset="0"/>
                <a:cs typeface="Pyidaungsu" panose="020B0502040204020203" pitchFamily="34" charset="0"/>
              </a:rPr>
              <a:t>ကမ္ဘာ ၁၅း ၉-၁၈</a:t>
            </a:r>
            <a:endParaRPr lang="en-US" sz="2000" i="1" dirty="0">
              <a:latin typeface="Pyidaungsu" panose="020B0502040204020203" pitchFamily="34" charset="0"/>
              <a:cs typeface="Pyidaungsu" panose="020B0502040204020203" pitchFamily="34" charset="0"/>
            </a:endParaRPr>
          </a:p>
        </p:txBody>
      </p:sp>
      <p:sp>
        <p:nvSpPr>
          <p:cNvPr id="25622" name="Text Box 43"/>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17164" name="Rectangle 44"/>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17167" name="Rectangle 47"/>
          <p:cNvSpPr>
            <a:spLocks noChangeArrowheads="1"/>
          </p:cNvSpPr>
          <p:nvPr/>
        </p:nvSpPr>
        <p:spPr bwMode="auto">
          <a:xfrm>
            <a:off x="8093075" y="6513513"/>
            <a:ext cx="2936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13</a:t>
            </a:r>
          </a:p>
        </p:txBody>
      </p:sp>
      <p:sp>
        <p:nvSpPr>
          <p:cNvPr id="25625" name="Text Box 49"/>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17170" name="Rectangle 50"/>
          <p:cNvSpPr>
            <a:spLocks noChangeArrowheads="1"/>
          </p:cNvSpPr>
          <p:nvPr/>
        </p:nvSpPr>
        <p:spPr bwMode="auto">
          <a:xfrm>
            <a:off x="7567613" y="6515100"/>
            <a:ext cx="493712"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7.2.05B.</a:t>
            </a:r>
          </a:p>
        </p:txBody>
      </p:sp>
      <p:grpSp>
        <p:nvGrpSpPr>
          <p:cNvPr id="25627"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54"/>
                                        </p:tgtEl>
                                        <p:attrNameLst>
                                          <p:attrName>style.visibility</p:attrName>
                                        </p:attrNameLst>
                                      </p:cBhvr>
                                      <p:to>
                                        <p:strVal val="visible"/>
                                      </p:to>
                                    </p:set>
                                    <p:anim calcmode="lin" valueType="num">
                                      <p:cBhvr>
                                        <p:cTn id="17" dur="500" fill="hold"/>
                                        <p:tgtEl>
                                          <p:spTgt spid="517154"/>
                                        </p:tgtEl>
                                        <p:attrNameLst>
                                          <p:attrName>ppt_w</p:attrName>
                                        </p:attrNameLst>
                                      </p:cBhvr>
                                      <p:tavLst>
                                        <p:tav tm="0">
                                          <p:val>
                                            <p:strVal val="2/3*#ppt_w"/>
                                          </p:val>
                                        </p:tav>
                                        <p:tav tm="100000">
                                          <p:val>
                                            <p:strVal val="#ppt_w"/>
                                          </p:val>
                                        </p:tav>
                                      </p:tavLst>
                                    </p:anim>
                                    <p:anim calcmode="lin" valueType="num">
                                      <p:cBhvr>
                                        <p:cTn id="18" dur="500" fill="hold"/>
                                        <p:tgtEl>
                                          <p:spTgt spid="517154"/>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17155"/>
                                        </p:tgtEl>
                                        <p:attrNameLst>
                                          <p:attrName>style.visibility</p:attrName>
                                        </p:attrNameLst>
                                      </p:cBhvr>
                                      <p:to>
                                        <p:strVal val="visible"/>
                                      </p:to>
                                    </p:set>
                                    <p:anim calcmode="lin" valueType="num">
                                      <p:cBhvr>
                                        <p:cTn id="22" dur="500" fill="hold"/>
                                        <p:tgtEl>
                                          <p:spTgt spid="517155"/>
                                        </p:tgtEl>
                                        <p:attrNameLst>
                                          <p:attrName>ppt_w</p:attrName>
                                        </p:attrNameLst>
                                      </p:cBhvr>
                                      <p:tavLst>
                                        <p:tav tm="0">
                                          <p:val>
                                            <p:strVal val="2/3*#ppt_w"/>
                                          </p:val>
                                        </p:tav>
                                        <p:tav tm="100000">
                                          <p:val>
                                            <p:strVal val="#ppt_w"/>
                                          </p:val>
                                        </p:tav>
                                      </p:tavLst>
                                    </p:anim>
                                    <p:anim calcmode="lin" valueType="num">
                                      <p:cBhvr>
                                        <p:cTn id="23" dur="500" fill="hold"/>
                                        <p:tgtEl>
                                          <p:spTgt spid="517155"/>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17156"/>
                                        </p:tgtEl>
                                        <p:attrNameLst>
                                          <p:attrName>style.visibility</p:attrName>
                                        </p:attrNameLst>
                                      </p:cBhvr>
                                      <p:to>
                                        <p:strVal val="visible"/>
                                      </p:to>
                                    </p:set>
                                    <p:anim calcmode="lin" valueType="num">
                                      <p:cBhvr>
                                        <p:cTn id="27" dur="500" fill="hold"/>
                                        <p:tgtEl>
                                          <p:spTgt spid="517156"/>
                                        </p:tgtEl>
                                        <p:attrNameLst>
                                          <p:attrName>ppt_w</p:attrName>
                                        </p:attrNameLst>
                                      </p:cBhvr>
                                      <p:tavLst>
                                        <p:tav tm="0">
                                          <p:val>
                                            <p:strVal val="2/3*#ppt_w"/>
                                          </p:val>
                                        </p:tav>
                                        <p:tav tm="100000">
                                          <p:val>
                                            <p:strVal val="#ppt_w"/>
                                          </p:val>
                                        </p:tav>
                                      </p:tavLst>
                                    </p:anim>
                                    <p:anim calcmode="lin" valueType="num">
                                      <p:cBhvr>
                                        <p:cTn id="28"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54" grpId="0" autoUpdateAnimBg="0"/>
      <p:bldP spid="517155" grpId="0" autoUpdateAnimBg="0"/>
      <p:bldP spid="51715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4" name="Rectangle 4"/>
          <p:cNvSpPr>
            <a:spLocks noChangeArrowheads="1"/>
          </p:cNvSpPr>
          <p:nvPr/>
        </p:nvSpPr>
        <p:spPr bwMode="auto">
          <a:xfrm>
            <a:off x="2735263" y="458788"/>
            <a:ext cx="3636962" cy="1682512"/>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chemeClr val="tx2"/>
                </a:solidFill>
                <a:latin typeface="WinInnwa" pitchFamily="2" charset="0"/>
                <a:ea typeface="+mn-ea"/>
              </a:rPr>
              <a:t> </a:t>
            </a:r>
            <a:r>
              <a:rPr lang="my-MM" sz="5400" i="1" dirty="0">
                <a:solidFill>
                  <a:schemeClr val="tx2"/>
                </a:solidFill>
                <a:latin typeface="Pyidaungsu" panose="020B0502040204020203" pitchFamily="34" charset="0"/>
                <a:ea typeface="+mn-ea"/>
                <a:cs typeface="Pyidaungsu" panose="020B0502040204020203" pitchFamily="34" charset="0"/>
              </a:rPr>
              <a:t>အာဗြဟံ</a:t>
            </a:r>
          </a:p>
          <a:p>
            <a:pPr algn="ctr">
              <a:lnSpc>
                <a:spcPct val="80000"/>
              </a:lnSpc>
              <a:defRPr/>
            </a:pPr>
            <a:r>
              <a:rPr lang="my-MM" sz="5400" i="1" dirty="0">
                <a:solidFill>
                  <a:schemeClr val="tx2"/>
                </a:solidFill>
                <a:latin typeface="Pyidaungsu" panose="020B0502040204020203" pitchFamily="34" charset="0"/>
                <a:ea typeface="+mn-ea"/>
                <a:cs typeface="Pyidaungsu" panose="020B0502040204020203" pitchFamily="34" charset="0"/>
              </a:rPr>
              <a:t>ပဋိညာဉ်</a:t>
            </a:r>
            <a:endParaRPr lang="en-US" sz="5400" i="1" dirty="0">
              <a:solidFill>
                <a:schemeClr val="tx2"/>
              </a:solidFill>
              <a:latin typeface="Pyidaungsu" panose="020B0502040204020203" pitchFamily="34" charset="0"/>
              <a:ea typeface="+mn-ea"/>
              <a:cs typeface="Pyidaungsu" panose="020B0502040204020203" pitchFamily="34" charset="0"/>
            </a:endParaRPr>
          </a:p>
        </p:txBody>
      </p:sp>
      <p:sp>
        <p:nvSpPr>
          <p:cNvPr id="517125" name="Rectangle 5"/>
          <p:cNvSpPr>
            <a:spLocks noChangeArrowheads="1"/>
          </p:cNvSpPr>
          <p:nvPr/>
        </p:nvSpPr>
        <p:spPr bwMode="auto">
          <a:xfrm>
            <a:off x="0" y="403225"/>
            <a:ext cx="2852738" cy="736099"/>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400" dirty="0">
                <a:latin typeface="WinInnwa" charset="0"/>
              </a:rPr>
              <a:t> </a:t>
            </a:r>
            <a:r>
              <a:rPr lang="my-MM" sz="1800" dirty="0">
                <a:latin typeface="Pyidaungsu" panose="020B0502040204020203" pitchFamily="34" charset="0"/>
                <a:cs typeface="Pyidaungsu" panose="020B0502040204020203" pitchFamily="34" charset="0"/>
              </a:rPr>
              <a:t>အာဗြံဟံကိုဘုရားခေါ်ခြင်း</a:t>
            </a:r>
          </a:p>
          <a:p>
            <a:r>
              <a:rPr lang="my-MM" sz="1800" dirty="0">
                <a:latin typeface="Pyidaungsu" panose="020B0502040204020203" pitchFamily="34" charset="0"/>
                <a:cs typeface="Pyidaungsu" panose="020B0502040204020203" pitchFamily="34" charset="0"/>
              </a:rPr>
              <a:t>(ကမ္ဘာဦးကျမ်း ၁၂း ၁ - ၃)</a:t>
            </a:r>
            <a:endParaRPr lang="en-US" dirty="0">
              <a:latin typeface="Pyidaungsu" panose="020B0502040204020203" pitchFamily="34" charset="0"/>
              <a:cs typeface="Pyidaungsu" panose="020B0502040204020203" pitchFamily="34" charset="0"/>
            </a:endParaRPr>
          </a:p>
        </p:txBody>
      </p:sp>
      <p:sp>
        <p:nvSpPr>
          <p:cNvPr id="517126" name="Rectangle 6"/>
          <p:cNvSpPr>
            <a:spLocks noChangeArrowheads="1"/>
          </p:cNvSpPr>
          <p:nvPr/>
        </p:nvSpPr>
        <p:spPr bwMode="auto">
          <a:xfrm>
            <a:off x="1108075" y="3603625"/>
            <a:ext cx="1573213"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နယ်မြေ</a:t>
            </a:r>
          </a:p>
          <a:p>
            <a:r>
              <a:rPr lang="my-MM" sz="2000" i="1" dirty="0">
                <a:latin typeface="Pyidaungsu" panose="020B0502040204020203" pitchFamily="34" charset="0"/>
                <a:cs typeface="Pyidaungsu" panose="020B0502040204020203" pitchFamily="34" charset="0"/>
              </a:rPr>
              <a:t> ကမ္ဘာ ၁၂း၁</a:t>
            </a:r>
            <a:endParaRPr lang="en-US" sz="2400" i="1" dirty="0">
              <a:latin typeface="WinInnwa"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5613" name="Text Box 1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517135" name="Text Box 15"/>
          <p:cNvSpPr txBox="1">
            <a:spLocks noChangeArrowheads="1"/>
          </p:cNvSpPr>
          <p:nvPr/>
        </p:nvSpPr>
        <p:spPr bwMode="auto">
          <a:xfrm>
            <a:off x="6297613" y="390525"/>
            <a:ext cx="2846387" cy="677108"/>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b="0" dirty="0">
                <a:latin typeface="WinInnwa" charset="0"/>
              </a:rPr>
              <a:t> </a:t>
            </a:r>
            <a:r>
              <a:rPr lang="my-MM" sz="1800" b="0" dirty="0">
                <a:latin typeface="Pyidaungsu" panose="020B0502040204020203" pitchFamily="34" charset="0"/>
                <a:cs typeface="Pyidaungsu" panose="020B0502040204020203" pitchFamily="34" charset="0"/>
              </a:rPr>
              <a:t>ပဋိညာဉ်</a:t>
            </a:r>
          </a:p>
          <a:p>
            <a:r>
              <a:rPr lang="my-MM" sz="1800" b="0" dirty="0">
                <a:latin typeface="Pyidaungsu" panose="020B0502040204020203" pitchFamily="34" charset="0"/>
                <a:cs typeface="Pyidaungsu" panose="020B0502040204020203" pitchFamily="34" charset="0"/>
              </a:rPr>
              <a:t>(ကမ္ဘာဦးကျမ်း ၁၅း ၉ -၁၈)</a:t>
            </a:r>
            <a:endParaRPr lang="en-US" sz="1400" b="0" dirty="0">
              <a:latin typeface="Pyidaungsu" panose="020B0502040204020203" pitchFamily="34" charset="0"/>
              <a:cs typeface="Pyidaungsu" panose="020B0502040204020203" pitchFamily="34" charset="0"/>
            </a:endParaRPr>
          </a:p>
        </p:txBody>
      </p:sp>
      <p:sp>
        <p:nvSpPr>
          <p:cNvPr id="517138" name="Rectangle 18"/>
          <p:cNvSpPr>
            <a:spLocks noChangeArrowheads="1"/>
          </p:cNvSpPr>
          <p:nvPr/>
        </p:nvSpPr>
        <p:spPr bwMode="auto">
          <a:xfrm>
            <a:off x="3594100" y="3502025"/>
            <a:ext cx="1571625"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အမျိုး</a:t>
            </a:r>
          </a:p>
          <a:p>
            <a:r>
              <a:rPr lang="my-MM" sz="2000" i="1" dirty="0">
                <a:latin typeface="Pyidaungsu" panose="020B0502040204020203" pitchFamily="34" charset="0"/>
                <a:cs typeface="Pyidaungsu" panose="020B0502040204020203" pitchFamily="34" charset="0"/>
              </a:rPr>
              <a:t>ကမ္ဘာ ၁၂း၂</a:t>
            </a:r>
            <a:endParaRPr lang="en-US" sz="2000" i="1" dirty="0">
              <a:latin typeface="Pyidaungsu" panose="020B0502040204020203" pitchFamily="34" charset="0"/>
              <a:cs typeface="Pyidaungsu" panose="020B0502040204020203" pitchFamily="34" charset="0"/>
            </a:endParaRP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Win Innwa" pitchFamily="2" charset="0"/>
                <a:ea typeface="+mn-ea"/>
              </a:rPr>
              <a:t> </a:t>
            </a:r>
          </a:p>
        </p:txBody>
      </p:sp>
      <p:sp>
        <p:nvSpPr>
          <p:cNvPr id="517146" name="Rectangle 26"/>
          <p:cNvSpPr>
            <a:spLocks noChangeArrowheads="1"/>
          </p:cNvSpPr>
          <p:nvPr/>
        </p:nvSpPr>
        <p:spPr bwMode="auto">
          <a:xfrm>
            <a:off x="6630988" y="3546475"/>
            <a:ext cx="1487487" cy="705321"/>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a:latin typeface="WinInnwa" charset="0"/>
              </a:rPr>
              <a:t> </a:t>
            </a:r>
            <a:r>
              <a:rPr lang="my-MM" sz="2000" dirty="0">
                <a:solidFill>
                  <a:srgbClr val="009900"/>
                </a:solidFill>
                <a:latin typeface="Pyidaungsu" panose="020B0502040204020203" pitchFamily="34" charset="0"/>
                <a:cs typeface="Pyidaungsu" panose="020B0502040204020203" pitchFamily="34" charset="0"/>
              </a:rPr>
              <a:t>ကောင်းကြီး</a:t>
            </a:r>
          </a:p>
          <a:p>
            <a:r>
              <a:rPr lang="my-MM" sz="2000" dirty="0">
                <a:solidFill>
                  <a:srgbClr val="009900"/>
                </a:solidFill>
                <a:latin typeface="Pyidaungsu" panose="020B0502040204020203" pitchFamily="34" charset="0"/>
                <a:cs typeface="Pyidaungsu" panose="020B0502040204020203" pitchFamily="34" charset="0"/>
              </a:rPr>
              <a:t> </a:t>
            </a:r>
            <a:r>
              <a:rPr lang="my-MM" sz="2000" dirty="0">
                <a:latin typeface="Pyidaungsu" panose="020B0502040204020203" pitchFamily="34" charset="0"/>
                <a:cs typeface="Pyidaungsu" panose="020B0502040204020203" pitchFamily="34" charset="0"/>
              </a:rPr>
              <a:t>ကမ္ဘာ ၁၂း၃</a:t>
            </a:r>
            <a:endParaRPr lang="en-US" sz="1800" dirty="0">
              <a:latin typeface="WinInnwa" charset="0"/>
            </a:endParaRPr>
          </a:p>
        </p:txBody>
      </p:sp>
      <p:sp>
        <p:nvSpPr>
          <p:cNvPr id="517149" name="Rectangle 29"/>
          <p:cNvSpPr>
            <a:spLocks noChangeArrowheads="1"/>
          </p:cNvSpPr>
          <p:nvPr/>
        </p:nvSpPr>
        <p:spPr bwMode="auto">
          <a:xfrm>
            <a:off x="146051" y="6150020"/>
            <a:ext cx="8842374" cy="459100"/>
          </a:xfrm>
          <a:prstGeom prst="rect">
            <a:avLst/>
          </a:prstGeom>
          <a:noFill/>
          <a:ln w="12700">
            <a:noFill/>
            <a:miter lim="800000"/>
            <a:headEnd/>
            <a:tailEnd/>
          </a:ln>
          <a:effectLst>
            <a:outerShdw dist="89803" dir="2700000" algn="ctr" rotWithShape="0">
              <a:schemeClr val="bg2"/>
            </a:outerShdw>
          </a:effectLst>
        </p:spPr>
        <p:txBody>
          <a:bodyPr wrap="square" lIns="90487" tIns="44450" rIns="90487" bIns="44450">
            <a:spAutoFit/>
          </a:bodyPr>
          <a:lstStyle/>
          <a:p>
            <a:pPr algn="ctr">
              <a:defRPr/>
            </a:pPr>
            <a:r>
              <a:rPr lang="my-MM" sz="2400" i="1" dirty="0">
                <a:solidFill>
                  <a:srgbClr val="FFFF39"/>
                </a:solidFill>
                <a:latin typeface="Pyidaungsu" panose="020B0502040204020203" pitchFamily="34" charset="0"/>
                <a:ea typeface="+mn-ea"/>
                <a:cs typeface="Pyidaungsu" panose="020B0502040204020203" pitchFamily="34" charset="0"/>
              </a:rPr>
              <a:t>ကျမ်းစာ၏အဓိကကျောထောက်နောက်ခံ ဗျာဒိတ်တော်</a:t>
            </a:r>
            <a:endParaRPr lang="en-US" sz="2400" i="1" dirty="0">
              <a:solidFill>
                <a:srgbClr val="FFFF39"/>
              </a:solidFill>
              <a:latin typeface="Pyidaungsu" panose="020B0502040204020203" pitchFamily="34" charset="0"/>
              <a:ea typeface="+mn-ea"/>
              <a:cs typeface="Pyidaungsu" panose="020B0502040204020203" pitchFamily="34" charset="0"/>
            </a:endParaRPr>
          </a:p>
        </p:txBody>
      </p:sp>
      <p:sp>
        <p:nvSpPr>
          <p:cNvPr id="517154" name="Rectangle 34"/>
          <p:cNvSpPr>
            <a:spLocks noChangeArrowheads="1"/>
          </p:cNvSpPr>
          <p:nvPr/>
        </p:nvSpPr>
        <p:spPr bwMode="auto">
          <a:xfrm>
            <a:off x="808038" y="2205038"/>
            <a:ext cx="2198687"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chemeClr val="folHlink"/>
                </a:solidFill>
                <a:latin typeface="WinInnwa" charset="0"/>
              </a:rPr>
              <a:t>  </a:t>
            </a:r>
            <a:r>
              <a:rPr lang="my-MM" sz="2000" i="1" dirty="0">
                <a:solidFill>
                  <a:schemeClr val="folHlink"/>
                </a:solidFill>
                <a:latin typeface="Pyidaungsu" panose="020B0502040204020203" pitchFamily="34" charset="0"/>
                <a:cs typeface="Pyidaungsu" panose="020B0502040204020203" pitchFamily="34" charset="0"/>
              </a:rPr>
              <a:t>ထာဝရ </a:t>
            </a:r>
          </a:p>
          <a:p>
            <a:r>
              <a:rPr lang="my-MM" sz="2000" i="1" dirty="0">
                <a:latin typeface="Pyidaungsu" panose="020B0502040204020203" pitchFamily="34" charset="0"/>
                <a:cs typeface="Pyidaungsu" panose="020B0502040204020203" pitchFamily="34" charset="0"/>
              </a:rPr>
              <a:t>ကမ္ဘာ ၁၃း၁၅</a:t>
            </a:r>
            <a:endParaRPr lang="en-US" sz="2000" i="1" dirty="0">
              <a:latin typeface="Pyidaungsu" panose="020B0502040204020203" pitchFamily="34" charset="0"/>
              <a:cs typeface="Pyidaungsu" panose="020B0502040204020203" pitchFamily="34" charset="0"/>
            </a:endParaRPr>
          </a:p>
        </p:txBody>
      </p:sp>
      <p:sp>
        <p:nvSpPr>
          <p:cNvPr id="517155" name="Rectangle 35"/>
          <p:cNvSpPr>
            <a:spLocks noChangeArrowheads="1"/>
          </p:cNvSpPr>
          <p:nvPr/>
        </p:nvSpPr>
        <p:spPr bwMode="auto">
          <a:xfrm>
            <a:off x="3576638" y="2343150"/>
            <a:ext cx="21955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chemeClr val="folHlink"/>
                </a:solidFill>
                <a:latin typeface="WinInnwa" charset="0"/>
              </a:rPr>
              <a:t> </a:t>
            </a:r>
            <a:r>
              <a:rPr lang="my-MM" sz="2000" i="1" dirty="0">
                <a:solidFill>
                  <a:schemeClr val="folHlink"/>
                </a:solidFill>
                <a:latin typeface="Pyidaungsu" panose="020B0502040204020203" pitchFamily="34" charset="0"/>
                <a:cs typeface="Pyidaungsu" panose="020B0502040204020203" pitchFamily="34" charset="0"/>
              </a:rPr>
              <a:t>လက်တွေ့</a:t>
            </a:r>
          </a:p>
          <a:p>
            <a:r>
              <a:rPr lang="my-MM" sz="2000" i="1" dirty="0">
                <a:latin typeface="Pyidaungsu" panose="020B0502040204020203" pitchFamily="34" charset="0"/>
                <a:cs typeface="Pyidaungsu" panose="020B0502040204020203" pitchFamily="34" charset="0"/>
              </a:rPr>
              <a:t>ကမ္ဘာ ၁၃း ၁၄-၁၆</a:t>
            </a:r>
            <a:endParaRPr lang="en-US" sz="2000" i="1" dirty="0">
              <a:latin typeface="Pyidaungsu" panose="020B0502040204020203" pitchFamily="34" charset="0"/>
              <a:cs typeface="Pyidaungsu" panose="020B0502040204020203" pitchFamily="34" charset="0"/>
            </a:endParaRPr>
          </a:p>
        </p:txBody>
      </p:sp>
      <p:sp>
        <p:nvSpPr>
          <p:cNvPr id="517156" name="Rectangle 36"/>
          <p:cNvSpPr>
            <a:spLocks noChangeArrowheads="1"/>
          </p:cNvSpPr>
          <p:nvPr/>
        </p:nvSpPr>
        <p:spPr bwMode="auto">
          <a:xfrm>
            <a:off x="6203950" y="2398713"/>
            <a:ext cx="3475038" cy="76687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dirty="0">
                <a:solidFill>
                  <a:schemeClr val="folHlink"/>
                </a:solidFill>
                <a:latin typeface="WinInnwa" charset="0"/>
              </a:rPr>
              <a:t> </a:t>
            </a:r>
            <a:r>
              <a:rPr lang="my-MM" sz="2000" i="1" dirty="0">
                <a:solidFill>
                  <a:schemeClr val="folHlink"/>
                </a:solidFill>
                <a:latin typeface="Pyidaungsu" panose="020B0502040204020203" pitchFamily="34" charset="0"/>
                <a:cs typeface="Pyidaungsu" panose="020B0502040204020203" pitchFamily="34" charset="0"/>
              </a:rPr>
              <a:t>ခြွင်းချက်မရှိ</a:t>
            </a:r>
          </a:p>
          <a:p>
            <a:r>
              <a:rPr lang="my-MM" sz="2000" i="1" dirty="0">
                <a:latin typeface="Pyidaungsu" panose="020B0502040204020203" pitchFamily="34" charset="0"/>
                <a:cs typeface="Pyidaungsu" panose="020B0502040204020203" pitchFamily="34" charset="0"/>
              </a:rPr>
              <a:t>ကမ္ဘာ ၁၅း ၉-၁၈</a:t>
            </a:r>
            <a:endParaRPr lang="en-US" sz="2000" i="1" dirty="0">
              <a:latin typeface="Pyidaungsu" panose="020B0502040204020203" pitchFamily="34" charset="0"/>
              <a:cs typeface="Pyidaungsu" panose="020B0502040204020203" pitchFamily="34" charset="0"/>
            </a:endParaRPr>
          </a:p>
        </p:txBody>
      </p:sp>
      <p:sp>
        <p:nvSpPr>
          <p:cNvPr id="25622" name="Text Box 43"/>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17164" name="Rectangle 44"/>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17167" name="Rectangle 47"/>
          <p:cNvSpPr>
            <a:spLocks noChangeArrowheads="1"/>
          </p:cNvSpPr>
          <p:nvPr/>
        </p:nvSpPr>
        <p:spPr bwMode="auto">
          <a:xfrm>
            <a:off x="8093075" y="6513513"/>
            <a:ext cx="2936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13</a:t>
            </a:r>
          </a:p>
        </p:txBody>
      </p:sp>
      <p:sp>
        <p:nvSpPr>
          <p:cNvPr id="25625" name="Text Box 49"/>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17170" name="Rectangle 50"/>
          <p:cNvSpPr>
            <a:spLocks noChangeArrowheads="1"/>
          </p:cNvSpPr>
          <p:nvPr/>
        </p:nvSpPr>
        <p:spPr bwMode="auto">
          <a:xfrm>
            <a:off x="7567613" y="6515100"/>
            <a:ext cx="493712"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7.2.05B.</a:t>
            </a:r>
          </a:p>
        </p:txBody>
      </p:sp>
      <p:grpSp>
        <p:nvGrpSpPr>
          <p:cNvPr id="25627"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1" name="Rectangle 33"/>
          <p:cNvSpPr>
            <a:spLocks noChangeArrowheads="1"/>
          </p:cNvSpPr>
          <p:nvPr/>
        </p:nvSpPr>
        <p:spPr bwMode="auto">
          <a:xfrm>
            <a:off x="2649538" y="4797425"/>
            <a:ext cx="5595937" cy="520655"/>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defRPr/>
            </a:pPr>
            <a:r>
              <a:rPr lang="en-US" sz="2000" i="1" dirty="0">
                <a:solidFill>
                  <a:schemeClr val="folHlink"/>
                </a:solidFill>
                <a:latin typeface="WinInnwa" pitchFamily="2" charset="0"/>
                <a:ea typeface="+mn-ea"/>
              </a:rPr>
              <a:t> </a:t>
            </a:r>
            <a:r>
              <a:rPr lang="en-US" sz="2800" i="1" dirty="0">
                <a:solidFill>
                  <a:schemeClr val="folHlink"/>
                </a:solidFill>
                <a:latin typeface="WinInnwa" pitchFamily="2" charset="0"/>
                <a:ea typeface="+mn-ea"/>
              </a:rPr>
              <a:t> </a:t>
            </a:r>
            <a:r>
              <a:rPr lang="my-MM" sz="2000" i="1" dirty="0">
                <a:solidFill>
                  <a:schemeClr val="folHlink"/>
                </a:solidFill>
                <a:latin typeface="Pyidaungsu" panose="020B0502040204020203" pitchFamily="34" charset="0"/>
                <a:ea typeface="+mn-ea"/>
                <a:cs typeface="Pyidaungsu" panose="020B0502040204020203" pitchFamily="34" charset="0"/>
              </a:rPr>
              <a:t>ပဋိညာဉ်အစိတ်အပိုင်းအား အကျယ်တစ်ဝင့်ဖွင့်ပြချက်</a:t>
            </a:r>
            <a:endParaRPr lang="en-US" sz="1800" i="1" dirty="0">
              <a:solidFill>
                <a:schemeClr val="folHlink"/>
              </a:solidFill>
              <a:latin typeface="Pyidaungsu" panose="020B0502040204020203" pitchFamily="34" charset="0"/>
              <a:ea typeface="+mn-ea"/>
              <a:cs typeface="Pyidaungsu" panose="020B0502040204020203" pitchFamily="34" charset="0"/>
            </a:endParaRPr>
          </a:p>
        </p:txBody>
      </p:sp>
      <p:sp>
        <p:nvSpPr>
          <p:cNvPr id="33" name="AutoShape 59"/>
          <p:cNvSpPr>
            <a:spLocks noChangeArrowheads="1"/>
          </p:cNvSpPr>
          <p:nvPr/>
        </p:nvSpPr>
        <p:spPr bwMode="auto">
          <a:xfrm>
            <a:off x="636588" y="5121275"/>
            <a:ext cx="2044700"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 name="Rectangle 56"/>
          <p:cNvSpPr>
            <a:spLocks noChangeArrowheads="1"/>
          </p:cNvSpPr>
          <p:nvPr/>
        </p:nvSpPr>
        <p:spPr bwMode="auto">
          <a:xfrm>
            <a:off x="882650" y="5108575"/>
            <a:ext cx="1570038" cy="51593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latin typeface="WinInnwa" pitchFamily="2" charset="0"/>
                <a:ea typeface="+mn-ea"/>
              </a:rPr>
              <a:t>   </a:t>
            </a:r>
            <a:r>
              <a:rPr lang="en-US" sz="2000" dirty="0" err="1">
                <a:latin typeface="Pyidaungsu" panose="020B0502040204020203" pitchFamily="34" charset="0"/>
                <a:ea typeface="+mn-ea"/>
                <a:cs typeface="Pyidaungsu" panose="020B0502040204020203" pitchFamily="34" charset="0"/>
              </a:rPr>
              <a:t>နယ်မြေ</a:t>
            </a:r>
            <a:endParaRPr lang="en-US" sz="2000" dirty="0">
              <a:latin typeface="Pyidaungsu" panose="020B0502040204020203" pitchFamily="34" charset="0"/>
              <a:ea typeface="+mn-ea"/>
              <a:cs typeface="Pyidaungsu" panose="020B0502040204020203" pitchFamily="34" charset="0"/>
            </a:endParaRPr>
          </a:p>
        </p:txBody>
      </p:sp>
      <p:sp>
        <p:nvSpPr>
          <p:cNvPr id="36" name="Rectangle 57"/>
          <p:cNvSpPr>
            <a:spLocks noChangeArrowheads="1"/>
          </p:cNvSpPr>
          <p:nvPr/>
        </p:nvSpPr>
        <p:spPr bwMode="auto">
          <a:xfrm>
            <a:off x="536575" y="5613400"/>
            <a:ext cx="25273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dirty="0">
                <a:latin typeface="WinInnwa" pitchFamily="2" charset="0"/>
                <a:ea typeface="+mn-ea"/>
              </a:rPr>
              <a:t>  </a:t>
            </a:r>
            <a:r>
              <a:rPr lang="en-US" dirty="0" err="1">
                <a:latin typeface="Pyidaungsu" panose="020B0502040204020203" pitchFamily="34" charset="0"/>
                <a:ea typeface="+mn-ea"/>
                <a:cs typeface="Pyidaungsu" panose="020B0502040204020203" pitchFamily="34" charset="0"/>
              </a:rPr>
              <a:t>တရားဟော</a:t>
            </a:r>
            <a:r>
              <a:rPr lang="en-US" dirty="0">
                <a:latin typeface="Pyidaungsu" panose="020B0502040204020203" pitchFamily="34" charset="0"/>
                <a:ea typeface="+mn-ea"/>
                <a:cs typeface="Pyidaungsu" panose="020B0502040204020203" pitchFamily="34" charset="0"/>
              </a:rPr>
              <a:t> ၃၀:၁-၁၀</a:t>
            </a:r>
          </a:p>
        </p:txBody>
      </p:sp>
      <p:sp>
        <p:nvSpPr>
          <p:cNvPr id="38" name="WordArt 64"/>
          <p:cNvSpPr>
            <a:spLocks noChangeArrowheads="1" noChangeShapeType="1" noTextEdit="1"/>
          </p:cNvSpPr>
          <p:nvPr/>
        </p:nvSpPr>
        <p:spPr bwMode="auto">
          <a:xfrm>
            <a:off x="630238" y="876300"/>
            <a:ext cx="7790431" cy="5715569"/>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4800" kern="10" dirty="0">
                <a:ln w="9525">
                  <a:round/>
                  <a:headEnd/>
                  <a:tailEnd/>
                </a:ln>
                <a:gradFill rotWithShape="1">
                  <a:gsLst>
                    <a:gs pos="0">
                      <a:srgbClr val="FFE701"/>
                    </a:gs>
                    <a:gs pos="100000">
                      <a:srgbClr val="FE3E02"/>
                    </a:gs>
                  </a:gsLst>
                  <a:lin ang="5400000" scaled="1"/>
                </a:gradFill>
                <a:latin typeface="Pyidaungsu" panose="020B0502040204020203" pitchFamily="34" charset="0"/>
                <a:ea typeface="Impact"/>
                <a:cs typeface="Pyidaungsu" panose="020B0502040204020203" pitchFamily="34" charset="0"/>
              </a:rPr>
              <a:t>ပြည်တော် </a:t>
            </a:r>
          </a:p>
          <a:p>
            <a:pPr algn="ctr"/>
            <a:r>
              <a:rPr lang="my-MM" sz="4800" kern="10" dirty="0">
                <a:ln w="9525">
                  <a:round/>
                  <a:headEnd/>
                  <a:tailEnd/>
                </a:ln>
                <a:gradFill rotWithShape="1">
                  <a:gsLst>
                    <a:gs pos="0">
                      <a:srgbClr val="FFE701"/>
                    </a:gs>
                    <a:gs pos="100000">
                      <a:srgbClr val="FE3E02"/>
                    </a:gs>
                  </a:gsLst>
                  <a:lin ang="5400000" scaled="1"/>
                </a:gradFill>
                <a:latin typeface="Pyidaungsu" panose="020B0502040204020203" pitchFamily="34" charset="0"/>
                <a:ea typeface="Impact"/>
                <a:cs typeface="Pyidaungsu" panose="020B0502040204020203" pitchFamily="34" charset="0"/>
              </a:rPr>
              <a:t>ပဋိညာဉ်</a:t>
            </a:r>
          </a:p>
          <a:p>
            <a:pPr algn="ctr"/>
            <a:r>
              <a:rPr lang="en-US" sz="4800" kern="10" dirty="0">
                <a:ln w="9525">
                  <a:round/>
                  <a:headEnd/>
                  <a:tailEnd/>
                </a:ln>
                <a:gradFill rotWithShape="1">
                  <a:gsLst>
                    <a:gs pos="0">
                      <a:srgbClr val="FFE701"/>
                    </a:gs>
                    <a:gs pos="100000">
                      <a:srgbClr val="FE3E02"/>
                    </a:gs>
                  </a:gsLst>
                  <a:lin ang="5400000" scaled="1"/>
                </a:gradFill>
                <a:latin typeface="Pyidaungsu" panose="020B0502040204020203" pitchFamily="34" charset="0"/>
                <a:ea typeface="Impact"/>
                <a:cs typeface="Pyidaungsu" panose="020B0502040204020203" pitchFamily="34" charset="0"/>
              </a:rPr>
              <a:t> </a:t>
            </a:r>
          </a:p>
        </p:txBody>
      </p:sp>
    </p:spTree>
    <p:extLst>
      <p:ext uri="{BB962C8B-B14F-4D97-AF65-F5344CB8AC3E}">
        <p14:creationId xmlns:p14="http://schemas.microsoft.com/office/powerpoint/2010/main" val="265571580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54"/>
                                        </p:tgtEl>
                                        <p:attrNameLst>
                                          <p:attrName>style.visibility</p:attrName>
                                        </p:attrNameLst>
                                      </p:cBhvr>
                                      <p:to>
                                        <p:strVal val="visible"/>
                                      </p:to>
                                    </p:set>
                                    <p:anim calcmode="lin" valueType="num">
                                      <p:cBhvr>
                                        <p:cTn id="17" dur="500" fill="hold"/>
                                        <p:tgtEl>
                                          <p:spTgt spid="517154"/>
                                        </p:tgtEl>
                                        <p:attrNameLst>
                                          <p:attrName>ppt_w</p:attrName>
                                        </p:attrNameLst>
                                      </p:cBhvr>
                                      <p:tavLst>
                                        <p:tav tm="0">
                                          <p:val>
                                            <p:strVal val="2/3*#ppt_w"/>
                                          </p:val>
                                        </p:tav>
                                        <p:tav tm="100000">
                                          <p:val>
                                            <p:strVal val="#ppt_w"/>
                                          </p:val>
                                        </p:tav>
                                      </p:tavLst>
                                    </p:anim>
                                    <p:anim calcmode="lin" valueType="num">
                                      <p:cBhvr>
                                        <p:cTn id="18" dur="500" fill="hold"/>
                                        <p:tgtEl>
                                          <p:spTgt spid="517154"/>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17155"/>
                                        </p:tgtEl>
                                        <p:attrNameLst>
                                          <p:attrName>style.visibility</p:attrName>
                                        </p:attrNameLst>
                                      </p:cBhvr>
                                      <p:to>
                                        <p:strVal val="visible"/>
                                      </p:to>
                                    </p:set>
                                    <p:anim calcmode="lin" valueType="num">
                                      <p:cBhvr>
                                        <p:cTn id="22" dur="500" fill="hold"/>
                                        <p:tgtEl>
                                          <p:spTgt spid="517155"/>
                                        </p:tgtEl>
                                        <p:attrNameLst>
                                          <p:attrName>ppt_w</p:attrName>
                                        </p:attrNameLst>
                                      </p:cBhvr>
                                      <p:tavLst>
                                        <p:tav tm="0">
                                          <p:val>
                                            <p:strVal val="2/3*#ppt_w"/>
                                          </p:val>
                                        </p:tav>
                                        <p:tav tm="100000">
                                          <p:val>
                                            <p:strVal val="#ppt_w"/>
                                          </p:val>
                                        </p:tav>
                                      </p:tavLst>
                                    </p:anim>
                                    <p:anim calcmode="lin" valueType="num">
                                      <p:cBhvr>
                                        <p:cTn id="23" dur="500" fill="hold"/>
                                        <p:tgtEl>
                                          <p:spTgt spid="517155"/>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17156"/>
                                        </p:tgtEl>
                                        <p:attrNameLst>
                                          <p:attrName>style.visibility</p:attrName>
                                        </p:attrNameLst>
                                      </p:cBhvr>
                                      <p:to>
                                        <p:strVal val="visible"/>
                                      </p:to>
                                    </p:set>
                                    <p:anim calcmode="lin" valueType="num">
                                      <p:cBhvr>
                                        <p:cTn id="27" dur="500" fill="hold"/>
                                        <p:tgtEl>
                                          <p:spTgt spid="517156"/>
                                        </p:tgtEl>
                                        <p:attrNameLst>
                                          <p:attrName>ppt_w</p:attrName>
                                        </p:attrNameLst>
                                      </p:cBhvr>
                                      <p:tavLst>
                                        <p:tav tm="0">
                                          <p:val>
                                            <p:strVal val="2/3*#ppt_w"/>
                                          </p:val>
                                        </p:tav>
                                        <p:tav tm="100000">
                                          <p:val>
                                            <p:strVal val="#ppt_w"/>
                                          </p:val>
                                        </p:tav>
                                      </p:tavLst>
                                    </p:anim>
                                    <p:anim calcmode="lin" valueType="num">
                                      <p:cBhvr>
                                        <p:cTn id="28" dur="500" fill="hold"/>
                                        <p:tgtEl>
                                          <p:spTgt spid="517156"/>
                                        </p:tgtEl>
                                        <p:attrNameLst>
                                          <p:attrName>ppt_h</p:attrName>
                                        </p:attrNameLst>
                                      </p:cBhvr>
                                      <p:tavLst>
                                        <p:tav tm="0">
                                          <p:val>
                                            <p:strVal val="2/3*#ppt_h"/>
                                          </p:val>
                                        </p:tav>
                                        <p:tav tm="100000">
                                          <p:val>
                                            <p:strVal val="#ppt_h"/>
                                          </p:val>
                                        </p:tav>
                                      </p:tavLst>
                                    </p:anim>
                                  </p:childTnLst>
                                </p:cTn>
                              </p:par>
                            </p:childTnLst>
                          </p:cTn>
                        </p:par>
                        <p:par>
                          <p:cTn id="29" fill="hold">
                            <p:stCondLst>
                              <p:cond delay="2500"/>
                            </p:stCondLst>
                            <p:childTnLst>
                              <p:par>
                                <p:cTn id="30" presetID="23" presetClass="entr" presetSubtype="528"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 calcmode="lin" valueType="num">
                                      <p:cBhvr>
                                        <p:cTn id="34" dur="500" fill="hold"/>
                                        <p:tgtEl>
                                          <p:spTgt spid="33"/>
                                        </p:tgtEl>
                                        <p:attrNameLst>
                                          <p:attrName>ppt_x</p:attrName>
                                        </p:attrNameLst>
                                      </p:cBhvr>
                                      <p:tavLst>
                                        <p:tav tm="0">
                                          <p:val>
                                            <p:fltVal val="0.5"/>
                                          </p:val>
                                        </p:tav>
                                        <p:tav tm="100000">
                                          <p:val>
                                            <p:strVal val="#ppt_x"/>
                                          </p:val>
                                        </p:tav>
                                      </p:tavLst>
                                    </p:anim>
                                    <p:anim calcmode="lin" valueType="num">
                                      <p:cBhvr>
                                        <p:cTn id="35" dur="500" fill="hold"/>
                                        <p:tgtEl>
                                          <p:spTgt spid="33"/>
                                        </p:tgtEl>
                                        <p:attrNameLst>
                                          <p:attrName>ppt_y</p:attrName>
                                        </p:attrNameLst>
                                      </p:cBhvr>
                                      <p:tavLst>
                                        <p:tav tm="0">
                                          <p:val>
                                            <p:fltVal val="0.5"/>
                                          </p:val>
                                        </p:tav>
                                        <p:tav tm="100000">
                                          <p:val>
                                            <p:strVal val="#ppt_y"/>
                                          </p:val>
                                        </p:tav>
                                      </p:tavLst>
                                    </p:anim>
                                  </p:childTnLst>
                                </p:cTn>
                              </p:par>
                            </p:childTnLst>
                          </p:cTn>
                        </p:par>
                        <p:par>
                          <p:cTn id="36" fill="hold">
                            <p:stCondLst>
                              <p:cond delay="3000"/>
                            </p:stCondLst>
                            <p:childTnLst>
                              <p:par>
                                <p:cTn id="37" presetID="9"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dissolve">
                                      <p:cBhvr>
                                        <p:cTn id="39" dur="500"/>
                                        <p:tgtEl>
                                          <p:spTgt spid="35"/>
                                        </p:tgtEl>
                                      </p:cBhvr>
                                    </p:animEffect>
                                  </p:childTnLst>
                                </p:cTn>
                              </p:par>
                            </p:childTnLst>
                          </p:cTn>
                        </p:par>
                        <p:par>
                          <p:cTn id="40" fill="hold">
                            <p:stCondLst>
                              <p:cond delay="3500"/>
                            </p:stCondLst>
                            <p:childTnLst>
                              <p:par>
                                <p:cTn id="41" presetID="9"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dissolve">
                                      <p:cBhvr>
                                        <p:cTn id="43" dur="500"/>
                                        <p:tgtEl>
                                          <p:spTgt spid="36"/>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54" grpId="0" autoUpdateAnimBg="0"/>
      <p:bldP spid="517155" grpId="0" autoUpdateAnimBg="0"/>
      <p:bldP spid="517156" grpId="0" autoUpdateAnimBg="0"/>
      <p:bldP spid="33" grpId="0" animBg="1"/>
      <p:bldP spid="35" grpId="0" autoUpdateAnimBg="0"/>
      <p:bldP spid="36" grpId="0" autoUpdateAnimBg="0"/>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597275"/>
            <a:ext cx="4756150" cy="2927350"/>
          </a:xfrm>
          <a:prstGeom prst="rect">
            <a:avLst/>
          </a:prstGeom>
          <a:noFill/>
          <a:ln w="57150">
            <a:solidFill>
              <a:srgbClr val="990033"/>
            </a:solidFill>
            <a:miter lim="800000"/>
            <a:headEnd/>
            <a:tailEnd/>
          </a:ln>
          <a:effectLst>
            <a:outerShdw dist="71842" dir="2700000" algn="ctr" rotWithShape="0">
              <a:schemeClr val="bg2"/>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dist="89803" dir="2700000" algn="ctr" rotWithShape="0">
              <a:schemeClr val="bg2"/>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dist="89803" dir="2700000" algn="ctr" rotWithShape="0">
              <a:schemeClr val="bg2"/>
            </a:outerShdw>
          </a:effectLst>
        </p:spPr>
      </p:pic>
      <p:sp>
        <p:nvSpPr>
          <p:cNvPr id="425996" name="Text Box 12"/>
          <p:cNvSpPr txBox="1">
            <a:spLocks noChangeArrowheads="1"/>
          </p:cNvSpPr>
          <p:nvPr/>
        </p:nvSpPr>
        <p:spPr bwMode="auto">
          <a:xfrm>
            <a:off x="104775" y="5467350"/>
            <a:ext cx="9685338" cy="707886"/>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3200" dirty="0">
                <a:solidFill>
                  <a:schemeClr val="folHlink"/>
                </a:solidFill>
                <a:latin typeface="WinInnwa" pitchFamily="2" charset="0"/>
                <a:ea typeface="+mn-ea"/>
              </a:rPr>
              <a:t> </a:t>
            </a:r>
            <a:r>
              <a:rPr lang="my-MM" sz="4000" dirty="0">
                <a:solidFill>
                  <a:schemeClr val="folHlink"/>
                </a:solidFill>
                <a:latin typeface="Pyidaungsu" panose="020B0502040204020203" pitchFamily="34" charset="0"/>
                <a:ea typeface="+mn-ea"/>
                <a:cs typeface="Pyidaungsu" panose="020B0502040204020203" pitchFamily="34" charset="0"/>
              </a:rPr>
              <a:t>အာဗြဟံ၏နယ်မြေအမွေအနှစ်</a:t>
            </a:r>
            <a:endParaRPr lang="en-US" sz="4000" dirty="0">
              <a:solidFill>
                <a:schemeClr val="folHlink"/>
              </a:solidFill>
              <a:latin typeface="Pyidaungsu" panose="020B0502040204020203" pitchFamily="34" charset="0"/>
              <a:ea typeface="+mn-ea"/>
              <a:cs typeface="Pyidaungsu" panose="020B0502040204020203" pitchFamily="34" charset="0"/>
            </a:endParaRPr>
          </a:p>
        </p:txBody>
      </p:sp>
      <p:sp>
        <p:nvSpPr>
          <p:cNvPr id="27654" name="Text Box 1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655" name="Text Box 19"/>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426007" name="Rectangle 23"/>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15</a:t>
            </a:r>
          </a:p>
        </p:txBody>
      </p:sp>
      <p:pic>
        <p:nvPicPr>
          <p:cNvPr id="426010" name="Picture 26" descr="Jezreel Valley from Muhraqa to Tabor and Moreh,"/>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a14="http://schemas.microsoft.com/office/drawing/2010/main" xmlns="">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dist="89803" dir="2700000" algn="ctr" rotWithShape="0">
              <a:schemeClr val="bg2"/>
            </a:outerShdw>
          </a:effec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dissolve">
                                      <p:cBhvr>
                                        <p:cTn id="7" dur="500"/>
                                        <p:tgtEl>
                                          <p:spTgt spid="4260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dissolve">
                                      <p:cBhvr>
                                        <p:cTn id="11" dur="500"/>
                                        <p:tgtEl>
                                          <p:spTgt spid="42599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dissolve">
                                      <p:cBhvr>
                                        <p:cTn id="15" dur="500"/>
                                        <p:tgtEl>
                                          <p:spTgt spid="42599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dissolve">
                                      <p:cBhvr>
                                        <p:cTn id="19" dur="500"/>
                                        <p:tgtEl>
                                          <p:spTgt spid="425998"/>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dissolve">
                                      <p:cBhvr>
                                        <p:cTn id="23" dur="5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773113" y="1000125"/>
            <a:ext cx="7785100" cy="2059538"/>
          </a:xfrm>
          <a:prstGeom prst="rect">
            <a:avLst/>
          </a:prstGeom>
          <a:noFill/>
          <a:ln w="50800">
            <a:noFill/>
            <a:miter lim="800000"/>
            <a:headEnd/>
            <a:tailEnd/>
          </a:ln>
          <a:effectLst>
            <a:outerShdw dist="63500" dir="3187806" algn="ctr" rotWithShape="0">
              <a:schemeClr val="bg2"/>
            </a:outerShdw>
          </a:effectLst>
        </p:spPr>
        <p:txBody>
          <a:bodyPr lIns="90487" tIns="44450" rIns="90487" bIns="44450">
            <a:spAutoFit/>
          </a:bodyPr>
          <a:lstStyle/>
          <a:p>
            <a:r>
              <a:rPr lang="en-US" sz="3200" dirty="0">
                <a:latin typeface="WinInnwa" charset="0"/>
              </a:rPr>
              <a:t>                 </a:t>
            </a:r>
            <a:endParaRPr lang="en-US" sz="2800" dirty="0">
              <a:latin typeface="WinInnwa" charset="0"/>
            </a:endParaRPr>
          </a:p>
          <a:p>
            <a:pPr algn="ctr"/>
            <a:r>
              <a:rPr lang="my-MM" sz="2400" dirty="0">
                <a:latin typeface="Pyidaungsu" panose="020B0502040204020203" pitchFamily="34" charset="0"/>
                <a:cs typeface="Pyidaungsu" panose="020B0502040204020203" pitchFamily="34" charset="0"/>
              </a:rPr>
              <a:t>၅၊ ဘိုးဘေးတို့ဝင်စားသောပြည်သို့တဖန်ဆောင်ခဲ့တော်</a:t>
            </a:r>
          </a:p>
          <a:p>
            <a:pPr algn="ctr"/>
            <a:r>
              <a:rPr lang="my-MM" sz="2400" dirty="0">
                <a:latin typeface="Pyidaungsu" panose="020B0502040204020203" pitchFamily="34" charset="0"/>
                <a:cs typeface="Pyidaungsu" panose="020B0502040204020203" pitchFamily="34" charset="0"/>
              </a:rPr>
              <a:t>မူသဖြင့်</a:t>
            </a:r>
            <a:r>
              <a:rPr lang="en-US" sz="2400" dirty="0">
                <a:latin typeface="Pyidaungsu" panose="020B0502040204020203" pitchFamily="34" charset="0"/>
                <a:cs typeface="Pyidaungsu" panose="020B0502040204020203" pitchFamily="34" charset="0"/>
              </a:rPr>
              <a:t> </a:t>
            </a:r>
            <a:r>
              <a:rPr lang="my-MM" sz="2400" dirty="0">
                <a:latin typeface="Pyidaungsu" panose="020B0502040204020203" pitchFamily="34" charset="0"/>
                <a:cs typeface="Pyidaungsu" panose="020B0502040204020203" pitchFamily="34" charset="0"/>
              </a:rPr>
              <a:t>သင်သည်ဝင်စားရလိမ့်မည်၊ ထိုအခါကျေးဇူးပြုတော်မူပြန်သဖြင့် ဘိုးဘေးများတို့ထက်သင့်ကို သာ၍များပြားစေတော်မူလိမ့်မည်၊</a:t>
            </a:r>
            <a:endParaRPr lang="en-US" dirty="0">
              <a:latin typeface="Pyidaungsu" panose="020B0502040204020203" pitchFamily="34" charset="0"/>
              <a:cs typeface="Pyidaungsu" panose="020B0502040204020203" pitchFamily="34" charset="0"/>
            </a:endParaRPr>
          </a:p>
        </p:txBody>
      </p:sp>
      <p:sp>
        <p:nvSpPr>
          <p:cNvPr id="164867" name="Rectangle 3"/>
          <p:cNvSpPr>
            <a:spLocks noChangeArrowheads="1"/>
          </p:cNvSpPr>
          <p:nvPr/>
        </p:nvSpPr>
        <p:spPr bwMode="auto">
          <a:xfrm>
            <a:off x="701675" y="239713"/>
            <a:ext cx="7110413" cy="515937"/>
          </a:xfrm>
          <a:prstGeom prst="rect">
            <a:avLst/>
          </a:prstGeom>
          <a:noFill/>
          <a:ln w="50800">
            <a:noFill/>
            <a:miter lim="800000"/>
            <a:headEnd/>
            <a:tailEnd/>
          </a:ln>
          <a:effectLst>
            <a:outerShdw dist="53882" dir="2700000" algn="ctr" rotWithShape="0">
              <a:srgbClr val="919191"/>
            </a:outerShdw>
          </a:effectLst>
        </p:spPr>
        <p:txBody>
          <a:bodyPr lIns="90487" tIns="44450" rIns="90487" bIns="44450">
            <a:spAutoFit/>
          </a:bodyPr>
          <a:lstStyle/>
          <a:p>
            <a:pPr>
              <a:defRPr/>
            </a:pPr>
            <a:r>
              <a:rPr lang="en-US" sz="2800">
                <a:latin typeface="Win Innwa" pitchFamily="2" charset="0"/>
                <a:ea typeface="+mn-ea"/>
              </a:rPr>
              <a:t>                            </a:t>
            </a:r>
          </a:p>
        </p:txBody>
      </p:sp>
      <p:sp>
        <p:nvSpPr>
          <p:cNvPr id="164868" name="Rectangle 4"/>
          <p:cNvSpPr>
            <a:spLocks noChangeArrowheads="1"/>
          </p:cNvSpPr>
          <p:nvPr/>
        </p:nvSpPr>
        <p:spPr bwMode="auto">
          <a:xfrm>
            <a:off x="931863" y="-231775"/>
            <a:ext cx="7443787" cy="138243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lnSpc>
                <a:spcPct val="50000"/>
              </a:lnSpc>
              <a:spcBef>
                <a:spcPct val="50000"/>
              </a:spcBef>
            </a:pPr>
            <a:endParaRPr lang="en-US" sz="3200" dirty="0">
              <a:solidFill>
                <a:schemeClr val="tx2"/>
              </a:solidFill>
              <a:latin typeface="WinInnwa" charset="0"/>
            </a:endParaRPr>
          </a:p>
          <a:p>
            <a:pPr algn="ctr">
              <a:lnSpc>
                <a:spcPct val="50000"/>
              </a:lnSpc>
              <a:spcBef>
                <a:spcPct val="50000"/>
              </a:spcBef>
            </a:pPr>
            <a:r>
              <a:rPr lang="en-US" sz="3200" dirty="0">
                <a:solidFill>
                  <a:schemeClr val="tx2"/>
                </a:solidFill>
                <a:latin typeface="WinInnwa" charset="0"/>
              </a:rPr>
              <a:t> </a:t>
            </a:r>
            <a:r>
              <a:rPr lang="my-MM" sz="3200" dirty="0">
                <a:solidFill>
                  <a:schemeClr val="tx2"/>
                </a:solidFill>
                <a:latin typeface="Pyidaungsu" panose="020B0502040204020203" pitchFamily="34" charset="0"/>
                <a:cs typeface="Pyidaungsu" panose="020B0502040204020203" pitchFamily="34" charset="0"/>
              </a:rPr>
              <a:t>တရားဟောရာကျမ်းအခန်းကြီး ၃ဝ</a:t>
            </a:r>
          </a:p>
          <a:p>
            <a:pPr algn="ctr">
              <a:lnSpc>
                <a:spcPct val="50000"/>
              </a:lnSpc>
              <a:spcBef>
                <a:spcPct val="50000"/>
              </a:spcBef>
            </a:pPr>
            <a:r>
              <a:rPr lang="my-MM" sz="3200" dirty="0">
                <a:solidFill>
                  <a:schemeClr val="tx2"/>
                </a:solidFill>
                <a:latin typeface="Pyidaungsu" panose="020B0502040204020203" pitchFamily="34" charset="0"/>
                <a:cs typeface="Pyidaungsu" panose="020B0502040204020203" pitchFamily="34" charset="0"/>
              </a:rPr>
              <a:t> “ကတိထားရာပြည်”</a:t>
            </a:r>
            <a:endParaRPr lang="en-US" sz="3200" dirty="0">
              <a:solidFill>
                <a:schemeClr val="tx2"/>
              </a:solidFill>
              <a:latin typeface="Pyidaungsu" panose="020B0502040204020203" pitchFamily="34" charset="0"/>
              <a:cs typeface="Pyidaungsu" panose="020B0502040204020203" pitchFamily="34" charset="0"/>
            </a:endParaRPr>
          </a:p>
        </p:txBody>
      </p:sp>
      <p:sp>
        <p:nvSpPr>
          <p:cNvPr id="164870" name="Rectangle 6"/>
          <p:cNvSpPr>
            <a:spLocks noChangeArrowheads="1"/>
          </p:cNvSpPr>
          <p:nvPr/>
        </p:nvSpPr>
        <p:spPr bwMode="auto">
          <a:xfrm>
            <a:off x="503238" y="4065588"/>
            <a:ext cx="8193087" cy="1567096"/>
          </a:xfrm>
          <a:prstGeom prst="rect">
            <a:avLst/>
          </a:prstGeom>
          <a:noFill/>
          <a:ln w="50800">
            <a:noFill/>
            <a:miter lim="800000"/>
            <a:headEnd/>
            <a:tailEnd/>
          </a:ln>
          <a:effectLst>
            <a:outerShdw dist="63500" dir="3187806" algn="ctr" rotWithShape="0">
              <a:schemeClr val="bg2"/>
            </a:outerShdw>
          </a:effectLst>
        </p:spPr>
        <p:txBody>
          <a:bodyPr lIns="90487" tIns="44450" rIns="90487" bIns="44450">
            <a:spAutoFit/>
          </a:bodyPr>
          <a:lstStyle/>
          <a:p>
            <a:pPr algn="ctr">
              <a:defRPr/>
            </a:pPr>
            <a:r>
              <a:rPr lang="my-MM" sz="2400" dirty="0">
                <a:latin typeface="Pyidaungsu" panose="020B0502040204020203" pitchFamily="34" charset="0"/>
                <a:ea typeface="+mn-ea"/>
                <a:cs typeface="Pyidaungsu" panose="020B0502040204020203" pitchFamily="34" charset="0"/>
              </a:rPr>
              <a:t> ၆၊ သင်သည်အသက်ရှင်မည်အကြောင်း၊ သင်၏ဘုရားသခင်</a:t>
            </a:r>
          </a:p>
          <a:p>
            <a:pPr algn="ctr">
              <a:defRPr/>
            </a:pPr>
            <a:r>
              <a:rPr lang="my-MM" sz="2400" dirty="0">
                <a:latin typeface="Pyidaungsu" panose="020B0502040204020203" pitchFamily="34" charset="0"/>
                <a:ea typeface="+mn-ea"/>
                <a:cs typeface="Pyidaungsu" panose="020B0502040204020203" pitchFamily="34" charset="0"/>
              </a:rPr>
              <a:t>ထာဝရဘုရားကိုစိတ်နှလုံးအကြွင်းမဲ့ချစ်စေခြင်းငှါ၊ သင့်နှလုံးနှင့်သင့်အမျိုးသားအပေါင်းတို့၏</a:t>
            </a:r>
          </a:p>
          <a:p>
            <a:pPr algn="ctr">
              <a:defRPr/>
            </a:pPr>
            <a:r>
              <a:rPr lang="my-MM" sz="2400" dirty="0">
                <a:latin typeface="Pyidaungsu" panose="020B0502040204020203" pitchFamily="34" charset="0"/>
                <a:ea typeface="+mn-ea"/>
                <a:cs typeface="Pyidaungsu" panose="020B0502040204020203" pitchFamily="34" charset="0"/>
              </a:rPr>
              <a:t>နှလုံးအရေးဖျားကိုလှီးဖြတ်တော်မူလိမ့်မည်၊</a:t>
            </a:r>
          </a:p>
        </p:txBody>
      </p:sp>
      <p:sp>
        <p:nvSpPr>
          <p:cNvPr id="28678" name="Text Box 8"/>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28679" name="Text Box 1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164875" name="Rectangle 11"/>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164878" name="Rectangle 14"/>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16</a:t>
            </a:r>
          </a:p>
        </p:txBody>
      </p:sp>
      <p:sp>
        <p:nvSpPr>
          <p:cNvPr id="28682" name="Text Box 16"/>
          <p:cNvSpPr txBox="1">
            <a:spLocks noChangeArrowheads="1"/>
          </p:cNvSpPr>
          <p:nvPr/>
        </p:nvSpPr>
        <p:spPr bwMode="auto">
          <a:xfrm>
            <a:off x="8731250" y="6403975"/>
            <a:ext cx="2698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2</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dissolve">
                                      <p:cBhvr>
                                        <p:cTn id="7" dur="5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dissolve">
                                      <p:cBhvr>
                                        <p:cTn id="12" dur="5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7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dist="53882" dir="2700000" algn="ctr" rotWithShape="0">
              <a:srgbClr val="919191"/>
            </a:outerShdw>
          </a:effectLst>
        </p:spPr>
        <p:txBody>
          <a:bodyPr lIns="90487" tIns="44450" rIns="90487" bIns="44450">
            <a:spAutoFit/>
          </a:bodyPr>
          <a:lstStyle/>
          <a:p>
            <a:pPr>
              <a:defRPr/>
            </a:pPr>
            <a:r>
              <a:rPr lang="en-US" sz="2800">
                <a:latin typeface="Times New Roman" pitchFamily="18" charset="0"/>
                <a:ea typeface="+mn-ea"/>
              </a:rPr>
              <a:t>                            </a:t>
            </a:r>
          </a:p>
        </p:txBody>
      </p:sp>
      <p:sp>
        <p:nvSpPr>
          <p:cNvPr id="29699" name="Text Box 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700" name="Text Box 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0853" name="Rectangle 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590854" name="Rectangle 6"/>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17</a:t>
            </a:r>
          </a:p>
        </p:txBody>
      </p:sp>
      <p:pic>
        <p:nvPicPr>
          <p:cNvPr id="590861" name="Picture 13"/>
          <p:cNvPicPr>
            <a:picLocks noChangeAspect="1" noChangeArrowheads="1"/>
          </p:cNvPicPr>
          <p:nvPr/>
        </p:nvPicPr>
        <p:blipFill>
          <a:blip r:embed="rId3"/>
          <a:srcRect/>
          <a:stretch>
            <a:fillRect/>
          </a:stretch>
        </p:blipFill>
        <p:spPr bwMode="auto">
          <a:xfrm>
            <a:off x="263525" y="246063"/>
            <a:ext cx="3709988" cy="2779712"/>
          </a:xfrm>
          <a:prstGeom prst="rect">
            <a:avLst/>
          </a:prstGeom>
          <a:noFill/>
          <a:ln w="9525">
            <a:noFill/>
            <a:miter lim="800000"/>
            <a:headEnd/>
            <a:tailEnd/>
          </a:ln>
          <a:effectLst>
            <a:outerShdw dist="107763" dir="2700000" algn="ctr" rotWithShape="0">
              <a:schemeClr val="bg2"/>
            </a:outerShdw>
          </a:effectLst>
        </p:spPr>
      </p:pic>
      <p:pic>
        <p:nvPicPr>
          <p:cNvPr id="59086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b="15378"/>
          <a:stretch>
            <a:fillRect/>
          </a:stretch>
        </p:blipFill>
        <p:spPr bwMode="auto">
          <a:xfrm>
            <a:off x="5738813" y="4381500"/>
            <a:ext cx="3216275" cy="2039938"/>
          </a:xfrm>
          <a:prstGeom prst="rect">
            <a:avLst/>
          </a:prstGeom>
          <a:noFill/>
          <a:ln w="9525">
            <a:noFill/>
            <a:miter lim="800000"/>
            <a:headEnd/>
            <a:tailEnd/>
          </a:ln>
          <a:effectLst>
            <a:outerShdw dist="107763" dir="2700000" algn="ctr" rotWithShape="0">
              <a:schemeClr val="bg2"/>
            </a:outerShdw>
          </a:effectLst>
        </p:spPr>
      </p:pic>
      <p:pic>
        <p:nvPicPr>
          <p:cNvPr id="590863"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b="15591"/>
          <a:stretch>
            <a:fillRect/>
          </a:stretch>
        </p:blipFill>
        <p:spPr bwMode="auto">
          <a:xfrm>
            <a:off x="703263" y="3765550"/>
            <a:ext cx="4081462" cy="2582863"/>
          </a:xfrm>
          <a:prstGeom prst="rect">
            <a:avLst/>
          </a:prstGeom>
          <a:noFill/>
          <a:ln w="9525">
            <a:noFill/>
            <a:miter lim="800000"/>
            <a:headEnd/>
            <a:tailEnd/>
          </a:ln>
          <a:effectLst>
            <a:outerShdw dist="107763" dir="2700000" algn="ctr" rotWithShape="0">
              <a:schemeClr val="bg2"/>
            </a:outerShdw>
          </a:effectLst>
        </p:spPr>
      </p:pic>
      <p:pic>
        <p:nvPicPr>
          <p:cNvPr id="590864"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b="13660"/>
          <a:stretch>
            <a:fillRect/>
          </a:stretch>
        </p:blipFill>
        <p:spPr bwMode="auto">
          <a:xfrm>
            <a:off x="5219700" y="350838"/>
            <a:ext cx="3627438" cy="2347912"/>
          </a:xfrm>
          <a:prstGeom prst="rect">
            <a:avLst/>
          </a:prstGeom>
          <a:noFill/>
          <a:ln w="9525">
            <a:noFill/>
            <a:miter lim="800000"/>
            <a:headEnd/>
            <a:tailEnd/>
          </a:ln>
          <a:effectLst>
            <a:outerShdw dist="107763" dir="2700000" algn="ctr" rotWithShape="0">
              <a:schemeClr val="bg2"/>
            </a:outerShdw>
          </a:effectLst>
        </p:spPr>
      </p:pic>
      <p:pic>
        <p:nvPicPr>
          <p:cNvPr id="590865"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t="28154" b="12256"/>
          <a:stretch>
            <a:fillRect/>
          </a:stretch>
        </p:blipFill>
        <p:spPr bwMode="auto">
          <a:xfrm>
            <a:off x="1744663" y="812800"/>
            <a:ext cx="4562475" cy="3359150"/>
          </a:xfrm>
          <a:prstGeom prst="rect">
            <a:avLst/>
          </a:prstGeom>
          <a:noFill/>
          <a:ln w="9525">
            <a:noFill/>
            <a:miter lim="800000"/>
            <a:headEnd/>
            <a:tailEnd/>
          </a:ln>
          <a:effectLst>
            <a:outerShdw dist="107763" dir="2700000" algn="ctr" rotWithShape="0">
              <a:schemeClr val="bg2"/>
            </a:outerShdw>
          </a:effectLst>
        </p:spPr>
      </p:pic>
      <p:pic>
        <p:nvPicPr>
          <p:cNvPr id="590866"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b="12953"/>
          <a:stretch>
            <a:fillRect/>
          </a:stretch>
        </p:blipFill>
        <p:spPr bwMode="auto">
          <a:xfrm>
            <a:off x="3944938" y="2336800"/>
            <a:ext cx="4562475" cy="2976563"/>
          </a:xfrm>
          <a:prstGeom prst="rect">
            <a:avLst/>
          </a:prstGeom>
          <a:noFill/>
          <a:ln w="9525">
            <a:noFill/>
            <a:miter lim="800000"/>
            <a:headEnd/>
            <a:tailEnd/>
          </a:ln>
          <a:effectLst>
            <a:outerShdw dist="107763" dir="2700000" algn="ctr" rotWithShape="0">
              <a:schemeClr val="bg2"/>
            </a:outerShdw>
          </a:effectLst>
        </p:spPr>
      </p:pic>
      <p:sp>
        <p:nvSpPr>
          <p:cNvPr id="590867" name="Text Box 19"/>
          <p:cNvSpPr txBox="1">
            <a:spLocks noChangeArrowheads="1"/>
          </p:cNvSpPr>
          <p:nvPr/>
        </p:nvSpPr>
        <p:spPr bwMode="auto">
          <a:xfrm>
            <a:off x="0" y="5730875"/>
            <a:ext cx="9144000" cy="584775"/>
          </a:xfrm>
          <a:prstGeom prst="rect">
            <a:avLst/>
          </a:prstGeom>
          <a:noFill/>
          <a:ln w="9525">
            <a:noFill/>
            <a:miter lim="800000"/>
            <a:headEnd/>
            <a:tailEnd/>
          </a:ln>
          <a:effectLst>
            <a:outerShdw dist="107763" dir="2700000" algn="ctr" rotWithShape="0">
              <a:schemeClr val="bg2"/>
            </a:outerShdw>
          </a:effectLst>
        </p:spPr>
        <p:txBody>
          <a:bodyPr>
            <a:spAutoFit/>
          </a:bodyPr>
          <a:lstStyle/>
          <a:p>
            <a:pPr algn="ctr">
              <a:spcBef>
                <a:spcPct val="50000"/>
              </a:spcBef>
              <a:defRPr/>
            </a:pPr>
            <a:r>
              <a:rPr lang="en-US" sz="3200" dirty="0">
                <a:solidFill>
                  <a:schemeClr val="folHlink"/>
                </a:solidFill>
                <a:latin typeface="WinInnwa" pitchFamily="2" charset="0"/>
                <a:ea typeface="+mn-ea"/>
              </a:rPr>
              <a:t> </a:t>
            </a:r>
            <a:r>
              <a:rPr lang="my-MM" sz="3200" dirty="0">
                <a:solidFill>
                  <a:schemeClr val="folHlink"/>
                </a:solidFill>
                <a:latin typeface="Pyidaungsu" panose="020B0502040204020203" pitchFamily="34" charset="0"/>
                <a:ea typeface="+mn-ea"/>
                <a:cs typeface="Pyidaungsu" panose="020B0502040204020203" pitchFamily="34" charset="0"/>
              </a:rPr>
              <a:t>လှပ ကြီးပွားသောပြည်</a:t>
            </a:r>
            <a:endParaRPr lang="en-US" sz="3200" dirty="0">
              <a:solidFill>
                <a:schemeClr val="folHlink"/>
              </a:solidFill>
              <a:latin typeface="Pyidaungsu" panose="020B0502040204020203" pitchFamily="34" charset="0"/>
              <a:ea typeface="+mn-ea"/>
              <a:cs typeface="Pyidaungsu" panose="020B0502040204020203"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590862"/>
                                        </p:tgtEl>
                                        <p:attrNameLst>
                                          <p:attrName>style.visibility</p:attrName>
                                        </p:attrNameLst>
                                      </p:cBhvr>
                                      <p:to>
                                        <p:strVal val="visible"/>
                                      </p:to>
                                    </p:set>
                                    <p:animEffect transition="in" filter="dissolve">
                                      <p:cBhvr>
                                        <p:cTn id="7" dur="500"/>
                                        <p:tgtEl>
                                          <p:spTgt spid="590862"/>
                                        </p:tgtEl>
                                      </p:cBhvr>
                                    </p:animEffect>
                                  </p:childTnLst>
                                </p:cTn>
                              </p:par>
                            </p:childTnLst>
                          </p:cTn>
                        </p:par>
                        <p:par>
                          <p:cTn id="8" fill="hold" nodeType="afterGroup">
                            <p:stCondLst>
                              <p:cond delay="2500"/>
                            </p:stCondLst>
                            <p:childTnLst>
                              <p:par>
                                <p:cTn id="9" presetID="9" presetClass="entr" presetSubtype="0" fill="hold" nodeType="afterEffect">
                                  <p:stCondLst>
                                    <p:cond delay="2000"/>
                                  </p:stCondLst>
                                  <p:childTnLst>
                                    <p:set>
                                      <p:cBhvr>
                                        <p:cTn id="10" dur="1" fill="hold">
                                          <p:stCondLst>
                                            <p:cond delay="0"/>
                                          </p:stCondLst>
                                        </p:cTn>
                                        <p:tgtEl>
                                          <p:spTgt spid="590864"/>
                                        </p:tgtEl>
                                        <p:attrNameLst>
                                          <p:attrName>style.visibility</p:attrName>
                                        </p:attrNameLst>
                                      </p:cBhvr>
                                      <p:to>
                                        <p:strVal val="visible"/>
                                      </p:to>
                                    </p:set>
                                    <p:animEffect transition="in" filter="dissolve">
                                      <p:cBhvr>
                                        <p:cTn id="11" dur="500"/>
                                        <p:tgtEl>
                                          <p:spTgt spid="590864"/>
                                        </p:tgtEl>
                                      </p:cBhvr>
                                    </p:animEffect>
                                  </p:childTnLst>
                                </p:cTn>
                              </p:par>
                            </p:childTnLst>
                          </p:cTn>
                        </p:par>
                        <p:par>
                          <p:cTn id="12" fill="hold" nodeType="afterGroup">
                            <p:stCondLst>
                              <p:cond delay="5000"/>
                            </p:stCondLst>
                            <p:childTnLst>
                              <p:par>
                                <p:cTn id="13" presetID="9" presetClass="entr" presetSubtype="0" fill="hold" nodeType="afterEffect">
                                  <p:stCondLst>
                                    <p:cond delay="2000"/>
                                  </p:stCondLst>
                                  <p:childTnLst>
                                    <p:set>
                                      <p:cBhvr>
                                        <p:cTn id="14" dur="1" fill="hold">
                                          <p:stCondLst>
                                            <p:cond delay="0"/>
                                          </p:stCondLst>
                                        </p:cTn>
                                        <p:tgtEl>
                                          <p:spTgt spid="590863"/>
                                        </p:tgtEl>
                                        <p:attrNameLst>
                                          <p:attrName>style.visibility</p:attrName>
                                        </p:attrNameLst>
                                      </p:cBhvr>
                                      <p:to>
                                        <p:strVal val="visible"/>
                                      </p:to>
                                    </p:set>
                                    <p:animEffect transition="in" filter="dissolve">
                                      <p:cBhvr>
                                        <p:cTn id="15" dur="500"/>
                                        <p:tgtEl>
                                          <p:spTgt spid="590863"/>
                                        </p:tgtEl>
                                      </p:cBhvr>
                                    </p:animEffect>
                                  </p:childTnLst>
                                </p:cTn>
                              </p:par>
                            </p:childTnLst>
                          </p:cTn>
                        </p:par>
                        <p:par>
                          <p:cTn id="16" fill="hold" nodeType="afterGroup">
                            <p:stCondLst>
                              <p:cond delay="7500"/>
                            </p:stCondLst>
                            <p:childTnLst>
                              <p:par>
                                <p:cTn id="17" presetID="9" presetClass="entr" presetSubtype="0" fill="hold" nodeType="afterEffect">
                                  <p:stCondLst>
                                    <p:cond delay="2000"/>
                                  </p:stCondLst>
                                  <p:childTnLst>
                                    <p:set>
                                      <p:cBhvr>
                                        <p:cTn id="18" dur="1" fill="hold">
                                          <p:stCondLst>
                                            <p:cond delay="0"/>
                                          </p:stCondLst>
                                        </p:cTn>
                                        <p:tgtEl>
                                          <p:spTgt spid="590865"/>
                                        </p:tgtEl>
                                        <p:attrNameLst>
                                          <p:attrName>style.visibility</p:attrName>
                                        </p:attrNameLst>
                                      </p:cBhvr>
                                      <p:to>
                                        <p:strVal val="visible"/>
                                      </p:to>
                                    </p:set>
                                    <p:animEffect transition="in" filter="dissolve">
                                      <p:cBhvr>
                                        <p:cTn id="19" dur="500"/>
                                        <p:tgtEl>
                                          <p:spTgt spid="590865"/>
                                        </p:tgtEl>
                                      </p:cBhvr>
                                    </p:animEffect>
                                  </p:childTnLst>
                                </p:cTn>
                              </p:par>
                            </p:childTnLst>
                          </p:cTn>
                        </p:par>
                        <p:par>
                          <p:cTn id="20" fill="hold" nodeType="afterGroup">
                            <p:stCondLst>
                              <p:cond delay="10000"/>
                            </p:stCondLst>
                            <p:childTnLst>
                              <p:par>
                                <p:cTn id="21" presetID="9" presetClass="entr" presetSubtype="0" fill="hold" nodeType="afterEffect">
                                  <p:stCondLst>
                                    <p:cond delay="2000"/>
                                  </p:stCondLst>
                                  <p:childTnLst>
                                    <p:set>
                                      <p:cBhvr>
                                        <p:cTn id="22" dur="1" fill="hold">
                                          <p:stCondLst>
                                            <p:cond delay="0"/>
                                          </p:stCondLst>
                                        </p:cTn>
                                        <p:tgtEl>
                                          <p:spTgt spid="590866"/>
                                        </p:tgtEl>
                                        <p:attrNameLst>
                                          <p:attrName>style.visibility</p:attrName>
                                        </p:attrNameLst>
                                      </p:cBhvr>
                                      <p:to>
                                        <p:strVal val="visible"/>
                                      </p:to>
                                    </p:set>
                                    <p:animEffect transition="in" filter="dissolve">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4A4F9-26DC-3D60-EEF7-D1E12BCCE8E0}"/>
            </a:ext>
          </a:extLst>
        </p:cNvPr>
        <p:cNvGrpSpPr/>
        <p:nvPr/>
      </p:nvGrpSpPr>
      <p:grpSpPr>
        <a:xfrm>
          <a:off x="0" y="0"/>
          <a:ext cx="0" cy="0"/>
          <a:chOff x="0" y="0"/>
          <a:chExt cx="0" cy="0"/>
        </a:xfrm>
      </p:grpSpPr>
      <p:sp>
        <p:nvSpPr>
          <p:cNvPr id="49154" name="Rectangle 2">
            <a:extLst>
              <a:ext uri="{FF2B5EF4-FFF2-40B4-BE49-F238E27FC236}">
                <a16:creationId xmlns:a16="http://schemas.microsoft.com/office/drawing/2014/main" id="{303CD69A-9251-4A05-1BC9-DA7305F1BC9D}"/>
              </a:ext>
            </a:extLst>
          </p:cNvPr>
          <p:cNvSpPr>
            <a:spLocks noGrp="1" noChangeArrowheads="1"/>
          </p:cNvSpPr>
          <p:nvPr>
            <p:ph type="ctrTitle"/>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
        <p:nvSpPr>
          <p:cNvPr id="49155" name="Rectangle 3">
            <a:extLst>
              <a:ext uri="{FF2B5EF4-FFF2-40B4-BE49-F238E27FC236}">
                <a16:creationId xmlns:a16="http://schemas.microsoft.com/office/drawing/2014/main" id="{088A21A1-F644-B451-A1C8-500A40A9A590}"/>
              </a:ext>
            </a:extLst>
          </p:cNvPr>
          <p:cNvSpPr>
            <a:spLocks noGrp="1" noChangeArrowheads="1"/>
          </p:cNvSpPr>
          <p:nvPr>
            <p:ph type="subTitle"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pic>
        <p:nvPicPr>
          <p:cNvPr id="49156" name="Picture 4" descr="BACKGR~1">
            <a:extLst>
              <a:ext uri="{FF2B5EF4-FFF2-40B4-BE49-F238E27FC236}">
                <a16:creationId xmlns:a16="http://schemas.microsoft.com/office/drawing/2014/main" id="{A474C02B-8BA7-4A92-93B6-96AF8A5BBC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7" name="Rectangle 5">
            <a:extLst>
              <a:ext uri="{FF2B5EF4-FFF2-40B4-BE49-F238E27FC236}">
                <a16:creationId xmlns:a16="http://schemas.microsoft.com/office/drawing/2014/main" id="{727D171D-0EEE-F582-8863-D122184D73CA}"/>
              </a:ext>
            </a:extLst>
          </p:cNvPr>
          <p:cNvSpPr>
            <a:spLocks noChangeArrowheads="1"/>
          </p:cNvSpPr>
          <p:nvPr/>
        </p:nvSpPr>
        <p:spPr bwMode="auto">
          <a:xfrm>
            <a:off x="151908" y="-761069"/>
            <a:ext cx="2935287"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charset="0"/>
                <a:ea typeface="ＭＳ Ｐゴシック" charset="0"/>
                <a:cs typeface="+mn-cs"/>
              </a:rPr>
              <a:t>Burmese</a:t>
            </a:r>
            <a:endParaRPr kumimoji="0" lang="my-MM" sz="3200" b="0" i="0" u="none" strike="noStrike" kern="1200" cap="none" spc="0" normalizeH="0" baseline="0" noProof="0">
              <a:ln>
                <a:noFill/>
              </a:ln>
              <a:solidFill>
                <a:srgbClr val="FFFF00"/>
              </a:solidFill>
              <a:effectLst/>
              <a:uLnTx/>
              <a:uFillTx/>
              <a:latin typeface="Times" charset="0"/>
              <a:ea typeface="ＭＳ Ｐゴシック" charset="0"/>
              <a:cs typeface="+mn-cs"/>
            </a:endParaRPr>
          </a:p>
        </p:txBody>
      </p:sp>
      <p:sp>
        <p:nvSpPr>
          <p:cNvPr id="49158" name="Rectangle 6">
            <a:extLst>
              <a:ext uri="{FF2B5EF4-FFF2-40B4-BE49-F238E27FC236}">
                <a16:creationId xmlns:a16="http://schemas.microsoft.com/office/drawing/2014/main" id="{873858FA-2DB8-01F0-7C59-8EC46ABA06D2}"/>
              </a:ext>
            </a:extLst>
          </p:cNvPr>
          <p:cNvSpPr>
            <a:spLocks noChangeArrowheads="1"/>
          </p:cNvSpPr>
          <p:nvPr/>
        </p:nvSpPr>
        <p:spPr bwMode="auto">
          <a:xfrm>
            <a:off x="1468493" y="1843635"/>
            <a:ext cx="7329488"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err="1">
                <a:ln>
                  <a:noFill/>
                </a:ln>
                <a:solidFill>
                  <a:srgbClr val="FFFF00"/>
                </a:solidFill>
                <a:effectLst/>
                <a:uLnTx/>
                <a:uFillTx/>
                <a:latin typeface="Pyidaungsu" panose="020B0502040204020203" pitchFamily="34" charset="0"/>
                <a:ea typeface="ＭＳ Ｐゴシック" charset="0"/>
                <a:cs typeface="Pyidaungsu" panose="020B0502040204020203" pitchFamily="34" charset="0"/>
              </a:rPr>
              <a:t>သမ္မာကျမ်းစာ</a:t>
            </a:r>
            <a:endParaRPr kumimoji="0" lang="en-US" sz="8000" b="1" i="0" u="none" strike="noStrike" kern="1200" cap="none" spc="0" normalizeH="0" baseline="0" noProof="0" dirty="0">
              <a:ln>
                <a:noFill/>
              </a:ln>
              <a:solidFill>
                <a:srgbClr val="FFFF00"/>
              </a:solidFill>
              <a:effectLst/>
              <a:uLnTx/>
              <a:uFillTx/>
              <a:latin typeface="Pyidaungsu" panose="020B0502040204020203" pitchFamily="34" charset="0"/>
              <a:ea typeface="ＭＳ Ｐゴシック" charset="0"/>
              <a:cs typeface="Pyidaungsu"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err="1">
                <a:ln>
                  <a:noFill/>
                </a:ln>
                <a:solidFill>
                  <a:srgbClr val="FFFF00"/>
                </a:solidFill>
                <a:effectLst/>
                <a:uLnTx/>
                <a:uFillTx/>
                <a:latin typeface="Pyidaungsu" panose="020B0502040204020203" pitchFamily="34" charset="0"/>
                <a:ea typeface="ＭＳ Ｐゴシック" charset="0"/>
                <a:cs typeface="Pyidaungsu" panose="020B0502040204020203" pitchFamily="34" charset="0"/>
              </a:rPr>
              <a:t>အုတ်မြစ</a:t>
            </a:r>
            <a:r>
              <a:rPr kumimoji="0" lang="en-US" sz="8000" b="1" i="0" u="none" strike="noStrike" kern="1200" cap="none" spc="0" normalizeH="0" baseline="0" noProof="0" dirty="0">
                <a:ln>
                  <a:noFill/>
                </a:ln>
                <a:solidFill>
                  <a:srgbClr val="FFFF00"/>
                </a:solidFill>
                <a:effectLst/>
                <a:uLnTx/>
                <a:uFillTx/>
                <a:latin typeface="Pyidaungsu" panose="020B0502040204020203" pitchFamily="34" charset="0"/>
                <a:ea typeface="ＭＳ Ｐゴシック" charset="0"/>
                <a:cs typeface="Pyidaungsu" panose="020B0502040204020203" pitchFamily="34" charset="0"/>
              </a:rPr>
              <a:t>်</a:t>
            </a:r>
          </a:p>
        </p:txBody>
      </p:sp>
      <p:sp>
        <p:nvSpPr>
          <p:cNvPr id="49159" name="Rectangle 7">
            <a:extLst>
              <a:ext uri="{FF2B5EF4-FFF2-40B4-BE49-F238E27FC236}">
                <a16:creationId xmlns:a16="http://schemas.microsoft.com/office/drawing/2014/main" id="{1FC25B88-0C7F-4D9B-C110-D5F770E7F46A}"/>
              </a:ext>
            </a:extLst>
          </p:cNvPr>
          <p:cNvSpPr>
            <a:spLocks noChangeArrowheads="1"/>
          </p:cNvSpPr>
          <p:nvPr/>
        </p:nvSpPr>
        <p:spPr bwMode="auto">
          <a:xfrm>
            <a:off x="709613" y="5487988"/>
            <a:ext cx="78470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800" b="1" i="1" u="none" strike="noStrike" kern="1200" cap="none" spc="0" normalizeH="0" baseline="0" noProof="0" dirty="0">
                <a:ln>
                  <a:noFill/>
                </a:ln>
                <a:solidFill>
                  <a:srgbClr val="FAFD00"/>
                </a:solidFill>
                <a:effectLst/>
                <a:uLnTx/>
                <a:uFillTx/>
                <a:latin typeface="Pyidaungsu" panose="020B0502040204020203" pitchFamily="34" charset="0"/>
                <a:ea typeface="Gulim" charset="0"/>
                <a:cs typeface="Pyidaungsu" panose="020B0502040204020203" pitchFamily="34" charset="0"/>
              </a:rPr>
              <a:t>Texas </a:t>
            </a:r>
            <a:r>
              <a:rPr kumimoji="0" lang="my-MM" altLang="ko-KR" sz="1800" b="1" i="1" u="none" strike="noStrike" kern="1200" cap="none" spc="0" normalizeH="0" baseline="0" noProof="0" dirty="0">
                <a:ln>
                  <a:noFill/>
                </a:ln>
                <a:solidFill>
                  <a:srgbClr val="FAFD00"/>
                </a:solidFill>
                <a:effectLst/>
                <a:uLnTx/>
                <a:uFillTx/>
                <a:latin typeface="Pyidaungsu" panose="020B0502040204020203" pitchFamily="34" charset="0"/>
                <a:ea typeface="Gulim" charset="0"/>
                <a:cs typeface="Pyidaungsu" panose="020B0502040204020203" pitchFamily="34" charset="0"/>
              </a:rPr>
              <a:t>မြို့မှ သမ္မာကျမ်းစာ-အုတ်မြစ် (နိုင်ငံတကာအမှုတော်ဆောင်လုပ်ငန်း)၏ တင်ပြချက်</a:t>
            </a:r>
            <a:endParaRPr kumimoji="0" lang="en-US" altLang="ko-KR" sz="1800" b="1" i="1" u="none" strike="noStrike" kern="1200" cap="none" spc="0" normalizeH="0" baseline="0" noProof="0" dirty="0">
              <a:ln>
                <a:noFill/>
              </a:ln>
              <a:solidFill>
                <a:srgbClr val="FAFD00"/>
              </a:solidFill>
              <a:effectLst/>
              <a:uLnTx/>
              <a:uFillTx/>
              <a:latin typeface="Pyidaungsu" panose="020B0502040204020203" pitchFamily="34" charset="0"/>
              <a:ea typeface="Gulim" charset="0"/>
              <a:cs typeface="Pyidaungsu" panose="020B0502040204020203" pitchFamily="34" charset="0"/>
            </a:endParaRPr>
          </a:p>
        </p:txBody>
      </p:sp>
    </p:spTree>
    <p:extLst>
      <p:ext uri="{BB962C8B-B14F-4D97-AF65-F5344CB8AC3E}">
        <p14:creationId xmlns:p14="http://schemas.microsoft.com/office/powerpoint/2010/main" val="1233629613"/>
      </p:ext>
    </p:extLst>
  </p:cSld>
  <p:clrMapOvr>
    <a:masterClrMapping/>
  </p:clrMapOvr>
  <p:transition>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9" descr="Slide1">
            <a:extLst>
              <a:ext uri="{FF2B5EF4-FFF2-40B4-BE49-F238E27FC236}">
                <a16:creationId xmlns:a16="http://schemas.microsoft.com/office/drawing/2014/main" id="{15CB613D-086D-1E15-E500-745A78DA59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76" name="Rectangle 4"/>
          <p:cNvSpPr>
            <a:spLocks noChangeArrowheads="1"/>
          </p:cNvSpPr>
          <p:nvPr/>
        </p:nvSpPr>
        <p:spPr bwMode="auto">
          <a:xfrm>
            <a:off x="2566988" y="473075"/>
            <a:ext cx="3890962" cy="1203919"/>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4800" i="1" dirty="0">
                <a:solidFill>
                  <a:schemeClr val="tx2"/>
                </a:solidFill>
                <a:latin typeface="WinInnwa" pitchFamily="2" charset="0"/>
                <a:ea typeface="+mn-ea"/>
              </a:rPr>
              <a:t> </a:t>
            </a:r>
            <a:r>
              <a:rPr lang="my-MM" sz="4000" i="1" dirty="0">
                <a:solidFill>
                  <a:schemeClr val="tx2"/>
                </a:solidFill>
                <a:latin typeface="Pyidaungsu" panose="020B0502040204020203" pitchFamily="34" charset="0"/>
                <a:ea typeface="+mn-ea"/>
                <a:cs typeface="Pyidaungsu" panose="020B0502040204020203" pitchFamily="34" charset="0"/>
              </a:rPr>
              <a:t>အာဗြဟံ</a:t>
            </a:r>
          </a:p>
          <a:p>
            <a:pPr algn="ctr">
              <a:lnSpc>
                <a:spcPct val="80000"/>
              </a:lnSpc>
              <a:defRPr/>
            </a:pPr>
            <a:r>
              <a:rPr lang="my-MM" sz="4000" i="1" dirty="0">
                <a:solidFill>
                  <a:schemeClr val="tx2"/>
                </a:solidFill>
                <a:latin typeface="Pyidaungsu" panose="020B0502040204020203" pitchFamily="34" charset="0"/>
                <a:ea typeface="+mn-ea"/>
                <a:cs typeface="Pyidaungsu" panose="020B0502040204020203" pitchFamily="34" charset="0"/>
              </a:rPr>
              <a:t>ပဋိညာဉ်</a:t>
            </a:r>
            <a:endParaRPr lang="en-US" sz="4000" i="1" dirty="0">
              <a:solidFill>
                <a:schemeClr val="tx2"/>
              </a:solidFill>
              <a:latin typeface="Pyidaungsu" panose="020B0502040204020203" pitchFamily="34" charset="0"/>
              <a:ea typeface="+mn-ea"/>
              <a:cs typeface="Pyidaungsu" panose="020B0502040204020203" pitchFamily="34" charset="0"/>
            </a:endParaRPr>
          </a:p>
        </p:txBody>
      </p:sp>
      <p:sp>
        <p:nvSpPr>
          <p:cNvPr id="515077" name="Rectangle 5"/>
          <p:cNvSpPr>
            <a:spLocks noChangeArrowheads="1"/>
          </p:cNvSpPr>
          <p:nvPr/>
        </p:nvSpPr>
        <p:spPr bwMode="auto">
          <a:xfrm>
            <a:off x="551656" y="477697"/>
            <a:ext cx="2676525" cy="1074653"/>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400" dirty="0">
                <a:latin typeface="WinInnwa" charset="0"/>
              </a:rPr>
              <a:t> </a:t>
            </a:r>
            <a:r>
              <a:rPr lang="my-MM" sz="2000" dirty="0">
                <a:solidFill>
                  <a:schemeClr val="tx2"/>
                </a:solidFill>
                <a:latin typeface="Pyidaungsu" panose="020B0502040204020203" pitchFamily="34" charset="0"/>
                <a:cs typeface="Pyidaungsu" panose="020B0502040204020203" pitchFamily="34" charset="0"/>
              </a:rPr>
              <a:t>အာဗြံဟံကို</a:t>
            </a:r>
            <a:endParaRPr lang="en-US" sz="2000" dirty="0">
              <a:solidFill>
                <a:schemeClr val="tx2"/>
              </a:solidFill>
              <a:latin typeface="Pyidaungsu" panose="020B0502040204020203" pitchFamily="34" charset="0"/>
              <a:cs typeface="Pyidaungsu" panose="020B0502040204020203" pitchFamily="34" charset="0"/>
            </a:endParaRPr>
          </a:p>
          <a:p>
            <a:r>
              <a:rPr lang="my-MM" sz="2000" dirty="0">
                <a:solidFill>
                  <a:schemeClr val="tx2"/>
                </a:solidFill>
                <a:latin typeface="Pyidaungsu" panose="020B0502040204020203" pitchFamily="34" charset="0"/>
                <a:cs typeface="Pyidaungsu" panose="020B0502040204020203" pitchFamily="34" charset="0"/>
              </a:rPr>
              <a:t>ဘုရားခေါ်ခြင်း</a:t>
            </a:r>
          </a:p>
          <a:p>
            <a:r>
              <a:rPr lang="my-MM" sz="2000" dirty="0">
                <a:latin typeface="Pyidaungsu" panose="020B0502040204020203" pitchFamily="34" charset="0"/>
                <a:cs typeface="Pyidaungsu" panose="020B0502040204020203" pitchFamily="34" charset="0"/>
              </a:rPr>
              <a:t> ကမ္ဘာ ၁၂း ၁-၃</a:t>
            </a:r>
            <a:endParaRPr lang="en-US" sz="2000" dirty="0">
              <a:latin typeface="Pyidaungsu" panose="020B0502040204020203" pitchFamily="34" charset="0"/>
              <a:cs typeface="Pyidaungsu" panose="020B0502040204020203" pitchFamily="34" charset="0"/>
            </a:endParaRPr>
          </a:p>
        </p:txBody>
      </p:sp>
      <p:sp>
        <p:nvSpPr>
          <p:cNvPr id="515078" name="Rectangle 6"/>
          <p:cNvSpPr>
            <a:spLocks noChangeArrowheads="1"/>
          </p:cNvSpPr>
          <p:nvPr/>
        </p:nvSpPr>
        <p:spPr bwMode="auto">
          <a:xfrm>
            <a:off x="944563" y="3508375"/>
            <a:ext cx="15732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နယ်မြေ</a:t>
            </a:r>
          </a:p>
          <a:p>
            <a:r>
              <a:rPr lang="my-MM" sz="2000" i="1" dirty="0">
                <a:latin typeface="Pyidaungsu" panose="020B0502040204020203" pitchFamily="34" charset="0"/>
                <a:cs typeface="Pyidaungsu" panose="020B0502040204020203" pitchFamily="34" charset="0"/>
              </a:rPr>
              <a:t>ကမ္ဘာ ၁၂း၁</a:t>
            </a:r>
            <a:endParaRPr lang="en-US" sz="2000" i="1" dirty="0">
              <a:latin typeface="Pyidaungsu" panose="020B0502040204020203" pitchFamily="34" charset="0"/>
              <a:cs typeface="Pyidaungsu" panose="020B0502040204020203" pitchFamily="34" charset="0"/>
            </a:endParaRP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0"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1"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2"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3"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0733" name="Text Box 1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515087" name="Text Box 15"/>
          <p:cNvSpPr txBox="1">
            <a:spLocks noChangeArrowheads="1"/>
          </p:cNvSpPr>
          <p:nvPr/>
        </p:nvSpPr>
        <p:spPr bwMode="auto">
          <a:xfrm>
            <a:off x="6596063" y="430213"/>
            <a:ext cx="2193925" cy="707886"/>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b="0" dirty="0">
                <a:latin typeface="WinInnwa" charset="0"/>
              </a:rPr>
              <a:t> </a:t>
            </a:r>
            <a:r>
              <a:rPr lang="my-MM" sz="2000" b="0" dirty="0">
                <a:solidFill>
                  <a:schemeClr val="tx2"/>
                </a:solidFill>
                <a:latin typeface="Pyidaungsu" panose="020B0502040204020203" pitchFamily="34" charset="0"/>
                <a:cs typeface="Pyidaungsu" panose="020B0502040204020203" pitchFamily="34" charset="0"/>
              </a:rPr>
              <a:t>ပဋိညာဉ်</a:t>
            </a:r>
          </a:p>
          <a:p>
            <a:r>
              <a:rPr lang="my-MM" sz="2000" b="0" dirty="0">
                <a:solidFill>
                  <a:schemeClr val="tx2"/>
                </a:solidFill>
                <a:latin typeface="Pyidaungsu" panose="020B0502040204020203" pitchFamily="34" charset="0"/>
                <a:cs typeface="Pyidaungsu" panose="020B0502040204020203" pitchFamily="34" charset="0"/>
              </a:rPr>
              <a:t> </a:t>
            </a:r>
            <a:r>
              <a:rPr lang="my-MM" sz="2000" b="0" dirty="0">
                <a:latin typeface="Pyidaungsu" panose="020B0502040204020203" pitchFamily="34" charset="0"/>
                <a:cs typeface="Pyidaungsu" panose="020B0502040204020203" pitchFamily="34" charset="0"/>
              </a:rPr>
              <a:t>ကမ္ဘာ ၁၅း၉-၁၈</a:t>
            </a:r>
            <a:endParaRPr lang="en-US" b="0" dirty="0">
              <a:latin typeface="Pyidaungsu" panose="020B0502040204020203" pitchFamily="34" charset="0"/>
              <a:cs typeface="Pyidaungsu" panose="020B0502040204020203" pitchFamily="34" charset="0"/>
            </a:endParaRPr>
          </a:p>
        </p:txBody>
      </p:sp>
      <p:sp>
        <p:nvSpPr>
          <p:cNvPr id="515090" name="Rectangle 18"/>
          <p:cNvSpPr>
            <a:spLocks noChangeArrowheads="1"/>
          </p:cNvSpPr>
          <p:nvPr/>
        </p:nvSpPr>
        <p:spPr bwMode="auto">
          <a:xfrm>
            <a:off x="3951288" y="3487738"/>
            <a:ext cx="1571625"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အမျိုးအနွယ်</a:t>
            </a:r>
          </a:p>
          <a:p>
            <a:r>
              <a:rPr lang="my-MM" sz="2000" i="1" dirty="0">
                <a:latin typeface="Pyidaungsu" panose="020B0502040204020203" pitchFamily="34" charset="0"/>
                <a:cs typeface="Pyidaungsu" panose="020B0502040204020203" pitchFamily="34" charset="0"/>
              </a:rPr>
              <a:t>ကမ္ဘာ ၁၂း၂</a:t>
            </a:r>
            <a:endParaRPr lang="en-US" sz="2000" i="1" dirty="0">
              <a:latin typeface="Pyidaungsu" panose="020B0502040204020203" pitchFamily="34" charset="0"/>
              <a:cs typeface="Pyidaungsu" panose="020B0502040204020203" pitchFamily="34" charset="0"/>
            </a:endParaRPr>
          </a:p>
        </p:txBody>
      </p:sp>
      <p:sp>
        <p:nvSpPr>
          <p:cNvPr id="515091" name="Rectangle 19"/>
          <p:cNvSpPr>
            <a:spLocks noChangeArrowheads="1"/>
          </p:cNvSpPr>
          <p:nvPr/>
        </p:nvSpPr>
        <p:spPr bwMode="auto">
          <a:xfrm>
            <a:off x="6708775" y="3459163"/>
            <a:ext cx="1552575"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ကောင်းကြီး</a:t>
            </a:r>
          </a:p>
          <a:p>
            <a:r>
              <a:rPr lang="my-MM" sz="2000" i="1" dirty="0">
                <a:latin typeface="Pyidaungsu" panose="020B0502040204020203" pitchFamily="34" charset="0"/>
                <a:cs typeface="Pyidaungsu" panose="020B0502040204020203" pitchFamily="34" charset="0"/>
              </a:rPr>
              <a:t>ကမ္ဘာ ၁၂း၃</a:t>
            </a:r>
            <a:endParaRPr lang="en-US" sz="2000" i="1" dirty="0">
              <a:latin typeface="Pyidaungsu" panose="020B0502040204020203" pitchFamily="34" charset="0"/>
              <a:cs typeface="Pyidaungsu" panose="020B0502040204020203" pitchFamily="34" charset="0"/>
            </a:endParaRPr>
          </a:p>
        </p:txBody>
      </p:sp>
      <p:sp>
        <p:nvSpPr>
          <p:cNvPr id="515097" name="Rectangle 25"/>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latin typeface="Win Innwa" pitchFamily="2" charset="0"/>
              <a:ea typeface="+mn-ea"/>
            </a:endParaRPr>
          </a:p>
        </p:txBody>
      </p:sp>
      <p:sp>
        <p:nvSpPr>
          <p:cNvPr id="515101" name="Rectangle 29"/>
          <p:cNvSpPr>
            <a:spLocks noChangeArrowheads="1"/>
          </p:cNvSpPr>
          <p:nvPr/>
        </p:nvSpPr>
        <p:spPr bwMode="auto">
          <a:xfrm>
            <a:off x="509588" y="6076950"/>
            <a:ext cx="8634412" cy="4591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my-MM" altLang="ko-KR" sz="2400" i="1" dirty="0">
                <a:solidFill>
                  <a:srgbClr val="EEE30C"/>
                </a:solidFill>
                <a:latin typeface="Pyidaungsu" panose="020B0502040204020203" pitchFamily="34" charset="0"/>
                <a:ea typeface="Gulim" charset="0"/>
                <a:cs typeface="Pyidaungsu" panose="020B0502040204020203" pitchFamily="34" charset="0"/>
              </a:rPr>
              <a:t>သမ္မာကျမ်းစာ၏အဓိကကျောထောက်နောက်ခံ ဗျာဒိတ်တော်</a:t>
            </a:r>
            <a:endParaRPr lang="en-US" sz="1800" i="1" dirty="0">
              <a:solidFill>
                <a:srgbClr val="FFFF39"/>
              </a:solidFill>
              <a:latin typeface="Pyidaungsu" panose="020B0502040204020203" pitchFamily="34" charset="0"/>
              <a:cs typeface="Pyidaungsu" panose="020B0502040204020203" pitchFamily="34" charset="0"/>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05" name="Rectangle 33"/>
          <p:cNvSpPr>
            <a:spLocks noChangeArrowheads="1"/>
          </p:cNvSpPr>
          <p:nvPr/>
        </p:nvSpPr>
        <p:spPr bwMode="auto">
          <a:xfrm>
            <a:off x="2417763" y="4551363"/>
            <a:ext cx="5527675" cy="366767"/>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defRPr/>
            </a:pPr>
            <a:r>
              <a:rPr lang="my-MM" sz="1800" i="1" dirty="0">
                <a:solidFill>
                  <a:schemeClr val="folHlink"/>
                </a:solidFill>
                <a:latin typeface="Pyidaungsu" panose="020B0502040204020203" pitchFamily="34" charset="0"/>
                <a:ea typeface="+mn-ea"/>
                <a:cs typeface="Pyidaungsu" panose="020B0502040204020203" pitchFamily="34" charset="0"/>
              </a:rPr>
              <a:t> ပဋိညာဉ်အစိတ်အပိုင်းအကျယ်တဝင့်ဖွင့်ပြချက်</a:t>
            </a:r>
            <a:endParaRPr lang="en-US" i="1" dirty="0">
              <a:solidFill>
                <a:schemeClr val="folHlink"/>
              </a:solidFill>
              <a:latin typeface="Pyidaungsu" panose="020B0502040204020203" pitchFamily="34" charset="0"/>
              <a:ea typeface="+mn-ea"/>
              <a:cs typeface="Pyidaungsu" panose="020B0502040204020203" pitchFamily="34" charset="0"/>
            </a:endParaRPr>
          </a:p>
        </p:txBody>
      </p:sp>
      <p:sp>
        <p:nvSpPr>
          <p:cNvPr id="515106" name="Rectangle 34"/>
          <p:cNvSpPr>
            <a:spLocks noChangeArrowheads="1"/>
          </p:cNvSpPr>
          <p:nvPr/>
        </p:nvSpPr>
        <p:spPr bwMode="auto">
          <a:xfrm>
            <a:off x="790575" y="2443163"/>
            <a:ext cx="2198688"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chemeClr val="folHlink"/>
                </a:solidFill>
                <a:latin typeface="WinInnwa" charset="0"/>
              </a:rPr>
              <a:t> </a:t>
            </a:r>
            <a:r>
              <a:rPr lang="my-MM" sz="2000" i="1" dirty="0">
                <a:solidFill>
                  <a:schemeClr val="folHlink"/>
                </a:solidFill>
                <a:latin typeface="Pyidaungsu" panose="020B0502040204020203" pitchFamily="34" charset="0"/>
                <a:cs typeface="Pyidaungsu" panose="020B0502040204020203" pitchFamily="34" charset="0"/>
              </a:rPr>
              <a:t>ထာဝရ</a:t>
            </a:r>
          </a:p>
          <a:p>
            <a:r>
              <a:rPr lang="my-MM" sz="2000" i="1" dirty="0">
                <a:latin typeface="Pyidaungsu" panose="020B0502040204020203" pitchFamily="34" charset="0"/>
                <a:cs typeface="Pyidaungsu" panose="020B0502040204020203" pitchFamily="34" charset="0"/>
              </a:rPr>
              <a:t>ကမ္ဘာ ၁၃း၁၅</a:t>
            </a:r>
            <a:endParaRPr lang="en-US" sz="2000" i="1" dirty="0">
              <a:latin typeface="Pyidaungsu" panose="020B0502040204020203" pitchFamily="34" charset="0"/>
              <a:cs typeface="Pyidaungsu" panose="020B0502040204020203" pitchFamily="34" charset="0"/>
            </a:endParaRPr>
          </a:p>
        </p:txBody>
      </p:sp>
      <p:sp>
        <p:nvSpPr>
          <p:cNvPr id="515107" name="Rectangle 35"/>
          <p:cNvSpPr>
            <a:spLocks noChangeArrowheads="1"/>
          </p:cNvSpPr>
          <p:nvPr/>
        </p:nvSpPr>
        <p:spPr bwMode="auto">
          <a:xfrm>
            <a:off x="3635375" y="2422525"/>
            <a:ext cx="2195513"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chemeClr val="folHlink"/>
                </a:solidFill>
                <a:latin typeface="WinInnwa" charset="0"/>
              </a:rPr>
              <a:t> </a:t>
            </a:r>
            <a:r>
              <a:rPr lang="my-MM" sz="2000" i="1" dirty="0">
                <a:solidFill>
                  <a:schemeClr val="folHlink"/>
                </a:solidFill>
                <a:latin typeface="Pyidaungsu" panose="020B0502040204020203" pitchFamily="34" charset="0"/>
                <a:cs typeface="Pyidaungsu" panose="020B0502040204020203" pitchFamily="34" charset="0"/>
              </a:rPr>
              <a:t>လက်တွေ့</a:t>
            </a:r>
          </a:p>
          <a:p>
            <a:r>
              <a:rPr lang="my-MM" sz="2000" i="1" dirty="0">
                <a:latin typeface="Pyidaungsu" panose="020B0502040204020203" pitchFamily="34" charset="0"/>
                <a:cs typeface="Pyidaungsu" panose="020B0502040204020203" pitchFamily="34" charset="0"/>
              </a:rPr>
              <a:t>ကမ္ဘာ ၁၃း၁၅</a:t>
            </a:r>
          </a:p>
        </p:txBody>
      </p:sp>
      <p:sp>
        <p:nvSpPr>
          <p:cNvPr id="515108" name="Rectangle 36"/>
          <p:cNvSpPr>
            <a:spLocks noChangeArrowheads="1"/>
          </p:cNvSpPr>
          <p:nvPr/>
        </p:nvSpPr>
        <p:spPr bwMode="auto">
          <a:xfrm>
            <a:off x="6484938" y="2417763"/>
            <a:ext cx="2103437"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chemeClr val="folHlink"/>
                </a:solidFill>
                <a:latin typeface="WinInnwa" charset="0"/>
              </a:rPr>
              <a:t> </a:t>
            </a:r>
            <a:r>
              <a:rPr lang="en-US" sz="2000" i="1" dirty="0">
                <a:solidFill>
                  <a:schemeClr val="folHlink"/>
                </a:solidFill>
                <a:latin typeface="Pyidaungsu" panose="020B0502040204020203" pitchFamily="34" charset="0"/>
                <a:cs typeface="Pyidaungsu" panose="020B0502040204020203" pitchFamily="34" charset="0"/>
              </a:rPr>
              <a:t>ခြွ</a:t>
            </a:r>
            <a:r>
              <a:rPr lang="en-US" sz="2000" i="1" dirty="0" err="1">
                <a:solidFill>
                  <a:schemeClr val="folHlink"/>
                </a:solidFill>
                <a:latin typeface="Pyidaungsu" panose="020B0502040204020203" pitchFamily="34" charset="0"/>
                <a:cs typeface="Pyidaungsu" panose="020B0502040204020203" pitchFamily="34" charset="0"/>
              </a:rPr>
              <a:t>င်း</a:t>
            </a:r>
            <a:r>
              <a:rPr lang="my-MM" sz="2000" i="1" dirty="0">
                <a:solidFill>
                  <a:schemeClr val="folHlink"/>
                </a:solidFill>
                <a:latin typeface="Pyidaungsu" panose="020B0502040204020203" pitchFamily="34" charset="0"/>
                <a:cs typeface="Pyidaungsu" panose="020B0502040204020203" pitchFamily="34" charset="0"/>
              </a:rPr>
              <a:t>ချက်မရှိ</a:t>
            </a:r>
          </a:p>
          <a:p>
            <a:r>
              <a:rPr lang="my-MM" sz="2000" i="1" dirty="0">
                <a:latin typeface="Pyidaungsu" panose="020B0502040204020203" pitchFamily="34" charset="0"/>
                <a:cs typeface="Pyidaungsu" panose="020B0502040204020203" pitchFamily="34" charset="0"/>
              </a:rPr>
              <a:t>ကမ္ဘာ ၁၅း၉-၁၈</a:t>
            </a:r>
            <a:endParaRPr lang="en-US" sz="2000" i="1" dirty="0">
              <a:latin typeface="Pyidaungsu" panose="020B0502040204020203" pitchFamily="34" charset="0"/>
              <a:cs typeface="Pyidaungsu" panose="020B0502040204020203" pitchFamily="34" charset="0"/>
            </a:endParaRPr>
          </a:p>
        </p:txBody>
      </p:sp>
      <p:sp>
        <p:nvSpPr>
          <p:cNvPr id="30745" name="Text Box 43"/>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15116" name="Rectangle 44"/>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15119" name="Rectangle 47"/>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18</a:t>
            </a:r>
          </a:p>
        </p:txBody>
      </p:sp>
      <p:sp>
        <p:nvSpPr>
          <p:cNvPr id="30748" name="Text Box 49"/>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15122" name="Rectangle 50"/>
          <p:cNvSpPr>
            <a:spLocks noChangeArrowheads="1"/>
          </p:cNvSpPr>
          <p:nvPr/>
        </p:nvSpPr>
        <p:spPr bwMode="auto">
          <a:xfrm>
            <a:off x="7567613" y="6515100"/>
            <a:ext cx="493712"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7.2.05B.</a:t>
            </a:r>
          </a:p>
        </p:txBody>
      </p:sp>
      <p:sp>
        <p:nvSpPr>
          <p:cNvPr id="515124" name="Rectangle 52"/>
          <p:cNvSpPr>
            <a:spLocks noChangeArrowheads="1"/>
          </p:cNvSpPr>
          <p:nvPr/>
        </p:nvSpPr>
        <p:spPr bwMode="auto">
          <a:xfrm>
            <a:off x="496888" y="5265738"/>
            <a:ext cx="1935162" cy="828432"/>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latin typeface="WinInnwa" pitchFamily="2" charset="0"/>
                <a:ea typeface="+mn-ea"/>
              </a:rPr>
              <a:t>   </a:t>
            </a:r>
            <a:r>
              <a:rPr lang="my-MM" sz="2000" dirty="0">
                <a:latin typeface="Pyidaungsu" panose="020B0502040204020203" pitchFamily="34" charset="0"/>
                <a:ea typeface="+mn-ea"/>
                <a:cs typeface="Pyidaungsu" panose="020B0502040204020203" pitchFamily="34" charset="0"/>
              </a:rPr>
              <a:t>နယ်မြေ</a:t>
            </a:r>
          </a:p>
          <a:p>
            <a:pPr>
              <a:defRPr/>
            </a:pPr>
            <a:r>
              <a:rPr lang="my-MM" sz="2000" dirty="0">
                <a:latin typeface="Pyidaungsu" panose="020B0502040204020203" pitchFamily="34" charset="0"/>
                <a:ea typeface="+mn-ea"/>
                <a:cs typeface="Pyidaungsu" panose="020B0502040204020203" pitchFamily="34" charset="0"/>
              </a:rPr>
              <a:t>တရား ၃ဝး၁-၁ဝ</a:t>
            </a:r>
            <a:endParaRPr lang="en-US" sz="1800" dirty="0">
              <a:latin typeface="Pyidaungsu" panose="020B0502040204020203" pitchFamily="34" charset="0"/>
              <a:ea typeface="+mn-ea"/>
              <a:cs typeface="Pyidaungsu" panose="020B0502040204020203" pitchFamily="34" charset="0"/>
            </a:endParaRPr>
          </a:p>
        </p:txBody>
      </p:sp>
      <p:sp>
        <p:nvSpPr>
          <p:cNvPr id="515125" name="Rectangle 53"/>
          <p:cNvSpPr>
            <a:spLocks noChangeArrowheads="1"/>
          </p:cNvSpPr>
          <p:nvPr/>
        </p:nvSpPr>
        <p:spPr bwMode="auto">
          <a:xfrm>
            <a:off x="735013" y="5708650"/>
            <a:ext cx="1852612"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Win Innwa" pitchFamily="2" charset="0"/>
                <a:ea typeface="+mn-ea"/>
              </a:rPr>
              <a:t> </a:t>
            </a:r>
          </a:p>
        </p:txBody>
      </p:sp>
      <p:sp>
        <p:nvSpPr>
          <p:cNvPr id="515126" name="Rectangle 54"/>
          <p:cNvSpPr>
            <a:spLocks noChangeArrowheads="1"/>
          </p:cNvSpPr>
          <p:nvPr/>
        </p:nvSpPr>
        <p:spPr bwMode="auto">
          <a:xfrm>
            <a:off x="3751263" y="5162550"/>
            <a:ext cx="1741487" cy="643766"/>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defRPr/>
            </a:pPr>
            <a:r>
              <a:rPr lang="my-MM" sz="1800" dirty="0">
                <a:latin typeface="Pyidaungsu" panose="020B0502040204020203" pitchFamily="34" charset="0"/>
                <a:ea typeface="+mn-ea"/>
                <a:cs typeface="Pyidaungsu" panose="020B0502040204020203" pitchFamily="34" charset="0"/>
              </a:rPr>
              <a:t>ဒါဝိဒ်</a:t>
            </a:r>
          </a:p>
          <a:p>
            <a:pPr algn="ctr">
              <a:defRPr/>
            </a:pPr>
            <a:r>
              <a:rPr lang="my-MM" sz="1800" dirty="0">
                <a:latin typeface="Pyidaungsu" panose="020B0502040204020203" pitchFamily="34" charset="0"/>
                <a:ea typeface="+mn-ea"/>
                <a:cs typeface="Pyidaungsu" panose="020B0502040204020203" pitchFamily="34" charset="0"/>
              </a:rPr>
              <a:t> ၂ရာ ရး၄-၁၆</a:t>
            </a:r>
            <a:endParaRPr lang="en-US" sz="1800" dirty="0">
              <a:latin typeface="Pyidaungsu" panose="020B0502040204020203" pitchFamily="34" charset="0"/>
              <a:ea typeface="+mn-ea"/>
              <a:cs typeface="Pyidaungsu" panose="020B0502040204020203" pitchFamily="34" charset="0"/>
            </a:endParaRPr>
          </a:p>
        </p:txBody>
      </p:sp>
      <p:grpSp>
        <p:nvGrpSpPr>
          <p:cNvPr id="30753"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515135" name="AutoShape 63"/>
          <p:cNvSpPr>
            <a:spLocks noChangeArrowheads="1"/>
          </p:cNvSpPr>
          <p:nvPr/>
        </p:nvSpPr>
        <p:spPr bwMode="auto">
          <a:xfrm>
            <a:off x="3573463" y="5091113"/>
            <a:ext cx="2044700" cy="946150"/>
          </a:xfrm>
          <a:prstGeom prst="roundRect">
            <a:avLst>
              <a:gd name="adj" fmla="val 16667"/>
            </a:avLst>
          </a:prstGeom>
          <a:noFill/>
          <a:ln w="76200">
            <a:solidFill>
              <a:srgbClr val="EF1F1D"/>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dissolve">
                                      <p:cBhvr>
                                        <p:cTn id="7" dur="500"/>
                                        <p:tgtEl>
                                          <p:spTgt spid="51510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dissolve">
                                      <p:cBhvr>
                                        <p:cTn id="11" dur="500"/>
                                        <p:tgtEl>
                                          <p:spTgt spid="515126"/>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0"/>
                                  </p:stCondLst>
                                  <p:childTnLst>
                                    <p:set>
                                      <p:cBhvr>
                                        <p:cTn id="14" dur="1" fill="hold">
                                          <p:stCondLst>
                                            <p:cond delay="0"/>
                                          </p:stCondLst>
                                        </p:cTn>
                                        <p:tgtEl>
                                          <p:spTgt spid="515135"/>
                                        </p:tgtEl>
                                        <p:attrNameLst>
                                          <p:attrName>style.visibility</p:attrName>
                                        </p:attrNameLst>
                                      </p:cBhvr>
                                      <p:to>
                                        <p:strVal val="visible"/>
                                      </p:to>
                                    </p:set>
                                    <p:anim calcmode="lin" valueType="num">
                                      <p:cBhvr>
                                        <p:cTn id="15" dur="500" fill="hold"/>
                                        <p:tgtEl>
                                          <p:spTgt spid="515135"/>
                                        </p:tgtEl>
                                        <p:attrNameLst>
                                          <p:attrName>ppt_w</p:attrName>
                                        </p:attrNameLst>
                                      </p:cBhvr>
                                      <p:tavLst>
                                        <p:tav tm="0">
                                          <p:val>
                                            <p:fltVal val="0"/>
                                          </p:val>
                                        </p:tav>
                                        <p:tav tm="100000">
                                          <p:val>
                                            <p:strVal val="#ppt_w"/>
                                          </p:val>
                                        </p:tav>
                                      </p:tavLst>
                                    </p:anim>
                                    <p:anim calcmode="lin" valueType="num">
                                      <p:cBhvr>
                                        <p:cTn id="16" dur="500" fill="hold"/>
                                        <p:tgtEl>
                                          <p:spTgt spid="515135"/>
                                        </p:tgtEl>
                                        <p:attrNameLst>
                                          <p:attrName>ppt_h</p:attrName>
                                        </p:attrNameLst>
                                      </p:cBhvr>
                                      <p:tavLst>
                                        <p:tav tm="0">
                                          <p:val>
                                            <p:fltVal val="0"/>
                                          </p:val>
                                        </p:tav>
                                        <p:tav tm="100000">
                                          <p:val>
                                            <p:strVal val="#ppt_h"/>
                                          </p:val>
                                        </p:tav>
                                      </p:tavLst>
                                    </p:anim>
                                    <p:anim calcmode="lin" valueType="num">
                                      <p:cBhvr>
                                        <p:cTn id="17" dur="500" fill="hold"/>
                                        <p:tgtEl>
                                          <p:spTgt spid="515135"/>
                                        </p:tgtEl>
                                        <p:attrNameLst>
                                          <p:attrName>ppt_x</p:attrName>
                                        </p:attrNameLst>
                                      </p:cBhvr>
                                      <p:tavLst>
                                        <p:tav tm="0">
                                          <p:val>
                                            <p:fltVal val="0.5"/>
                                          </p:val>
                                        </p:tav>
                                        <p:tav tm="100000">
                                          <p:val>
                                            <p:strVal val="#ppt_x"/>
                                          </p:val>
                                        </p:tav>
                                      </p:tavLst>
                                    </p:anim>
                                    <p:anim calcmode="lin" valueType="num">
                                      <p:cBhvr>
                                        <p:cTn id="18" dur="500" fill="hold"/>
                                        <p:tgtEl>
                                          <p:spTgt spid="5151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Win Innwa" pitchFamily="2" charset="0"/>
              <a:ea typeface="+mn-ea"/>
            </a:endParaRPr>
          </a:p>
        </p:txBody>
      </p:sp>
      <p:sp>
        <p:nvSpPr>
          <p:cNvPr id="52226" name="Rectangle 2"/>
          <p:cNvSpPr>
            <a:spLocks noChangeArrowheads="1"/>
          </p:cNvSpPr>
          <p:nvPr/>
        </p:nvSpPr>
        <p:spPr bwMode="auto">
          <a:xfrm>
            <a:off x="241300" y="3903663"/>
            <a:ext cx="8740775" cy="2582758"/>
          </a:xfrm>
          <a:prstGeom prst="rect">
            <a:avLst/>
          </a:prstGeom>
          <a:noFill/>
          <a:ln w="50800">
            <a:noFill/>
            <a:miter lim="800000"/>
            <a:headEnd/>
            <a:tailEnd/>
          </a:ln>
          <a:effectLst>
            <a:outerShdw dist="71842" dir="2700000" algn="ctr" rotWithShape="0">
              <a:schemeClr val="bg2"/>
            </a:outerShdw>
          </a:effectLst>
        </p:spPr>
        <p:txBody>
          <a:bodyPr lIns="90487" tIns="44450" rIns="90487" bIns="44450">
            <a:spAutoFit/>
          </a:bodyPr>
          <a:lstStyle/>
          <a:p>
            <a:pPr>
              <a:lnSpc>
                <a:spcPct val="150000"/>
              </a:lnSpc>
              <a:defRPr/>
            </a:pPr>
            <a:r>
              <a:rPr lang="en-US" sz="3600" dirty="0">
                <a:latin typeface="WinInnwa" pitchFamily="2" charset="0"/>
                <a:ea typeface="+mn-ea"/>
              </a:rPr>
              <a:t>                            </a:t>
            </a:r>
            <a:r>
              <a:rPr lang="my-MM" sz="2400" dirty="0">
                <a:latin typeface="Pyidaungsu" panose="020B0502040204020203" pitchFamily="34" charset="0"/>
                <a:ea typeface="+mn-ea"/>
                <a:cs typeface="Pyidaungsu" panose="020B0502040204020203" pitchFamily="34" charset="0"/>
              </a:rPr>
              <a:t>၁ရာ ၇ း ၁၆၊                                   	သင့်အမျိုးအနွယ်နှင့် သင့်နိုင်ငံသည်ငါ့ရှေ့မှာ</a:t>
            </a:r>
            <a:r>
              <a:rPr lang="my-MM" sz="2400" dirty="0">
                <a:solidFill>
                  <a:srgbClr val="00B050"/>
                </a:solidFill>
                <a:latin typeface="Pyidaungsu" panose="020B0502040204020203" pitchFamily="34" charset="0"/>
                <a:ea typeface="+mn-ea"/>
                <a:cs typeface="Pyidaungsu" panose="020B0502040204020203" pitchFamily="34" charset="0"/>
              </a:rPr>
              <a:t>အစဉ်အမြဲ</a:t>
            </a:r>
          </a:p>
          <a:p>
            <a:pPr>
              <a:lnSpc>
                <a:spcPct val="150000"/>
              </a:lnSpc>
              <a:defRPr/>
            </a:pPr>
            <a:r>
              <a:rPr lang="my-MM" sz="2400" dirty="0">
                <a:latin typeface="Pyidaungsu" panose="020B0502040204020203" pitchFamily="34" charset="0"/>
                <a:ea typeface="+mn-ea"/>
                <a:cs typeface="Pyidaungsu" panose="020B0502040204020203" pitchFamily="34" charset="0"/>
              </a:rPr>
              <a:t>တည်လိမ့်မည်၊သင့်ရာဇပလ</a:t>
            </a:r>
            <a:r>
              <a:rPr lang="en-US" sz="2400" dirty="0">
                <a:latin typeface="Pyidaungsu" panose="020B0502040204020203" pitchFamily="34" charset="0"/>
                <a:ea typeface="+mn-ea"/>
                <a:cs typeface="Pyidaungsu" panose="020B0502040204020203" pitchFamily="34" charset="0"/>
              </a:rPr>
              <a:t>္လ</a:t>
            </a:r>
            <a:r>
              <a:rPr lang="my-MM" sz="2400" dirty="0">
                <a:latin typeface="Pyidaungsu" panose="020B0502040204020203" pitchFamily="34" charset="0"/>
                <a:ea typeface="+mn-ea"/>
                <a:cs typeface="Pyidaungsu" panose="020B0502040204020203" pitchFamily="34" charset="0"/>
              </a:rPr>
              <a:t>င်သည်လည်း </a:t>
            </a:r>
            <a:r>
              <a:rPr lang="my-MM" sz="2400" dirty="0">
                <a:solidFill>
                  <a:srgbClr val="00B050"/>
                </a:solidFill>
                <a:latin typeface="Pyidaungsu" panose="020B0502040204020203" pitchFamily="34" charset="0"/>
                <a:ea typeface="+mn-ea"/>
                <a:cs typeface="Pyidaungsu" panose="020B0502040204020203" pitchFamily="34" charset="0"/>
              </a:rPr>
              <a:t>အစဉ်အမြဲ</a:t>
            </a:r>
            <a:r>
              <a:rPr lang="my-MM" sz="2400" dirty="0">
                <a:latin typeface="Pyidaungsu" panose="020B0502040204020203" pitchFamily="34" charset="0"/>
                <a:ea typeface="+mn-ea"/>
                <a:cs typeface="Pyidaungsu" panose="020B0502040204020203" pitchFamily="34" charset="0"/>
              </a:rPr>
              <a:t>တည်လိမ့်မည်</a:t>
            </a:r>
          </a:p>
          <a:p>
            <a:pPr>
              <a:lnSpc>
                <a:spcPct val="150000"/>
              </a:lnSpc>
              <a:defRPr/>
            </a:pPr>
            <a:r>
              <a:rPr lang="my-MM" sz="2400" dirty="0">
                <a:latin typeface="Pyidaungsu" panose="020B0502040204020203" pitchFamily="34" charset="0"/>
                <a:ea typeface="+mn-ea"/>
                <a:cs typeface="Pyidaungsu" panose="020B0502040204020203" pitchFamily="34" charset="0"/>
              </a:rPr>
              <a:t>ဟု ငါ့ကျွန်ဒါဝိဒ်အားပြောလော့ဟု မိန့်တော်မူ၊</a:t>
            </a:r>
            <a:endParaRPr lang="en-US" sz="2000" dirty="0">
              <a:latin typeface="Pyidaungsu" panose="020B0502040204020203" pitchFamily="34" charset="0"/>
              <a:ea typeface="+mn-ea"/>
              <a:cs typeface="Pyidaungsu" panose="020B0502040204020203" pitchFamily="34"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Win Innwa" pitchFamily="2" charset="0"/>
                <a:ea typeface="+mn-ea"/>
              </a:rPr>
              <a:t>                            </a:t>
            </a:r>
          </a:p>
        </p:txBody>
      </p:sp>
      <p:sp>
        <p:nvSpPr>
          <p:cNvPr id="52228" name="Rectangle 4"/>
          <p:cNvSpPr>
            <a:spLocks noChangeArrowheads="1"/>
          </p:cNvSpPr>
          <p:nvPr/>
        </p:nvSpPr>
        <p:spPr bwMode="auto">
          <a:xfrm>
            <a:off x="1128713" y="1897063"/>
            <a:ext cx="7177087" cy="10953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spcBef>
                <a:spcPct val="50000"/>
              </a:spcBef>
              <a:defRPr/>
            </a:pPr>
            <a:r>
              <a:rPr lang="en-US" sz="6600" i="1" dirty="0">
                <a:latin typeface="WinInnwa" pitchFamily="2" charset="0"/>
                <a:ea typeface="+mn-ea"/>
              </a:rPr>
              <a:t> </a:t>
            </a:r>
            <a:r>
              <a:rPr lang="my-MM" sz="5400" i="1" dirty="0">
                <a:latin typeface="Pyidaungsu" panose="020B0502040204020203" pitchFamily="34" charset="0"/>
                <a:ea typeface="+mn-ea"/>
                <a:cs typeface="Pyidaungsu" panose="020B0502040204020203" pitchFamily="34" charset="0"/>
              </a:rPr>
              <a:t>ဒါဝိဒ်ပဋိညာဉ်</a:t>
            </a:r>
            <a:endParaRPr lang="en-US" sz="5400" i="1" dirty="0">
              <a:latin typeface="Pyidaungsu" panose="020B0502040204020203" pitchFamily="34" charset="0"/>
              <a:ea typeface="+mn-ea"/>
              <a:cs typeface="Pyidaungsu" panose="020B0502040204020203" pitchFamily="34" charset="0"/>
            </a:endParaRPr>
          </a:p>
        </p:txBody>
      </p:sp>
      <p:sp>
        <p:nvSpPr>
          <p:cNvPr id="52229" name="Oval 5"/>
          <p:cNvSpPr>
            <a:spLocks noChangeArrowheads="1"/>
          </p:cNvSpPr>
          <p:nvPr/>
        </p:nvSpPr>
        <p:spPr bwMode="auto">
          <a:xfrm>
            <a:off x="1414462" y="4640867"/>
            <a:ext cx="2246313" cy="639763"/>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2230" name="Oval 6"/>
          <p:cNvSpPr>
            <a:spLocks noChangeArrowheads="1"/>
          </p:cNvSpPr>
          <p:nvPr/>
        </p:nvSpPr>
        <p:spPr bwMode="auto">
          <a:xfrm>
            <a:off x="3781425" y="4713892"/>
            <a:ext cx="1185863" cy="566738"/>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2231" name="Oval 7"/>
          <p:cNvSpPr>
            <a:spLocks noChangeArrowheads="1"/>
          </p:cNvSpPr>
          <p:nvPr/>
        </p:nvSpPr>
        <p:spPr bwMode="auto">
          <a:xfrm>
            <a:off x="2109787" y="5197286"/>
            <a:ext cx="2246313" cy="639763"/>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1754" name="Text Box 15"/>
          <p:cNvSpPr txBox="1">
            <a:spLocks noChangeArrowheads="1"/>
          </p:cNvSpPr>
          <p:nvPr/>
        </p:nvSpPr>
        <p:spPr bwMode="auto">
          <a:xfrm>
            <a:off x="8470900" y="52022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31755" name="Text Box 1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2241" name="Rectangle 17"/>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2244" name="Rectangle 20"/>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19</a:t>
            </a:r>
          </a:p>
        </p:txBody>
      </p:sp>
      <p:sp>
        <p:nvSpPr>
          <p:cNvPr id="31758" name="Text Box 22"/>
          <p:cNvSpPr txBox="1">
            <a:spLocks noChangeArrowheads="1"/>
          </p:cNvSpPr>
          <p:nvPr/>
        </p:nvSpPr>
        <p:spPr bwMode="auto">
          <a:xfrm>
            <a:off x="8731250" y="6403975"/>
            <a:ext cx="2873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6</a:t>
            </a:r>
          </a:p>
        </p:txBody>
      </p:sp>
      <p:sp>
        <p:nvSpPr>
          <p:cNvPr id="31759" name="Text Box 24"/>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2249" name="Rectangle 25"/>
          <p:cNvSpPr>
            <a:spLocks noChangeArrowheads="1"/>
          </p:cNvSpPr>
          <p:nvPr/>
        </p:nvSpPr>
        <p:spPr bwMode="auto">
          <a:xfrm>
            <a:off x="7567613" y="6515100"/>
            <a:ext cx="501650"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8.0.05B.</a:t>
            </a:r>
          </a:p>
        </p:txBody>
      </p:sp>
      <p:sp>
        <p:nvSpPr>
          <p:cNvPr id="52250" name="Text Box 26"/>
          <p:cNvSpPr txBox="1">
            <a:spLocks noChangeArrowheads="1"/>
          </p:cNvSpPr>
          <p:nvPr/>
        </p:nvSpPr>
        <p:spPr bwMode="auto">
          <a:xfrm>
            <a:off x="1562100" y="2941638"/>
            <a:ext cx="5988050" cy="76200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4400" i="1" dirty="0">
                <a:solidFill>
                  <a:srgbClr val="99CCFF"/>
                </a:solidFill>
                <a:latin typeface="WinInnwa" pitchFamily="2" charset="0"/>
                <a:ea typeface="+mn-ea"/>
              </a:rPr>
              <a:t> </a:t>
            </a:r>
            <a:r>
              <a:rPr lang="en-US" sz="3600" i="1" dirty="0" err="1">
                <a:solidFill>
                  <a:srgbClr val="99CCFF"/>
                </a:solidFill>
                <a:latin typeface="Pyidaungsu" panose="020B0502040204020203" pitchFamily="34" charset="0"/>
                <a:ea typeface="+mn-ea"/>
                <a:cs typeface="Pyidaungsu" panose="020B0502040204020203" pitchFamily="34" charset="0"/>
              </a:rPr>
              <a:t>အာမခံချက်သုံးချက</a:t>
            </a:r>
            <a:r>
              <a:rPr lang="en-US" sz="3600" i="1" dirty="0">
                <a:solidFill>
                  <a:srgbClr val="99CCFF"/>
                </a:solidFill>
                <a:latin typeface="Pyidaungsu" panose="020B0502040204020203" pitchFamily="34" charset="0"/>
                <a:ea typeface="+mn-ea"/>
                <a:cs typeface="Pyidaungsu" panose="020B0502040204020203" pitchFamily="34" charset="0"/>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dissolve">
                                      <p:cBhvr>
                                        <p:cTn id="7" dur="500"/>
                                        <p:tgtEl>
                                          <p:spTgt spid="5225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dissolve">
                                      <p:cBhvr>
                                        <p:cTn id="26" dur="5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dissolve">
                                      <p:cBhvr>
                                        <p:cTn id="31" dur="5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dissolve">
                                      <p:cBhvr>
                                        <p:cTn id="36" dur="5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dissolve">
                                      <p:cBhvr>
                                        <p:cTn id="41"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5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ea typeface="+mn-ea"/>
              </a:rPr>
              <a:t>                            </a:t>
            </a:r>
          </a:p>
        </p:txBody>
      </p:sp>
      <p:sp>
        <p:nvSpPr>
          <p:cNvPr id="32772" name="Text Box 1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2773" name="Text Box 19"/>
          <p:cNvSpPr txBox="1">
            <a:spLocks noChangeArrowheads="1"/>
          </p:cNvSpPr>
          <p:nvPr/>
        </p:nvSpPr>
        <p:spPr bwMode="auto">
          <a:xfrm>
            <a:off x="8882063" y="53038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endParaRPr>
          </a:p>
        </p:txBody>
      </p:sp>
      <p:grpSp>
        <p:nvGrpSpPr>
          <p:cNvPr id="32774" name="Group 23"/>
          <p:cNvGrpSpPr>
            <a:grpSpLocks/>
          </p:cNvGrpSpPr>
          <p:nvPr/>
        </p:nvGrpSpPr>
        <p:grpSpPr bwMode="auto">
          <a:xfrm>
            <a:off x="1055688" y="1028700"/>
            <a:ext cx="7716837" cy="3708400"/>
            <a:chOff x="425" y="506"/>
            <a:chExt cx="5088" cy="2988"/>
          </a:xfrm>
        </p:grpSpPr>
        <p:sp>
          <p:nvSpPr>
            <p:cNvPr id="483352" name="AutoShape 24"/>
            <p:cNvSpPr>
              <a:spLocks noChangeArrowheads="1"/>
            </p:cNvSpPr>
            <p:nvPr/>
          </p:nvSpPr>
          <p:spPr bwMode="auto">
            <a:xfrm>
              <a:off x="425" y="506"/>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32781" name="Text Box 25"/>
            <p:cNvSpPr txBox="1">
              <a:spLocks noChangeArrowheads="1"/>
            </p:cNvSpPr>
            <p:nvPr/>
          </p:nvSpPr>
          <p:spPr bwMode="auto">
            <a:xfrm>
              <a:off x="524" y="746"/>
              <a:ext cx="4838" cy="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5400" i="1">
                <a:solidFill>
                  <a:schemeClr val="bg2"/>
                </a:solidFill>
                <a:latin typeface="Helvetica" charset="0"/>
              </a:endParaRPr>
            </a:p>
          </p:txBody>
        </p:sp>
        <p:sp>
          <p:nvSpPr>
            <p:cNvPr id="32782" name="Text Box 26"/>
            <p:cNvSpPr txBox="1">
              <a:spLocks noChangeArrowheads="1"/>
            </p:cNvSpPr>
            <p:nvPr/>
          </p:nvSpPr>
          <p:spPr bwMode="auto">
            <a:xfrm>
              <a:off x="469" y="683"/>
              <a:ext cx="4838" cy="2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my-MM" sz="4400" i="1" dirty="0">
                  <a:solidFill>
                    <a:schemeClr val="folHlink"/>
                  </a:solidFill>
                  <a:latin typeface="Pyidaungsu" panose="020B0502040204020203" pitchFamily="34" charset="0"/>
                  <a:cs typeface="Pyidaungsu" panose="020B0502040204020203" pitchFamily="34" charset="0"/>
                </a:rPr>
                <a:t>ထို့ကြောင့် မေးသင့်သည့်မေးခွန်းမှာ ဒါဝိဒ်မင်း၏ ရာဇပလ္လင်ပေါ်တွင် အဘယ်သူထိုင်မည်နည်းဟူ၍ ဖြစ်သည်။</a:t>
              </a:r>
              <a:endParaRPr lang="en-US" sz="4000" i="1" dirty="0">
                <a:solidFill>
                  <a:schemeClr val="folHlink"/>
                </a:solidFill>
                <a:latin typeface="Pyidaungsu" panose="020B0502040204020203" pitchFamily="34" charset="0"/>
                <a:cs typeface="Pyidaungsu" panose="020B0502040204020203" pitchFamily="34" charset="0"/>
              </a:endParaRPr>
            </a:p>
          </p:txBody>
        </p:sp>
      </p:grpSp>
      <p:sp>
        <p:nvSpPr>
          <p:cNvPr id="32775" name="Text Box 2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483359" name="Rectangle 31"/>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20</a:t>
            </a:r>
          </a:p>
        </p:txBody>
      </p:sp>
      <p:sp>
        <p:nvSpPr>
          <p:cNvPr id="32778" name="Text Box 34"/>
          <p:cNvSpPr txBox="1">
            <a:spLocks noChangeArrowheads="1"/>
          </p:cNvSpPr>
          <p:nvPr/>
        </p:nvSpPr>
        <p:spPr bwMode="auto">
          <a:xfrm>
            <a:off x="471488" y="654526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483363" name="Rectangle 35"/>
          <p:cNvSpPr>
            <a:spLocks noChangeArrowheads="1"/>
          </p:cNvSpPr>
          <p:nvPr/>
        </p:nvSpPr>
        <p:spPr bwMode="auto">
          <a:xfrm>
            <a:off x="7567613" y="6515100"/>
            <a:ext cx="717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8.0.05B.</a:t>
            </a:r>
          </a:p>
        </p:txBody>
      </p:sp>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7"/>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400" name="Rectangle 8"/>
          <p:cNvSpPr>
            <a:spLocks noChangeArrowheads="1"/>
          </p:cNvSpPr>
          <p:nvPr/>
        </p:nvSpPr>
        <p:spPr bwMode="auto">
          <a:xfrm>
            <a:off x="377825" y="4445000"/>
            <a:ext cx="8255000" cy="805349"/>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6000" i="1" dirty="0">
                <a:latin typeface="WinInnwa" pitchFamily="2" charset="0"/>
                <a:ea typeface="+mn-ea"/>
              </a:rPr>
              <a:t> </a:t>
            </a:r>
            <a:r>
              <a:rPr lang="en-US" sz="4800" i="1" dirty="0" err="1">
                <a:latin typeface="Pyidaungsu" panose="020B0502040204020203" pitchFamily="34" charset="0"/>
                <a:ea typeface="+mn-ea"/>
                <a:cs typeface="Pyidaungsu" panose="020B0502040204020203" pitchFamily="34" charset="0"/>
              </a:rPr>
              <a:t>ဒါဝိဒ်မင်းဆက</a:t>
            </a:r>
            <a:r>
              <a:rPr lang="en-US" sz="4800" i="1" dirty="0">
                <a:latin typeface="Pyidaungsu" panose="020B0502040204020203" pitchFamily="34" charset="0"/>
                <a:ea typeface="+mn-ea"/>
                <a:cs typeface="Pyidaungsu" panose="020B0502040204020203" pitchFamily="34" charset="0"/>
              </a:rPr>
              <a:t>်</a:t>
            </a:r>
          </a:p>
        </p:txBody>
      </p:sp>
      <p:sp>
        <p:nvSpPr>
          <p:cNvPr id="315448" name="Rectangle 56"/>
          <p:cNvSpPr>
            <a:spLocks noChangeArrowheads="1"/>
          </p:cNvSpPr>
          <p:nvPr/>
        </p:nvSpPr>
        <p:spPr bwMode="auto">
          <a:xfrm>
            <a:off x="398463" y="5380038"/>
            <a:ext cx="8255000" cy="3760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400" i="1" dirty="0">
                <a:solidFill>
                  <a:srgbClr val="99CCFF"/>
                </a:solidFill>
                <a:latin typeface="WinInnwa" pitchFamily="2" charset="0"/>
                <a:ea typeface="+mn-ea"/>
              </a:rPr>
              <a:t> </a:t>
            </a:r>
            <a:r>
              <a:rPr lang="my-MM" sz="2400" i="1" dirty="0">
                <a:solidFill>
                  <a:srgbClr val="99CCFF"/>
                </a:solidFill>
                <a:latin typeface="Pyidaungsu" panose="020B0502040204020203" pitchFamily="34" charset="0"/>
                <a:ea typeface="+mn-ea"/>
                <a:cs typeface="Pyidaungsu" panose="020B0502040204020203" pitchFamily="34" charset="0"/>
              </a:rPr>
              <a:t>ယေရှုခရစ်တော်၏ မဟာဆွေစဉ်မျိုးဆက်ဆင်းသက်လာပုံ</a:t>
            </a:r>
            <a:endParaRPr lang="en-US" sz="2400" i="1" dirty="0">
              <a:solidFill>
                <a:srgbClr val="99CCFF"/>
              </a:solidFill>
              <a:latin typeface="Pyidaungsu" panose="020B0502040204020203" pitchFamily="34" charset="0"/>
              <a:ea typeface="+mn-ea"/>
              <a:cs typeface="Pyidaungsu" panose="020B0502040204020203" pitchFamily="34" charset="0"/>
            </a:endParaRPr>
          </a:p>
        </p:txBody>
      </p:sp>
      <p:sp>
        <p:nvSpPr>
          <p:cNvPr id="33797" name="Text Box 58"/>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Innwa" charset="0"/>
              </a:rPr>
              <a:t> </a:t>
            </a:r>
          </a:p>
        </p:txBody>
      </p:sp>
      <p:sp>
        <p:nvSpPr>
          <p:cNvPr id="33798" name="Text Box 59"/>
          <p:cNvSpPr txBox="1">
            <a:spLocks noChangeArrowheads="1"/>
          </p:cNvSpPr>
          <p:nvPr/>
        </p:nvSpPr>
        <p:spPr bwMode="auto">
          <a:xfrm>
            <a:off x="8902700" y="43894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Innwa" charset="0"/>
            </a:endParaRPr>
          </a:p>
        </p:txBody>
      </p:sp>
      <p:sp>
        <p:nvSpPr>
          <p:cNvPr id="315452" name="Text Box 60"/>
          <p:cNvSpPr txBox="1">
            <a:spLocks noChangeArrowheads="1"/>
          </p:cNvSpPr>
          <p:nvPr/>
        </p:nvSpPr>
        <p:spPr bwMode="auto">
          <a:xfrm>
            <a:off x="2247900" y="6100117"/>
            <a:ext cx="4371975" cy="461665"/>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2400" dirty="0" err="1">
                <a:solidFill>
                  <a:srgbClr val="FFFF00"/>
                </a:solidFill>
                <a:latin typeface="Pyidaungsu" panose="020B0502040204020203" pitchFamily="34" charset="0"/>
                <a:ea typeface="+mn-ea"/>
                <a:cs typeface="Pyidaungsu" panose="020B0502040204020203" pitchFamily="34" charset="0"/>
              </a:rPr>
              <a:t>သင်ထောက်ကူအမှတ</a:t>
            </a:r>
            <a:r>
              <a:rPr lang="en-US" sz="2400" dirty="0">
                <a:solidFill>
                  <a:srgbClr val="FFFF00"/>
                </a:solidFill>
                <a:latin typeface="Pyidaungsu" panose="020B0502040204020203" pitchFamily="34" charset="0"/>
                <a:ea typeface="+mn-ea"/>
                <a:cs typeface="Pyidaungsu" panose="020B0502040204020203" pitchFamily="34" charset="0"/>
              </a:rPr>
              <a:t>် - ၁၆</a:t>
            </a:r>
          </a:p>
        </p:txBody>
      </p:sp>
      <p:sp>
        <p:nvSpPr>
          <p:cNvPr id="33800" name="Text Box 61"/>
          <p:cNvSpPr txBox="1">
            <a:spLocks noChangeArrowheads="1"/>
          </p:cNvSpPr>
          <p:nvPr/>
        </p:nvSpPr>
        <p:spPr bwMode="auto">
          <a:xfrm>
            <a:off x="539750" y="6524625"/>
            <a:ext cx="2254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Innwa" charset="0"/>
              </a:rPr>
              <a:t> </a:t>
            </a:r>
          </a:p>
        </p:txBody>
      </p:sp>
      <p:sp>
        <p:nvSpPr>
          <p:cNvPr id="315454" name="Rectangle 62"/>
          <p:cNvSpPr>
            <a:spLocks noChangeArrowheads="1"/>
          </p:cNvSpPr>
          <p:nvPr/>
        </p:nvSpPr>
        <p:spPr bwMode="auto">
          <a:xfrm>
            <a:off x="8029575" y="6481763"/>
            <a:ext cx="303213"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Innwa" charset="0"/>
              </a:rPr>
              <a:t>  </a:t>
            </a:r>
          </a:p>
        </p:txBody>
      </p:sp>
      <p:sp>
        <p:nvSpPr>
          <p:cNvPr id="315457" name="Rectangle 65"/>
          <p:cNvSpPr>
            <a:spLocks noChangeArrowheads="1"/>
          </p:cNvSpPr>
          <p:nvPr/>
        </p:nvSpPr>
        <p:spPr bwMode="auto">
          <a:xfrm>
            <a:off x="8089900" y="6513513"/>
            <a:ext cx="2936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Innwa" charset="0"/>
              </a:rPr>
              <a:t>21</a:t>
            </a:r>
          </a:p>
        </p:txBody>
      </p:sp>
      <p:sp>
        <p:nvSpPr>
          <p:cNvPr id="33803" name="Text Box 68"/>
          <p:cNvSpPr txBox="1">
            <a:spLocks noChangeArrowheads="1"/>
          </p:cNvSpPr>
          <p:nvPr/>
        </p:nvSpPr>
        <p:spPr bwMode="auto">
          <a:xfrm>
            <a:off x="452438" y="6545263"/>
            <a:ext cx="4953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Innwa" charset="0"/>
              </a:rPr>
              <a:t>©2004 TBBMI</a:t>
            </a:r>
          </a:p>
        </p:txBody>
      </p:sp>
      <p:sp>
        <p:nvSpPr>
          <p:cNvPr id="315461" name="Rectangle 69"/>
          <p:cNvSpPr>
            <a:spLocks noChangeArrowheads="1"/>
          </p:cNvSpPr>
          <p:nvPr/>
        </p:nvSpPr>
        <p:spPr bwMode="auto">
          <a:xfrm>
            <a:off x="7553325" y="6515100"/>
            <a:ext cx="530225"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Innwa" charset="0"/>
              </a:rPr>
              <a:t>8.0.05B.</a:t>
            </a:r>
          </a:p>
        </p:txBody>
      </p:sp>
      <p:sp>
        <p:nvSpPr>
          <p:cNvPr id="33805" name="Text Box 70"/>
          <p:cNvSpPr txBox="1">
            <a:spLocks noChangeArrowheads="1"/>
          </p:cNvSpPr>
          <p:nvPr/>
        </p:nvSpPr>
        <p:spPr bwMode="auto">
          <a:xfrm>
            <a:off x="8728075" y="6403975"/>
            <a:ext cx="2873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Innwa" charset="0"/>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dissolve">
                                      <p:cBhvr>
                                        <p:cTn id="7" dur="500"/>
                                        <p:tgtEl>
                                          <p:spTgt spid="315452"/>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dissolve">
                                      <p:cBhvr>
                                        <p:cTn id="19" dur="5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57150" y="919114"/>
            <a:ext cx="9144000" cy="819199"/>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nSpc>
                <a:spcPct val="70000"/>
              </a:lnSpc>
              <a:spcBef>
                <a:spcPct val="50000"/>
              </a:spcBef>
              <a:defRPr/>
            </a:pPr>
            <a:r>
              <a:rPr lang="en-US" sz="1800" dirty="0">
                <a:solidFill>
                  <a:schemeClr val="folHlink"/>
                </a:solidFill>
                <a:latin typeface="WinInnwa" pitchFamily="2" charset="0"/>
                <a:ea typeface="+mn-ea"/>
              </a:rPr>
              <a:t>  </a:t>
            </a:r>
            <a:r>
              <a:rPr lang="my-MM" sz="2400" dirty="0">
                <a:solidFill>
                  <a:schemeClr val="folHlink"/>
                </a:solidFill>
                <a:latin typeface="Pyidaungsu" panose="020B0502040204020203" pitchFamily="34" charset="0"/>
                <a:ea typeface="+mn-ea"/>
                <a:cs typeface="Pyidaungsu" panose="020B0502040204020203" pitchFamily="34" charset="0"/>
              </a:rPr>
              <a:t>ဒါဝိဒ်၏သားစဉ်မြေးဆက်စာရင်း - </a:t>
            </a:r>
          </a:p>
          <a:p>
            <a:pPr>
              <a:lnSpc>
                <a:spcPct val="70000"/>
              </a:lnSpc>
              <a:spcBef>
                <a:spcPct val="50000"/>
              </a:spcBef>
              <a:defRPr/>
            </a:pPr>
            <a:r>
              <a:rPr lang="my-MM" sz="2400" dirty="0">
                <a:solidFill>
                  <a:schemeClr val="folHlink"/>
                </a:solidFill>
                <a:latin typeface="Pyidaungsu" panose="020B0502040204020203" pitchFamily="34" charset="0"/>
                <a:ea typeface="+mn-ea"/>
                <a:cs typeface="Pyidaungsu" panose="020B0502040204020203" pitchFamily="34" charset="0"/>
              </a:rPr>
              <a:t>                                 ခရစ်တော်၏မဟာဆွေစဉ်မျိုးဆက်ဆင်းသက်လာပုံ</a:t>
            </a:r>
            <a:endParaRPr lang="en-US" sz="1400" dirty="0">
              <a:solidFill>
                <a:schemeClr val="folHlink"/>
              </a:solidFill>
              <a:latin typeface="Pyidaungsu" panose="020B0502040204020203" pitchFamily="34" charset="0"/>
              <a:ea typeface="+mn-ea"/>
              <a:cs typeface="Pyidaungsu" panose="020B0502040204020203" pitchFamily="34" charset="0"/>
            </a:endParaRPr>
          </a:p>
        </p:txBody>
      </p:sp>
      <p:sp>
        <p:nvSpPr>
          <p:cNvPr id="330802" name="Text Box 50"/>
          <p:cNvSpPr txBox="1">
            <a:spLocks noChangeArrowheads="1"/>
          </p:cNvSpPr>
          <p:nvPr/>
        </p:nvSpPr>
        <p:spPr bwMode="auto">
          <a:xfrm>
            <a:off x="50800" y="2895600"/>
            <a:ext cx="2741613" cy="40011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000" dirty="0" err="1">
                <a:solidFill>
                  <a:schemeClr val="folHlink"/>
                </a:solidFill>
                <a:latin typeface="Pyidaungsu" panose="020B0502040204020203" pitchFamily="34" charset="0"/>
                <a:ea typeface="+mn-ea"/>
                <a:cs typeface="Pyidaungsu" panose="020B0502040204020203" pitchFamily="34" charset="0"/>
              </a:rPr>
              <a:t>အကျဉ်းချုပ</a:t>
            </a:r>
            <a:r>
              <a:rPr lang="en-US" sz="20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ဖော်ပြချက</a:t>
            </a:r>
            <a:r>
              <a:rPr lang="en-US" sz="2000" dirty="0">
                <a:solidFill>
                  <a:schemeClr val="folHlink"/>
                </a:solidFill>
                <a:latin typeface="Pyidaungsu" panose="020B0502040204020203" pitchFamily="34" charset="0"/>
                <a:ea typeface="+mn-ea"/>
                <a:cs typeface="Pyidaungsu" panose="020B0502040204020203" pitchFamily="34" charset="0"/>
              </a:rPr>
              <a:t>်</a:t>
            </a:r>
            <a:endParaRPr lang="en-US" sz="2400" dirty="0">
              <a:solidFill>
                <a:schemeClr val="folHlink"/>
              </a:solidFill>
              <a:latin typeface="WinInnwa" pitchFamily="2" charset="0"/>
              <a:ea typeface="+mn-ea"/>
            </a:endParaRPr>
          </a:p>
        </p:txBody>
      </p:sp>
      <p:sp>
        <p:nvSpPr>
          <p:cNvPr id="34820" name="Text Box 53"/>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4821" name="Text Box 54"/>
          <p:cNvSpPr txBox="1">
            <a:spLocks noChangeArrowheads="1"/>
          </p:cNvSpPr>
          <p:nvPr/>
        </p:nvSpPr>
        <p:spPr bwMode="auto">
          <a:xfrm>
            <a:off x="8902700" y="48466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34822" name="Text Box 5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30808" name="Rectangle 5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30813" name="Rectangle 61"/>
          <p:cNvSpPr>
            <a:spLocks noChangeArrowheads="1"/>
          </p:cNvSpPr>
          <p:nvPr/>
        </p:nvSpPr>
        <p:spPr bwMode="auto">
          <a:xfrm>
            <a:off x="8093075" y="6513513"/>
            <a:ext cx="2809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22</a:t>
            </a:r>
          </a:p>
        </p:txBody>
      </p:sp>
      <p:sp>
        <p:nvSpPr>
          <p:cNvPr id="34825" name="Text Box 64"/>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38363" y="2105025"/>
            <a:ext cx="2895600"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Pyidaungsu" panose="020B0502040204020203" pitchFamily="34" charset="0"/>
                <a:ea typeface="+mn-ea"/>
                <a:cs typeface="Pyidaungsu" panose="020B0502040204020203" pitchFamily="34" charset="0"/>
              </a:rPr>
              <a:t>အာဒံ</a:t>
            </a:r>
            <a:r>
              <a:rPr lang="en-US" sz="2400" dirty="0">
                <a:solidFill>
                  <a:schemeClr val="folHlink"/>
                </a:solidFill>
                <a:latin typeface="Pyidaungsu" panose="020B0502040204020203" pitchFamily="34" charset="0"/>
                <a:ea typeface="+mn-ea"/>
                <a:cs typeface="Pyidaungsu" panose="020B0502040204020203" pitchFamily="34" charset="0"/>
              </a:rPr>
              <a:t> - </a:t>
            </a:r>
            <a:r>
              <a:rPr lang="en-US" sz="2400" dirty="0" err="1">
                <a:solidFill>
                  <a:schemeClr val="folHlink"/>
                </a:solidFill>
                <a:latin typeface="Pyidaungsu" panose="020B0502040204020203" pitchFamily="34" charset="0"/>
                <a:ea typeface="+mn-ea"/>
                <a:cs typeface="Pyidaungsu" panose="020B0502040204020203" pitchFamily="34" charset="0"/>
              </a:rPr>
              <a:t>ဧဝ</a:t>
            </a:r>
            <a:endParaRPr lang="en-US" sz="2400" dirty="0">
              <a:solidFill>
                <a:schemeClr val="folHlink"/>
              </a:solidFill>
              <a:latin typeface="Pyidaungsu" panose="020B0502040204020203" pitchFamily="34" charset="0"/>
              <a:ea typeface="+mn-ea"/>
              <a:cs typeface="Pyidaungsu" panose="020B0502040204020203" pitchFamily="34" charset="0"/>
            </a:endParaRPr>
          </a:p>
        </p:txBody>
      </p:sp>
      <p:sp>
        <p:nvSpPr>
          <p:cNvPr id="338950" name="Rectangle 6"/>
          <p:cNvSpPr>
            <a:spLocks noChangeArrowheads="1"/>
          </p:cNvSpPr>
          <p:nvPr/>
        </p:nvSpPr>
        <p:spPr bwMode="auto">
          <a:xfrm>
            <a:off x="126609" y="541959"/>
            <a:ext cx="9144000" cy="1242391"/>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nSpc>
                <a:spcPct val="70000"/>
              </a:lnSpc>
              <a:spcBef>
                <a:spcPct val="50000"/>
              </a:spcBef>
              <a:defRPr/>
            </a:pPr>
            <a:r>
              <a:rPr lang="en-US" sz="1800" dirty="0">
                <a:solidFill>
                  <a:schemeClr val="folHlink"/>
                </a:solidFill>
                <a:latin typeface="Pyidaungsu" panose="020B0502040204020203" pitchFamily="34" charset="0"/>
                <a:ea typeface="+mn-ea"/>
                <a:cs typeface="Pyidaungsu" panose="020B0502040204020203" pitchFamily="34" charset="0"/>
              </a:rPr>
              <a:t> </a:t>
            </a:r>
            <a:r>
              <a:rPr lang="my-MM" sz="2800" dirty="0">
                <a:solidFill>
                  <a:schemeClr val="folHlink"/>
                </a:solidFill>
                <a:latin typeface="Pyidaungsu" panose="020B0502040204020203" pitchFamily="34" charset="0"/>
                <a:ea typeface="+mn-ea"/>
                <a:cs typeface="Pyidaungsu" panose="020B0502040204020203" pitchFamily="34" charset="0"/>
              </a:rPr>
              <a:t>ဒါဝိဒ်၏သားစဉ်မြေးဆက်စာရင်း - </a:t>
            </a:r>
          </a:p>
          <a:p>
            <a:pPr>
              <a:lnSpc>
                <a:spcPct val="70000"/>
              </a:lnSpc>
              <a:spcBef>
                <a:spcPct val="50000"/>
              </a:spcBef>
              <a:defRPr/>
            </a:pPr>
            <a:r>
              <a:rPr lang="my-MM" sz="2800" dirty="0">
                <a:solidFill>
                  <a:schemeClr val="folHlink"/>
                </a:solidFill>
                <a:latin typeface="Pyidaungsu" panose="020B0502040204020203" pitchFamily="34" charset="0"/>
                <a:ea typeface="+mn-ea"/>
                <a:cs typeface="Pyidaungsu" panose="020B0502040204020203" pitchFamily="34" charset="0"/>
              </a:rPr>
              <a:t>                                 ခရစ်တော်၏မဟာဆွေစဉ်မျိုးဆက်ဆင်းသက်လာပုံ</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8961" name="Text Box 17"/>
          <p:cNvSpPr txBox="1">
            <a:spLocks noChangeArrowheads="1"/>
          </p:cNvSpPr>
          <p:nvPr/>
        </p:nvSpPr>
        <p:spPr bwMode="auto">
          <a:xfrm>
            <a:off x="0" y="3087688"/>
            <a:ext cx="2741613" cy="40011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000" dirty="0" err="1">
                <a:solidFill>
                  <a:schemeClr val="folHlink"/>
                </a:solidFill>
                <a:latin typeface="Pyidaungsu" panose="020B0502040204020203" pitchFamily="34" charset="0"/>
                <a:ea typeface="+mn-ea"/>
                <a:cs typeface="Pyidaungsu" panose="020B0502040204020203" pitchFamily="34" charset="0"/>
              </a:rPr>
              <a:t>အကျဉ်းချုပ်ဖော်ပြချက</a:t>
            </a:r>
            <a:r>
              <a:rPr lang="en-US" sz="2000" dirty="0">
                <a:solidFill>
                  <a:schemeClr val="folHlink"/>
                </a:solidFill>
                <a:latin typeface="Pyidaungsu" panose="020B0502040204020203" pitchFamily="34" charset="0"/>
                <a:ea typeface="+mn-ea"/>
                <a:cs typeface="Pyidaungsu" panose="020B0502040204020203" pitchFamily="34" charset="0"/>
              </a:rPr>
              <a:t>်</a:t>
            </a:r>
            <a:endParaRPr lang="en-US" b="0" dirty="0">
              <a:solidFill>
                <a:schemeClr val="folHlink"/>
              </a:solidFill>
              <a:latin typeface="Pyidaungsu" panose="020B0502040204020203" pitchFamily="34" charset="0"/>
              <a:ea typeface="+mn-ea"/>
              <a:cs typeface="Pyidaungsu" panose="020B0502040204020203" pitchFamily="34" charset="0"/>
            </a:endParaRPr>
          </a:p>
        </p:txBody>
      </p:sp>
      <p:sp>
        <p:nvSpPr>
          <p:cNvPr id="338965" name="Text Box 21"/>
          <p:cNvSpPr txBox="1">
            <a:spLocks noChangeArrowheads="1"/>
          </p:cNvSpPr>
          <p:nvPr/>
        </p:nvSpPr>
        <p:spPr bwMode="auto">
          <a:xfrm>
            <a:off x="5089525" y="2933700"/>
            <a:ext cx="3287713" cy="40011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err="1">
                <a:solidFill>
                  <a:schemeClr val="folHlink"/>
                </a:solidFill>
                <a:latin typeface="Pyidaungsu" panose="020B0502040204020203" pitchFamily="34" charset="0"/>
                <a:cs typeface="Pyidaungsu" panose="020B0502040204020203" pitchFamily="34" charset="0"/>
              </a:rPr>
              <a:t>ကမ္ဘာဦး</a:t>
            </a:r>
            <a:r>
              <a:rPr lang="en-US" sz="2000" dirty="0">
                <a:solidFill>
                  <a:schemeClr val="folHlink"/>
                </a:solidFill>
                <a:latin typeface="Pyidaungsu" panose="020B0502040204020203" pitchFamily="34" charset="0"/>
                <a:cs typeface="Pyidaungsu" panose="020B0502040204020203" pitchFamily="34" charset="0"/>
              </a:rPr>
              <a:t> ၃:၂၀</a:t>
            </a:r>
          </a:p>
        </p:txBody>
      </p:sp>
      <p:sp>
        <p:nvSpPr>
          <p:cNvPr id="35847" name="Text Box 23"/>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5848"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38970" name="Rectangle 2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38973" name="Rectangle 29"/>
          <p:cNvSpPr>
            <a:spLocks noChangeArrowheads="1"/>
          </p:cNvSpPr>
          <p:nvPr/>
        </p:nvSpPr>
        <p:spPr bwMode="auto">
          <a:xfrm>
            <a:off x="5387975" y="2411413"/>
            <a:ext cx="2801938" cy="1023937"/>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8974" name="Text Box 30"/>
          <p:cNvSpPr txBox="1">
            <a:spLocks noChangeArrowheads="1"/>
          </p:cNvSpPr>
          <p:nvPr/>
        </p:nvSpPr>
        <p:spPr bwMode="auto">
          <a:xfrm>
            <a:off x="4994275" y="2425700"/>
            <a:ext cx="3349625" cy="40011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a:latin typeface="WinInnwa" pitchFamily="2" charset="0"/>
                <a:ea typeface="+mn-ea"/>
              </a:rPr>
              <a:t> </a:t>
            </a:r>
            <a:r>
              <a:rPr lang="en-US" sz="2000" dirty="0" err="1">
                <a:latin typeface="Pyidaungsu" panose="020B0502040204020203" pitchFamily="34" charset="0"/>
                <a:ea typeface="+mn-ea"/>
                <a:cs typeface="Pyidaungsu" panose="020B0502040204020203" pitchFamily="34" charset="0"/>
              </a:rPr>
              <a:t>ကျမ်းချက်များ</a:t>
            </a:r>
            <a:endParaRPr lang="en-US" sz="1200" dirty="0">
              <a:latin typeface="Pyidaungsu" panose="020B0502040204020203" pitchFamily="34" charset="0"/>
              <a:ea typeface="+mn-ea"/>
              <a:cs typeface="Pyidaungsu" panose="020B0502040204020203" pitchFamily="34" charset="0"/>
            </a:endParaRPr>
          </a:p>
        </p:txBody>
      </p:sp>
      <p:sp>
        <p:nvSpPr>
          <p:cNvPr id="338975" name="Rectangle 31"/>
          <p:cNvSpPr>
            <a:spLocks noChangeArrowheads="1"/>
          </p:cNvSpPr>
          <p:nvPr/>
        </p:nvSpPr>
        <p:spPr bwMode="auto">
          <a:xfrm>
            <a:off x="8093075" y="6513513"/>
            <a:ext cx="2873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23</a:t>
            </a:r>
          </a:p>
        </p:txBody>
      </p:sp>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1908175"/>
            <a:ext cx="2895600"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Pyidaungsu" panose="020B0502040204020203" pitchFamily="34" charset="0"/>
                <a:ea typeface="+mn-ea"/>
                <a:cs typeface="Pyidaungsu" panose="020B0502040204020203" pitchFamily="34" charset="0"/>
              </a:rPr>
              <a:t>အာဒံ</a:t>
            </a:r>
            <a:r>
              <a:rPr lang="en-US" sz="2400" dirty="0">
                <a:solidFill>
                  <a:schemeClr val="folHlink"/>
                </a:solidFill>
                <a:latin typeface="Pyidaungsu" panose="020B0502040204020203" pitchFamily="34" charset="0"/>
                <a:ea typeface="+mn-ea"/>
                <a:cs typeface="Pyidaungsu" panose="020B0502040204020203" pitchFamily="34" charset="0"/>
              </a:rPr>
              <a:t> - </a:t>
            </a:r>
            <a:r>
              <a:rPr lang="en-US" sz="2400" dirty="0" err="1">
                <a:solidFill>
                  <a:schemeClr val="folHlink"/>
                </a:solidFill>
                <a:latin typeface="Pyidaungsu" panose="020B0502040204020203" pitchFamily="34" charset="0"/>
                <a:ea typeface="+mn-ea"/>
                <a:cs typeface="Pyidaungsu" panose="020B0502040204020203" pitchFamily="34" charset="0"/>
              </a:rPr>
              <a:t>ဧဝ</a:t>
            </a:r>
            <a:endParaRPr lang="en-US" sz="2400" dirty="0">
              <a:solidFill>
                <a:schemeClr val="folHlink"/>
              </a:solidFill>
              <a:latin typeface="Pyidaungsu" panose="020B0502040204020203" pitchFamily="34" charset="0"/>
              <a:ea typeface="+mn-ea"/>
              <a:cs typeface="Pyidaungsu" panose="020B0502040204020203" pitchFamily="34" charset="0"/>
            </a:endParaRPr>
          </a:p>
        </p:txBody>
      </p:sp>
      <p:sp>
        <p:nvSpPr>
          <p:cNvPr id="339971" name="Text Box 3"/>
          <p:cNvSpPr txBox="1">
            <a:spLocks noChangeArrowheads="1"/>
          </p:cNvSpPr>
          <p:nvPr/>
        </p:nvSpPr>
        <p:spPr bwMode="auto">
          <a:xfrm>
            <a:off x="1765300" y="2698750"/>
            <a:ext cx="4527550" cy="461665"/>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my-MM" sz="2400" dirty="0">
                <a:solidFill>
                  <a:schemeClr val="folHlink"/>
                </a:solidFill>
                <a:latin typeface="Pyidaungsu" panose="020B0502040204020203" pitchFamily="34" charset="0"/>
                <a:cs typeface="Pyidaungsu" panose="020B0502040204020203" pitchFamily="34" charset="0"/>
              </a:rPr>
              <a:t>ကာဣန        အာဗေလ</a:t>
            </a:r>
            <a:endParaRPr lang="en-US" sz="1800" dirty="0">
              <a:solidFill>
                <a:schemeClr val="folHlink"/>
              </a:solidFill>
              <a:latin typeface="Pyidaungsu" panose="020B0502040204020203" pitchFamily="34" charset="0"/>
              <a:cs typeface="Pyidaungsu" panose="020B0502040204020203" pitchFamily="34" charset="0"/>
            </a:endParaRPr>
          </a:p>
        </p:txBody>
      </p:sp>
      <p:sp>
        <p:nvSpPr>
          <p:cNvPr id="339974" name="Rectangle 6"/>
          <p:cNvSpPr>
            <a:spLocks noChangeArrowheads="1"/>
          </p:cNvSpPr>
          <p:nvPr/>
        </p:nvSpPr>
        <p:spPr bwMode="auto">
          <a:xfrm>
            <a:off x="0" y="177800"/>
            <a:ext cx="9144000" cy="392113"/>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nSpc>
                <a:spcPct val="70000"/>
              </a:lnSpc>
              <a:spcBef>
                <a:spcPct val="50000"/>
              </a:spcBef>
              <a:defRPr/>
            </a:pPr>
            <a:endParaRPr lang="my-MM" sz="2800">
              <a:solidFill>
                <a:schemeClr val="folHlink"/>
              </a:solidFill>
              <a:latin typeface="Win Innwa" pitchFamily="2" charset="0"/>
              <a:ea typeface="+mn-ea"/>
            </a:endParaRPr>
          </a:p>
        </p:txBody>
      </p:sp>
      <p:sp>
        <p:nvSpPr>
          <p:cNvPr id="339977" name="Line 9"/>
          <p:cNvSpPr>
            <a:spLocks noChangeShapeType="1"/>
          </p:cNvSpPr>
          <p:nvPr/>
        </p:nvSpPr>
        <p:spPr bwMode="auto">
          <a:xfrm flipV="1">
            <a:off x="3619500" y="2238375"/>
            <a:ext cx="0" cy="585788"/>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9980" name="Line 12"/>
          <p:cNvSpPr>
            <a:spLocks noChangeShapeType="1"/>
          </p:cNvSpPr>
          <p:nvPr/>
        </p:nvSpPr>
        <p:spPr bwMode="auto">
          <a:xfrm flipV="1">
            <a:off x="2511425" y="2671763"/>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9985" name="Text Box 17"/>
          <p:cNvSpPr txBox="1">
            <a:spLocks noChangeArrowheads="1"/>
          </p:cNvSpPr>
          <p:nvPr/>
        </p:nvSpPr>
        <p:spPr bwMode="auto">
          <a:xfrm>
            <a:off x="0" y="3619500"/>
            <a:ext cx="2427288" cy="92333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err="1">
                <a:solidFill>
                  <a:schemeClr val="folHlink"/>
                </a:solidFill>
                <a:latin typeface="Pyidaungsu" panose="020B0502040204020203" pitchFamily="34" charset="0"/>
                <a:ea typeface="+mn-ea"/>
                <a:cs typeface="Pyidaungsu" panose="020B0502040204020203" pitchFamily="34" charset="0"/>
              </a:rPr>
              <a:t>အကျဉ်းချုပ်ဖော်ပြချက</a:t>
            </a:r>
            <a:r>
              <a:rPr lang="en-US" sz="1800" b="0" dirty="0">
                <a:solidFill>
                  <a:schemeClr val="folHlink"/>
                </a:solidFill>
                <a:latin typeface="Pyidaungsu" panose="020B0502040204020203" pitchFamily="34" charset="0"/>
                <a:ea typeface="+mn-ea"/>
                <a:cs typeface="Pyidaungsu" panose="020B0502040204020203" pitchFamily="34" charset="0"/>
              </a:rPr>
              <a:t>်</a:t>
            </a:r>
          </a:p>
          <a:p>
            <a:pPr>
              <a:spcBef>
                <a:spcPct val="50000"/>
              </a:spcBef>
              <a:defRPr/>
            </a:pPr>
            <a:endParaRPr lang="en-US" sz="2400" b="0" dirty="0">
              <a:solidFill>
                <a:schemeClr val="folHlink"/>
              </a:solidFill>
              <a:latin typeface="WinInnwa" pitchFamily="2" charset="0"/>
              <a:ea typeface="+mn-ea"/>
            </a:endParaRPr>
          </a:p>
        </p:txBody>
      </p:sp>
      <p:sp>
        <p:nvSpPr>
          <p:cNvPr id="36872" name="Text Box 23"/>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6873"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39994" name="Rectangle 2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39998" name="Text Box 30"/>
          <p:cNvSpPr txBox="1">
            <a:spLocks noChangeArrowheads="1"/>
          </p:cNvSpPr>
          <p:nvPr/>
        </p:nvSpPr>
        <p:spPr bwMode="auto">
          <a:xfrm>
            <a:off x="5739618" y="2824163"/>
            <a:ext cx="3404382" cy="707886"/>
          </a:xfrm>
          <a:prstGeom prst="rect">
            <a:avLst/>
          </a:prstGeom>
          <a:noFill/>
          <a:ln w="9525">
            <a:noFill/>
            <a:miter lim="800000"/>
            <a:headEnd/>
            <a:tailEnd/>
          </a:ln>
          <a:effectLst>
            <a:outerShdw dist="53882" dir="2700000" algn="ctr" rotWithShape="0">
              <a:schemeClr val="bg2"/>
            </a:outerShdw>
          </a:effectLst>
        </p:spPr>
        <p:txBody>
          <a:bodyPr wrap="squar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my-MM" dirty="0">
                <a:solidFill>
                  <a:srgbClr val="FFFF00"/>
                </a:solidFill>
                <a:latin typeface="Pyidaungsu" panose="020B0502040204020203" pitchFamily="34" charset="0"/>
                <a:cs typeface="Pyidaungsu" panose="020B0502040204020203" pitchFamily="34" charset="0"/>
              </a:rPr>
              <a:t> ကျမ်းချက်များ</a:t>
            </a:r>
          </a:p>
          <a:p>
            <a:pPr algn="ctr">
              <a:spcBef>
                <a:spcPct val="50000"/>
              </a:spcBef>
            </a:pPr>
            <a:r>
              <a:rPr lang="my-MM" dirty="0">
                <a:solidFill>
                  <a:srgbClr val="FFFF00"/>
                </a:solidFill>
                <a:latin typeface="Pyidaungsu" panose="020B0502040204020203" pitchFamily="34" charset="0"/>
                <a:cs typeface="Pyidaungsu" panose="020B0502040204020203" pitchFamily="34" charset="0"/>
              </a:rPr>
              <a:t>ကမ္ဘာဦးကျမ်း၄း၁-၂။၄း၈</a:t>
            </a:r>
            <a:endParaRPr lang="en-US" dirty="0">
              <a:solidFill>
                <a:srgbClr val="FFFF00"/>
              </a:solidFill>
              <a:latin typeface="Pyidaungsu" panose="020B0502040204020203" pitchFamily="34" charset="0"/>
              <a:cs typeface="Pyidaungsu" panose="020B0502040204020203" pitchFamily="34" charset="0"/>
            </a:endParaRPr>
          </a:p>
        </p:txBody>
      </p:sp>
      <p:sp>
        <p:nvSpPr>
          <p:cNvPr id="340000" name="Rectangle 32"/>
          <p:cNvSpPr>
            <a:spLocks noChangeArrowheads="1"/>
          </p:cNvSpPr>
          <p:nvPr/>
        </p:nvSpPr>
        <p:spPr bwMode="auto">
          <a:xfrm>
            <a:off x="6088063" y="2638425"/>
            <a:ext cx="2668587" cy="11017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0001" name="Rectangle 33"/>
          <p:cNvSpPr>
            <a:spLocks noChangeArrowheads="1"/>
          </p:cNvSpPr>
          <p:nvPr/>
        </p:nvSpPr>
        <p:spPr bwMode="auto">
          <a:xfrm>
            <a:off x="8093075" y="6513513"/>
            <a:ext cx="2873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24</a:t>
            </a:r>
          </a:p>
        </p:txBody>
      </p:sp>
      <p:sp>
        <p:nvSpPr>
          <p:cNvPr id="36878" name="Text Box 35"/>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
        <p:nvSpPr>
          <p:cNvPr id="340004" name="Line 36"/>
          <p:cNvSpPr>
            <a:spLocks noChangeShapeType="1"/>
          </p:cNvSpPr>
          <p:nvPr/>
        </p:nvSpPr>
        <p:spPr bwMode="auto">
          <a:xfrm flipH="1">
            <a:off x="4635500" y="2808288"/>
            <a:ext cx="350838"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0005" name="Line 37"/>
          <p:cNvSpPr>
            <a:spLocks noChangeShapeType="1"/>
          </p:cNvSpPr>
          <p:nvPr/>
        </p:nvSpPr>
        <p:spPr bwMode="auto">
          <a:xfrm>
            <a:off x="4670425" y="2774950"/>
            <a:ext cx="363538" cy="544513"/>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0006" name="Rectangle 38"/>
          <p:cNvSpPr>
            <a:spLocks noChangeArrowheads="1"/>
          </p:cNvSpPr>
          <p:nvPr/>
        </p:nvSpPr>
        <p:spPr bwMode="auto">
          <a:xfrm>
            <a:off x="112542" y="482600"/>
            <a:ext cx="8793333" cy="1323439"/>
          </a:xfrm>
          <a:prstGeom prst="rect">
            <a:avLst/>
          </a:prstGeom>
          <a:noFill/>
          <a:ln w="9525">
            <a:noFill/>
            <a:miter lim="800000"/>
            <a:headEnd/>
            <a:tailEnd/>
          </a:ln>
          <a:effectLst/>
        </p:spPr>
        <p:txBody>
          <a:bodyPr wrap="square">
            <a:spAutoFit/>
          </a:bodyPr>
          <a:lstStyle/>
          <a:p>
            <a:r>
              <a:rPr lang="my-MM" sz="2400" dirty="0">
                <a:solidFill>
                  <a:schemeClr val="folHlink"/>
                </a:solidFill>
                <a:latin typeface="Pyidaungsu" panose="020B0502040204020203" pitchFamily="34" charset="0"/>
                <a:cs typeface="Pyidaungsu" panose="020B0502040204020203" pitchFamily="34" charset="0"/>
              </a:rPr>
              <a:t>ဒါဝိဒ်၏သားစဉ်မြေးဆက်စာရင်း - </a:t>
            </a:r>
          </a:p>
          <a:p>
            <a:r>
              <a:rPr lang="my-MM" sz="2400" dirty="0">
                <a:solidFill>
                  <a:schemeClr val="folHlink"/>
                </a:solidFill>
                <a:latin typeface="Pyidaungsu" panose="020B0502040204020203" pitchFamily="34" charset="0"/>
                <a:cs typeface="Pyidaungsu" panose="020B0502040204020203" pitchFamily="34" charset="0"/>
              </a:rPr>
              <a:t>                                 ခရစ်တော်၏မဟာဆွေစဉ်မျိုးဆက်ဆင်းသက်လာပုံ</a:t>
            </a:r>
            <a:r>
              <a:rPr lang="en-US" sz="3200" dirty="0">
                <a:effectLst>
                  <a:outerShdw blurRad="38100" dist="38100" dir="2700000" algn="tl">
                    <a:srgbClr val="000000"/>
                  </a:outerShdw>
                </a:effectLst>
                <a:latin typeface="WinInnwa" charset="0"/>
              </a:rPr>
              <a:t> </a:t>
            </a:r>
          </a:p>
        </p:txBody>
      </p:sp>
      <p:sp>
        <p:nvSpPr>
          <p:cNvPr id="340009" name="Line 41"/>
          <p:cNvSpPr>
            <a:spLocks noChangeShapeType="1"/>
          </p:cNvSpPr>
          <p:nvPr/>
        </p:nvSpPr>
        <p:spPr bwMode="auto">
          <a:xfrm>
            <a:off x="2524125" y="2624138"/>
            <a:ext cx="1093788" cy="0"/>
          </a:xfrm>
          <a:prstGeom prst="line">
            <a:avLst/>
          </a:prstGeom>
          <a:noFill/>
          <a:ln w="9525">
            <a:solidFill>
              <a:srgbClr val="FBF43D"/>
            </a:solidFill>
            <a:round/>
            <a:headEnd/>
            <a:tailEnd/>
          </a:ln>
          <a:effectLst/>
        </p:spPr>
        <p:txBody>
          <a:bodyP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311400" y="1436688"/>
            <a:ext cx="2895600"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my-MM" sz="2400" dirty="0">
                <a:solidFill>
                  <a:schemeClr val="folHlink"/>
                </a:solidFill>
                <a:latin typeface="Pyidaungsu" panose="020B0502040204020203" pitchFamily="34" charset="0"/>
                <a:ea typeface="+mn-ea"/>
                <a:cs typeface="Pyidaungsu" panose="020B0502040204020203" pitchFamily="34" charset="0"/>
              </a:rPr>
              <a:t>အာဒံ         ဧဝ</a:t>
            </a:r>
            <a:endParaRPr lang="en-US" sz="2400" dirty="0">
              <a:solidFill>
                <a:schemeClr val="folHlink"/>
              </a:solidFill>
              <a:latin typeface="Pyidaungsu" panose="020B0502040204020203" pitchFamily="34" charset="0"/>
              <a:ea typeface="+mn-ea"/>
              <a:cs typeface="Pyidaungsu" panose="020B0502040204020203" pitchFamily="34" charset="0"/>
            </a:endParaRPr>
          </a:p>
        </p:txBody>
      </p:sp>
      <p:sp>
        <p:nvSpPr>
          <p:cNvPr id="345091" name="Text Box 3"/>
          <p:cNvSpPr txBox="1">
            <a:spLocks noChangeArrowheads="1"/>
          </p:cNvSpPr>
          <p:nvPr/>
        </p:nvSpPr>
        <p:spPr bwMode="auto">
          <a:xfrm>
            <a:off x="1747838" y="1961194"/>
            <a:ext cx="4427537" cy="579438"/>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200" dirty="0">
                <a:solidFill>
                  <a:schemeClr val="folHlink"/>
                </a:solidFill>
                <a:latin typeface="WinInnwa" charset="0"/>
              </a:rPr>
              <a:t> </a:t>
            </a:r>
            <a:r>
              <a:rPr lang="my-MM" sz="2400" dirty="0">
                <a:solidFill>
                  <a:schemeClr val="folHlink"/>
                </a:solidFill>
                <a:latin typeface="Pyidaungsu" panose="020B0502040204020203" pitchFamily="34" charset="0"/>
                <a:cs typeface="Pyidaungsu" panose="020B0502040204020203" pitchFamily="34" charset="0"/>
              </a:rPr>
              <a:t>ကာဣန အာဗေလ ရှေသ</a:t>
            </a:r>
            <a:endParaRPr lang="en-US" sz="1800" dirty="0">
              <a:solidFill>
                <a:schemeClr val="folHlink"/>
              </a:solidFill>
              <a:latin typeface="Pyidaungsu" panose="020B0502040204020203" pitchFamily="34" charset="0"/>
              <a:cs typeface="Pyidaungsu" panose="020B0502040204020203" pitchFamily="34" charset="0"/>
            </a:endParaRPr>
          </a:p>
        </p:txBody>
      </p:sp>
      <p:sp>
        <p:nvSpPr>
          <p:cNvPr id="345092" name="Rectangle 4"/>
          <p:cNvSpPr>
            <a:spLocks noChangeArrowheads="1"/>
          </p:cNvSpPr>
          <p:nvPr/>
        </p:nvSpPr>
        <p:spPr bwMode="auto">
          <a:xfrm>
            <a:off x="320675" y="346075"/>
            <a:ext cx="9144000" cy="78996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defRPr/>
            </a:pPr>
            <a:r>
              <a:rPr lang="my-MM" sz="1800" dirty="0">
                <a:solidFill>
                  <a:schemeClr val="folHlink"/>
                </a:solidFill>
                <a:latin typeface="Pyidaungsu" panose="020B0502040204020203" pitchFamily="34" charset="0"/>
                <a:ea typeface="+mn-ea"/>
                <a:cs typeface="Pyidaungsu" panose="020B0502040204020203" pitchFamily="34" charset="0"/>
              </a:rPr>
              <a:t>ဒါဝိဒ်၏သားစဉ်မြေးဆက်စာရင်း - ယေရှုခရစ်တော်၏မဟာဆွေစဉ်မျိုးဆက်ဆင်းသက်လာပုံ</a:t>
            </a:r>
            <a:r>
              <a:rPr lang="en-US" sz="2000" dirty="0">
                <a:effectLst>
                  <a:outerShdw blurRad="38100" dist="38100" dir="2700000" algn="tl">
                    <a:srgbClr val="000000"/>
                  </a:outerShdw>
                </a:effectLst>
                <a:latin typeface="WinInnwa" pitchFamily="2" charset="0"/>
                <a:ea typeface="+mn-ea"/>
              </a:rPr>
              <a:t> </a:t>
            </a:r>
          </a:p>
          <a:p>
            <a:pPr algn="ctr">
              <a:lnSpc>
                <a:spcPct val="70000"/>
              </a:lnSpc>
              <a:spcBef>
                <a:spcPct val="50000"/>
              </a:spcBef>
              <a:defRPr/>
            </a:pPr>
            <a:endParaRPr lang="en-US" sz="2000" dirty="0">
              <a:solidFill>
                <a:schemeClr val="folHlink"/>
              </a:solidFill>
              <a:latin typeface="WinInnwa" pitchFamily="2" charset="0"/>
              <a:ea typeface="+mn-ea"/>
            </a:endParaRPr>
          </a:p>
        </p:txBody>
      </p:sp>
      <p:sp>
        <p:nvSpPr>
          <p:cNvPr id="345093" name="Line 5"/>
          <p:cNvSpPr>
            <a:spLocks noChangeShapeType="1"/>
          </p:cNvSpPr>
          <p:nvPr/>
        </p:nvSpPr>
        <p:spPr bwMode="auto">
          <a:xfrm>
            <a:off x="3217863" y="8032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4" name="Line 6"/>
          <p:cNvSpPr>
            <a:spLocks noChangeShapeType="1"/>
          </p:cNvSpPr>
          <p:nvPr/>
        </p:nvSpPr>
        <p:spPr bwMode="auto">
          <a:xfrm>
            <a:off x="2489200" y="1239178"/>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7" name="Line 9"/>
          <p:cNvSpPr>
            <a:spLocks noChangeShapeType="1"/>
          </p:cNvSpPr>
          <p:nvPr/>
        </p:nvSpPr>
        <p:spPr bwMode="auto">
          <a:xfrm flipV="1">
            <a:off x="3402013" y="792163"/>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9" name="Line 11"/>
          <p:cNvSpPr>
            <a:spLocks noChangeShapeType="1"/>
          </p:cNvSpPr>
          <p:nvPr/>
        </p:nvSpPr>
        <p:spPr bwMode="auto">
          <a:xfrm flipH="1">
            <a:off x="3332163" y="2040979"/>
            <a:ext cx="350838"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0" name="Line 12"/>
          <p:cNvSpPr>
            <a:spLocks noChangeShapeType="1"/>
          </p:cNvSpPr>
          <p:nvPr/>
        </p:nvSpPr>
        <p:spPr bwMode="auto">
          <a:xfrm>
            <a:off x="3317081" y="2014475"/>
            <a:ext cx="363538"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1" name="Text Box 13"/>
          <p:cNvSpPr txBox="1">
            <a:spLocks noChangeArrowheads="1"/>
          </p:cNvSpPr>
          <p:nvPr/>
        </p:nvSpPr>
        <p:spPr bwMode="auto">
          <a:xfrm>
            <a:off x="0" y="3414713"/>
            <a:ext cx="2741613" cy="954107"/>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000" dirty="0" err="1">
                <a:solidFill>
                  <a:schemeClr val="folHlink"/>
                </a:solidFill>
                <a:latin typeface="Pyidaungsu" panose="020B0502040204020203" pitchFamily="34" charset="0"/>
                <a:ea typeface="+mn-ea"/>
                <a:cs typeface="Pyidaungsu" panose="020B0502040204020203" pitchFamily="34" charset="0"/>
              </a:rPr>
              <a:t>အကျဉ်းချုပ်ဖော်ပြချက</a:t>
            </a:r>
            <a:r>
              <a:rPr lang="en-US" sz="2000" dirty="0">
                <a:solidFill>
                  <a:schemeClr val="folHlink"/>
                </a:solidFill>
                <a:latin typeface="Pyidaungsu" panose="020B0502040204020203" pitchFamily="34" charset="0"/>
                <a:ea typeface="+mn-ea"/>
                <a:cs typeface="Pyidaungsu" panose="020B0502040204020203" pitchFamily="34" charset="0"/>
              </a:rPr>
              <a:t>်</a:t>
            </a:r>
          </a:p>
          <a:p>
            <a:pPr>
              <a:spcBef>
                <a:spcPct val="50000"/>
              </a:spcBef>
              <a:defRPr/>
            </a:pPr>
            <a:endParaRPr lang="en-US" sz="2400" b="0" dirty="0">
              <a:solidFill>
                <a:schemeClr val="folHlink"/>
              </a:solidFill>
              <a:latin typeface="WinInnwa" pitchFamily="2" charset="0"/>
              <a:ea typeface="+mn-ea"/>
            </a:endParaRPr>
          </a:p>
        </p:txBody>
      </p:sp>
      <p:sp>
        <p:nvSpPr>
          <p:cNvPr id="37902" name="Text Box 1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7903" name="Text Box 2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45110" name="Rectangle 2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45114" name="Text Box 26"/>
          <p:cNvSpPr txBox="1">
            <a:spLocks noChangeArrowheads="1"/>
          </p:cNvSpPr>
          <p:nvPr/>
        </p:nvSpPr>
        <p:spPr bwMode="auto">
          <a:xfrm>
            <a:off x="5372100" y="836613"/>
            <a:ext cx="334962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endParaRPr lang="my-MM">
              <a:latin typeface="Win Innwa" pitchFamily="2" charset="0"/>
              <a:ea typeface="+mn-ea"/>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endParaRPr lang="my-MM">
              <a:solidFill>
                <a:schemeClr val="folHlink"/>
              </a:solidFill>
              <a:latin typeface="Win Innwa" pitchFamily="2" charset="0"/>
              <a:ea typeface="+mn-ea"/>
            </a:endParaRPr>
          </a:p>
        </p:txBody>
      </p:sp>
      <p:sp>
        <p:nvSpPr>
          <p:cNvPr id="345116" name="Rectangle 28"/>
          <p:cNvSpPr>
            <a:spLocks noChangeArrowheads="1"/>
          </p:cNvSpPr>
          <p:nvPr/>
        </p:nvSpPr>
        <p:spPr bwMode="auto">
          <a:xfrm>
            <a:off x="6084888" y="2273300"/>
            <a:ext cx="2305050" cy="903288"/>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17" name="Rectangle 29"/>
          <p:cNvSpPr>
            <a:spLocks noChangeArrowheads="1"/>
          </p:cNvSpPr>
          <p:nvPr/>
        </p:nvSpPr>
        <p:spPr bwMode="auto">
          <a:xfrm>
            <a:off x="8094663"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25</a:t>
            </a:r>
          </a:p>
        </p:txBody>
      </p:sp>
      <p:sp>
        <p:nvSpPr>
          <p:cNvPr id="37909" name="Rectangle 31"/>
          <p:cNvSpPr>
            <a:spLocks noChangeArrowheads="1"/>
          </p:cNvSpPr>
          <p:nvPr/>
        </p:nvSpPr>
        <p:spPr bwMode="auto">
          <a:xfrm>
            <a:off x="6175375" y="2430463"/>
            <a:ext cx="20478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my-MM" dirty="0">
                <a:solidFill>
                  <a:srgbClr val="FBF43D"/>
                </a:solidFill>
                <a:latin typeface="Pyidaungsu" panose="020B0502040204020203" pitchFamily="34" charset="0"/>
                <a:cs typeface="Pyidaungsu" panose="020B0502040204020203" pitchFamily="34" charset="0"/>
              </a:rPr>
              <a:t>ကျမ်းချက်များ</a:t>
            </a:r>
          </a:p>
          <a:p>
            <a:r>
              <a:rPr lang="my-MM" dirty="0">
                <a:solidFill>
                  <a:srgbClr val="FBF43D"/>
                </a:solidFill>
                <a:latin typeface="Pyidaungsu" panose="020B0502040204020203" pitchFamily="34" charset="0"/>
                <a:cs typeface="Pyidaungsu" panose="020B0502040204020203" pitchFamily="34" charset="0"/>
              </a:rPr>
              <a:t>ကမ္ဘာဦးကျမ်း ၄း၂၅</a:t>
            </a:r>
            <a:endParaRPr lang="en-US" dirty="0">
              <a:solidFill>
                <a:srgbClr val="FBF43D"/>
              </a:solidFill>
              <a:latin typeface="Pyidaungsu" panose="020B0502040204020203" pitchFamily="34" charset="0"/>
              <a:cs typeface="Pyidaungsu" panose="020B0502040204020203" pitchFamily="34" charset="0"/>
            </a:endParaRPr>
          </a:p>
        </p:txBody>
      </p:sp>
    </p:spTree>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286794" y="943250"/>
            <a:ext cx="2895600"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my-MM" sz="2400" dirty="0">
                <a:solidFill>
                  <a:schemeClr val="folHlink"/>
                </a:solidFill>
                <a:latin typeface="Pyidaungsu" panose="020B0502040204020203" pitchFamily="34" charset="0"/>
                <a:ea typeface="+mn-ea"/>
                <a:cs typeface="Pyidaungsu" panose="020B0502040204020203" pitchFamily="34" charset="0"/>
              </a:rPr>
              <a:t>အာဒံ         ဧဝ</a:t>
            </a:r>
            <a:endParaRPr lang="en-US" sz="2400" dirty="0">
              <a:solidFill>
                <a:schemeClr val="folHlink"/>
              </a:solidFill>
              <a:latin typeface="Pyidaungsu" panose="020B0502040204020203" pitchFamily="34" charset="0"/>
              <a:ea typeface="+mn-ea"/>
              <a:cs typeface="Pyidaungsu" panose="020B0502040204020203" pitchFamily="34" charset="0"/>
            </a:endParaRPr>
          </a:p>
        </p:txBody>
      </p:sp>
      <p:sp>
        <p:nvSpPr>
          <p:cNvPr id="345091" name="Text Box 3"/>
          <p:cNvSpPr txBox="1">
            <a:spLocks noChangeArrowheads="1"/>
          </p:cNvSpPr>
          <p:nvPr/>
        </p:nvSpPr>
        <p:spPr bwMode="auto">
          <a:xfrm>
            <a:off x="1747838" y="1671366"/>
            <a:ext cx="4427537" cy="52322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dirty="0">
                <a:solidFill>
                  <a:schemeClr val="folHlink"/>
                </a:solidFill>
                <a:latin typeface="WinInnwa" charset="0"/>
              </a:rPr>
              <a:t> </a:t>
            </a:r>
            <a:r>
              <a:rPr lang="my-MM" sz="2000" dirty="0">
                <a:solidFill>
                  <a:schemeClr val="folHlink"/>
                </a:solidFill>
                <a:latin typeface="Pyidaungsu" panose="020B0502040204020203" pitchFamily="34" charset="0"/>
                <a:cs typeface="Pyidaungsu" panose="020B0502040204020203" pitchFamily="34" charset="0"/>
              </a:rPr>
              <a:t>ကာဣန အာဗေလ </a:t>
            </a:r>
            <a:r>
              <a:rPr lang="en-US" sz="2000" dirty="0">
                <a:solidFill>
                  <a:schemeClr val="folHlink"/>
                </a:solidFill>
                <a:latin typeface="Pyidaungsu" panose="020B0502040204020203" pitchFamily="34" charset="0"/>
                <a:cs typeface="Pyidaungsu" panose="020B0502040204020203" pitchFamily="34" charset="0"/>
              </a:rPr>
              <a:t>     </a:t>
            </a:r>
            <a:r>
              <a:rPr lang="my-MM" sz="2000" dirty="0">
                <a:solidFill>
                  <a:schemeClr val="folHlink"/>
                </a:solidFill>
                <a:latin typeface="Pyidaungsu" panose="020B0502040204020203" pitchFamily="34" charset="0"/>
                <a:cs typeface="Pyidaungsu" panose="020B0502040204020203" pitchFamily="34" charset="0"/>
              </a:rPr>
              <a:t>ရှေသ</a:t>
            </a:r>
            <a:endParaRPr lang="en-US" dirty="0">
              <a:solidFill>
                <a:schemeClr val="folHlink"/>
              </a:solidFill>
              <a:latin typeface="Pyidaungsu" panose="020B0502040204020203" pitchFamily="34" charset="0"/>
              <a:cs typeface="Pyidaungsu" panose="020B0502040204020203" pitchFamily="34" charset="0"/>
            </a:endParaRPr>
          </a:p>
        </p:txBody>
      </p:sp>
      <p:sp>
        <p:nvSpPr>
          <p:cNvPr id="345092" name="Rectangle 4"/>
          <p:cNvSpPr>
            <a:spLocks noChangeArrowheads="1"/>
          </p:cNvSpPr>
          <p:nvPr/>
        </p:nvSpPr>
        <p:spPr bwMode="auto">
          <a:xfrm>
            <a:off x="320675" y="112904"/>
            <a:ext cx="8823325" cy="766877"/>
          </a:xfrm>
          <a:prstGeom prst="rect">
            <a:avLst/>
          </a:prstGeom>
          <a:noFill/>
          <a:ln w="12700">
            <a:noFill/>
            <a:miter lim="800000"/>
            <a:headEnd/>
            <a:tailEnd/>
          </a:ln>
          <a:effectLst>
            <a:outerShdw dist="53882" dir="2700000" algn="ctr" rotWithShape="0">
              <a:schemeClr val="bg2"/>
            </a:outerShdw>
          </a:effectLst>
        </p:spPr>
        <p:txBody>
          <a:bodyPr wrap="square" lIns="90487" tIns="44450" rIns="90487" bIns="44450">
            <a:spAutoFit/>
          </a:bodyPr>
          <a:lstStyle/>
          <a:p>
            <a:pPr>
              <a:defRPr/>
            </a:pPr>
            <a:r>
              <a:rPr lang="my-MM" sz="1800" dirty="0">
                <a:solidFill>
                  <a:schemeClr val="folHlink"/>
                </a:solidFill>
                <a:latin typeface="Pyidaungsu" panose="020B0502040204020203" pitchFamily="34" charset="0"/>
                <a:ea typeface="+mn-ea"/>
                <a:cs typeface="Pyidaungsu" panose="020B0502040204020203" pitchFamily="34" charset="0"/>
              </a:rPr>
              <a:t>ဒါဝိဒ်၏သားစဉ်မြေးဆက်စာရင်း - ယေရှုခရစ်တော်၏မဟာဆွေစဉ်မျိုးဆက်ဆင်းသက်လာပုံ</a:t>
            </a:r>
            <a:r>
              <a:rPr lang="en-US" sz="2000" dirty="0">
                <a:effectLst>
                  <a:outerShdw blurRad="38100" dist="38100" dir="2700000" algn="tl">
                    <a:srgbClr val="000000"/>
                  </a:outerShdw>
                </a:effectLst>
                <a:latin typeface="WinInnwa" pitchFamily="2" charset="0"/>
                <a:ea typeface="+mn-ea"/>
              </a:rPr>
              <a:t> </a:t>
            </a:r>
          </a:p>
          <a:p>
            <a:pPr algn="ctr">
              <a:lnSpc>
                <a:spcPct val="70000"/>
              </a:lnSpc>
              <a:spcBef>
                <a:spcPct val="50000"/>
              </a:spcBef>
              <a:defRPr/>
            </a:pPr>
            <a:endParaRPr lang="en-US" sz="2000" dirty="0">
              <a:solidFill>
                <a:schemeClr val="folHlink"/>
              </a:solidFill>
              <a:latin typeface="WinInnwa" pitchFamily="2" charset="0"/>
              <a:ea typeface="+mn-ea"/>
            </a:endParaRPr>
          </a:p>
        </p:txBody>
      </p:sp>
      <p:sp>
        <p:nvSpPr>
          <p:cNvPr id="345093" name="Line 5"/>
          <p:cNvSpPr>
            <a:spLocks noChangeShapeType="1"/>
          </p:cNvSpPr>
          <p:nvPr/>
        </p:nvSpPr>
        <p:spPr bwMode="auto">
          <a:xfrm>
            <a:off x="3276600" y="1204664"/>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4" name="Line 6"/>
          <p:cNvSpPr>
            <a:spLocks noChangeShapeType="1"/>
          </p:cNvSpPr>
          <p:nvPr/>
        </p:nvSpPr>
        <p:spPr bwMode="auto">
          <a:xfrm>
            <a:off x="2489200" y="1538140"/>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5" name="Line 7"/>
          <p:cNvSpPr>
            <a:spLocks noChangeShapeType="1"/>
          </p:cNvSpPr>
          <p:nvPr/>
        </p:nvSpPr>
        <p:spPr bwMode="auto">
          <a:xfrm flipV="1">
            <a:off x="3402013" y="1404915"/>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6" name="Line 8"/>
          <p:cNvSpPr>
            <a:spLocks noChangeShapeType="1"/>
          </p:cNvSpPr>
          <p:nvPr/>
        </p:nvSpPr>
        <p:spPr bwMode="auto">
          <a:xfrm flipV="1">
            <a:off x="2489200" y="1512791"/>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7" name="Line 9"/>
          <p:cNvSpPr>
            <a:spLocks noChangeShapeType="1"/>
          </p:cNvSpPr>
          <p:nvPr/>
        </p:nvSpPr>
        <p:spPr bwMode="auto">
          <a:xfrm flipV="1">
            <a:off x="3402013" y="1204664"/>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8" name="Line 10"/>
          <p:cNvSpPr>
            <a:spLocks noChangeShapeType="1"/>
          </p:cNvSpPr>
          <p:nvPr/>
        </p:nvSpPr>
        <p:spPr bwMode="auto">
          <a:xfrm>
            <a:off x="4318000" y="1538140"/>
            <a:ext cx="0" cy="246991"/>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9" name="Line 11"/>
          <p:cNvSpPr>
            <a:spLocks noChangeShapeType="1"/>
          </p:cNvSpPr>
          <p:nvPr/>
        </p:nvSpPr>
        <p:spPr bwMode="auto">
          <a:xfrm flipH="1">
            <a:off x="3257416" y="1804592"/>
            <a:ext cx="350838"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0" name="Line 12"/>
          <p:cNvSpPr>
            <a:spLocks noChangeShapeType="1"/>
          </p:cNvSpPr>
          <p:nvPr/>
        </p:nvSpPr>
        <p:spPr bwMode="auto">
          <a:xfrm>
            <a:off x="3220244" y="1790282"/>
            <a:ext cx="363538"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1" name="Text Box 13"/>
          <p:cNvSpPr txBox="1">
            <a:spLocks noChangeArrowheads="1"/>
          </p:cNvSpPr>
          <p:nvPr/>
        </p:nvSpPr>
        <p:spPr bwMode="auto">
          <a:xfrm>
            <a:off x="0" y="3414713"/>
            <a:ext cx="2741613" cy="954107"/>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000" dirty="0" err="1">
                <a:solidFill>
                  <a:schemeClr val="folHlink"/>
                </a:solidFill>
                <a:latin typeface="Pyidaungsu" panose="020B0502040204020203" pitchFamily="34" charset="0"/>
                <a:ea typeface="+mn-ea"/>
                <a:cs typeface="Pyidaungsu" panose="020B0502040204020203" pitchFamily="34" charset="0"/>
              </a:rPr>
              <a:t>အကျဉ်းချုပ်ဖော်ပြချက</a:t>
            </a:r>
            <a:r>
              <a:rPr lang="en-US" sz="2000" dirty="0">
                <a:solidFill>
                  <a:schemeClr val="folHlink"/>
                </a:solidFill>
                <a:latin typeface="Pyidaungsu" panose="020B0502040204020203" pitchFamily="34" charset="0"/>
                <a:ea typeface="+mn-ea"/>
                <a:cs typeface="Pyidaungsu" panose="020B0502040204020203" pitchFamily="34" charset="0"/>
              </a:rPr>
              <a:t>်</a:t>
            </a:r>
          </a:p>
          <a:p>
            <a:pPr>
              <a:spcBef>
                <a:spcPct val="50000"/>
              </a:spcBef>
              <a:defRPr/>
            </a:pPr>
            <a:endParaRPr lang="en-US" sz="2400" b="0" dirty="0">
              <a:solidFill>
                <a:schemeClr val="folHlink"/>
              </a:solidFill>
              <a:latin typeface="WinInnwa" pitchFamily="2" charset="0"/>
              <a:ea typeface="+mn-ea"/>
            </a:endParaRPr>
          </a:p>
        </p:txBody>
      </p:sp>
      <p:sp>
        <p:nvSpPr>
          <p:cNvPr id="37902" name="Text Box 1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7903" name="Text Box 2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45110" name="Rectangle 2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45114" name="Text Box 26"/>
          <p:cNvSpPr txBox="1">
            <a:spLocks noChangeArrowheads="1"/>
          </p:cNvSpPr>
          <p:nvPr/>
        </p:nvSpPr>
        <p:spPr bwMode="auto">
          <a:xfrm>
            <a:off x="5372100" y="836613"/>
            <a:ext cx="334962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endParaRPr lang="my-MM">
              <a:latin typeface="Win Innwa" pitchFamily="2" charset="0"/>
              <a:ea typeface="+mn-ea"/>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endParaRPr lang="my-MM">
              <a:solidFill>
                <a:schemeClr val="folHlink"/>
              </a:solidFill>
              <a:latin typeface="Win Innwa" pitchFamily="2" charset="0"/>
              <a:ea typeface="+mn-ea"/>
            </a:endParaRPr>
          </a:p>
        </p:txBody>
      </p:sp>
      <p:sp>
        <p:nvSpPr>
          <p:cNvPr id="345116" name="Rectangle 28"/>
          <p:cNvSpPr>
            <a:spLocks noChangeArrowheads="1"/>
          </p:cNvSpPr>
          <p:nvPr/>
        </p:nvSpPr>
        <p:spPr bwMode="auto">
          <a:xfrm>
            <a:off x="6084888" y="2273300"/>
            <a:ext cx="2305050" cy="903288"/>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17" name="Rectangle 29"/>
          <p:cNvSpPr>
            <a:spLocks noChangeArrowheads="1"/>
          </p:cNvSpPr>
          <p:nvPr/>
        </p:nvSpPr>
        <p:spPr bwMode="auto">
          <a:xfrm>
            <a:off x="8094663"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25</a:t>
            </a:r>
          </a:p>
        </p:txBody>
      </p:sp>
      <p:sp>
        <p:nvSpPr>
          <p:cNvPr id="37909" name="Rectangle 31"/>
          <p:cNvSpPr>
            <a:spLocks noChangeArrowheads="1"/>
          </p:cNvSpPr>
          <p:nvPr/>
        </p:nvSpPr>
        <p:spPr bwMode="auto">
          <a:xfrm>
            <a:off x="6175375" y="2430463"/>
            <a:ext cx="20478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my-MM" dirty="0">
                <a:solidFill>
                  <a:srgbClr val="FBF43D"/>
                </a:solidFill>
                <a:latin typeface="Pyidaungsu" panose="020B0502040204020203" pitchFamily="34" charset="0"/>
                <a:cs typeface="Pyidaungsu" panose="020B0502040204020203" pitchFamily="34" charset="0"/>
              </a:rPr>
              <a:t>ကျမ်းချက်များ</a:t>
            </a:r>
          </a:p>
          <a:p>
            <a:r>
              <a:rPr lang="my-MM" dirty="0">
                <a:solidFill>
                  <a:srgbClr val="FBF43D"/>
                </a:solidFill>
                <a:latin typeface="Pyidaungsu" panose="020B0502040204020203" pitchFamily="34" charset="0"/>
                <a:cs typeface="Pyidaungsu" panose="020B0502040204020203" pitchFamily="34" charset="0"/>
              </a:rPr>
              <a:t>ကမ္ဘာဦးကျမ်း ၄း၂၅</a:t>
            </a:r>
            <a:endParaRPr lang="en-US" dirty="0">
              <a:solidFill>
                <a:srgbClr val="FBF43D"/>
              </a:solidFill>
              <a:latin typeface="Pyidaungsu" panose="020B0502040204020203" pitchFamily="34" charset="0"/>
              <a:cs typeface="Pyidaungsu" panose="020B0502040204020203" pitchFamily="34" charset="0"/>
            </a:endParaRPr>
          </a:p>
        </p:txBody>
      </p:sp>
      <p:sp>
        <p:nvSpPr>
          <p:cNvPr id="23" name="Text Box 4"/>
          <p:cNvSpPr txBox="1">
            <a:spLocks noChangeArrowheads="1"/>
          </p:cNvSpPr>
          <p:nvPr/>
        </p:nvSpPr>
        <p:spPr bwMode="auto">
          <a:xfrm>
            <a:off x="3960323" y="2338128"/>
            <a:ext cx="1544027" cy="461665"/>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spcBef>
                <a:spcPct val="50000"/>
              </a:spcBef>
              <a:defRPr/>
            </a:pPr>
            <a:r>
              <a:rPr lang="en-US" sz="2000" dirty="0">
                <a:solidFill>
                  <a:schemeClr val="folHlink"/>
                </a:solidFill>
                <a:latin typeface="Pyidaungsu" panose="020B0502040204020203" pitchFamily="34" charset="0"/>
                <a:ea typeface="+mn-ea"/>
                <a:cs typeface="Pyidaungsu" panose="020B0502040204020203" pitchFamily="34" charset="0"/>
              </a:rPr>
              <a:t> </a:t>
            </a:r>
            <a:r>
              <a:rPr lang="en-US" sz="2400" dirty="0" err="1">
                <a:solidFill>
                  <a:schemeClr val="folHlink"/>
                </a:solidFill>
                <a:latin typeface="Pyidaungsu" panose="020B0502040204020203" pitchFamily="34" charset="0"/>
                <a:ea typeface="+mn-ea"/>
                <a:cs typeface="Pyidaungsu" panose="020B0502040204020203" pitchFamily="34" charset="0"/>
              </a:rPr>
              <a:t>နောဧ</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24" name="Line 10"/>
          <p:cNvSpPr>
            <a:spLocks noChangeShapeType="1"/>
          </p:cNvSpPr>
          <p:nvPr/>
        </p:nvSpPr>
        <p:spPr bwMode="auto">
          <a:xfrm flipV="1">
            <a:off x="4188792" y="2078169"/>
            <a:ext cx="3379" cy="315503"/>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extLst>
      <p:ext uri="{BB962C8B-B14F-4D97-AF65-F5344CB8AC3E}">
        <p14:creationId xmlns:p14="http://schemas.microsoft.com/office/powerpoint/2010/main" val="3319687756"/>
      </p:ext>
    </p:extLst>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286794" y="943250"/>
            <a:ext cx="2895600"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my-MM" sz="2400" dirty="0">
                <a:solidFill>
                  <a:schemeClr val="folHlink"/>
                </a:solidFill>
                <a:latin typeface="Pyidaungsu" panose="020B0502040204020203" pitchFamily="34" charset="0"/>
                <a:ea typeface="+mn-ea"/>
                <a:cs typeface="Pyidaungsu" panose="020B0502040204020203" pitchFamily="34" charset="0"/>
              </a:rPr>
              <a:t>အာဒံ         ဧဝ</a:t>
            </a:r>
            <a:endParaRPr lang="en-US" sz="2400" dirty="0">
              <a:solidFill>
                <a:schemeClr val="folHlink"/>
              </a:solidFill>
              <a:latin typeface="Pyidaungsu" panose="020B0502040204020203" pitchFamily="34" charset="0"/>
              <a:ea typeface="+mn-ea"/>
              <a:cs typeface="Pyidaungsu" panose="020B0502040204020203" pitchFamily="34" charset="0"/>
            </a:endParaRPr>
          </a:p>
        </p:txBody>
      </p:sp>
      <p:sp>
        <p:nvSpPr>
          <p:cNvPr id="345091" name="Text Box 3"/>
          <p:cNvSpPr txBox="1">
            <a:spLocks noChangeArrowheads="1"/>
          </p:cNvSpPr>
          <p:nvPr/>
        </p:nvSpPr>
        <p:spPr bwMode="auto">
          <a:xfrm>
            <a:off x="1747838" y="1671366"/>
            <a:ext cx="4427537" cy="52322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dirty="0">
                <a:solidFill>
                  <a:schemeClr val="folHlink"/>
                </a:solidFill>
                <a:latin typeface="WinInnwa" charset="0"/>
              </a:rPr>
              <a:t> </a:t>
            </a:r>
            <a:r>
              <a:rPr lang="my-MM" sz="2000" dirty="0">
                <a:solidFill>
                  <a:schemeClr val="folHlink"/>
                </a:solidFill>
                <a:latin typeface="Pyidaungsu" panose="020B0502040204020203" pitchFamily="34" charset="0"/>
                <a:cs typeface="Pyidaungsu" panose="020B0502040204020203" pitchFamily="34" charset="0"/>
              </a:rPr>
              <a:t>ကာဣန အာဗေလ </a:t>
            </a:r>
            <a:r>
              <a:rPr lang="en-US" sz="2000" dirty="0">
                <a:solidFill>
                  <a:schemeClr val="folHlink"/>
                </a:solidFill>
                <a:latin typeface="Pyidaungsu" panose="020B0502040204020203" pitchFamily="34" charset="0"/>
                <a:cs typeface="Pyidaungsu" panose="020B0502040204020203" pitchFamily="34" charset="0"/>
              </a:rPr>
              <a:t>     </a:t>
            </a:r>
            <a:r>
              <a:rPr lang="my-MM" sz="2000" dirty="0">
                <a:solidFill>
                  <a:schemeClr val="folHlink"/>
                </a:solidFill>
                <a:latin typeface="Pyidaungsu" panose="020B0502040204020203" pitchFamily="34" charset="0"/>
                <a:cs typeface="Pyidaungsu" panose="020B0502040204020203" pitchFamily="34" charset="0"/>
              </a:rPr>
              <a:t>ရှေသ</a:t>
            </a:r>
            <a:endParaRPr lang="en-US" dirty="0">
              <a:solidFill>
                <a:schemeClr val="folHlink"/>
              </a:solidFill>
              <a:latin typeface="Pyidaungsu" panose="020B0502040204020203" pitchFamily="34" charset="0"/>
              <a:cs typeface="Pyidaungsu" panose="020B0502040204020203" pitchFamily="34" charset="0"/>
            </a:endParaRPr>
          </a:p>
        </p:txBody>
      </p:sp>
      <p:sp>
        <p:nvSpPr>
          <p:cNvPr id="345092" name="Rectangle 4"/>
          <p:cNvSpPr>
            <a:spLocks noChangeArrowheads="1"/>
          </p:cNvSpPr>
          <p:nvPr/>
        </p:nvSpPr>
        <p:spPr bwMode="auto">
          <a:xfrm>
            <a:off x="320675" y="112904"/>
            <a:ext cx="8823325" cy="766877"/>
          </a:xfrm>
          <a:prstGeom prst="rect">
            <a:avLst/>
          </a:prstGeom>
          <a:noFill/>
          <a:ln w="12700">
            <a:noFill/>
            <a:miter lim="800000"/>
            <a:headEnd/>
            <a:tailEnd/>
          </a:ln>
          <a:effectLst>
            <a:outerShdw dist="53882" dir="2700000" algn="ctr" rotWithShape="0">
              <a:schemeClr val="bg2"/>
            </a:outerShdw>
          </a:effectLst>
        </p:spPr>
        <p:txBody>
          <a:bodyPr wrap="square" lIns="90487" tIns="44450" rIns="90487" bIns="44450">
            <a:spAutoFit/>
          </a:bodyPr>
          <a:lstStyle/>
          <a:p>
            <a:pPr>
              <a:defRPr/>
            </a:pPr>
            <a:r>
              <a:rPr lang="my-MM" sz="1800" dirty="0">
                <a:solidFill>
                  <a:schemeClr val="folHlink"/>
                </a:solidFill>
                <a:latin typeface="Pyidaungsu" panose="020B0502040204020203" pitchFamily="34" charset="0"/>
                <a:ea typeface="+mn-ea"/>
                <a:cs typeface="Pyidaungsu" panose="020B0502040204020203" pitchFamily="34" charset="0"/>
              </a:rPr>
              <a:t>ဒါဝိဒ်၏သားစဉ်မြေးဆက်စာရင်း - ယေရှုခရစ်တော်၏မဟာဆွေစဉ်မျိုးဆက်ဆင်းသက်လာပုံ</a:t>
            </a:r>
            <a:r>
              <a:rPr lang="en-US" sz="2000" dirty="0">
                <a:effectLst>
                  <a:outerShdw blurRad="38100" dist="38100" dir="2700000" algn="tl">
                    <a:srgbClr val="000000"/>
                  </a:outerShdw>
                </a:effectLst>
                <a:latin typeface="WinInnwa" pitchFamily="2" charset="0"/>
                <a:ea typeface="+mn-ea"/>
              </a:rPr>
              <a:t> </a:t>
            </a:r>
          </a:p>
          <a:p>
            <a:pPr algn="ctr">
              <a:lnSpc>
                <a:spcPct val="70000"/>
              </a:lnSpc>
              <a:spcBef>
                <a:spcPct val="50000"/>
              </a:spcBef>
              <a:defRPr/>
            </a:pPr>
            <a:endParaRPr lang="en-US" sz="2000" dirty="0">
              <a:solidFill>
                <a:schemeClr val="folHlink"/>
              </a:solidFill>
              <a:latin typeface="WinInnwa" pitchFamily="2" charset="0"/>
              <a:ea typeface="+mn-ea"/>
            </a:endParaRPr>
          </a:p>
        </p:txBody>
      </p:sp>
      <p:sp>
        <p:nvSpPr>
          <p:cNvPr id="345093" name="Line 5"/>
          <p:cNvSpPr>
            <a:spLocks noChangeShapeType="1"/>
          </p:cNvSpPr>
          <p:nvPr/>
        </p:nvSpPr>
        <p:spPr bwMode="auto">
          <a:xfrm>
            <a:off x="3276600" y="1204664"/>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4" name="Line 6"/>
          <p:cNvSpPr>
            <a:spLocks noChangeShapeType="1"/>
          </p:cNvSpPr>
          <p:nvPr/>
        </p:nvSpPr>
        <p:spPr bwMode="auto">
          <a:xfrm>
            <a:off x="2489200" y="1538140"/>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5" name="Line 7"/>
          <p:cNvSpPr>
            <a:spLocks noChangeShapeType="1"/>
          </p:cNvSpPr>
          <p:nvPr/>
        </p:nvSpPr>
        <p:spPr bwMode="auto">
          <a:xfrm flipV="1">
            <a:off x="3402013" y="1404915"/>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6" name="Line 8"/>
          <p:cNvSpPr>
            <a:spLocks noChangeShapeType="1"/>
          </p:cNvSpPr>
          <p:nvPr/>
        </p:nvSpPr>
        <p:spPr bwMode="auto">
          <a:xfrm flipV="1">
            <a:off x="2489200" y="1512791"/>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7" name="Line 9"/>
          <p:cNvSpPr>
            <a:spLocks noChangeShapeType="1"/>
          </p:cNvSpPr>
          <p:nvPr/>
        </p:nvSpPr>
        <p:spPr bwMode="auto">
          <a:xfrm flipV="1">
            <a:off x="3402013" y="1204664"/>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8" name="Line 10"/>
          <p:cNvSpPr>
            <a:spLocks noChangeShapeType="1"/>
          </p:cNvSpPr>
          <p:nvPr/>
        </p:nvSpPr>
        <p:spPr bwMode="auto">
          <a:xfrm>
            <a:off x="4318000" y="1538140"/>
            <a:ext cx="0" cy="246991"/>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9" name="Line 11"/>
          <p:cNvSpPr>
            <a:spLocks noChangeShapeType="1"/>
          </p:cNvSpPr>
          <p:nvPr/>
        </p:nvSpPr>
        <p:spPr bwMode="auto">
          <a:xfrm flipH="1">
            <a:off x="3257416" y="1804592"/>
            <a:ext cx="350838"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0" name="Line 12"/>
          <p:cNvSpPr>
            <a:spLocks noChangeShapeType="1"/>
          </p:cNvSpPr>
          <p:nvPr/>
        </p:nvSpPr>
        <p:spPr bwMode="auto">
          <a:xfrm>
            <a:off x="3220244" y="1790282"/>
            <a:ext cx="363538"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1" name="Text Box 13"/>
          <p:cNvSpPr txBox="1">
            <a:spLocks noChangeArrowheads="1"/>
          </p:cNvSpPr>
          <p:nvPr/>
        </p:nvSpPr>
        <p:spPr bwMode="auto">
          <a:xfrm>
            <a:off x="0" y="3414713"/>
            <a:ext cx="2741613" cy="954107"/>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000" dirty="0" err="1">
                <a:solidFill>
                  <a:schemeClr val="folHlink"/>
                </a:solidFill>
                <a:latin typeface="Pyidaungsu" panose="020B0502040204020203" pitchFamily="34" charset="0"/>
                <a:ea typeface="+mn-ea"/>
                <a:cs typeface="Pyidaungsu" panose="020B0502040204020203" pitchFamily="34" charset="0"/>
              </a:rPr>
              <a:t>အကျဉ်းချုပ်ဖော်ပြချက</a:t>
            </a:r>
            <a:r>
              <a:rPr lang="en-US" sz="2000" dirty="0">
                <a:solidFill>
                  <a:schemeClr val="folHlink"/>
                </a:solidFill>
                <a:latin typeface="Pyidaungsu" panose="020B0502040204020203" pitchFamily="34" charset="0"/>
                <a:ea typeface="+mn-ea"/>
                <a:cs typeface="Pyidaungsu" panose="020B0502040204020203" pitchFamily="34" charset="0"/>
              </a:rPr>
              <a:t>်</a:t>
            </a:r>
          </a:p>
          <a:p>
            <a:pPr>
              <a:spcBef>
                <a:spcPct val="50000"/>
              </a:spcBef>
              <a:defRPr/>
            </a:pPr>
            <a:endParaRPr lang="en-US" sz="2400" b="0" dirty="0">
              <a:solidFill>
                <a:schemeClr val="folHlink"/>
              </a:solidFill>
              <a:latin typeface="WinInnwa" pitchFamily="2" charset="0"/>
              <a:ea typeface="+mn-ea"/>
            </a:endParaRPr>
          </a:p>
        </p:txBody>
      </p:sp>
      <p:sp>
        <p:nvSpPr>
          <p:cNvPr id="37902" name="Text Box 1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7903" name="Text Box 2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45110" name="Rectangle 2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45114" name="Text Box 26"/>
          <p:cNvSpPr txBox="1">
            <a:spLocks noChangeArrowheads="1"/>
          </p:cNvSpPr>
          <p:nvPr/>
        </p:nvSpPr>
        <p:spPr bwMode="auto">
          <a:xfrm>
            <a:off x="5372100" y="836613"/>
            <a:ext cx="334962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endParaRPr lang="my-MM">
              <a:latin typeface="Win Innwa" pitchFamily="2" charset="0"/>
              <a:ea typeface="+mn-ea"/>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endParaRPr lang="my-MM">
              <a:solidFill>
                <a:schemeClr val="folHlink"/>
              </a:solidFill>
              <a:latin typeface="Win Innwa" pitchFamily="2" charset="0"/>
              <a:ea typeface="+mn-ea"/>
            </a:endParaRPr>
          </a:p>
        </p:txBody>
      </p:sp>
      <p:sp>
        <p:nvSpPr>
          <p:cNvPr id="345116" name="Rectangle 28"/>
          <p:cNvSpPr>
            <a:spLocks noChangeArrowheads="1"/>
          </p:cNvSpPr>
          <p:nvPr/>
        </p:nvSpPr>
        <p:spPr bwMode="auto">
          <a:xfrm>
            <a:off x="6226273" y="1246751"/>
            <a:ext cx="2305050" cy="903288"/>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17" name="Rectangle 29"/>
          <p:cNvSpPr>
            <a:spLocks noChangeArrowheads="1"/>
          </p:cNvSpPr>
          <p:nvPr/>
        </p:nvSpPr>
        <p:spPr bwMode="auto">
          <a:xfrm>
            <a:off x="8094663"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25</a:t>
            </a:r>
          </a:p>
        </p:txBody>
      </p:sp>
      <p:sp>
        <p:nvSpPr>
          <p:cNvPr id="37909" name="Rectangle 31"/>
          <p:cNvSpPr>
            <a:spLocks noChangeArrowheads="1"/>
          </p:cNvSpPr>
          <p:nvPr/>
        </p:nvSpPr>
        <p:spPr bwMode="auto">
          <a:xfrm>
            <a:off x="6497342" y="1445120"/>
            <a:ext cx="20478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my-MM" dirty="0">
                <a:solidFill>
                  <a:srgbClr val="FBF43D"/>
                </a:solidFill>
                <a:latin typeface="Pyidaungsu" panose="020B0502040204020203" pitchFamily="34" charset="0"/>
                <a:cs typeface="Pyidaungsu" panose="020B0502040204020203" pitchFamily="34" charset="0"/>
              </a:rPr>
              <a:t>ကျမ်းချက်များ</a:t>
            </a:r>
          </a:p>
          <a:p>
            <a:r>
              <a:rPr lang="en-US" dirty="0">
                <a:solidFill>
                  <a:srgbClr val="FBF43D"/>
                </a:solidFill>
                <a:latin typeface="Pyidaungsu" panose="020B0502040204020203" pitchFamily="34" charset="0"/>
                <a:cs typeface="Pyidaungsu" panose="020B0502040204020203" pitchFamily="34" charset="0"/>
              </a:rPr>
              <a:t>၂ရာ ၁၂:၂၄</a:t>
            </a:r>
          </a:p>
        </p:txBody>
      </p:sp>
      <p:sp>
        <p:nvSpPr>
          <p:cNvPr id="23" name="Text Box 4"/>
          <p:cNvSpPr txBox="1">
            <a:spLocks noChangeArrowheads="1"/>
          </p:cNvSpPr>
          <p:nvPr/>
        </p:nvSpPr>
        <p:spPr bwMode="auto">
          <a:xfrm>
            <a:off x="3960323" y="2338128"/>
            <a:ext cx="1544027" cy="461665"/>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spcBef>
                <a:spcPct val="50000"/>
              </a:spcBef>
              <a:defRPr/>
            </a:pPr>
            <a:r>
              <a:rPr lang="en-US" sz="2000" dirty="0">
                <a:solidFill>
                  <a:schemeClr val="folHlink"/>
                </a:solidFill>
                <a:latin typeface="Pyidaungsu" panose="020B0502040204020203" pitchFamily="34" charset="0"/>
                <a:ea typeface="+mn-ea"/>
                <a:cs typeface="Pyidaungsu" panose="020B0502040204020203" pitchFamily="34" charset="0"/>
              </a:rPr>
              <a:t> </a:t>
            </a:r>
            <a:r>
              <a:rPr lang="en-US" sz="2400" dirty="0" err="1">
                <a:solidFill>
                  <a:schemeClr val="folHlink"/>
                </a:solidFill>
                <a:latin typeface="Pyidaungsu" panose="020B0502040204020203" pitchFamily="34" charset="0"/>
                <a:ea typeface="+mn-ea"/>
                <a:cs typeface="Pyidaungsu" panose="020B0502040204020203" pitchFamily="34" charset="0"/>
              </a:rPr>
              <a:t>နောဧ</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24" name="Line 10"/>
          <p:cNvSpPr>
            <a:spLocks noChangeShapeType="1"/>
          </p:cNvSpPr>
          <p:nvPr/>
        </p:nvSpPr>
        <p:spPr bwMode="auto">
          <a:xfrm flipV="1">
            <a:off x="4188792" y="2078169"/>
            <a:ext cx="3379" cy="315503"/>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5" name="Text Box 5"/>
          <p:cNvSpPr txBox="1">
            <a:spLocks noChangeArrowheads="1"/>
          </p:cNvSpPr>
          <p:nvPr/>
        </p:nvSpPr>
        <p:spPr bwMode="auto">
          <a:xfrm>
            <a:off x="3623467" y="2895601"/>
            <a:ext cx="2217738"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000" dirty="0" err="1">
                <a:solidFill>
                  <a:schemeClr val="folHlink"/>
                </a:solidFill>
                <a:latin typeface="Pyidaungsu" panose="020B0502040204020203" pitchFamily="34" charset="0"/>
                <a:ea typeface="+mn-ea"/>
                <a:cs typeface="Pyidaungsu" panose="020B0502040204020203" pitchFamily="34" charset="0"/>
              </a:rPr>
              <a:t>အာဗြဟံ</a:t>
            </a:r>
            <a:r>
              <a:rPr lang="en-US" sz="20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စာရဲ</a:t>
            </a:r>
            <a:r>
              <a:rPr lang="en-US" sz="2000" dirty="0">
                <a:solidFill>
                  <a:schemeClr val="folHlink"/>
                </a:solidFill>
                <a:latin typeface="Pyidaungsu" panose="020B0502040204020203" pitchFamily="34" charset="0"/>
                <a:ea typeface="+mn-ea"/>
                <a:cs typeface="Pyidaungsu" panose="020B0502040204020203" pitchFamily="34" charset="0"/>
              </a:rPr>
              <a:t>)</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26" name="Line 11"/>
          <p:cNvSpPr>
            <a:spLocks noChangeShapeType="1"/>
          </p:cNvSpPr>
          <p:nvPr/>
        </p:nvSpPr>
        <p:spPr bwMode="auto">
          <a:xfrm flipV="1">
            <a:off x="4172575" y="279979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7" name="Text Box 50"/>
          <p:cNvSpPr txBox="1">
            <a:spLocks noChangeArrowheads="1"/>
          </p:cNvSpPr>
          <p:nvPr/>
        </p:nvSpPr>
        <p:spPr bwMode="auto">
          <a:xfrm>
            <a:off x="3734594" y="3553106"/>
            <a:ext cx="3833812"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000" dirty="0" err="1">
                <a:solidFill>
                  <a:schemeClr val="folHlink"/>
                </a:solidFill>
                <a:latin typeface="Pyidaungsu" panose="020B0502040204020203" pitchFamily="34" charset="0"/>
                <a:ea typeface="+mn-ea"/>
                <a:cs typeface="Pyidaungsu" panose="020B0502040204020203" pitchFamily="34" charset="0"/>
              </a:rPr>
              <a:t>ဒါဝိဒ</a:t>
            </a:r>
            <a:r>
              <a:rPr lang="en-US" sz="2000" dirty="0">
                <a:solidFill>
                  <a:schemeClr val="folHlink"/>
                </a:solidFill>
                <a:latin typeface="Pyidaungsu" panose="020B0502040204020203" pitchFamily="34" charset="0"/>
                <a:ea typeface="+mn-ea"/>
                <a:cs typeface="Pyidaungsu" panose="020B0502040204020203" pitchFamily="34" charset="0"/>
              </a:rPr>
              <a:t>်     ​- </a:t>
            </a:r>
            <a:r>
              <a:rPr lang="en-US" sz="2000" dirty="0" err="1">
                <a:solidFill>
                  <a:schemeClr val="folHlink"/>
                </a:solidFill>
                <a:latin typeface="Pyidaungsu" panose="020B0502040204020203" pitchFamily="34" charset="0"/>
                <a:ea typeface="+mn-ea"/>
                <a:cs typeface="Pyidaungsu" panose="020B0502040204020203" pitchFamily="34" charset="0"/>
              </a:rPr>
              <a:t>ဗာသရှေဘ</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29" name="Line 14"/>
          <p:cNvSpPr>
            <a:spLocks noChangeShapeType="1"/>
          </p:cNvSpPr>
          <p:nvPr/>
        </p:nvSpPr>
        <p:spPr bwMode="auto">
          <a:xfrm flipV="1">
            <a:off x="4188792" y="34147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extLst>
      <p:ext uri="{BB962C8B-B14F-4D97-AF65-F5344CB8AC3E}">
        <p14:creationId xmlns:p14="http://schemas.microsoft.com/office/powerpoint/2010/main" val="2306852002"/>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84707" name="Rectangle 3"/>
          <p:cNvSpPr>
            <a:spLocks noChangeArrowheads="1"/>
          </p:cNvSpPr>
          <p:nvPr/>
        </p:nvSpPr>
        <p:spPr bwMode="auto">
          <a:xfrm>
            <a:off x="-25401" y="0"/>
            <a:ext cx="9169401"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08" name="Rectangle 4"/>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09" name="Rectangle 5"/>
          <p:cNvSpPr>
            <a:spLocks noChangeArrowheads="1"/>
          </p:cNvSpPr>
          <p:nvPr/>
        </p:nvSpPr>
        <p:spPr bwMode="auto">
          <a:xfrm>
            <a:off x="1795463" y="290513"/>
            <a:ext cx="5530850" cy="2121093"/>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my-MM" sz="2800" i="1" dirty="0">
                <a:solidFill>
                  <a:schemeClr val="folHlink"/>
                </a:solidFill>
                <a:latin typeface="Pyidaungsu" panose="020B0502040204020203" pitchFamily="34" charset="0"/>
                <a:cs typeface="Pyidaungsu" panose="020B0502040204020203" pitchFamily="34" charset="0"/>
              </a:rPr>
              <a:t> မောရှေအတွက် ဘုရားသခင်၏ အထူးစီမံချက်</a:t>
            </a:r>
          </a:p>
          <a:p>
            <a:pPr algn="ctr"/>
            <a:r>
              <a:rPr lang="my-MM" sz="2800" i="1" dirty="0">
                <a:solidFill>
                  <a:schemeClr val="folHlink"/>
                </a:solidFill>
                <a:latin typeface="Pyidaungsu" panose="020B0502040204020203" pitchFamily="34" charset="0"/>
                <a:cs typeface="Pyidaungsu" panose="020B0502040204020203" pitchFamily="34" charset="0"/>
              </a:rPr>
              <a:t>     ဓမ္မဟောင်းကျမ်းထဲမှ</a:t>
            </a:r>
            <a:r>
              <a:rPr lang="en-US" sz="2800" i="1" dirty="0">
                <a:solidFill>
                  <a:schemeClr val="folHlink"/>
                </a:solidFill>
                <a:latin typeface="Pyidaungsu" panose="020B0502040204020203" pitchFamily="34" charset="0"/>
                <a:cs typeface="Pyidaungsu" panose="020B0502040204020203" pitchFamily="34" charset="0"/>
              </a:rPr>
              <a:t>….</a:t>
            </a:r>
          </a:p>
          <a:p>
            <a:pPr algn="ctr"/>
            <a:endParaRPr lang="en-US" sz="2400" i="1" dirty="0">
              <a:latin typeface="Pyidaungsu" panose="020B0502040204020203" pitchFamily="34" charset="0"/>
              <a:cs typeface="Pyidaungsu" panose="020B0502040204020203" pitchFamily="34" charset="0"/>
            </a:endParaRPr>
          </a:p>
          <a:p>
            <a:pPr algn="ctr"/>
            <a:r>
              <a:rPr lang="en-US" sz="2400" i="1" dirty="0" err="1">
                <a:latin typeface="Pyidaungsu" panose="020B0502040204020203" pitchFamily="34" charset="0"/>
                <a:cs typeface="Pyidaungsu" panose="020B0502040204020203" pitchFamily="34" charset="0"/>
              </a:rPr>
              <a:t>ထွက်မြောက်ရာကျမ်း</a:t>
            </a:r>
            <a:endParaRPr lang="en-US" sz="2400" i="1" dirty="0">
              <a:latin typeface="Pyidaungsu" panose="020B0502040204020203" pitchFamily="34" charset="0"/>
              <a:cs typeface="Pyidaungsu" panose="020B0502040204020203" pitchFamily="34" charset="0"/>
            </a:endParaRPr>
          </a:p>
        </p:txBody>
      </p:sp>
      <p:sp>
        <p:nvSpPr>
          <p:cNvPr id="584710" name="Rectangle 6"/>
          <p:cNvSpPr>
            <a:spLocks noChangeArrowheads="1"/>
          </p:cNvSpPr>
          <p:nvPr/>
        </p:nvSpPr>
        <p:spPr bwMode="auto">
          <a:xfrm>
            <a:off x="669925" y="2801760"/>
            <a:ext cx="7802563" cy="766763"/>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en-US" sz="4400" dirty="0">
                <a:solidFill>
                  <a:schemeClr val="folHlink"/>
                </a:solidFill>
                <a:latin typeface="WinInnwa" charset="0"/>
              </a:rPr>
              <a:t> </a:t>
            </a:r>
            <a:r>
              <a:rPr lang="my-MM" altLang="ja-JP" sz="3600" dirty="0">
                <a:solidFill>
                  <a:schemeClr val="folHlink"/>
                </a:solidFill>
                <a:latin typeface="Pyidaungsu" panose="020B0502040204020203" pitchFamily="34" charset="0"/>
                <a:cs typeface="Pyidaungsu" panose="020B0502040204020203" pitchFamily="34" charset="0"/>
              </a:rPr>
              <a:t>“မောရှေပဋိညာဉ်”</a:t>
            </a:r>
            <a:endParaRPr lang="en-US" sz="3600" dirty="0">
              <a:solidFill>
                <a:schemeClr val="folHlink"/>
              </a:solidFill>
              <a:latin typeface="Pyidaungsu" panose="020B0502040204020203" pitchFamily="34" charset="0"/>
              <a:cs typeface="Pyidaungsu" panose="020B0502040204020203" pitchFamily="34" charset="0"/>
            </a:endParaRPr>
          </a:p>
        </p:txBody>
      </p:sp>
      <p:sp>
        <p:nvSpPr>
          <p:cNvPr id="13319" name="Rectangle 7"/>
          <p:cNvSpPr>
            <a:spLocks noChangeArrowheads="1"/>
          </p:cNvSpPr>
          <p:nvPr/>
        </p:nvSpPr>
        <p:spPr bwMode="auto">
          <a:xfrm>
            <a:off x="2551113" y="1290638"/>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320" name="Rectangle 8"/>
          <p:cNvSpPr>
            <a:spLocks noChangeArrowheads="1"/>
          </p:cNvSpPr>
          <p:nvPr/>
        </p:nvSpPr>
        <p:spPr bwMode="auto">
          <a:xfrm>
            <a:off x="28432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321" name="Rectangle 9"/>
          <p:cNvSpPr>
            <a:spLocks noChangeArrowheads="1"/>
          </p:cNvSpPr>
          <p:nvPr/>
        </p:nvSpPr>
        <p:spPr bwMode="auto">
          <a:xfrm>
            <a:off x="30337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584714" name="Rectangle 10"/>
          <p:cNvSpPr>
            <a:spLocks noChangeArrowheads="1"/>
          </p:cNvSpPr>
          <p:nvPr/>
        </p:nvSpPr>
        <p:spPr bwMode="auto">
          <a:xfrm>
            <a:off x="4335463" y="1555750"/>
            <a:ext cx="477837" cy="596900"/>
          </a:xfrm>
          <a:prstGeom prst="rect">
            <a:avLst/>
          </a:prstGeom>
          <a:noFill/>
          <a:ln w="12700">
            <a:noFill/>
            <a:miter lim="800000"/>
            <a:headEnd/>
            <a:tailEnd/>
          </a:ln>
          <a:effectLst>
            <a:outerShdw dist="89803" dir="2700000" algn="ctr" rotWithShape="0">
              <a:schemeClr val="bg2"/>
            </a:outerShdw>
          </a:effectLst>
        </p:spPr>
        <p:txBody>
          <a:bodyPr wrap="none" lIns="90487" tIns="44450" rIns="90487" bIns="44450">
            <a:spAutoFit/>
          </a:bodyPr>
          <a:lstStyle/>
          <a:p>
            <a:pPr algn="ctr">
              <a:defRPr/>
            </a:pPr>
            <a:r>
              <a:rPr lang="en-US" sz="2000">
                <a:latin typeface="Helvetica" pitchFamily="18" charset="0"/>
                <a:ea typeface="+mn-ea"/>
              </a:rPr>
              <a:t> </a:t>
            </a:r>
            <a:r>
              <a:rPr lang="en-US" sz="3200">
                <a:latin typeface="Wwin_Burmese1" pitchFamily="2" charset="0"/>
                <a:ea typeface="+mn-ea"/>
              </a:rPr>
              <a:t>  </a:t>
            </a:r>
            <a:endParaRPr lang="en-US" sz="2000">
              <a:latin typeface="Wwin_Burmese1" pitchFamily="2" charset="0"/>
              <a:ea typeface="+mn-ea"/>
            </a:endParaRPr>
          </a:p>
        </p:txBody>
      </p:sp>
      <p:sp>
        <p:nvSpPr>
          <p:cNvPr id="13323" name="Rectangle 11"/>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324" name="Rectangle 12"/>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325" name="Rectangle 13"/>
          <p:cNvSpPr>
            <a:spLocks noChangeArrowheads="1"/>
          </p:cNvSpPr>
          <p:nvPr/>
        </p:nvSpPr>
        <p:spPr bwMode="auto">
          <a:xfrm>
            <a:off x="3084513" y="1054100"/>
            <a:ext cx="3714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326" name="Rectangle 14"/>
          <p:cNvSpPr>
            <a:spLocks noChangeArrowheads="1"/>
          </p:cNvSpPr>
          <p:nvPr/>
        </p:nvSpPr>
        <p:spPr bwMode="auto">
          <a:xfrm>
            <a:off x="3316288" y="1079500"/>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584719" name="Rectangle 15"/>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0" name="Rectangle 16"/>
          <p:cNvSpPr>
            <a:spLocks noChangeArrowheads="1"/>
          </p:cNvSpPr>
          <p:nvPr/>
        </p:nvSpPr>
        <p:spPr bwMode="auto">
          <a:xfrm>
            <a:off x="1377950" y="4006930"/>
            <a:ext cx="6388100" cy="520655"/>
          </a:xfrm>
          <a:prstGeom prst="rect">
            <a:avLst/>
          </a:prstGeom>
          <a:noFill/>
          <a:ln w="12700">
            <a:noFill/>
            <a:miter lim="800000"/>
            <a:headEnd/>
            <a:tailEnd/>
          </a:ln>
          <a:effectLst>
            <a:outerShdw dist="74053" dir="1857825" algn="ctr" rotWithShape="0">
              <a:schemeClr val="bg2"/>
            </a:outerShdw>
          </a:effectLst>
        </p:spPr>
        <p:txBody>
          <a:bodyPr lIns="90487" tIns="44450" rIns="90487" bIns="44450">
            <a:spAutoFit/>
          </a:bodyPr>
          <a:lstStyle/>
          <a:p>
            <a:pPr algn="ctr">
              <a:defRPr/>
            </a:pPr>
            <a:r>
              <a:rPr lang="my-MM" sz="2800" dirty="0">
                <a:latin typeface="Pyidaungsu" panose="020B0502040204020203" pitchFamily="34" charset="0"/>
                <a:ea typeface="+mn-ea"/>
                <a:cs typeface="Pyidaungsu" panose="020B0502040204020203" pitchFamily="34" charset="0"/>
              </a:rPr>
              <a:t>ဒီအစီအစဉ် ဘယ်လိုလဲဆိုရင် - - - </a:t>
            </a:r>
            <a:endParaRPr lang="en-US" sz="2800" dirty="0">
              <a:latin typeface="Pyidaungsu" panose="020B0502040204020203" pitchFamily="34" charset="0"/>
              <a:ea typeface="+mn-ea"/>
              <a:cs typeface="Pyidaungsu" panose="020B0502040204020203" pitchFamily="34" charset="0"/>
            </a:endParaRPr>
          </a:p>
        </p:txBody>
      </p:sp>
      <p:grpSp>
        <p:nvGrpSpPr>
          <p:cNvPr id="13329" name="Group 17"/>
          <p:cNvGrpSpPr>
            <a:grpSpLocks/>
          </p:cNvGrpSpPr>
          <p:nvPr/>
        </p:nvGrpSpPr>
        <p:grpSpPr bwMode="auto">
          <a:xfrm>
            <a:off x="7127875" y="304800"/>
            <a:ext cx="1470025" cy="1638300"/>
            <a:chOff x="4490" y="192"/>
            <a:chExt cx="926" cy="1032"/>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3341" name="Rectangle 24"/>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342" name="Rectangle 25"/>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330" name="Text Box 26"/>
          <p:cNvSpPr txBox="1">
            <a:spLocks noChangeArrowheads="1"/>
          </p:cNvSpPr>
          <p:nvPr/>
        </p:nvSpPr>
        <p:spPr bwMode="auto">
          <a:xfrm>
            <a:off x="8763000" y="82550"/>
            <a:ext cx="1841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endParaRPr>
          </a:p>
        </p:txBody>
      </p:sp>
      <p:sp>
        <p:nvSpPr>
          <p:cNvPr id="584731" name="Rectangle 27"/>
          <p:cNvSpPr>
            <a:spLocks noChangeArrowheads="1"/>
          </p:cNvSpPr>
          <p:nvPr/>
        </p:nvSpPr>
        <p:spPr bwMode="auto">
          <a:xfrm>
            <a:off x="8102600" y="651986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01</a:t>
            </a:r>
          </a:p>
        </p:txBody>
      </p:sp>
      <p:sp>
        <p:nvSpPr>
          <p:cNvPr id="13332" name="Text Box 29"/>
          <p:cNvSpPr txBox="1">
            <a:spLocks noChangeArrowheads="1"/>
          </p:cNvSpPr>
          <p:nvPr/>
        </p:nvSpPr>
        <p:spPr bwMode="auto">
          <a:xfrm>
            <a:off x="471488" y="654526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84734" name="Rectangle 30"/>
          <p:cNvSpPr>
            <a:spLocks noChangeArrowheads="1"/>
          </p:cNvSpPr>
          <p:nvPr/>
        </p:nvSpPr>
        <p:spPr bwMode="auto">
          <a:xfrm>
            <a:off x="7580313" y="6515100"/>
            <a:ext cx="717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8.0.05B.</a:t>
            </a:r>
          </a:p>
        </p:txBody>
      </p:sp>
      <p:sp>
        <p:nvSpPr>
          <p:cNvPr id="584735" name="Text Box 31"/>
          <p:cNvSpPr txBox="1">
            <a:spLocks noChangeArrowheads="1"/>
          </p:cNvSpPr>
          <p:nvPr/>
        </p:nvSpPr>
        <p:spPr bwMode="auto">
          <a:xfrm>
            <a:off x="0" y="5720961"/>
            <a:ext cx="4633913" cy="584775"/>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3200" dirty="0" err="1">
                <a:solidFill>
                  <a:srgbClr val="FFFF00"/>
                </a:solidFill>
                <a:latin typeface="Pyidaungsu" panose="020B0502040204020203" pitchFamily="34" charset="0"/>
                <a:ea typeface="+mn-ea"/>
                <a:cs typeface="Pyidaungsu" panose="020B0502040204020203" pitchFamily="34" charset="0"/>
              </a:rPr>
              <a:t>သင်ထောက်ကူ</a:t>
            </a:r>
            <a:r>
              <a:rPr lang="en-US" sz="3200" dirty="0">
                <a:solidFill>
                  <a:srgbClr val="FFFF00"/>
                </a:solidFill>
                <a:latin typeface="Pyidaungsu" panose="020B0502040204020203" pitchFamily="34" charset="0"/>
                <a:ea typeface="+mn-ea"/>
                <a:cs typeface="Pyidaungsu" panose="020B0502040204020203" pitchFamily="34" charset="0"/>
              </a:rPr>
              <a:t> #၁၅</a:t>
            </a:r>
          </a:p>
        </p:txBody>
      </p:sp>
      <p:grpSp>
        <p:nvGrpSpPr>
          <p:cNvPr id="31" name="Group 4"/>
          <p:cNvGrpSpPr>
            <a:grpSpLocks/>
          </p:cNvGrpSpPr>
          <p:nvPr/>
        </p:nvGrpSpPr>
        <p:grpSpPr bwMode="auto">
          <a:xfrm>
            <a:off x="76200" y="5211485"/>
            <a:ext cx="8596313" cy="1346200"/>
            <a:chOff x="48" y="3424"/>
            <a:chExt cx="5415" cy="848"/>
          </a:xfrm>
        </p:grpSpPr>
        <p:sp>
          <p:nvSpPr>
            <p:cNvPr id="32"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Gulim" pitchFamily="34" charset="-127"/>
                <a:cs typeface="Gulim" pitchFamily="34" charset="-127"/>
              </a:endParaRPr>
            </a:p>
          </p:txBody>
        </p:sp>
        <p:sp>
          <p:nvSpPr>
            <p:cNvPr id="33" name="Text Box 6"/>
            <p:cNvSpPr txBox="1">
              <a:spLocks noChangeArrowheads="1"/>
            </p:cNvSpPr>
            <p:nvPr/>
          </p:nvSpPr>
          <p:spPr bwMode="auto">
            <a:xfrm>
              <a:off x="409" y="3424"/>
              <a:ext cx="5054" cy="2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endParaRPr lang="en-US" altLang="ko-KR" sz="1800" b="1">
                <a:solidFill>
                  <a:srgbClr val="FAFD00"/>
                </a:solidFill>
                <a:latin typeface="Times New Roman" pitchFamily="-112" charset="0"/>
                <a:ea typeface="Gulim" pitchFamily="34" charset="-127"/>
                <a:cs typeface="Gulim" pitchFamily="34" charset="-127"/>
              </a:endParaRPr>
            </a:p>
          </p:txBody>
        </p:sp>
        <p:sp>
          <p:nvSpPr>
            <p:cNvPr id="34" name="Text Box 7"/>
            <p:cNvSpPr txBox="1">
              <a:spLocks noChangeArrowheads="1"/>
            </p:cNvSpPr>
            <p:nvPr/>
          </p:nvSpPr>
          <p:spPr bwMode="auto">
            <a:xfrm>
              <a:off x="3430" y="3851"/>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a:solidFill>
                    <a:srgbClr val="FFFB0C"/>
                  </a:solidFill>
                  <a:latin typeface="Pyidaungsu" panose="020B0502040204020203" pitchFamily="34" charset="0"/>
                  <a:ea typeface="Gulim" pitchFamily="34" charset="-127"/>
                  <a:cs typeface="Pyidaungsu" panose="020B0502040204020203" pitchFamily="34" charset="0"/>
                </a:rPr>
                <a:t>www.biblebasically.org</a:t>
              </a:r>
            </a:p>
          </p:txBody>
        </p:sp>
      </p:grpSp>
      <p:sp>
        <p:nvSpPr>
          <p:cNvPr id="35" name="Rectangle 13"/>
          <p:cNvSpPr>
            <a:spLocks noChangeArrowheads="1"/>
          </p:cNvSpPr>
          <p:nvPr/>
        </p:nvSpPr>
        <p:spPr bwMode="auto">
          <a:xfrm>
            <a:off x="476250" y="5071785"/>
            <a:ext cx="81899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en-US" altLang="ko-KR" i="1" dirty="0">
                <a:solidFill>
                  <a:srgbClr val="FAFD00"/>
                </a:solidFill>
                <a:latin typeface="Pyidaungsu" panose="020B0502040204020203" pitchFamily="34" charset="0"/>
                <a:cs typeface="Pyidaungsu" panose="020B0502040204020203" pitchFamily="34" charset="0"/>
              </a:rPr>
              <a:t>Texas </a:t>
            </a:r>
            <a:r>
              <a:rPr lang="my-MM" altLang="ko-KR" i="1" dirty="0">
                <a:solidFill>
                  <a:srgbClr val="FAFD00"/>
                </a:solidFill>
                <a:latin typeface="Pyidaungsu" panose="020B0502040204020203" pitchFamily="34" charset="0"/>
                <a:cs typeface="Pyidaungsu" panose="020B0502040204020203" pitchFamily="34" charset="0"/>
              </a:rPr>
              <a:t>မြို.မှ သမ္မာကျမ်းစာ-အုတ်မြစ် (နိုင်ငံတကာအမှုတော်ဆောင်လုပ်ငန်း) </a:t>
            </a:r>
            <a:br>
              <a:rPr lang="my-MM" altLang="ko-KR" i="1" dirty="0">
                <a:solidFill>
                  <a:srgbClr val="FAFD00"/>
                </a:solidFill>
                <a:latin typeface="Pyidaungsu" panose="020B0502040204020203" pitchFamily="34" charset="0"/>
                <a:cs typeface="Pyidaungsu" panose="020B0502040204020203" pitchFamily="34" charset="0"/>
              </a:rPr>
            </a:br>
            <a:r>
              <a:rPr lang="my-MM" altLang="ko-KR" i="1" dirty="0">
                <a:solidFill>
                  <a:srgbClr val="FAFD00"/>
                </a:solidFill>
                <a:latin typeface="Pyidaungsu" panose="020B0502040204020203" pitchFamily="34" charset="0"/>
                <a:cs typeface="Pyidaungsu" panose="020B0502040204020203" pitchFamily="34" charset="0"/>
              </a:rPr>
              <a:t>၏ တင်ပြချက်</a:t>
            </a:r>
            <a:endParaRPr lang="en-US" altLang="ko-KR" b="1" i="1" dirty="0">
              <a:solidFill>
                <a:srgbClr val="FAFD00"/>
              </a:solidFill>
              <a:latin typeface="Pyidaungsu" panose="020B0502040204020203" pitchFamily="34" charset="0"/>
              <a:cs typeface="Pyidaungsu" panose="020B0502040204020203" pitchFamily="34" charset="0"/>
            </a:endParaRPr>
          </a:p>
        </p:txBody>
      </p:sp>
      <p:sp>
        <p:nvSpPr>
          <p:cNvPr id="36" name="Text Box 5"/>
          <p:cNvSpPr txBox="1">
            <a:spLocks noChangeArrowheads="1"/>
          </p:cNvSpPr>
          <p:nvPr/>
        </p:nvSpPr>
        <p:spPr bwMode="auto">
          <a:xfrm>
            <a:off x="-34791" y="6381328"/>
            <a:ext cx="9252520" cy="400110"/>
          </a:xfrm>
          <a:prstGeom prst="rect">
            <a:avLst/>
          </a:prstGeom>
          <a:solidFill>
            <a:srgbClr val="0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0" kern="0" dirty="0" err="1">
                <a:solidFill>
                  <a:srgbClr val="FFFFFF"/>
                </a:solidFill>
                <a:latin typeface="Pyidaungsu" panose="020B0502040204020203" pitchFamily="34" charset="0"/>
                <a:cs typeface="Pyidaungsu" panose="020B0502040204020203" pitchFamily="34" charset="0"/>
              </a:rPr>
              <a:t>Dr</a:t>
            </a:r>
            <a:r>
              <a:rPr lang="en-US" sz="2000" b="0" kern="0" dirty="0">
                <a:solidFill>
                  <a:srgbClr val="FFFFFF"/>
                </a:solidFill>
                <a:latin typeface="Pyidaungsu" panose="020B0502040204020203" pitchFamily="34" charset="0"/>
                <a:cs typeface="Pyidaungsu" panose="020B0502040204020203" pitchFamily="34" charset="0"/>
              </a:rPr>
              <a:t> </a:t>
            </a:r>
            <a:r>
              <a:rPr lang="my-MM" sz="2000" b="0" kern="0" dirty="0">
                <a:solidFill>
                  <a:srgbClr val="FFFFFF"/>
                </a:solidFill>
                <a:latin typeface="Pyidaungsu" panose="020B0502040204020203" pitchFamily="34" charset="0"/>
                <a:cs typeface="Pyidaungsu" panose="020B0502040204020203" pitchFamily="34" charset="0"/>
              </a:rPr>
              <a:t>ရက်ခ် ဂရီဖိတ်၊ စင်္ကာပူဓမ္မကောလိပ် • </a:t>
            </a:r>
            <a:r>
              <a:rPr lang="en-US" sz="2000" b="0" kern="0" dirty="0">
                <a:solidFill>
                  <a:srgbClr val="FFFFFF"/>
                </a:solidFill>
                <a:latin typeface="Pyidaungsu" panose="020B0502040204020203" pitchFamily="34" charset="0"/>
                <a:cs typeface="Pyidaungsu" panose="020B0502040204020203" pitchFamily="34" charset="0"/>
              </a:rPr>
              <a:t>BibleStudyDownloads.org</a:t>
            </a:r>
            <a:endParaRPr kumimoji="0" lang="en-US" sz="2000" b="1" i="0" u="none" strike="noStrike" kern="0" cap="none" spc="0" normalizeH="0" baseline="0" noProof="0" dirty="0">
              <a:ln>
                <a:noFill/>
              </a:ln>
              <a:solidFill>
                <a:srgbClr val="FFFFFF"/>
              </a:solidFill>
              <a:effectLst/>
              <a:uLnTx/>
              <a:uFillTx/>
              <a:latin typeface="Pyidaungsu" panose="020B0502040204020203" pitchFamily="34" charset="0"/>
              <a:cs typeface="Pyidaungsu" panose="020B0502040204020203"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4735"/>
                                        </p:tgtEl>
                                        <p:attrNameLst>
                                          <p:attrName>style.visibility</p:attrName>
                                        </p:attrNameLst>
                                      </p:cBhvr>
                                      <p:to>
                                        <p:strVal val="visible"/>
                                      </p:to>
                                    </p:set>
                                    <p:anim calcmode="lin" valueType="num">
                                      <p:cBhvr additive="base">
                                        <p:cTn id="7" dur="500" fill="hold"/>
                                        <p:tgtEl>
                                          <p:spTgt spid="584735"/>
                                        </p:tgtEl>
                                        <p:attrNameLst>
                                          <p:attrName>ppt_x</p:attrName>
                                        </p:attrNameLst>
                                      </p:cBhvr>
                                      <p:tavLst>
                                        <p:tav tm="0">
                                          <p:val>
                                            <p:strVal val="0-#ppt_w/2"/>
                                          </p:val>
                                        </p:tav>
                                        <p:tav tm="100000">
                                          <p:val>
                                            <p:strVal val="#ppt_x"/>
                                          </p:val>
                                        </p:tav>
                                      </p:tavLst>
                                    </p:anim>
                                    <p:anim calcmode="lin" valueType="num">
                                      <p:cBhvr additive="base">
                                        <p:cTn id="8"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35"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489200" y="995460"/>
            <a:ext cx="2460283" cy="40011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spcBef>
                <a:spcPct val="50000"/>
              </a:spcBef>
              <a:defRPr/>
            </a:pPr>
            <a:r>
              <a:rPr lang="en-US" sz="2000" dirty="0">
                <a:solidFill>
                  <a:schemeClr val="folHlink"/>
                </a:solidFill>
                <a:latin typeface="WinInnwa" pitchFamily="2" charset="0"/>
                <a:ea typeface="+mn-ea"/>
              </a:rPr>
              <a:t> </a:t>
            </a:r>
            <a:r>
              <a:rPr lang="my-MM" sz="2000" dirty="0">
                <a:solidFill>
                  <a:schemeClr val="folHlink"/>
                </a:solidFill>
                <a:latin typeface="Pyidaungsu" panose="020B0502040204020203" pitchFamily="34" charset="0"/>
                <a:ea typeface="+mn-ea"/>
                <a:cs typeface="Pyidaungsu" panose="020B0502040204020203" pitchFamily="34" charset="0"/>
              </a:rPr>
              <a:t>အာဒံ         ဧဝ</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345091" name="Text Box 3"/>
          <p:cNvSpPr txBox="1">
            <a:spLocks noChangeArrowheads="1"/>
          </p:cNvSpPr>
          <p:nvPr/>
        </p:nvSpPr>
        <p:spPr bwMode="auto">
          <a:xfrm>
            <a:off x="1747838" y="1671366"/>
            <a:ext cx="4427537" cy="52322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dirty="0">
                <a:solidFill>
                  <a:schemeClr val="folHlink"/>
                </a:solidFill>
                <a:latin typeface="WinInnwa" charset="0"/>
              </a:rPr>
              <a:t> </a:t>
            </a:r>
            <a:r>
              <a:rPr lang="my-MM" sz="2000" dirty="0">
                <a:solidFill>
                  <a:schemeClr val="folHlink"/>
                </a:solidFill>
                <a:latin typeface="Pyidaungsu" panose="020B0502040204020203" pitchFamily="34" charset="0"/>
                <a:cs typeface="Pyidaungsu" panose="020B0502040204020203" pitchFamily="34" charset="0"/>
              </a:rPr>
              <a:t>ကာဣန အာဗေလ </a:t>
            </a:r>
            <a:r>
              <a:rPr lang="en-US" sz="2000" dirty="0">
                <a:solidFill>
                  <a:schemeClr val="folHlink"/>
                </a:solidFill>
                <a:latin typeface="Pyidaungsu" panose="020B0502040204020203" pitchFamily="34" charset="0"/>
                <a:cs typeface="Pyidaungsu" panose="020B0502040204020203" pitchFamily="34" charset="0"/>
              </a:rPr>
              <a:t>     </a:t>
            </a:r>
            <a:r>
              <a:rPr lang="my-MM" sz="2000" dirty="0">
                <a:solidFill>
                  <a:schemeClr val="folHlink"/>
                </a:solidFill>
                <a:latin typeface="Pyidaungsu" panose="020B0502040204020203" pitchFamily="34" charset="0"/>
                <a:cs typeface="Pyidaungsu" panose="020B0502040204020203" pitchFamily="34" charset="0"/>
              </a:rPr>
              <a:t>ရှေသ</a:t>
            </a:r>
            <a:endParaRPr lang="en-US" dirty="0">
              <a:solidFill>
                <a:schemeClr val="folHlink"/>
              </a:solidFill>
              <a:latin typeface="Pyidaungsu" panose="020B0502040204020203" pitchFamily="34" charset="0"/>
              <a:cs typeface="Pyidaungsu" panose="020B0502040204020203" pitchFamily="34" charset="0"/>
            </a:endParaRPr>
          </a:p>
        </p:txBody>
      </p:sp>
      <p:sp>
        <p:nvSpPr>
          <p:cNvPr id="345092" name="Rectangle 4"/>
          <p:cNvSpPr>
            <a:spLocks noChangeArrowheads="1"/>
          </p:cNvSpPr>
          <p:nvPr/>
        </p:nvSpPr>
        <p:spPr bwMode="auto">
          <a:xfrm>
            <a:off x="320675" y="112904"/>
            <a:ext cx="8823325" cy="766877"/>
          </a:xfrm>
          <a:prstGeom prst="rect">
            <a:avLst/>
          </a:prstGeom>
          <a:noFill/>
          <a:ln w="12700">
            <a:noFill/>
            <a:miter lim="800000"/>
            <a:headEnd/>
            <a:tailEnd/>
          </a:ln>
          <a:effectLst>
            <a:outerShdw dist="53882" dir="2700000" algn="ctr" rotWithShape="0">
              <a:schemeClr val="bg2"/>
            </a:outerShdw>
          </a:effectLst>
        </p:spPr>
        <p:txBody>
          <a:bodyPr wrap="square" lIns="90487" tIns="44450" rIns="90487" bIns="44450">
            <a:spAutoFit/>
          </a:bodyPr>
          <a:lstStyle/>
          <a:p>
            <a:pPr>
              <a:defRPr/>
            </a:pPr>
            <a:r>
              <a:rPr lang="my-MM" sz="1800" dirty="0">
                <a:solidFill>
                  <a:schemeClr val="folHlink"/>
                </a:solidFill>
                <a:latin typeface="Pyidaungsu" panose="020B0502040204020203" pitchFamily="34" charset="0"/>
                <a:ea typeface="+mn-ea"/>
                <a:cs typeface="Pyidaungsu" panose="020B0502040204020203" pitchFamily="34" charset="0"/>
              </a:rPr>
              <a:t>ဒါဝိဒ်၏သားစဉ်မြေးဆက်စာရင်း - ယေရှုခရစ်တော်၏မဟာဆွေစဉ်မျိုးဆက်ဆင်းသက်လာပုံ</a:t>
            </a:r>
            <a:r>
              <a:rPr lang="en-US" sz="2000" dirty="0">
                <a:effectLst>
                  <a:outerShdw blurRad="38100" dist="38100" dir="2700000" algn="tl">
                    <a:srgbClr val="000000"/>
                  </a:outerShdw>
                </a:effectLst>
                <a:latin typeface="WinInnwa" pitchFamily="2" charset="0"/>
                <a:ea typeface="+mn-ea"/>
              </a:rPr>
              <a:t> </a:t>
            </a:r>
          </a:p>
          <a:p>
            <a:pPr algn="ctr">
              <a:lnSpc>
                <a:spcPct val="70000"/>
              </a:lnSpc>
              <a:spcBef>
                <a:spcPct val="50000"/>
              </a:spcBef>
              <a:defRPr/>
            </a:pPr>
            <a:endParaRPr lang="en-US" sz="2000" dirty="0">
              <a:solidFill>
                <a:schemeClr val="folHlink"/>
              </a:solidFill>
              <a:latin typeface="WinInnwa" pitchFamily="2" charset="0"/>
              <a:ea typeface="+mn-ea"/>
            </a:endParaRPr>
          </a:p>
        </p:txBody>
      </p:sp>
      <p:sp>
        <p:nvSpPr>
          <p:cNvPr id="345093" name="Line 5"/>
          <p:cNvSpPr>
            <a:spLocks noChangeShapeType="1"/>
          </p:cNvSpPr>
          <p:nvPr/>
        </p:nvSpPr>
        <p:spPr bwMode="auto">
          <a:xfrm>
            <a:off x="3276600" y="1204664"/>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4" name="Line 6"/>
          <p:cNvSpPr>
            <a:spLocks noChangeShapeType="1"/>
          </p:cNvSpPr>
          <p:nvPr/>
        </p:nvSpPr>
        <p:spPr bwMode="auto">
          <a:xfrm>
            <a:off x="2489200" y="1538140"/>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5" name="Line 7"/>
          <p:cNvSpPr>
            <a:spLocks noChangeShapeType="1"/>
          </p:cNvSpPr>
          <p:nvPr/>
        </p:nvSpPr>
        <p:spPr bwMode="auto">
          <a:xfrm flipV="1">
            <a:off x="3402013" y="1404915"/>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6" name="Line 8"/>
          <p:cNvSpPr>
            <a:spLocks noChangeShapeType="1"/>
          </p:cNvSpPr>
          <p:nvPr/>
        </p:nvSpPr>
        <p:spPr bwMode="auto">
          <a:xfrm flipV="1">
            <a:off x="2489200" y="1512791"/>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7" name="Line 9"/>
          <p:cNvSpPr>
            <a:spLocks noChangeShapeType="1"/>
          </p:cNvSpPr>
          <p:nvPr/>
        </p:nvSpPr>
        <p:spPr bwMode="auto">
          <a:xfrm flipV="1">
            <a:off x="3402013" y="1204664"/>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8" name="Line 10"/>
          <p:cNvSpPr>
            <a:spLocks noChangeShapeType="1"/>
          </p:cNvSpPr>
          <p:nvPr/>
        </p:nvSpPr>
        <p:spPr bwMode="auto">
          <a:xfrm>
            <a:off x="4318000" y="1538140"/>
            <a:ext cx="0" cy="246991"/>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9" name="Line 11"/>
          <p:cNvSpPr>
            <a:spLocks noChangeShapeType="1"/>
          </p:cNvSpPr>
          <p:nvPr/>
        </p:nvSpPr>
        <p:spPr bwMode="auto">
          <a:xfrm flipH="1">
            <a:off x="3257416" y="1804592"/>
            <a:ext cx="350838"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0" name="Line 12"/>
          <p:cNvSpPr>
            <a:spLocks noChangeShapeType="1"/>
          </p:cNvSpPr>
          <p:nvPr/>
        </p:nvSpPr>
        <p:spPr bwMode="auto">
          <a:xfrm>
            <a:off x="3220244" y="1790282"/>
            <a:ext cx="363538"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1" name="Text Box 13"/>
          <p:cNvSpPr txBox="1">
            <a:spLocks noChangeArrowheads="1"/>
          </p:cNvSpPr>
          <p:nvPr/>
        </p:nvSpPr>
        <p:spPr bwMode="auto">
          <a:xfrm>
            <a:off x="0" y="2710934"/>
            <a:ext cx="2741613" cy="830997"/>
          </a:xfrm>
          <a:prstGeom prst="rect">
            <a:avLst/>
          </a:prstGeom>
          <a:noFill/>
          <a:ln w="9525">
            <a:noFill/>
            <a:miter lim="800000"/>
            <a:headEnd/>
            <a:tailEnd/>
          </a:ln>
          <a:effectLst>
            <a:outerShdw dist="71842" dir="2700000" algn="ctr" rotWithShape="0">
              <a:schemeClr val="bg2"/>
            </a:outerShdw>
          </a:effectLst>
        </p:spPr>
        <p:txBody>
          <a:bodyPr wrap="square">
            <a:spAutoFit/>
          </a:bodyPr>
          <a:lstStyle/>
          <a:p>
            <a:pPr>
              <a:spcBef>
                <a:spcPct val="50000"/>
              </a:spcBef>
              <a:defRPr/>
            </a:pPr>
            <a:r>
              <a:rPr lang="en-US" sz="1800" dirty="0" err="1">
                <a:solidFill>
                  <a:schemeClr val="folHlink"/>
                </a:solidFill>
                <a:latin typeface="Pyidaungsu" panose="020B0502040204020203" pitchFamily="34" charset="0"/>
                <a:ea typeface="+mn-ea"/>
                <a:cs typeface="Pyidaungsu" panose="020B0502040204020203" pitchFamily="34" charset="0"/>
              </a:rPr>
              <a:t>အကျဉ်းချုပ်ဖော်ပြချက</a:t>
            </a:r>
            <a:r>
              <a:rPr lang="en-US" sz="1800" dirty="0">
                <a:solidFill>
                  <a:schemeClr val="folHlink"/>
                </a:solidFill>
                <a:latin typeface="Pyidaungsu" panose="020B0502040204020203" pitchFamily="34" charset="0"/>
                <a:ea typeface="+mn-ea"/>
                <a:cs typeface="Pyidaungsu" panose="020B0502040204020203" pitchFamily="34" charset="0"/>
              </a:rPr>
              <a:t>်</a:t>
            </a:r>
          </a:p>
          <a:p>
            <a:pPr>
              <a:spcBef>
                <a:spcPct val="50000"/>
              </a:spcBef>
              <a:defRPr/>
            </a:pPr>
            <a:endParaRPr lang="en-US" sz="2000" b="0" dirty="0">
              <a:solidFill>
                <a:schemeClr val="folHlink"/>
              </a:solidFill>
              <a:latin typeface="WinInnwa" pitchFamily="2" charset="0"/>
              <a:ea typeface="+mn-ea"/>
            </a:endParaRPr>
          </a:p>
        </p:txBody>
      </p:sp>
      <p:sp>
        <p:nvSpPr>
          <p:cNvPr id="37902" name="Text Box 1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7903" name="Text Box 2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45110" name="Rectangle 2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45114" name="Text Box 26"/>
          <p:cNvSpPr txBox="1">
            <a:spLocks noChangeArrowheads="1"/>
          </p:cNvSpPr>
          <p:nvPr/>
        </p:nvSpPr>
        <p:spPr bwMode="auto">
          <a:xfrm>
            <a:off x="5372100" y="836613"/>
            <a:ext cx="334962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endParaRPr lang="my-MM">
              <a:latin typeface="Win Innwa" pitchFamily="2" charset="0"/>
              <a:ea typeface="+mn-ea"/>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endParaRPr lang="my-MM">
              <a:solidFill>
                <a:schemeClr val="folHlink"/>
              </a:solidFill>
              <a:latin typeface="Win Innwa" pitchFamily="2" charset="0"/>
              <a:ea typeface="+mn-ea"/>
            </a:endParaRPr>
          </a:p>
        </p:txBody>
      </p:sp>
      <p:sp>
        <p:nvSpPr>
          <p:cNvPr id="345116" name="Rectangle 28"/>
          <p:cNvSpPr>
            <a:spLocks noChangeArrowheads="1"/>
          </p:cNvSpPr>
          <p:nvPr/>
        </p:nvSpPr>
        <p:spPr bwMode="auto">
          <a:xfrm>
            <a:off x="6226273" y="1246751"/>
            <a:ext cx="2305050" cy="903288"/>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17" name="Rectangle 29"/>
          <p:cNvSpPr>
            <a:spLocks noChangeArrowheads="1"/>
          </p:cNvSpPr>
          <p:nvPr/>
        </p:nvSpPr>
        <p:spPr bwMode="auto">
          <a:xfrm>
            <a:off x="8094663"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25</a:t>
            </a:r>
          </a:p>
        </p:txBody>
      </p:sp>
      <p:sp>
        <p:nvSpPr>
          <p:cNvPr id="37909" name="Rectangle 31"/>
          <p:cNvSpPr>
            <a:spLocks noChangeArrowheads="1"/>
          </p:cNvSpPr>
          <p:nvPr/>
        </p:nvSpPr>
        <p:spPr bwMode="auto">
          <a:xfrm>
            <a:off x="6497342" y="1445120"/>
            <a:ext cx="20478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my-MM" dirty="0">
                <a:solidFill>
                  <a:srgbClr val="FBF43D"/>
                </a:solidFill>
                <a:latin typeface="Pyidaungsu" panose="020B0502040204020203" pitchFamily="34" charset="0"/>
                <a:cs typeface="Pyidaungsu" panose="020B0502040204020203" pitchFamily="34" charset="0"/>
              </a:rPr>
              <a:t>ကျမ်းချက်များ</a:t>
            </a:r>
          </a:p>
          <a:p>
            <a:r>
              <a:rPr lang="en-US" dirty="0">
                <a:solidFill>
                  <a:srgbClr val="FBF43D"/>
                </a:solidFill>
                <a:latin typeface="Pyidaungsu" panose="020B0502040204020203" pitchFamily="34" charset="0"/>
                <a:cs typeface="Pyidaungsu" panose="020B0502040204020203" pitchFamily="34" charset="0"/>
              </a:rPr>
              <a:t>၂ရာ ၅:၁၄</a:t>
            </a:r>
          </a:p>
        </p:txBody>
      </p:sp>
      <p:sp>
        <p:nvSpPr>
          <p:cNvPr id="23" name="Text Box 4"/>
          <p:cNvSpPr txBox="1">
            <a:spLocks noChangeArrowheads="1"/>
          </p:cNvSpPr>
          <p:nvPr/>
        </p:nvSpPr>
        <p:spPr bwMode="auto">
          <a:xfrm>
            <a:off x="3960323" y="2338128"/>
            <a:ext cx="1544027" cy="40011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spcBef>
                <a:spcPct val="50000"/>
              </a:spcBef>
              <a:defRPr/>
            </a:pPr>
            <a:r>
              <a:rPr lang="en-US" sz="18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နောဧ</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24" name="Line 10"/>
          <p:cNvSpPr>
            <a:spLocks noChangeShapeType="1"/>
          </p:cNvSpPr>
          <p:nvPr/>
        </p:nvSpPr>
        <p:spPr bwMode="auto">
          <a:xfrm flipV="1">
            <a:off x="4188792" y="2078169"/>
            <a:ext cx="3379" cy="315503"/>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5" name="Text Box 5"/>
          <p:cNvSpPr txBox="1">
            <a:spLocks noChangeArrowheads="1"/>
          </p:cNvSpPr>
          <p:nvPr/>
        </p:nvSpPr>
        <p:spPr bwMode="auto">
          <a:xfrm>
            <a:off x="3623467" y="2895601"/>
            <a:ext cx="2217738"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000" dirty="0" err="1">
                <a:solidFill>
                  <a:schemeClr val="folHlink"/>
                </a:solidFill>
                <a:latin typeface="Pyidaungsu" panose="020B0502040204020203" pitchFamily="34" charset="0"/>
                <a:ea typeface="+mn-ea"/>
                <a:cs typeface="Pyidaungsu" panose="020B0502040204020203" pitchFamily="34" charset="0"/>
              </a:rPr>
              <a:t>အာဗြဟံ</a:t>
            </a:r>
            <a:r>
              <a:rPr lang="en-US" sz="20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စာရဲ</a:t>
            </a:r>
            <a:r>
              <a:rPr lang="en-US" sz="2000" dirty="0">
                <a:solidFill>
                  <a:schemeClr val="folHlink"/>
                </a:solidFill>
                <a:latin typeface="Pyidaungsu" panose="020B0502040204020203" pitchFamily="34" charset="0"/>
                <a:ea typeface="+mn-ea"/>
                <a:cs typeface="Pyidaungsu" panose="020B0502040204020203" pitchFamily="34" charset="0"/>
              </a:rPr>
              <a:t>)</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26" name="Line 11"/>
          <p:cNvSpPr>
            <a:spLocks noChangeShapeType="1"/>
          </p:cNvSpPr>
          <p:nvPr/>
        </p:nvSpPr>
        <p:spPr bwMode="auto">
          <a:xfrm flipV="1">
            <a:off x="4172575" y="279979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7" name="Text Box 50"/>
          <p:cNvSpPr txBox="1">
            <a:spLocks noChangeArrowheads="1"/>
          </p:cNvSpPr>
          <p:nvPr/>
        </p:nvSpPr>
        <p:spPr bwMode="auto">
          <a:xfrm>
            <a:off x="3734594" y="3553106"/>
            <a:ext cx="3833812"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000" dirty="0" err="1">
                <a:solidFill>
                  <a:schemeClr val="folHlink"/>
                </a:solidFill>
                <a:latin typeface="Pyidaungsu" panose="020B0502040204020203" pitchFamily="34" charset="0"/>
                <a:ea typeface="+mn-ea"/>
                <a:cs typeface="Pyidaungsu" panose="020B0502040204020203" pitchFamily="34" charset="0"/>
              </a:rPr>
              <a:t>ဒါဝိဒ</a:t>
            </a:r>
            <a:r>
              <a:rPr lang="en-US" sz="20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ဗာသရှေဘ</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29" name="Line 14"/>
          <p:cNvSpPr>
            <a:spLocks noChangeShapeType="1"/>
          </p:cNvSpPr>
          <p:nvPr/>
        </p:nvSpPr>
        <p:spPr bwMode="auto">
          <a:xfrm flipV="1">
            <a:off x="4188792" y="34147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28" name="Group 47"/>
          <p:cNvGrpSpPr>
            <a:grpSpLocks/>
          </p:cNvGrpSpPr>
          <p:nvPr/>
        </p:nvGrpSpPr>
        <p:grpSpPr bwMode="auto">
          <a:xfrm>
            <a:off x="3968981" y="3989284"/>
            <a:ext cx="1684338" cy="182563"/>
            <a:chOff x="2796" y="2106"/>
            <a:chExt cx="1061" cy="115"/>
          </a:xfrm>
        </p:grpSpPr>
        <p:sp>
          <p:nvSpPr>
            <p:cNvPr id="3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3" name="Line 22"/>
          <p:cNvSpPr>
            <a:spLocks noChangeShapeType="1"/>
          </p:cNvSpPr>
          <p:nvPr/>
        </p:nvSpPr>
        <p:spPr bwMode="auto">
          <a:xfrm>
            <a:off x="4811149" y="3808421"/>
            <a:ext cx="14069" cy="180864"/>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 name="Line 7"/>
          <p:cNvSpPr>
            <a:spLocks noChangeShapeType="1"/>
          </p:cNvSpPr>
          <p:nvPr/>
        </p:nvSpPr>
        <p:spPr bwMode="auto">
          <a:xfrm>
            <a:off x="4644683" y="380842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 name="Line 26"/>
          <p:cNvSpPr>
            <a:spLocks noChangeShapeType="1"/>
          </p:cNvSpPr>
          <p:nvPr/>
        </p:nvSpPr>
        <p:spPr bwMode="auto">
          <a:xfrm flipH="1" flipV="1">
            <a:off x="3255328" y="3989284"/>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6" name="Line 26"/>
          <p:cNvSpPr>
            <a:spLocks noChangeShapeType="1"/>
          </p:cNvSpPr>
          <p:nvPr/>
        </p:nvSpPr>
        <p:spPr bwMode="auto">
          <a:xfrm flipH="1" flipV="1">
            <a:off x="5682955" y="4001984"/>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7" name="Text Box 21"/>
          <p:cNvSpPr txBox="1">
            <a:spLocks noChangeArrowheads="1"/>
          </p:cNvSpPr>
          <p:nvPr/>
        </p:nvSpPr>
        <p:spPr bwMode="auto">
          <a:xfrm>
            <a:off x="3390900" y="4194381"/>
            <a:ext cx="4456113" cy="40011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000" dirty="0" err="1">
                <a:solidFill>
                  <a:schemeClr val="folHlink"/>
                </a:solidFill>
                <a:latin typeface="Pyidaungsu" panose="020B0502040204020203" pitchFamily="34" charset="0"/>
                <a:ea typeface="+mn-ea"/>
                <a:cs typeface="Pyidaungsu" panose="020B0502040204020203" pitchFamily="34" charset="0"/>
              </a:rPr>
              <a:t>နာသန</a:t>
            </a:r>
            <a:r>
              <a:rPr lang="en-US" sz="20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ရှောလမုန</a:t>
            </a:r>
            <a:r>
              <a:rPr lang="en-US" sz="2000" dirty="0">
                <a:solidFill>
                  <a:schemeClr val="folHlink"/>
                </a:solidFill>
                <a:latin typeface="Pyidaungsu" panose="020B0502040204020203" pitchFamily="34" charset="0"/>
                <a:ea typeface="+mn-ea"/>
                <a:cs typeface="Pyidaungsu" panose="020B0502040204020203" pitchFamily="34" charset="0"/>
              </a:rPr>
              <a:t>်</a:t>
            </a:r>
            <a:endParaRPr lang="en-US" sz="2000" u="sng" dirty="0">
              <a:solidFill>
                <a:schemeClr val="folHlink"/>
              </a:solidFill>
              <a:latin typeface="Pyidaungsu" panose="020B0502040204020203" pitchFamily="34" charset="0"/>
              <a:ea typeface="+mn-ea"/>
              <a:cs typeface="Pyidaungsu" panose="020B0502040204020203" pitchFamily="34" charset="0"/>
            </a:endParaRPr>
          </a:p>
        </p:txBody>
      </p:sp>
      <p:sp>
        <p:nvSpPr>
          <p:cNvPr id="38" name="Text Box 55"/>
          <p:cNvSpPr txBox="1">
            <a:spLocks noChangeArrowheads="1"/>
          </p:cNvSpPr>
          <p:nvPr/>
        </p:nvSpPr>
        <p:spPr bwMode="auto">
          <a:xfrm>
            <a:off x="-4137" y="4125687"/>
            <a:ext cx="4176712" cy="338554"/>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dirty="0">
                <a:solidFill>
                  <a:schemeClr val="folHlink"/>
                </a:solidFill>
                <a:latin typeface="WinInnwa" pitchFamily="2" charset="0"/>
                <a:ea typeface="+mn-ea"/>
              </a:rPr>
              <a:t> </a:t>
            </a:r>
            <a:r>
              <a:rPr lang="my-MM" sz="1400" dirty="0">
                <a:solidFill>
                  <a:schemeClr val="folHlink"/>
                </a:solidFill>
                <a:latin typeface="Pyidaungsu" panose="020B0502040204020203" pitchFamily="34" charset="0"/>
                <a:ea typeface="+mn-ea"/>
                <a:cs typeface="Pyidaungsu" panose="020B0502040204020203" pitchFamily="34" charset="0"/>
              </a:rPr>
              <a:t>လုကာ ၃း၂၃ (အခြားကျမ်းများကိုကိုးကားမှု)</a:t>
            </a:r>
            <a:endParaRPr lang="en-US" sz="1100" dirty="0">
              <a:solidFill>
                <a:schemeClr val="folHlink"/>
              </a:solidFill>
              <a:latin typeface="Pyidaungsu" panose="020B0502040204020203" pitchFamily="34" charset="0"/>
              <a:ea typeface="+mn-ea"/>
              <a:cs typeface="Pyidaungsu" panose="020B0502040204020203" pitchFamily="34" charset="0"/>
            </a:endParaRPr>
          </a:p>
        </p:txBody>
      </p:sp>
      <p:sp>
        <p:nvSpPr>
          <p:cNvPr id="39" name="AutoShape 50"/>
          <p:cNvSpPr>
            <a:spLocks noChangeArrowheads="1"/>
          </p:cNvSpPr>
          <p:nvPr/>
        </p:nvSpPr>
        <p:spPr bwMode="auto">
          <a:xfrm>
            <a:off x="3753475" y="4941588"/>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0" name="Line 38"/>
          <p:cNvSpPr>
            <a:spLocks noChangeShapeType="1"/>
          </p:cNvSpPr>
          <p:nvPr/>
        </p:nvSpPr>
        <p:spPr bwMode="auto">
          <a:xfrm flipV="1">
            <a:off x="3968981" y="4594491"/>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1" name="Line 38"/>
          <p:cNvSpPr>
            <a:spLocks noChangeShapeType="1"/>
          </p:cNvSpPr>
          <p:nvPr/>
        </p:nvSpPr>
        <p:spPr bwMode="auto">
          <a:xfrm flipV="1">
            <a:off x="3968981" y="5894088"/>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 name="Text Box 26"/>
          <p:cNvSpPr txBox="1">
            <a:spLocks noChangeArrowheads="1"/>
          </p:cNvSpPr>
          <p:nvPr/>
        </p:nvSpPr>
        <p:spPr bwMode="auto">
          <a:xfrm>
            <a:off x="3505200" y="6252863"/>
            <a:ext cx="4878387" cy="461665"/>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spcBef>
                <a:spcPct val="50000"/>
              </a:spcBef>
              <a:defRPr/>
            </a:pPr>
            <a:r>
              <a:rPr lang="en-US" dirty="0">
                <a:solidFill>
                  <a:schemeClr val="folHlink"/>
                </a:solidFill>
                <a:latin typeface="Pyidaungsu" panose="020B0502040204020203" pitchFamily="34" charset="0"/>
                <a:ea typeface="+mn-ea"/>
                <a:cs typeface="Pyidaungsu" panose="020B0502040204020203" pitchFamily="34" charset="0"/>
              </a:rPr>
              <a:t>   </a:t>
            </a:r>
            <a:r>
              <a:rPr lang="en-US" sz="2400" dirty="0" err="1">
                <a:solidFill>
                  <a:schemeClr val="folHlink"/>
                </a:solidFill>
                <a:latin typeface="Pyidaungsu" panose="020B0502040204020203" pitchFamily="34" charset="0"/>
                <a:ea typeface="+mn-ea"/>
                <a:cs typeface="Pyidaungsu" panose="020B0502040204020203" pitchFamily="34" charset="0"/>
              </a:rPr>
              <a:t>မာရိ</a:t>
            </a:r>
            <a:endParaRPr lang="en-US" sz="2400" dirty="0">
              <a:solidFill>
                <a:schemeClr val="folHlink"/>
              </a:solidFill>
              <a:latin typeface="Pyidaungsu" panose="020B0502040204020203" pitchFamily="34" charset="0"/>
              <a:ea typeface="+mn-ea"/>
              <a:cs typeface="Pyidaungsu" panose="020B0502040204020203" pitchFamily="34" charset="0"/>
            </a:endParaRPr>
          </a:p>
        </p:txBody>
      </p:sp>
    </p:spTree>
    <p:extLst>
      <p:ext uri="{BB962C8B-B14F-4D97-AF65-F5344CB8AC3E}">
        <p14:creationId xmlns:p14="http://schemas.microsoft.com/office/powerpoint/2010/main" val="238295637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ou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26035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1800">
                <a:solidFill>
                  <a:schemeClr val="folHlink"/>
                </a:solidFill>
                <a:latin typeface="Win Innwa" pitchFamily="2" charset="0"/>
                <a:ea typeface="+mn-ea"/>
              </a:rPr>
              <a:t> </a:t>
            </a:r>
          </a:p>
        </p:txBody>
      </p:sp>
      <p:sp>
        <p:nvSpPr>
          <p:cNvPr id="528415" name="Text Box 31"/>
          <p:cNvSpPr txBox="1">
            <a:spLocks noChangeArrowheads="1"/>
          </p:cNvSpPr>
          <p:nvPr/>
        </p:nvSpPr>
        <p:spPr bwMode="auto">
          <a:xfrm>
            <a:off x="2457450" y="855663"/>
            <a:ext cx="5387975" cy="369332"/>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dirty="0">
                <a:solidFill>
                  <a:schemeClr val="folHlink"/>
                </a:solidFill>
                <a:latin typeface="WinInnwa" pitchFamily="2" charset="0"/>
                <a:ea typeface="+mn-ea"/>
              </a:rPr>
              <a:t> </a:t>
            </a:r>
            <a:r>
              <a:rPr lang="my-MM" sz="1800" dirty="0">
                <a:solidFill>
                  <a:schemeClr val="folHlink"/>
                </a:solidFill>
                <a:latin typeface="Pyidaungsu" panose="020B0502040204020203" pitchFamily="34" charset="0"/>
                <a:ea typeface="+mn-ea"/>
                <a:cs typeface="Pyidaungsu" panose="020B0502040204020203" pitchFamily="34" charset="0"/>
              </a:rPr>
              <a:t>လုကာ ၃း၂၃ (အခြားကျမ်းများကိုကိုးကားမှု)</a:t>
            </a:r>
            <a:endParaRPr lang="en-US" sz="1200" dirty="0">
              <a:solidFill>
                <a:schemeClr val="folHlink"/>
              </a:solidFill>
              <a:latin typeface="Pyidaungsu" panose="020B0502040204020203" pitchFamily="34" charset="0"/>
              <a:ea typeface="+mn-ea"/>
              <a:cs typeface="Pyidaungsu" panose="020B0502040204020203" pitchFamily="34" charset="0"/>
            </a:endParaRPr>
          </a:p>
        </p:txBody>
      </p:sp>
      <p:sp>
        <p:nvSpPr>
          <p:cNvPr id="45060" name="Text Box 3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5061" name="Text Box 35"/>
          <p:cNvSpPr txBox="1">
            <a:spLocks noChangeArrowheads="1"/>
          </p:cNvSpPr>
          <p:nvPr/>
        </p:nvSpPr>
        <p:spPr bwMode="auto">
          <a:xfrm>
            <a:off x="8882063" y="55070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grpSp>
        <p:nvGrpSpPr>
          <p:cNvPr id="2" name="Group 39"/>
          <p:cNvGrpSpPr>
            <a:grpSpLocks/>
          </p:cNvGrpSpPr>
          <p:nvPr/>
        </p:nvGrpSpPr>
        <p:grpSpPr bwMode="auto">
          <a:xfrm>
            <a:off x="205997" y="1547373"/>
            <a:ext cx="8685591" cy="1106487"/>
            <a:chOff x="625" y="801"/>
            <a:chExt cx="4638" cy="697"/>
          </a:xfrm>
        </p:grpSpPr>
        <p:sp>
          <p:nvSpPr>
            <p:cNvPr id="528420" name="Text Box 36"/>
            <p:cNvSpPr txBox="1">
              <a:spLocks noChangeArrowheads="1"/>
            </p:cNvSpPr>
            <p:nvPr/>
          </p:nvSpPr>
          <p:spPr bwMode="auto">
            <a:xfrm>
              <a:off x="625" y="801"/>
              <a:ext cx="4638" cy="543"/>
            </a:xfrm>
            <a:prstGeom prst="rect">
              <a:avLst/>
            </a:prstGeom>
            <a:noFill/>
            <a:ln w="9525">
              <a:noFill/>
              <a:miter lim="800000"/>
              <a:headEnd/>
              <a:tailEnd/>
            </a:ln>
            <a:effectLst>
              <a:outerShdw dist="71842" dir="2700000" algn="ctr" rotWithShape="0">
                <a:schemeClr val="bg2"/>
              </a:outerShdw>
            </a:effectLst>
          </p:spPr>
          <p:txBody>
            <a:bodyPr wrap="square">
              <a:spAutoFit/>
            </a:bodyPr>
            <a:lstStyle/>
            <a:p>
              <a:pPr>
                <a:spcBef>
                  <a:spcPct val="50000"/>
                </a:spcBef>
                <a:defRPr/>
              </a:pPr>
              <a:r>
                <a:rPr lang="en-US" sz="2000" dirty="0">
                  <a:solidFill>
                    <a:schemeClr val="folHlink"/>
                  </a:solidFill>
                  <a:latin typeface="WinInnwa" pitchFamily="2" charset="0"/>
                  <a:ea typeface="+mn-ea"/>
                </a:rPr>
                <a:t> </a:t>
              </a:r>
              <a:r>
                <a:rPr lang="my-MM" sz="2000" dirty="0">
                  <a:solidFill>
                    <a:schemeClr val="folHlink"/>
                  </a:solidFill>
                  <a:latin typeface="Pyidaungsu" panose="020B0502040204020203" pitchFamily="34" charset="0"/>
                  <a:ea typeface="+mn-ea"/>
                  <a:cs typeface="Pyidaungsu" panose="020B0502040204020203" pitchFamily="34" charset="0"/>
                </a:rPr>
                <a:t>လုကာ ၃း၂၃ - ထိုအခါယေရှူသည်အနှစ်သုံးဆယ်ခန့်မျှရှိတော်မူ၏။လူများ</a:t>
              </a:r>
            </a:p>
            <a:p>
              <a:pPr>
                <a:spcBef>
                  <a:spcPct val="50000"/>
                </a:spcBef>
                <a:defRPr/>
              </a:pPr>
              <a:r>
                <a:rPr lang="my-MM" sz="2000" dirty="0">
                  <a:solidFill>
                    <a:schemeClr val="folHlink"/>
                  </a:solidFill>
                  <a:latin typeface="Pyidaungsu" panose="020B0502040204020203" pitchFamily="34" charset="0"/>
                  <a:ea typeface="+mn-ea"/>
                  <a:cs typeface="Pyidaungsu" panose="020B0502040204020203" pitchFamily="34" charset="0"/>
                </a:rPr>
                <a:t>                 အထင်မြင်ယူဆချက်မှာ ကိုယ်တော်၏အဘကား ယောသပ်တည်း၊</a:t>
              </a:r>
              <a:endParaRPr lang="en-US" dirty="0">
                <a:solidFill>
                  <a:schemeClr val="folHlink"/>
                </a:solidFill>
                <a:latin typeface="Pyidaungsu" panose="020B0502040204020203" pitchFamily="34" charset="0"/>
                <a:ea typeface="+mn-ea"/>
                <a:cs typeface="Pyidaungsu" panose="020B0502040204020203" pitchFamily="34" charset="0"/>
              </a:endParaRPr>
            </a:p>
          </p:txBody>
        </p:sp>
        <p:sp>
          <p:nvSpPr>
            <p:cNvPr id="528421" name="Line 37"/>
            <p:cNvSpPr>
              <a:spLocks noChangeShapeType="1"/>
            </p:cNvSpPr>
            <p:nvPr/>
          </p:nvSpPr>
          <p:spPr bwMode="auto">
            <a:xfrm>
              <a:off x="1648" y="1498"/>
              <a:ext cx="2719" cy="0"/>
            </a:xfrm>
            <a:prstGeom prst="line">
              <a:avLst/>
            </a:prstGeom>
            <a:noFill/>
            <a:ln w="57150">
              <a:solidFill>
                <a:srgbClr val="FAF40C"/>
              </a:solidFill>
              <a:round/>
              <a:headEnd/>
              <a:tailEnd/>
            </a:ln>
            <a:effectLst>
              <a:outerShdw dist="5388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528422" name="Text Box 38"/>
          <p:cNvSpPr txBox="1">
            <a:spLocks noChangeArrowheads="1"/>
          </p:cNvSpPr>
          <p:nvPr/>
        </p:nvSpPr>
        <p:spPr bwMode="auto">
          <a:xfrm>
            <a:off x="197095" y="3002318"/>
            <a:ext cx="8604250" cy="1508105"/>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my-MM" sz="1800" i="1" dirty="0">
                <a:solidFill>
                  <a:srgbClr val="00FFFF"/>
                </a:solidFill>
                <a:latin typeface="Pyidaungsu" panose="020B0502040204020203" pitchFamily="34" charset="0"/>
                <a:cs typeface="Pyidaungsu" panose="020B0502040204020203" pitchFamily="34" charset="0"/>
              </a:rPr>
              <a:t> ရှင်လုကာသည်မာရိ၏နောက်ကြောင်းရာဇဝင်ကိုဖော်ပြခြင်းအားဖြင့် ခရစ်တော်သည်လည်းဒါဝိဒ်၏သားစဉ်မြေးဆက်ဖြစ်သည်။ ထို့ကြောင့်ယေရှူသည်ကယ်တင်ရှင်မေရှိယဖြစ်ဖို့အဆင့်မှီသည်။ ယောသပ်တစ်ဦးတည်းကြောင့်သာမဟုတ်ဟု ဆိုလိုခြင်းဖြစ်သည်ဟုကျမ်းတတ်ပုဂ္ဂိုလ်အများကဆိုကြသည်၊</a:t>
            </a:r>
            <a:r>
              <a:rPr lang="en-US" sz="2000" i="1" dirty="0">
                <a:solidFill>
                  <a:srgbClr val="00FFFF"/>
                </a:solidFill>
                <a:latin typeface="WinInnwa" charset="0"/>
              </a:rPr>
              <a:t>0000</a:t>
            </a:r>
          </a:p>
        </p:txBody>
      </p:sp>
      <p:sp>
        <p:nvSpPr>
          <p:cNvPr id="45064" name="Text Box 4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28425" name="Rectangle 41"/>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28428" name="Rectangle 44"/>
          <p:cNvSpPr>
            <a:spLocks noChangeArrowheads="1"/>
          </p:cNvSpPr>
          <p:nvPr/>
        </p:nvSpPr>
        <p:spPr bwMode="auto">
          <a:xfrm>
            <a:off x="8093075" y="6513513"/>
            <a:ext cx="2873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32</a:t>
            </a:r>
          </a:p>
        </p:txBody>
      </p:sp>
      <p:sp>
        <p:nvSpPr>
          <p:cNvPr id="45067" name="Text Box 46"/>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
        <p:nvSpPr>
          <p:cNvPr id="45068" name="Rectangle 47"/>
          <p:cNvSpPr>
            <a:spLocks noChangeArrowheads="1"/>
          </p:cNvSpPr>
          <p:nvPr/>
        </p:nvSpPr>
        <p:spPr bwMode="auto">
          <a:xfrm>
            <a:off x="254050" y="282575"/>
            <a:ext cx="89106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my-MM" sz="1800" dirty="0">
                <a:solidFill>
                  <a:schemeClr val="folHlink"/>
                </a:solidFill>
                <a:latin typeface="Pyidaungsu" panose="020B0502040204020203" pitchFamily="34" charset="0"/>
                <a:cs typeface="Pyidaungsu" panose="020B0502040204020203" pitchFamily="34" charset="0"/>
              </a:rPr>
              <a:t>ဒါဝိဒ်၏သားစဉ်မြေးဆက်စာရင်း - ယေရှုခရစ်တော်၏မဟာဆွေစဉ်မျိုးဆက်ဆင်းသက်လာပုံ </a:t>
            </a:r>
            <a:endParaRPr lang="en-US" sz="1800" dirty="0">
              <a:solidFill>
                <a:schemeClr val="folHlink"/>
              </a:solidFill>
              <a:latin typeface="Pyidaungsu" panose="020B0502040204020203" pitchFamily="34" charset="0"/>
              <a:cs typeface="Pyidaungsu" panose="020B0502040204020203"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dissolve">
                                      <p:cBhvr>
                                        <p:cTn id="12" dur="5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94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Win Innwa" pitchFamily="2" charset="0"/>
                <a:ea typeface="+mn-ea"/>
              </a:rPr>
              <a:t> </a:t>
            </a:r>
          </a:p>
        </p:txBody>
      </p:sp>
      <p:sp>
        <p:nvSpPr>
          <p:cNvPr id="3594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2"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1800">
                <a:solidFill>
                  <a:schemeClr val="folHlink"/>
                </a:solidFill>
                <a:latin typeface="Win Innwa" pitchFamily="2" charset="0"/>
                <a:ea typeface="+mn-ea"/>
              </a:rPr>
              <a:t> </a:t>
            </a: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3" name="Line 19"/>
          <p:cNvSpPr>
            <a:spLocks noChangeShapeType="1"/>
          </p:cNvSpPr>
          <p:nvPr/>
        </p:nvSpPr>
        <p:spPr bwMode="auto">
          <a:xfrm>
            <a:off x="3221038" y="1219200"/>
            <a:ext cx="363537" cy="544513"/>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4" name="Text Box 20"/>
          <p:cNvSpPr txBox="1">
            <a:spLocks noChangeArrowheads="1"/>
          </p:cNvSpPr>
          <p:nvPr/>
        </p:nvSpPr>
        <p:spPr bwMode="auto">
          <a:xfrm>
            <a:off x="50800" y="2895600"/>
            <a:ext cx="2741613"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359445" name="Text Box 21"/>
          <p:cNvSpPr txBox="1">
            <a:spLocks noChangeArrowheads="1"/>
          </p:cNvSpPr>
          <p:nvPr/>
        </p:nvSpPr>
        <p:spPr bwMode="auto">
          <a:xfrm>
            <a:off x="4006850" y="3371850"/>
            <a:ext cx="4456113"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800" dirty="0">
                <a:solidFill>
                  <a:schemeClr val="folHlink"/>
                </a:solidFill>
                <a:latin typeface="WinInnwa" pitchFamily="2" charset="0"/>
                <a:ea typeface="+mn-ea"/>
              </a:rPr>
              <a:t>emoef          </a:t>
            </a:r>
            <a:r>
              <a:rPr lang="en-US" sz="2800" dirty="0" err="1">
                <a:solidFill>
                  <a:schemeClr val="folHlink"/>
                </a:solidFill>
                <a:latin typeface="WinInnwa" pitchFamily="2" charset="0"/>
                <a:ea typeface="+mn-ea"/>
              </a:rPr>
              <a:t>a&amp;Smvrkef</a:t>
            </a:r>
            <a:endParaRPr lang="en-US" sz="2800" dirty="0">
              <a:solidFill>
                <a:schemeClr val="folHlink"/>
              </a:solidFill>
              <a:latin typeface="WinInnwa" pitchFamily="2" charset="0"/>
              <a:ea typeface="+mn-ea"/>
            </a:endParaRPr>
          </a:p>
        </p:txBody>
      </p:sp>
      <p:sp>
        <p:nvSpPr>
          <p:cNvPr id="3594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0" name="Text Box 26"/>
          <p:cNvSpPr txBox="1">
            <a:spLocks noChangeArrowheads="1"/>
          </p:cNvSpPr>
          <p:nvPr/>
        </p:nvSpPr>
        <p:spPr bwMode="auto">
          <a:xfrm>
            <a:off x="3802063" y="5464175"/>
            <a:ext cx="4706937"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a:solidFill>
                  <a:schemeClr val="folHlink"/>
                </a:solidFill>
                <a:latin typeface="WinInnwa" pitchFamily="2" charset="0"/>
                <a:ea typeface="+mn-ea"/>
              </a:rPr>
              <a:t>rm&amp;d            </a:t>
            </a:r>
            <a:r>
              <a:rPr lang="en-US" sz="2800" dirty="0" err="1">
                <a:solidFill>
                  <a:schemeClr val="folHlink"/>
                </a:solidFill>
                <a:latin typeface="WinInnwa" pitchFamily="2" charset="0"/>
                <a:ea typeface="+mn-ea"/>
              </a:rPr>
              <a:t>a,moyf</a:t>
            </a:r>
            <a:endParaRPr lang="en-US" sz="2400" dirty="0">
              <a:solidFill>
                <a:schemeClr val="folHlink"/>
              </a:solidFill>
              <a:latin typeface="WinInnwa" pitchFamily="2" charset="0"/>
              <a:ea typeface="+mn-ea"/>
            </a:endParaRP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4"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62"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66" name="Text Box 42"/>
          <p:cNvSpPr txBox="1">
            <a:spLocks noChangeArrowheads="1"/>
          </p:cNvSpPr>
          <p:nvPr/>
        </p:nvSpPr>
        <p:spPr bwMode="auto">
          <a:xfrm>
            <a:off x="3873500" y="1724025"/>
            <a:ext cx="815975"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aem</a:t>
            </a:r>
            <a:r>
              <a:rPr lang="en-US" sz="2400" dirty="0">
                <a:solidFill>
                  <a:schemeClr val="folHlink"/>
                </a:solidFill>
                <a:latin typeface="WinInnwa" pitchFamily="2" charset="0"/>
                <a:ea typeface="+mn-ea"/>
              </a:rPr>
              <a:t>{</a:t>
            </a:r>
          </a:p>
          <a:p>
            <a:pPr>
              <a:spcBef>
                <a:spcPct val="50000"/>
              </a:spcBef>
              <a:defRPr/>
            </a:pPr>
            <a:endParaRPr lang="en-US" sz="2400" dirty="0">
              <a:solidFill>
                <a:schemeClr val="folHlink"/>
              </a:solidFill>
              <a:latin typeface="WinInnwa" pitchFamily="2" charset="0"/>
              <a:ea typeface="+mn-ea"/>
            </a:endParaRPr>
          </a:p>
        </p:txBody>
      </p:sp>
      <p:sp>
        <p:nvSpPr>
          <p:cNvPr id="359468"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6113" name="Text Box 45"/>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6114" name="Text Box 47"/>
          <p:cNvSpPr txBox="1">
            <a:spLocks noChangeArrowheads="1"/>
          </p:cNvSpPr>
          <p:nvPr/>
        </p:nvSpPr>
        <p:spPr bwMode="auto">
          <a:xfrm>
            <a:off x="542925" y="6526213"/>
            <a:ext cx="2238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59472" name="Rectangle 48"/>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59476" name="Text Box 52"/>
          <p:cNvSpPr txBox="1">
            <a:spLocks noChangeArrowheads="1"/>
          </p:cNvSpPr>
          <p:nvPr/>
        </p:nvSpPr>
        <p:spPr bwMode="auto">
          <a:xfrm>
            <a:off x="6523038" y="830263"/>
            <a:ext cx="1778000" cy="854075"/>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000" dirty="0">
                <a:latin typeface="WinInnwa" pitchFamily="2" charset="0"/>
                <a:ea typeface="+mn-ea"/>
              </a:rPr>
              <a:t>usrf;csufrsm;</a:t>
            </a:r>
          </a:p>
          <a:p>
            <a:pPr algn="ctr">
              <a:spcBef>
                <a:spcPct val="50000"/>
              </a:spcBef>
              <a:defRPr/>
            </a:pPr>
            <a:r>
              <a:rPr lang="en-US" sz="2000" dirty="0">
                <a:latin typeface="WinInnwa" pitchFamily="2" charset="0"/>
                <a:ea typeface="+mn-ea"/>
              </a:rPr>
              <a:t>(romJ 1;16)</a:t>
            </a:r>
          </a:p>
        </p:txBody>
      </p:sp>
      <p:sp>
        <p:nvSpPr>
          <p:cNvPr id="359478" name="Rectangle 54"/>
          <p:cNvSpPr>
            <a:spLocks noChangeArrowheads="1"/>
          </p:cNvSpPr>
          <p:nvPr/>
        </p:nvSpPr>
        <p:spPr bwMode="auto">
          <a:xfrm>
            <a:off x="6581775" y="858838"/>
            <a:ext cx="1668463" cy="903287"/>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79" name="Rectangle 55"/>
          <p:cNvSpPr>
            <a:spLocks noChangeArrowheads="1"/>
          </p:cNvSpPr>
          <p:nvPr/>
        </p:nvSpPr>
        <p:spPr bwMode="auto">
          <a:xfrm>
            <a:off x="8091488" y="6513513"/>
            <a:ext cx="293687"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33</a:t>
            </a:r>
          </a:p>
        </p:txBody>
      </p:sp>
      <p:grpSp>
        <p:nvGrpSpPr>
          <p:cNvPr id="46119" name="Group 57"/>
          <p:cNvGrpSpPr>
            <a:grpSpLocks/>
          </p:cNvGrpSpPr>
          <p:nvPr/>
        </p:nvGrpSpPr>
        <p:grpSpPr bwMode="auto">
          <a:xfrm>
            <a:off x="4438650" y="3343275"/>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46120" name="Rectangle 61"/>
          <p:cNvSpPr>
            <a:spLocks noChangeArrowheads="1"/>
          </p:cNvSpPr>
          <p:nvPr/>
        </p:nvSpPr>
        <p:spPr bwMode="auto">
          <a:xfrm>
            <a:off x="195263" y="198438"/>
            <a:ext cx="84931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
        <p:nvSpPr>
          <p:cNvPr id="359486" name="Rectangle 62"/>
          <p:cNvSpPr>
            <a:spLocks noChangeArrowheads="1"/>
          </p:cNvSpPr>
          <p:nvPr/>
        </p:nvSpPr>
        <p:spPr bwMode="auto">
          <a:xfrm>
            <a:off x="2392363" y="657225"/>
            <a:ext cx="2717800" cy="523875"/>
          </a:xfrm>
          <a:prstGeom prst="rect">
            <a:avLst/>
          </a:prstGeom>
          <a:noFill/>
          <a:ln w="9525">
            <a:noFill/>
            <a:miter lim="800000"/>
            <a:headEnd/>
            <a:tailEnd/>
          </a:ln>
          <a:effectLst/>
        </p:spPr>
        <p:txBody>
          <a:bodyPr wrap="none">
            <a:spAutoFit/>
          </a:bodyPr>
          <a:lstStyle/>
          <a:p>
            <a:pPr>
              <a:spcBef>
                <a:spcPct val="50000"/>
              </a:spcBef>
            </a:pPr>
            <a:r>
              <a:rPr lang="en-US" sz="2800" dirty="0">
                <a:solidFill>
                  <a:schemeClr val="folHlink"/>
                </a:solidFill>
                <a:latin typeface="WinInnwa" charset="0"/>
              </a:rPr>
              <a:t>tm'H          {0</a:t>
            </a:r>
            <a:r>
              <a:rPr lang="en-US" sz="2800" dirty="0">
                <a:effectLst>
                  <a:outerShdw blurRad="38100" dist="38100" dir="2700000" algn="tl">
                    <a:srgbClr val="000000"/>
                  </a:outerShdw>
                </a:effectLst>
                <a:latin typeface="WinInnwa" charset="0"/>
              </a:rPr>
              <a:t>    </a:t>
            </a:r>
          </a:p>
        </p:txBody>
      </p:sp>
      <p:sp>
        <p:nvSpPr>
          <p:cNvPr id="46122" name="Rectangle 63"/>
          <p:cNvSpPr>
            <a:spLocks noChangeArrowheads="1"/>
          </p:cNvSpPr>
          <p:nvPr/>
        </p:nvSpPr>
        <p:spPr bwMode="auto">
          <a:xfrm>
            <a:off x="1739900" y="1238250"/>
            <a:ext cx="3448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800" dirty="0">
                <a:solidFill>
                  <a:schemeClr val="folHlink"/>
                </a:solidFill>
                <a:latin typeface="WinInnwa" charset="0"/>
              </a:rPr>
              <a:t>um£e   </a:t>
            </a:r>
            <a:r>
              <a:rPr lang="en-US" sz="2800" dirty="0" err="1">
                <a:solidFill>
                  <a:schemeClr val="folHlink"/>
                </a:solidFill>
                <a:latin typeface="WinInnwa" charset="0"/>
              </a:rPr>
              <a:t>tmaAv</a:t>
            </a:r>
            <a:r>
              <a:rPr lang="en-US" sz="2800" dirty="0">
                <a:solidFill>
                  <a:schemeClr val="folHlink"/>
                </a:solidFill>
                <a:latin typeface="WinInnwa" charset="0"/>
              </a:rPr>
              <a:t>    </a:t>
            </a:r>
            <a:r>
              <a:rPr lang="en-US" sz="2800" dirty="0" err="1">
                <a:solidFill>
                  <a:schemeClr val="folHlink"/>
                </a:solidFill>
                <a:latin typeface="WinInnwa" charset="0"/>
              </a:rPr>
              <a:t>a&amp;So</a:t>
            </a:r>
            <a:endParaRPr lang="en-US" sz="2800" dirty="0">
              <a:solidFill>
                <a:schemeClr val="folHlink"/>
              </a:solidFill>
              <a:latin typeface="WinInnwa" charset="0"/>
            </a:endParaRPr>
          </a:p>
        </p:txBody>
      </p:sp>
      <p:sp>
        <p:nvSpPr>
          <p:cNvPr id="359488" name="Rectangle 64"/>
          <p:cNvSpPr>
            <a:spLocks noChangeArrowheads="1"/>
          </p:cNvSpPr>
          <p:nvPr/>
        </p:nvSpPr>
        <p:spPr bwMode="auto">
          <a:xfrm>
            <a:off x="3802063" y="2370138"/>
            <a:ext cx="1216025" cy="523875"/>
          </a:xfrm>
          <a:prstGeom prst="rect">
            <a:avLst/>
          </a:prstGeom>
          <a:noFill/>
          <a:ln w="9525">
            <a:noFill/>
            <a:miter lim="800000"/>
            <a:headEnd/>
            <a:tailEnd/>
          </a:ln>
          <a:effectLst/>
        </p:spPr>
        <p:txBody>
          <a:bodyPr wrap="none">
            <a:spAutoFit/>
          </a:bodyPr>
          <a:lstStyle/>
          <a:p>
            <a:pPr>
              <a:spcBef>
                <a:spcPct val="50000"/>
              </a:spcBef>
            </a:pPr>
            <a:r>
              <a:rPr lang="en-US" sz="2800">
                <a:solidFill>
                  <a:schemeClr val="folHlink"/>
                </a:solidFill>
                <a:latin typeface="WinInnwa" charset="0"/>
              </a:rPr>
              <a:t>tmjAH[H</a:t>
            </a:r>
            <a:r>
              <a:rPr lang="en-US" sz="2800">
                <a:effectLst>
                  <a:outerShdw blurRad="38100" dist="38100" dir="2700000" algn="tl">
                    <a:srgbClr val="000000"/>
                  </a:outerShdw>
                </a:effectLst>
                <a:latin typeface="WinInnwa" charset="0"/>
              </a:rPr>
              <a:t> </a:t>
            </a:r>
          </a:p>
        </p:txBody>
      </p:sp>
      <p:sp>
        <p:nvSpPr>
          <p:cNvPr id="46124" name="Rectangle 65"/>
          <p:cNvSpPr>
            <a:spLocks noChangeArrowheads="1"/>
          </p:cNvSpPr>
          <p:nvPr/>
        </p:nvSpPr>
        <p:spPr bwMode="auto">
          <a:xfrm>
            <a:off x="4040188" y="2871788"/>
            <a:ext cx="32877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800">
                <a:solidFill>
                  <a:schemeClr val="folHlink"/>
                </a:solidFill>
                <a:latin typeface="WinInnwa" charset="0"/>
              </a:rPr>
              <a:t>'g0d'f           Amoa&amp;Sb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489200" y="995460"/>
            <a:ext cx="2460283" cy="40011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spcBef>
                <a:spcPct val="50000"/>
              </a:spcBef>
              <a:defRPr/>
            </a:pPr>
            <a:r>
              <a:rPr lang="en-US" sz="2000" dirty="0">
                <a:solidFill>
                  <a:schemeClr val="folHlink"/>
                </a:solidFill>
                <a:latin typeface="WinInnwa" pitchFamily="2" charset="0"/>
                <a:ea typeface="+mn-ea"/>
              </a:rPr>
              <a:t> </a:t>
            </a:r>
            <a:r>
              <a:rPr lang="my-MM" sz="2000" dirty="0">
                <a:solidFill>
                  <a:schemeClr val="folHlink"/>
                </a:solidFill>
                <a:latin typeface="Pyidaungsu" panose="020B0502040204020203" pitchFamily="34" charset="0"/>
                <a:ea typeface="+mn-ea"/>
                <a:cs typeface="Pyidaungsu" panose="020B0502040204020203" pitchFamily="34" charset="0"/>
              </a:rPr>
              <a:t>အာဒံ         ဧဝ</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345091" name="Text Box 3"/>
          <p:cNvSpPr txBox="1">
            <a:spLocks noChangeArrowheads="1"/>
          </p:cNvSpPr>
          <p:nvPr/>
        </p:nvSpPr>
        <p:spPr bwMode="auto">
          <a:xfrm>
            <a:off x="1747838" y="1671366"/>
            <a:ext cx="4427537" cy="52322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dirty="0">
                <a:solidFill>
                  <a:schemeClr val="folHlink"/>
                </a:solidFill>
                <a:latin typeface="WinInnwa" charset="0"/>
              </a:rPr>
              <a:t> </a:t>
            </a:r>
            <a:r>
              <a:rPr lang="my-MM" sz="2000" dirty="0">
                <a:solidFill>
                  <a:schemeClr val="folHlink"/>
                </a:solidFill>
                <a:latin typeface="Pyidaungsu" panose="020B0502040204020203" pitchFamily="34" charset="0"/>
                <a:cs typeface="Pyidaungsu" panose="020B0502040204020203" pitchFamily="34" charset="0"/>
              </a:rPr>
              <a:t>ကာဣန အာဗေလ </a:t>
            </a:r>
            <a:r>
              <a:rPr lang="en-US" sz="2000" dirty="0">
                <a:solidFill>
                  <a:schemeClr val="folHlink"/>
                </a:solidFill>
                <a:latin typeface="Pyidaungsu" panose="020B0502040204020203" pitchFamily="34" charset="0"/>
                <a:cs typeface="Pyidaungsu" panose="020B0502040204020203" pitchFamily="34" charset="0"/>
              </a:rPr>
              <a:t>     </a:t>
            </a:r>
            <a:r>
              <a:rPr lang="my-MM" sz="2000" dirty="0">
                <a:solidFill>
                  <a:schemeClr val="folHlink"/>
                </a:solidFill>
                <a:latin typeface="Pyidaungsu" panose="020B0502040204020203" pitchFamily="34" charset="0"/>
                <a:cs typeface="Pyidaungsu" panose="020B0502040204020203" pitchFamily="34" charset="0"/>
              </a:rPr>
              <a:t>ရှေသ</a:t>
            </a:r>
            <a:endParaRPr lang="en-US" dirty="0">
              <a:solidFill>
                <a:schemeClr val="folHlink"/>
              </a:solidFill>
              <a:latin typeface="Pyidaungsu" panose="020B0502040204020203" pitchFamily="34" charset="0"/>
              <a:cs typeface="Pyidaungsu" panose="020B0502040204020203" pitchFamily="34" charset="0"/>
            </a:endParaRPr>
          </a:p>
        </p:txBody>
      </p:sp>
      <p:sp>
        <p:nvSpPr>
          <p:cNvPr id="345092" name="Rectangle 4"/>
          <p:cNvSpPr>
            <a:spLocks noChangeArrowheads="1"/>
          </p:cNvSpPr>
          <p:nvPr/>
        </p:nvSpPr>
        <p:spPr bwMode="auto">
          <a:xfrm>
            <a:off x="320675" y="112904"/>
            <a:ext cx="8823325" cy="766877"/>
          </a:xfrm>
          <a:prstGeom prst="rect">
            <a:avLst/>
          </a:prstGeom>
          <a:noFill/>
          <a:ln w="12700">
            <a:noFill/>
            <a:miter lim="800000"/>
            <a:headEnd/>
            <a:tailEnd/>
          </a:ln>
          <a:effectLst>
            <a:outerShdw dist="53882" dir="2700000" algn="ctr" rotWithShape="0">
              <a:schemeClr val="bg2"/>
            </a:outerShdw>
          </a:effectLst>
        </p:spPr>
        <p:txBody>
          <a:bodyPr wrap="square" lIns="90487" tIns="44450" rIns="90487" bIns="44450">
            <a:spAutoFit/>
          </a:bodyPr>
          <a:lstStyle/>
          <a:p>
            <a:pPr>
              <a:defRPr/>
            </a:pPr>
            <a:r>
              <a:rPr lang="my-MM" sz="1800" dirty="0">
                <a:solidFill>
                  <a:schemeClr val="folHlink"/>
                </a:solidFill>
                <a:latin typeface="Pyidaungsu" panose="020B0502040204020203" pitchFamily="34" charset="0"/>
                <a:ea typeface="+mn-ea"/>
                <a:cs typeface="Pyidaungsu" panose="020B0502040204020203" pitchFamily="34" charset="0"/>
              </a:rPr>
              <a:t>ဒါဝိဒ်၏သားစဉ်မြေးဆက်စာရင်း - ယေရှုခရစ်တော်၏မဟာဆွေစဉ်မျိုးဆက်ဆင်းသက်လာပုံ</a:t>
            </a:r>
            <a:r>
              <a:rPr lang="en-US" sz="2000" dirty="0">
                <a:effectLst>
                  <a:outerShdw blurRad="38100" dist="38100" dir="2700000" algn="tl">
                    <a:srgbClr val="000000"/>
                  </a:outerShdw>
                </a:effectLst>
                <a:latin typeface="WinInnwa" pitchFamily="2" charset="0"/>
                <a:ea typeface="+mn-ea"/>
              </a:rPr>
              <a:t> </a:t>
            </a:r>
          </a:p>
          <a:p>
            <a:pPr algn="ctr">
              <a:lnSpc>
                <a:spcPct val="70000"/>
              </a:lnSpc>
              <a:spcBef>
                <a:spcPct val="50000"/>
              </a:spcBef>
              <a:defRPr/>
            </a:pPr>
            <a:endParaRPr lang="en-US" sz="2000" dirty="0">
              <a:solidFill>
                <a:schemeClr val="folHlink"/>
              </a:solidFill>
              <a:latin typeface="WinInnwa" pitchFamily="2" charset="0"/>
              <a:ea typeface="+mn-ea"/>
            </a:endParaRPr>
          </a:p>
        </p:txBody>
      </p:sp>
      <p:sp>
        <p:nvSpPr>
          <p:cNvPr id="345093" name="Line 5"/>
          <p:cNvSpPr>
            <a:spLocks noChangeShapeType="1"/>
          </p:cNvSpPr>
          <p:nvPr/>
        </p:nvSpPr>
        <p:spPr bwMode="auto">
          <a:xfrm>
            <a:off x="3276600" y="1204664"/>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4" name="Line 6"/>
          <p:cNvSpPr>
            <a:spLocks noChangeShapeType="1"/>
          </p:cNvSpPr>
          <p:nvPr/>
        </p:nvSpPr>
        <p:spPr bwMode="auto">
          <a:xfrm>
            <a:off x="2489200" y="1538140"/>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5" name="Line 7"/>
          <p:cNvSpPr>
            <a:spLocks noChangeShapeType="1"/>
          </p:cNvSpPr>
          <p:nvPr/>
        </p:nvSpPr>
        <p:spPr bwMode="auto">
          <a:xfrm flipV="1">
            <a:off x="3402013" y="1404915"/>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6" name="Line 8"/>
          <p:cNvSpPr>
            <a:spLocks noChangeShapeType="1"/>
          </p:cNvSpPr>
          <p:nvPr/>
        </p:nvSpPr>
        <p:spPr bwMode="auto">
          <a:xfrm flipV="1">
            <a:off x="2489200" y="1512791"/>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7" name="Line 9"/>
          <p:cNvSpPr>
            <a:spLocks noChangeShapeType="1"/>
          </p:cNvSpPr>
          <p:nvPr/>
        </p:nvSpPr>
        <p:spPr bwMode="auto">
          <a:xfrm flipV="1">
            <a:off x="3402013" y="1204664"/>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8" name="Line 10"/>
          <p:cNvSpPr>
            <a:spLocks noChangeShapeType="1"/>
          </p:cNvSpPr>
          <p:nvPr/>
        </p:nvSpPr>
        <p:spPr bwMode="auto">
          <a:xfrm>
            <a:off x="4318000" y="1538140"/>
            <a:ext cx="0" cy="246991"/>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9" name="Line 11"/>
          <p:cNvSpPr>
            <a:spLocks noChangeShapeType="1"/>
          </p:cNvSpPr>
          <p:nvPr/>
        </p:nvSpPr>
        <p:spPr bwMode="auto">
          <a:xfrm flipH="1">
            <a:off x="3257416" y="1804592"/>
            <a:ext cx="350838"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0" name="Line 12"/>
          <p:cNvSpPr>
            <a:spLocks noChangeShapeType="1"/>
          </p:cNvSpPr>
          <p:nvPr/>
        </p:nvSpPr>
        <p:spPr bwMode="auto">
          <a:xfrm>
            <a:off x="3220244" y="1790282"/>
            <a:ext cx="363538"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1" name="Text Box 13"/>
          <p:cNvSpPr txBox="1">
            <a:spLocks noChangeArrowheads="1"/>
          </p:cNvSpPr>
          <p:nvPr/>
        </p:nvSpPr>
        <p:spPr bwMode="auto">
          <a:xfrm>
            <a:off x="15748" y="3348811"/>
            <a:ext cx="2741613" cy="830997"/>
          </a:xfrm>
          <a:prstGeom prst="rect">
            <a:avLst/>
          </a:prstGeom>
          <a:noFill/>
          <a:ln w="9525">
            <a:noFill/>
            <a:miter lim="800000"/>
            <a:headEnd/>
            <a:tailEnd/>
          </a:ln>
          <a:effectLst>
            <a:outerShdw dist="71842" dir="2700000" algn="ctr" rotWithShape="0">
              <a:schemeClr val="bg2"/>
            </a:outerShdw>
          </a:effectLst>
        </p:spPr>
        <p:txBody>
          <a:bodyPr wrap="square">
            <a:spAutoFit/>
          </a:bodyPr>
          <a:lstStyle/>
          <a:p>
            <a:pPr>
              <a:spcBef>
                <a:spcPct val="50000"/>
              </a:spcBef>
              <a:defRPr/>
            </a:pPr>
            <a:r>
              <a:rPr lang="en-US" sz="1800" dirty="0" err="1">
                <a:solidFill>
                  <a:schemeClr val="folHlink"/>
                </a:solidFill>
                <a:latin typeface="Pyidaungsu" panose="020B0502040204020203" pitchFamily="34" charset="0"/>
                <a:ea typeface="+mn-ea"/>
                <a:cs typeface="Pyidaungsu" panose="020B0502040204020203" pitchFamily="34" charset="0"/>
              </a:rPr>
              <a:t>အကျဉ်းချုပ်ဖော်ပြချက</a:t>
            </a:r>
            <a:r>
              <a:rPr lang="en-US" sz="1800" dirty="0">
                <a:solidFill>
                  <a:schemeClr val="folHlink"/>
                </a:solidFill>
                <a:latin typeface="Pyidaungsu" panose="020B0502040204020203" pitchFamily="34" charset="0"/>
                <a:ea typeface="+mn-ea"/>
                <a:cs typeface="Pyidaungsu" panose="020B0502040204020203" pitchFamily="34" charset="0"/>
              </a:rPr>
              <a:t>်</a:t>
            </a:r>
          </a:p>
          <a:p>
            <a:pPr>
              <a:spcBef>
                <a:spcPct val="50000"/>
              </a:spcBef>
              <a:defRPr/>
            </a:pPr>
            <a:endParaRPr lang="en-US" sz="2000" b="0" dirty="0">
              <a:solidFill>
                <a:schemeClr val="folHlink"/>
              </a:solidFill>
              <a:latin typeface="WinInnwa" pitchFamily="2" charset="0"/>
              <a:ea typeface="+mn-ea"/>
            </a:endParaRPr>
          </a:p>
        </p:txBody>
      </p:sp>
      <p:sp>
        <p:nvSpPr>
          <p:cNvPr id="37902" name="Text Box 1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7903" name="Text Box 2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45110" name="Rectangle 2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45114" name="Text Box 26"/>
          <p:cNvSpPr txBox="1">
            <a:spLocks noChangeArrowheads="1"/>
          </p:cNvSpPr>
          <p:nvPr/>
        </p:nvSpPr>
        <p:spPr bwMode="auto">
          <a:xfrm>
            <a:off x="5536586" y="820720"/>
            <a:ext cx="334962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endParaRPr lang="my-MM">
              <a:latin typeface="Win Innwa" pitchFamily="2" charset="0"/>
              <a:ea typeface="+mn-ea"/>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endParaRPr lang="my-MM">
              <a:solidFill>
                <a:schemeClr val="folHlink"/>
              </a:solidFill>
              <a:latin typeface="Win Innwa" pitchFamily="2" charset="0"/>
              <a:ea typeface="+mn-ea"/>
            </a:endParaRPr>
          </a:p>
        </p:txBody>
      </p:sp>
      <p:sp>
        <p:nvSpPr>
          <p:cNvPr id="345116" name="Rectangle 28"/>
          <p:cNvSpPr>
            <a:spLocks noChangeArrowheads="1"/>
          </p:cNvSpPr>
          <p:nvPr/>
        </p:nvSpPr>
        <p:spPr bwMode="auto">
          <a:xfrm>
            <a:off x="6509957" y="677913"/>
            <a:ext cx="1766527" cy="934964"/>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17" name="Rectangle 29"/>
          <p:cNvSpPr>
            <a:spLocks noChangeArrowheads="1"/>
          </p:cNvSpPr>
          <p:nvPr/>
        </p:nvSpPr>
        <p:spPr bwMode="auto">
          <a:xfrm>
            <a:off x="8094663"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25</a:t>
            </a:r>
          </a:p>
        </p:txBody>
      </p:sp>
      <p:sp>
        <p:nvSpPr>
          <p:cNvPr id="37909" name="Rectangle 31"/>
          <p:cNvSpPr>
            <a:spLocks noChangeArrowheads="1"/>
          </p:cNvSpPr>
          <p:nvPr/>
        </p:nvSpPr>
        <p:spPr bwMode="auto">
          <a:xfrm>
            <a:off x="6771340" y="880297"/>
            <a:ext cx="193327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my-MM" dirty="0">
                <a:latin typeface="Pyidaungsu" panose="020B0502040204020203" pitchFamily="34" charset="0"/>
                <a:cs typeface="Pyidaungsu" panose="020B0502040204020203" pitchFamily="34" charset="0"/>
              </a:rPr>
              <a:t>ကျမ်းချက်များ</a:t>
            </a:r>
          </a:p>
          <a:p>
            <a:r>
              <a:rPr lang="en-US" dirty="0" err="1">
                <a:latin typeface="Pyidaungsu" panose="020B0502040204020203" pitchFamily="34" charset="0"/>
                <a:cs typeface="Pyidaungsu" panose="020B0502040204020203" pitchFamily="34" charset="0"/>
              </a:rPr>
              <a:t>မဿဲ</a:t>
            </a:r>
            <a:r>
              <a:rPr lang="en-US" dirty="0">
                <a:latin typeface="Pyidaungsu" panose="020B0502040204020203" pitchFamily="34" charset="0"/>
                <a:cs typeface="Pyidaungsu" panose="020B0502040204020203" pitchFamily="34" charset="0"/>
              </a:rPr>
              <a:t> ၁:၁၂</a:t>
            </a:r>
          </a:p>
        </p:txBody>
      </p:sp>
      <p:sp>
        <p:nvSpPr>
          <p:cNvPr id="23" name="Text Box 4"/>
          <p:cNvSpPr txBox="1">
            <a:spLocks noChangeArrowheads="1"/>
          </p:cNvSpPr>
          <p:nvPr/>
        </p:nvSpPr>
        <p:spPr bwMode="auto">
          <a:xfrm>
            <a:off x="3960323" y="2338128"/>
            <a:ext cx="1544027" cy="40011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spcBef>
                <a:spcPct val="50000"/>
              </a:spcBef>
              <a:defRPr/>
            </a:pPr>
            <a:r>
              <a:rPr lang="en-US" sz="18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နောဧ</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24" name="Line 10"/>
          <p:cNvSpPr>
            <a:spLocks noChangeShapeType="1"/>
          </p:cNvSpPr>
          <p:nvPr/>
        </p:nvSpPr>
        <p:spPr bwMode="auto">
          <a:xfrm flipV="1">
            <a:off x="4188792" y="2078169"/>
            <a:ext cx="3379" cy="315503"/>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5" name="Text Box 5"/>
          <p:cNvSpPr txBox="1">
            <a:spLocks noChangeArrowheads="1"/>
          </p:cNvSpPr>
          <p:nvPr/>
        </p:nvSpPr>
        <p:spPr bwMode="auto">
          <a:xfrm>
            <a:off x="3623467" y="2839314"/>
            <a:ext cx="2217738" cy="40011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000" dirty="0">
                <a:solidFill>
                  <a:schemeClr val="folHlink"/>
                </a:solidFill>
                <a:latin typeface="WinInnwa" pitchFamily="2" charset="0"/>
                <a:ea typeface="+mn-ea"/>
              </a:rPr>
              <a:t> </a:t>
            </a:r>
            <a:r>
              <a:rPr lang="en-US" sz="1800" dirty="0" err="1">
                <a:solidFill>
                  <a:schemeClr val="folHlink"/>
                </a:solidFill>
                <a:latin typeface="Pyidaungsu" panose="020B0502040204020203" pitchFamily="34" charset="0"/>
                <a:ea typeface="+mn-ea"/>
                <a:cs typeface="Pyidaungsu" panose="020B0502040204020203" pitchFamily="34" charset="0"/>
              </a:rPr>
              <a:t>အာဗြဟံ</a:t>
            </a:r>
            <a:endParaRPr lang="en-US" dirty="0">
              <a:solidFill>
                <a:schemeClr val="folHlink"/>
              </a:solidFill>
              <a:latin typeface="Pyidaungsu" panose="020B0502040204020203" pitchFamily="34" charset="0"/>
              <a:ea typeface="+mn-ea"/>
              <a:cs typeface="Pyidaungsu" panose="020B0502040204020203" pitchFamily="34" charset="0"/>
            </a:endParaRPr>
          </a:p>
        </p:txBody>
      </p:sp>
      <p:sp>
        <p:nvSpPr>
          <p:cNvPr id="26" name="Line 11"/>
          <p:cNvSpPr>
            <a:spLocks noChangeShapeType="1"/>
          </p:cNvSpPr>
          <p:nvPr/>
        </p:nvSpPr>
        <p:spPr bwMode="auto">
          <a:xfrm flipV="1">
            <a:off x="4172575" y="2708276"/>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7" name="Text Box 50"/>
          <p:cNvSpPr txBox="1">
            <a:spLocks noChangeArrowheads="1"/>
          </p:cNvSpPr>
          <p:nvPr/>
        </p:nvSpPr>
        <p:spPr bwMode="auto">
          <a:xfrm>
            <a:off x="3390900" y="3285972"/>
            <a:ext cx="3833812" cy="461665"/>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000" dirty="0" err="1">
                <a:solidFill>
                  <a:schemeClr val="folHlink"/>
                </a:solidFill>
                <a:latin typeface="Pyidaungsu" panose="020B0502040204020203" pitchFamily="34" charset="0"/>
                <a:ea typeface="+mn-ea"/>
                <a:cs typeface="Pyidaungsu" panose="020B0502040204020203" pitchFamily="34" charset="0"/>
              </a:rPr>
              <a:t>ဒါဝိဒ</a:t>
            </a:r>
            <a:r>
              <a:rPr lang="en-US" sz="20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ဗာသရှေဘ</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29" name="Line 14"/>
          <p:cNvSpPr>
            <a:spLocks noChangeShapeType="1"/>
          </p:cNvSpPr>
          <p:nvPr/>
        </p:nvSpPr>
        <p:spPr bwMode="auto">
          <a:xfrm flipV="1">
            <a:off x="4188792" y="3239424"/>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28" name="Group 47"/>
          <p:cNvGrpSpPr>
            <a:grpSpLocks/>
          </p:cNvGrpSpPr>
          <p:nvPr/>
        </p:nvGrpSpPr>
        <p:grpSpPr bwMode="auto">
          <a:xfrm>
            <a:off x="3840028" y="3751610"/>
            <a:ext cx="1684338" cy="182563"/>
            <a:chOff x="2796" y="2106"/>
            <a:chExt cx="1061" cy="115"/>
          </a:xfrm>
        </p:grpSpPr>
        <p:sp>
          <p:nvSpPr>
            <p:cNvPr id="3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3" name="Line 22"/>
          <p:cNvSpPr>
            <a:spLocks noChangeShapeType="1"/>
          </p:cNvSpPr>
          <p:nvPr/>
        </p:nvSpPr>
        <p:spPr bwMode="auto">
          <a:xfrm>
            <a:off x="4341192" y="3585813"/>
            <a:ext cx="14069" cy="180864"/>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 name="Line 7"/>
          <p:cNvSpPr>
            <a:spLocks noChangeShapeType="1"/>
          </p:cNvSpPr>
          <p:nvPr/>
        </p:nvSpPr>
        <p:spPr bwMode="auto">
          <a:xfrm>
            <a:off x="4188792" y="3541931"/>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 name="Line 26"/>
          <p:cNvSpPr>
            <a:spLocks noChangeShapeType="1"/>
          </p:cNvSpPr>
          <p:nvPr/>
        </p:nvSpPr>
        <p:spPr bwMode="auto">
          <a:xfrm flipH="1" flipV="1">
            <a:off x="3025641" y="3802278"/>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6" name="Line 26"/>
          <p:cNvSpPr>
            <a:spLocks noChangeShapeType="1"/>
          </p:cNvSpPr>
          <p:nvPr/>
        </p:nvSpPr>
        <p:spPr bwMode="auto">
          <a:xfrm flipH="1" flipV="1">
            <a:off x="5513749" y="3832970"/>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7" name="Text Box 21"/>
          <p:cNvSpPr txBox="1">
            <a:spLocks noChangeArrowheads="1"/>
          </p:cNvSpPr>
          <p:nvPr/>
        </p:nvSpPr>
        <p:spPr bwMode="auto">
          <a:xfrm>
            <a:off x="3390900" y="3911266"/>
            <a:ext cx="4456113" cy="36933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1800" dirty="0" err="1">
                <a:solidFill>
                  <a:schemeClr val="folHlink"/>
                </a:solidFill>
                <a:latin typeface="Pyidaungsu" panose="020B0502040204020203" pitchFamily="34" charset="0"/>
                <a:ea typeface="+mn-ea"/>
                <a:cs typeface="Pyidaungsu" panose="020B0502040204020203" pitchFamily="34" charset="0"/>
              </a:rPr>
              <a:t>နာသန</a:t>
            </a:r>
            <a:r>
              <a:rPr lang="en-US" sz="1800" dirty="0">
                <a:solidFill>
                  <a:schemeClr val="folHlink"/>
                </a:solidFill>
                <a:latin typeface="Pyidaungsu" panose="020B0502040204020203" pitchFamily="34" charset="0"/>
                <a:ea typeface="+mn-ea"/>
                <a:cs typeface="Pyidaungsu" panose="020B0502040204020203" pitchFamily="34" charset="0"/>
              </a:rPr>
              <a:t>်                  </a:t>
            </a:r>
            <a:r>
              <a:rPr lang="en-US" sz="1800" dirty="0" err="1">
                <a:solidFill>
                  <a:schemeClr val="folHlink"/>
                </a:solidFill>
                <a:latin typeface="Pyidaungsu" panose="020B0502040204020203" pitchFamily="34" charset="0"/>
                <a:ea typeface="+mn-ea"/>
                <a:cs typeface="Pyidaungsu" panose="020B0502040204020203" pitchFamily="34" charset="0"/>
              </a:rPr>
              <a:t>ရှောလမုန</a:t>
            </a:r>
            <a:r>
              <a:rPr lang="en-US" sz="1800" dirty="0">
                <a:solidFill>
                  <a:schemeClr val="folHlink"/>
                </a:solidFill>
                <a:latin typeface="Pyidaungsu" panose="020B0502040204020203" pitchFamily="34" charset="0"/>
                <a:ea typeface="+mn-ea"/>
                <a:cs typeface="Pyidaungsu" panose="020B0502040204020203" pitchFamily="34" charset="0"/>
              </a:rPr>
              <a:t>်</a:t>
            </a:r>
            <a:endParaRPr lang="en-US" sz="1800" u="sng" dirty="0">
              <a:solidFill>
                <a:schemeClr val="folHlink"/>
              </a:solidFill>
              <a:latin typeface="Pyidaungsu" panose="020B0502040204020203" pitchFamily="34" charset="0"/>
              <a:ea typeface="+mn-ea"/>
              <a:cs typeface="Pyidaungsu" panose="020B0502040204020203" pitchFamily="34" charset="0"/>
            </a:endParaRPr>
          </a:p>
        </p:txBody>
      </p:sp>
      <p:sp>
        <p:nvSpPr>
          <p:cNvPr id="39" name="AutoShape 50"/>
          <p:cNvSpPr>
            <a:spLocks noChangeArrowheads="1"/>
          </p:cNvSpPr>
          <p:nvPr/>
        </p:nvSpPr>
        <p:spPr bwMode="auto">
          <a:xfrm>
            <a:off x="3638416" y="442119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0" name="Line 38"/>
          <p:cNvSpPr>
            <a:spLocks noChangeShapeType="1"/>
          </p:cNvSpPr>
          <p:nvPr/>
        </p:nvSpPr>
        <p:spPr bwMode="auto">
          <a:xfrm flipV="1">
            <a:off x="3847966" y="4137216"/>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1" name="Line 38"/>
          <p:cNvSpPr>
            <a:spLocks noChangeShapeType="1"/>
          </p:cNvSpPr>
          <p:nvPr/>
        </p:nvSpPr>
        <p:spPr bwMode="auto">
          <a:xfrm flipH="1" flipV="1">
            <a:off x="3847966" y="5337873"/>
            <a:ext cx="8658" cy="417016"/>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 name="Text Box 26"/>
          <p:cNvSpPr txBox="1">
            <a:spLocks noChangeArrowheads="1"/>
          </p:cNvSpPr>
          <p:nvPr/>
        </p:nvSpPr>
        <p:spPr bwMode="auto">
          <a:xfrm>
            <a:off x="3890257" y="4612301"/>
            <a:ext cx="4061370" cy="40011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spcBef>
                <a:spcPct val="50000"/>
              </a:spcBef>
              <a:defRPr/>
            </a:pPr>
            <a:r>
              <a:rPr lang="en-US" sz="14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မာရိ</a:t>
            </a:r>
            <a:r>
              <a:rPr lang="en-US" sz="2000" dirty="0">
                <a:solidFill>
                  <a:schemeClr val="folHlink"/>
                </a:solidFill>
                <a:latin typeface="Pyidaungsu" panose="020B0502040204020203" pitchFamily="34" charset="0"/>
                <a:ea typeface="+mn-ea"/>
                <a:cs typeface="Pyidaungsu" panose="020B0502040204020203" pitchFamily="34" charset="0"/>
              </a:rPr>
              <a:t>                 </a:t>
            </a:r>
            <a:r>
              <a:rPr lang="en-US" sz="2000" dirty="0" err="1">
                <a:solidFill>
                  <a:schemeClr val="folHlink"/>
                </a:solidFill>
                <a:latin typeface="Pyidaungsu" panose="020B0502040204020203" pitchFamily="34" charset="0"/>
                <a:ea typeface="+mn-ea"/>
                <a:cs typeface="Pyidaungsu" panose="020B0502040204020203" pitchFamily="34" charset="0"/>
              </a:rPr>
              <a:t>ယောသပ</a:t>
            </a:r>
            <a:r>
              <a:rPr lang="en-US" sz="2000" dirty="0">
                <a:solidFill>
                  <a:schemeClr val="folHlink"/>
                </a:solidFill>
                <a:latin typeface="Pyidaungsu" panose="020B0502040204020203" pitchFamily="34" charset="0"/>
                <a:ea typeface="+mn-ea"/>
                <a:cs typeface="Pyidaungsu" panose="020B0502040204020203" pitchFamily="34" charset="0"/>
              </a:rPr>
              <a:t>်</a:t>
            </a:r>
          </a:p>
        </p:txBody>
      </p:sp>
      <p:sp>
        <p:nvSpPr>
          <p:cNvPr id="43" name="AutoShape 34"/>
          <p:cNvSpPr>
            <a:spLocks noChangeArrowheads="1"/>
          </p:cNvSpPr>
          <p:nvPr/>
        </p:nvSpPr>
        <p:spPr bwMode="auto">
          <a:xfrm>
            <a:off x="5313753" y="440732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4" name="Line 30"/>
          <p:cNvSpPr>
            <a:spLocks noChangeShapeType="1"/>
          </p:cNvSpPr>
          <p:nvPr/>
        </p:nvSpPr>
        <p:spPr bwMode="auto">
          <a:xfrm flipV="1">
            <a:off x="5554235" y="4125687"/>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5" name="Line 30"/>
          <p:cNvSpPr>
            <a:spLocks noChangeShapeType="1"/>
          </p:cNvSpPr>
          <p:nvPr/>
        </p:nvSpPr>
        <p:spPr bwMode="auto">
          <a:xfrm flipV="1">
            <a:off x="5535807" y="5351476"/>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46" name="Group 42"/>
          <p:cNvGrpSpPr>
            <a:grpSpLocks/>
          </p:cNvGrpSpPr>
          <p:nvPr/>
        </p:nvGrpSpPr>
        <p:grpSpPr bwMode="auto">
          <a:xfrm>
            <a:off x="3336926" y="5850989"/>
            <a:ext cx="3275013" cy="912813"/>
            <a:chOff x="2456" y="3679"/>
            <a:chExt cx="2063" cy="575"/>
          </a:xfrm>
        </p:grpSpPr>
        <p:sp>
          <p:nvSpPr>
            <p:cNvPr id="47"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8" name="Text Box 36"/>
            <p:cNvSpPr txBox="1">
              <a:spLocks noChangeArrowheads="1"/>
            </p:cNvSpPr>
            <p:nvPr/>
          </p:nvSpPr>
          <p:spPr bwMode="auto">
            <a:xfrm>
              <a:off x="2456" y="3847"/>
              <a:ext cx="2063" cy="407"/>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spcBef>
                  <a:spcPct val="50000"/>
                </a:spcBef>
                <a:defRPr/>
              </a:pPr>
              <a:r>
                <a:rPr lang="en-US" sz="3600" dirty="0">
                  <a:solidFill>
                    <a:schemeClr val="folHlink"/>
                  </a:solidFill>
                  <a:latin typeface="WinInnwa" pitchFamily="2" charset="0"/>
                  <a:ea typeface="+mn-ea"/>
                </a:rPr>
                <a:t>   </a:t>
              </a:r>
              <a:r>
                <a:rPr lang="en-US" sz="2400" dirty="0" err="1">
                  <a:solidFill>
                    <a:schemeClr val="folHlink"/>
                  </a:solidFill>
                  <a:latin typeface="Pyidaungsu" panose="020B0502040204020203" pitchFamily="34" charset="0"/>
                  <a:ea typeface="+mn-ea"/>
                  <a:cs typeface="Pyidaungsu" panose="020B0502040204020203" pitchFamily="34" charset="0"/>
                </a:rPr>
                <a:t>ယေရှုခရစ်တော</a:t>
              </a:r>
              <a:r>
                <a:rPr lang="en-US" sz="2400" dirty="0">
                  <a:solidFill>
                    <a:schemeClr val="folHlink"/>
                  </a:solidFill>
                  <a:latin typeface="Pyidaungsu" panose="020B0502040204020203" pitchFamily="34" charset="0"/>
                  <a:ea typeface="+mn-ea"/>
                  <a:cs typeface="Pyidaungsu" panose="020B0502040204020203" pitchFamily="34" charset="0"/>
                </a:rPr>
                <a:t>်</a:t>
              </a:r>
            </a:p>
          </p:txBody>
        </p:sp>
      </p:grpSp>
      <p:sp>
        <p:nvSpPr>
          <p:cNvPr id="49" name="Line 27"/>
          <p:cNvSpPr>
            <a:spLocks noChangeShapeType="1"/>
          </p:cNvSpPr>
          <p:nvPr/>
        </p:nvSpPr>
        <p:spPr bwMode="auto">
          <a:xfrm flipH="1">
            <a:off x="4338053" y="5874801"/>
            <a:ext cx="677863" cy="1588"/>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extLst>
      <p:ext uri="{BB962C8B-B14F-4D97-AF65-F5344CB8AC3E}">
        <p14:creationId xmlns:p14="http://schemas.microsoft.com/office/powerpoint/2010/main" val="404990968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out)">
                                      <p:cBhvr>
                                        <p:cTn id="7" dur="500"/>
                                        <p:tgtEl>
                                          <p:spTgt spid="3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dissolve">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3" name="Text Box 3"/>
          <p:cNvSpPr txBox="1">
            <a:spLocks noChangeArrowheads="1"/>
          </p:cNvSpPr>
          <p:nvPr/>
        </p:nvSpPr>
        <p:spPr bwMode="auto">
          <a:xfrm>
            <a:off x="1604963" y="1233488"/>
            <a:ext cx="4089400" cy="461665"/>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dirty="0">
                <a:solidFill>
                  <a:schemeClr val="folHlink"/>
                </a:solidFill>
                <a:latin typeface="WinInnwa" charset="0"/>
              </a:rPr>
              <a:t> </a:t>
            </a:r>
            <a:r>
              <a:rPr lang="my-MM" sz="2000" dirty="0">
                <a:solidFill>
                  <a:schemeClr val="folHlink"/>
                </a:solidFill>
                <a:latin typeface="Pyidaungsu" panose="020B0502040204020203" pitchFamily="34" charset="0"/>
                <a:cs typeface="Pyidaungsu" panose="020B0502040204020203" pitchFamily="34" charset="0"/>
              </a:rPr>
              <a:t>ကာဣန    အာဗေလ    ရှေသ</a:t>
            </a:r>
            <a:endParaRPr lang="en-US" sz="1800" dirty="0">
              <a:solidFill>
                <a:schemeClr val="folHlink"/>
              </a:solidFill>
              <a:latin typeface="Pyidaungsu" panose="020B0502040204020203" pitchFamily="34" charset="0"/>
              <a:cs typeface="Pyidaungsu" panose="020B0502040204020203" pitchFamily="34" charset="0"/>
            </a:endParaRPr>
          </a:p>
        </p:txBody>
      </p:sp>
      <p:sp>
        <p:nvSpPr>
          <p:cNvPr id="3584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08"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2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grpSp>
        <p:nvGrpSpPr>
          <p:cNvPr id="2" name="Group 43"/>
          <p:cNvGrpSpPr>
            <a:grpSpLocks/>
          </p:cNvGrpSpPr>
          <p:nvPr/>
        </p:nvGrpSpPr>
        <p:grpSpPr bwMode="auto">
          <a:xfrm>
            <a:off x="2043113" y="4287838"/>
            <a:ext cx="3138487" cy="847725"/>
            <a:chOff x="1287" y="2701"/>
            <a:chExt cx="1977" cy="534"/>
          </a:xfrm>
        </p:grpSpPr>
        <p:sp>
          <p:nvSpPr>
            <p:cNvPr id="358427" name="Text Box 27"/>
            <p:cNvSpPr txBox="1">
              <a:spLocks noChangeArrowheads="1"/>
            </p:cNvSpPr>
            <p:nvPr/>
          </p:nvSpPr>
          <p:spPr bwMode="auto">
            <a:xfrm>
              <a:off x="1287" y="2793"/>
              <a:ext cx="1977" cy="342"/>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50000"/>
                </a:lnSpc>
                <a:spcBef>
                  <a:spcPct val="50000"/>
                </a:spcBef>
                <a:defRPr/>
              </a:pPr>
              <a:r>
                <a:rPr lang="my-MM" sz="1800" dirty="0">
                  <a:solidFill>
                    <a:schemeClr val="folHlink"/>
                  </a:solidFill>
                  <a:latin typeface="Pyidaungsu" panose="020B0502040204020203" pitchFamily="34" charset="0"/>
                  <a:ea typeface="+mn-ea"/>
                  <a:cs typeface="Pyidaungsu" panose="020B0502040204020203" pitchFamily="34" charset="0"/>
                </a:rPr>
                <a:t>မိသားစုမှန်ကန်မှု</a:t>
              </a:r>
            </a:p>
            <a:p>
              <a:pPr algn="ctr">
                <a:lnSpc>
                  <a:spcPct val="50000"/>
                </a:lnSpc>
                <a:spcBef>
                  <a:spcPct val="50000"/>
                </a:spcBef>
                <a:defRPr/>
              </a:pPr>
              <a:r>
                <a:rPr lang="my-MM" sz="1800" dirty="0">
                  <a:solidFill>
                    <a:schemeClr val="folHlink"/>
                  </a:solidFill>
                  <a:latin typeface="Pyidaungsu" panose="020B0502040204020203" pitchFamily="34" charset="0"/>
                  <a:ea typeface="+mn-ea"/>
                  <a:cs typeface="Pyidaungsu" panose="020B0502040204020203" pitchFamily="34" charset="0"/>
                </a:rPr>
                <a:t>လုကာ ၃း၂၃-၂၈</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lgn="ctr">
                <a:defRPr/>
              </a:pPr>
              <a:endParaRPr lang="my-MM" b="0">
                <a:latin typeface="Win Innwa" pitchFamily="2" charset="0"/>
                <a:ea typeface="+mn-ea"/>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3" name="Group 44"/>
          <p:cNvGrpSpPr>
            <a:grpSpLocks/>
          </p:cNvGrpSpPr>
          <p:nvPr/>
        </p:nvGrpSpPr>
        <p:grpSpPr bwMode="auto">
          <a:xfrm>
            <a:off x="5214938" y="4287838"/>
            <a:ext cx="2925762" cy="847725"/>
            <a:chOff x="3285" y="2701"/>
            <a:chExt cx="1843" cy="534"/>
          </a:xfrm>
        </p:grpSpPr>
        <p:sp>
          <p:nvSpPr>
            <p:cNvPr id="358428" name="Text Box 28"/>
            <p:cNvSpPr txBox="1">
              <a:spLocks noChangeArrowheads="1"/>
            </p:cNvSpPr>
            <p:nvPr/>
          </p:nvSpPr>
          <p:spPr bwMode="auto">
            <a:xfrm>
              <a:off x="3318" y="2792"/>
              <a:ext cx="1729" cy="436"/>
            </a:xfrm>
            <a:prstGeom prst="rect">
              <a:avLst/>
            </a:prstGeom>
            <a:noFill/>
            <a:ln w="9525">
              <a:noFill/>
              <a:miter lim="800000"/>
              <a:headEnd/>
              <a:tailEnd/>
            </a:ln>
            <a:effectLst>
              <a:outerShdw dist="35921" dir="2700000" algn="ctr" rotWithShape="0">
                <a:schemeClr val="bg2"/>
              </a:outerShdw>
            </a:effectLst>
          </p:spPr>
          <p:txBody>
            <a:bodyPr>
              <a:spAutoFit/>
            </a:bodyPr>
            <a:lstStyle/>
            <a:p>
              <a:pPr>
                <a:lnSpc>
                  <a:spcPct val="50000"/>
                </a:lnSpc>
                <a:spcBef>
                  <a:spcPct val="50000"/>
                </a:spcBef>
                <a:defRPr/>
              </a:pPr>
              <a:r>
                <a:rPr lang="en-US" sz="2400" dirty="0">
                  <a:solidFill>
                    <a:schemeClr val="folHlink"/>
                  </a:solidFill>
                  <a:latin typeface="WinInnwa" pitchFamily="2" charset="0"/>
                  <a:ea typeface="+mn-ea"/>
                </a:rPr>
                <a:t> </a:t>
              </a:r>
              <a:r>
                <a:rPr lang="my-MM" sz="1800" dirty="0">
                  <a:solidFill>
                    <a:schemeClr val="folHlink"/>
                  </a:solidFill>
                  <a:latin typeface="Pyidaungsu" panose="020B0502040204020203" pitchFamily="34" charset="0"/>
                  <a:ea typeface="+mn-ea"/>
                  <a:cs typeface="Pyidaungsu" panose="020B0502040204020203" pitchFamily="34" charset="0"/>
                </a:rPr>
                <a:t>ဥပဒေအရမှန်ကန်မှု</a:t>
              </a:r>
            </a:p>
            <a:p>
              <a:pPr>
                <a:lnSpc>
                  <a:spcPct val="50000"/>
                </a:lnSpc>
                <a:spcBef>
                  <a:spcPct val="50000"/>
                </a:spcBef>
                <a:defRPr/>
              </a:pPr>
              <a:r>
                <a:rPr lang="my-MM" sz="1800" dirty="0">
                  <a:solidFill>
                    <a:schemeClr val="folHlink"/>
                  </a:solidFill>
                  <a:latin typeface="Pyidaungsu" panose="020B0502040204020203" pitchFamily="34" charset="0"/>
                  <a:ea typeface="+mn-ea"/>
                  <a:cs typeface="Pyidaungsu" panose="020B0502040204020203" pitchFamily="34" charset="0"/>
                </a:rPr>
                <a:t>လုကာ ၁း၁-၁၇</a:t>
              </a:r>
              <a:r>
                <a:rPr lang="en-US" sz="2400" dirty="0">
                  <a:solidFill>
                    <a:schemeClr val="folHlink"/>
                  </a:solidFill>
                  <a:latin typeface="WinInnwa" pitchFamily="2" charset="0"/>
                  <a:ea typeface="+mn-ea"/>
                </a:rPr>
                <a:t> </a:t>
              </a: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9" name="Text Box 39"/>
          <p:cNvSpPr txBox="1">
            <a:spLocks noChangeArrowheads="1"/>
          </p:cNvSpPr>
          <p:nvPr/>
        </p:nvSpPr>
        <p:spPr bwMode="auto">
          <a:xfrm>
            <a:off x="3898900" y="6237288"/>
            <a:ext cx="34290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800">
              <a:solidFill>
                <a:schemeClr val="folHlink"/>
              </a:solidFill>
              <a:latin typeface="Win Innwa" pitchFamily="2" charset="0"/>
              <a:ea typeface="+mn-ea"/>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45" name="Text Box 45"/>
          <p:cNvSpPr txBox="1">
            <a:spLocks noChangeArrowheads="1"/>
          </p:cNvSpPr>
          <p:nvPr/>
        </p:nvSpPr>
        <p:spPr bwMode="auto">
          <a:xfrm>
            <a:off x="327025" y="3695700"/>
            <a:ext cx="37623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dirty="0">
                <a:solidFill>
                  <a:srgbClr val="99CCFF"/>
                </a:solidFill>
                <a:latin typeface="WinInnwa" charset="0"/>
              </a:rPr>
              <a:t>           </a:t>
            </a:r>
            <a:r>
              <a:rPr lang="my-MM" sz="1800" dirty="0">
                <a:solidFill>
                  <a:srgbClr val="99CCFF"/>
                </a:solidFill>
                <a:latin typeface="Pyidaungsu" panose="020B0502040204020203" pitchFamily="34" charset="0"/>
                <a:cs typeface="Pyidaungsu" panose="020B0502040204020203" pitchFamily="34" charset="0"/>
              </a:rPr>
              <a:t>သွေးသားအမွေဆက်ခံခြင်း</a:t>
            </a:r>
            <a:endParaRPr lang="en-US" sz="1800" dirty="0">
              <a:solidFill>
                <a:srgbClr val="99CCFF"/>
              </a:solidFill>
              <a:latin typeface="Pyidaungsu" panose="020B0502040204020203" pitchFamily="34" charset="0"/>
              <a:cs typeface="Pyidaungsu" panose="020B0502040204020203" pitchFamily="34" charset="0"/>
            </a:endParaRPr>
          </a:p>
        </p:txBody>
      </p:sp>
      <p:sp>
        <p:nvSpPr>
          <p:cNvPr id="358446" name="Text Box 46"/>
          <p:cNvSpPr txBox="1">
            <a:spLocks noChangeArrowheads="1"/>
          </p:cNvSpPr>
          <p:nvPr/>
        </p:nvSpPr>
        <p:spPr bwMode="auto">
          <a:xfrm>
            <a:off x="6653213" y="3711575"/>
            <a:ext cx="23129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my-MM" sz="1800" dirty="0">
                <a:solidFill>
                  <a:srgbClr val="99CCFF"/>
                </a:solidFill>
                <a:latin typeface="Pyidaungsu" panose="020B0502040204020203" pitchFamily="34" charset="0"/>
                <a:cs typeface="Pyidaungsu" panose="020B0502040204020203" pitchFamily="34" charset="0"/>
              </a:rPr>
              <a:t>ဥပဒေအမွေဆက်ခံခြင်း</a:t>
            </a:r>
            <a:endParaRPr lang="en-US" sz="1800" dirty="0">
              <a:solidFill>
                <a:srgbClr val="99CCFF"/>
              </a:solidFill>
              <a:latin typeface="Pyidaungsu" panose="020B0502040204020203" pitchFamily="34" charset="0"/>
              <a:cs typeface="Pyidaungsu" panose="020B0502040204020203" pitchFamily="34" charset="0"/>
            </a:endParaRPr>
          </a:p>
        </p:txBody>
      </p:sp>
      <p:sp>
        <p:nvSpPr>
          <p:cNvPr id="358448" name="Text Box 48"/>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8159" name="Text Box 4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8160" name="Text Box 50"/>
          <p:cNvSpPr txBox="1">
            <a:spLocks noChangeArrowheads="1"/>
          </p:cNvSpPr>
          <p:nvPr/>
        </p:nvSpPr>
        <p:spPr bwMode="auto">
          <a:xfrm>
            <a:off x="8882063" y="44148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48161" name="Text Box 51"/>
          <p:cNvSpPr txBox="1">
            <a:spLocks noChangeArrowheads="1"/>
          </p:cNvSpPr>
          <p:nvPr/>
        </p:nvSpPr>
        <p:spPr bwMode="auto">
          <a:xfrm>
            <a:off x="542925" y="6526213"/>
            <a:ext cx="2238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58452" name="Rectangle 5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58457" name="Rectangle 57"/>
          <p:cNvSpPr>
            <a:spLocks noChangeArrowheads="1"/>
          </p:cNvSpPr>
          <p:nvPr/>
        </p:nvSpPr>
        <p:spPr bwMode="auto">
          <a:xfrm>
            <a:off x="8091488"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35</a:t>
            </a:r>
          </a:p>
        </p:txBody>
      </p:sp>
      <p:sp>
        <p:nvSpPr>
          <p:cNvPr id="48164" name="Text Box 59"/>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3</a:t>
            </a:r>
          </a:p>
        </p:txBody>
      </p:sp>
      <p:grpSp>
        <p:nvGrpSpPr>
          <p:cNvPr id="48165"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846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8169" name="Rectangle 67"/>
          <p:cNvSpPr>
            <a:spLocks noChangeArrowheads="1"/>
          </p:cNvSpPr>
          <p:nvPr/>
        </p:nvSpPr>
        <p:spPr bwMode="auto">
          <a:xfrm>
            <a:off x="215900" y="85725"/>
            <a:ext cx="82349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my-MM" sz="1800" dirty="0">
                <a:solidFill>
                  <a:schemeClr val="folHlink"/>
                </a:solidFill>
                <a:latin typeface="Pyidaungsu" panose="020B0502040204020203" pitchFamily="34" charset="0"/>
                <a:cs typeface="Pyidaungsu" panose="020B0502040204020203" pitchFamily="34" charset="0"/>
              </a:rPr>
              <a:t> ဒါဝိဒ်၏သားစဉ်မြေးဆက်စာရင်း - ယေရှုခရစ်တော်၏မဟာဆွေစဉ်မျိုးဆက်ဆင်းသက်လာပုံ</a:t>
            </a:r>
            <a:endParaRPr lang="en-US" sz="1800" dirty="0">
              <a:solidFill>
                <a:schemeClr val="folHlink"/>
              </a:solidFill>
              <a:latin typeface="Pyidaungsu" panose="020B0502040204020203" pitchFamily="34" charset="0"/>
              <a:cs typeface="Pyidaungsu" panose="020B0502040204020203" pitchFamily="34" charset="0"/>
            </a:endParaRPr>
          </a:p>
        </p:txBody>
      </p:sp>
      <p:sp>
        <p:nvSpPr>
          <p:cNvPr id="48170" name="Rectangle 68"/>
          <p:cNvSpPr>
            <a:spLocks noChangeArrowheads="1"/>
          </p:cNvSpPr>
          <p:nvPr/>
        </p:nvSpPr>
        <p:spPr bwMode="auto">
          <a:xfrm>
            <a:off x="2408238" y="642938"/>
            <a:ext cx="18565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err="1">
                <a:solidFill>
                  <a:schemeClr val="folHlink"/>
                </a:solidFill>
                <a:latin typeface="Pyidaungsu" panose="020B0502040204020203" pitchFamily="34" charset="0"/>
                <a:cs typeface="Pyidaungsu" panose="020B0502040204020203" pitchFamily="34" charset="0"/>
              </a:rPr>
              <a:t>အာဒံ</a:t>
            </a:r>
            <a:r>
              <a:rPr lang="en-US" sz="2000" dirty="0">
                <a:solidFill>
                  <a:schemeClr val="folHlink"/>
                </a:solidFill>
                <a:latin typeface="Pyidaungsu" panose="020B0502040204020203" pitchFamily="34" charset="0"/>
                <a:cs typeface="Pyidaungsu" panose="020B0502040204020203" pitchFamily="34" charset="0"/>
              </a:rPr>
              <a:t>            </a:t>
            </a:r>
            <a:r>
              <a:rPr lang="en-US" sz="2000" dirty="0" err="1">
                <a:solidFill>
                  <a:schemeClr val="folHlink"/>
                </a:solidFill>
                <a:latin typeface="Pyidaungsu" panose="020B0502040204020203" pitchFamily="34" charset="0"/>
                <a:cs typeface="Pyidaungsu" panose="020B0502040204020203" pitchFamily="34" charset="0"/>
              </a:rPr>
              <a:t>ဧဝ</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1" name="Rectangle 69"/>
          <p:cNvSpPr>
            <a:spLocks noChangeArrowheads="1"/>
          </p:cNvSpPr>
          <p:nvPr/>
        </p:nvSpPr>
        <p:spPr bwMode="auto">
          <a:xfrm>
            <a:off x="3971925" y="1830388"/>
            <a:ext cx="7633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err="1">
                <a:solidFill>
                  <a:schemeClr val="folHlink"/>
                </a:solidFill>
                <a:latin typeface="Pyidaungsu" panose="020B0502040204020203" pitchFamily="34" charset="0"/>
                <a:cs typeface="Pyidaungsu" panose="020B0502040204020203" pitchFamily="34" charset="0"/>
              </a:rPr>
              <a:t>နောဧ</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358470" name="Rectangle 70"/>
          <p:cNvSpPr>
            <a:spLocks noChangeArrowheads="1"/>
          </p:cNvSpPr>
          <p:nvPr/>
        </p:nvSpPr>
        <p:spPr bwMode="auto">
          <a:xfrm>
            <a:off x="3741738" y="2328863"/>
            <a:ext cx="1026243" cy="400110"/>
          </a:xfrm>
          <a:prstGeom prst="rect">
            <a:avLst/>
          </a:prstGeom>
          <a:noFill/>
          <a:ln w="9525">
            <a:noFill/>
            <a:miter lim="800000"/>
            <a:headEnd/>
            <a:tailEnd/>
          </a:ln>
          <a:effectLst/>
        </p:spPr>
        <p:txBody>
          <a:bodyPr wrap="none">
            <a:spAutoFit/>
          </a:bodyPr>
          <a:lstStyle/>
          <a:p>
            <a:pPr>
              <a:spcBef>
                <a:spcPct val="50000"/>
              </a:spcBef>
            </a:pPr>
            <a:r>
              <a:rPr lang="en-US" sz="2000" dirty="0" err="1">
                <a:solidFill>
                  <a:schemeClr val="folHlink"/>
                </a:solidFill>
                <a:latin typeface="Pyidaungsu" panose="020B0502040204020203" pitchFamily="34" charset="0"/>
                <a:cs typeface="Pyidaungsu" panose="020B0502040204020203" pitchFamily="34" charset="0"/>
              </a:rPr>
              <a:t>အာဗြဟံ</a:t>
            </a:r>
            <a:endParaRPr lang="en-US" sz="1200" dirty="0">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48173" name="Rectangle 71"/>
          <p:cNvSpPr>
            <a:spLocks noChangeArrowheads="1"/>
          </p:cNvSpPr>
          <p:nvPr/>
        </p:nvSpPr>
        <p:spPr bwMode="auto">
          <a:xfrm>
            <a:off x="4035425" y="2886075"/>
            <a:ext cx="26212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my-MM" sz="2000" dirty="0">
                <a:solidFill>
                  <a:schemeClr val="folHlink"/>
                </a:solidFill>
                <a:latin typeface="Pyidaungsu" panose="020B0502040204020203" pitchFamily="34" charset="0"/>
                <a:cs typeface="Pyidaungsu" panose="020B0502040204020203" pitchFamily="34" charset="0"/>
              </a:rPr>
              <a:t>ဒါဝိဒ်           ဗာသရှေဘ</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4" name="Rectangle 72"/>
          <p:cNvSpPr>
            <a:spLocks noChangeArrowheads="1"/>
          </p:cNvSpPr>
          <p:nvPr/>
        </p:nvSpPr>
        <p:spPr bwMode="auto">
          <a:xfrm>
            <a:off x="4049713" y="3408363"/>
            <a:ext cx="25971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my-MM" sz="2000" dirty="0">
                <a:solidFill>
                  <a:schemeClr val="folHlink"/>
                </a:solidFill>
                <a:latin typeface="Pyidaungsu" panose="020B0502040204020203" pitchFamily="34" charset="0"/>
                <a:cs typeface="Pyidaungsu" panose="020B0502040204020203" pitchFamily="34" charset="0"/>
              </a:rPr>
              <a:t>နာသန်          ရှောလမုန်</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5" name="Rectangle 73"/>
          <p:cNvSpPr>
            <a:spLocks noChangeArrowheads="1"/>
          </p:cNvSpPr>
          <p:nvPr/>
        </p:nvSpPr>
        <p:spPr bwMode="auto">
          <a:xfrm>
            <a:off x="4132263" y="5543550"/>
            <a:ext cx="24240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my-MM" sz="2000" dirty="0">
                <a:solidFill>
                  <a:schemeClr val="folHlink"/>
                </a:solidFill>
                <a:latin typeface="Pyidaungsu" panose="020B0502040204020203" pitchFamily="34" charset="0"/>
                <a:cs typeface="Pyidaungsu" panose="020B0502040204020203" pitchFamily="34" charset="0"/>
              </a:rPr>
              <a:t>မာရိ            ယောသပ်</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6" name="Rectangle 74"/>
          <p:cNvSpPr>
            <a:spLocks noChangeArrowheads="1"/>
          </p:cNvSpPr>
          <p:nvPr/>
        </p:nvSpPr>
        <p:spPr bwMode="auto">
          <a:xfrm>
            <a:off x="4370388" y="6223000"/>
            <a:ext cx="17732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err="1">
                <a:solidFill>
                  <a:schemeClr val="folHlink"/>
                </a:solidFill>
                <a:latin typeface="Pyidaungsu" panose="020B0502040204020203" pitchFamily="34" charset="0"/>
                <a:cs typeface="Pyidaungsu" panose="020B0502040204020203" pitchFamily="34" charset="0"/>
              </a:rPr>
              <a:t>ယေရှုခရစ်တော</a:t>
            </a:r>
            <a:r>
              <a:rPr lang="en-US" sz="2000" dirty="0">
                <a:solidFill>
                  <a:schemeClr val="folHlink"/>
                </a:solidFill>
                <a:latin typeface="Pyidaungsu" panose="020B0502040204020203" pitchFamily="34" charset="0"/>
                <a:cs typeface="Pyidaungsu" panose="020B0502040204020203" pitchFamily="34" charset="0"/>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3" name="Text Box 3"/>
          <p:cNvSpPr txBox="1">
            <a:spLocks noChangeArrowheads="1"/>
          </p:cNvSpPr>
          <p:nvPr/>
        </p:nvSpPr>
        <p:spPr bwMode="auto">
          <a:xfrm>
            <a:off x="1604963" y="1233488"/>
            <a:ext cx="4089400" cy="461665"/>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dirty="0">
                <a:solidFill>
                  <a:schemeClr val="folHlink"/>
                </a:solidFill>
                <a:latin typeface="WinInnwa" charset="0"/>
              </a:rPr>
              <a:t> </a:t>
            </a:r>
            <a:r>
              <a:rPr lang="my-MM" sz="2000" dirty="0">
                <a:solidFill>
                  <a:schemeClr val="folHlink"/>
                </a:solidFill>
                <a:latin typeface="Pyidaungsu" panose="020B0502040204020203" pitchFamily="34" charset="0"/>
                <a:cs typeface="Pyidaungsu" panose="020B0502040204020203" pitchFamily="34" charset="0"/>
              </a:rPr>
              <a:t>ကာဣန    အာဗေလ    ရှေသ</a:t>
            </a:r>
            <a:endParaRPr lang="en-US" sz="1800" dirty="0">
              <a:solidFill>
                <a:schemeClr val="folHlink"/>
              </a:solidFill>
              <a:latin typeface="Pyidaungsu" panose="020B0502040204020203" pitchFamily="34" charset="0"/>
              <a:cs typeface="Pyidaungsu" panose="020B0502040204020203" pitchFamily="34" charset="0"/>
            </a:endParaRPr>
          </a:p>
        </p:txBody>
      </p:sp>
      <p:sp>
        <p:nvSpPr>
          <p:cNvPr id="3584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08"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2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grpSp>
        <p:nvGrpSpPr>
          <p:cNvPr id="2" name="Group 43"/>
          <p:cNvGrpSpPr>
            <a:grpSpLocks/>
          </p:cNvGrpSpPr>
          <p:nvPr/>
        </p:nvGrpSpPr>
        <p:grpSpPr bwMode="auto">
          <a:xfrm>
            <a:off x="2043113" y="4287838"/>
            <a:ext cx="3138487" cy="847725"/>
            <a:chOff x="1287" y="2701"/>
            <a:chExt cx="1977" cy="534"/>
          </a:xfrm>
        </p:grpSpPr>
        <p:sp>
          <p:nvSpPr>
            <p:cNvPr id="358427" name="Text Box 27"/>
            <p:cNvSpPr txBox="1">
              <a:spLocks noChangeArrowheads="1"/>
            </p:cNvSpPr>
            <p:nvPr/>
          </p:nvSpPr>
          <p:spPr bwMode="auto">
            <a:xfrm>
              <a:off x="1287" y="2793"/>
              <a:ext cx="1977" cy="342"/>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50000"/>
                </a:lnSpc>
                <a:spcBef>
                  <a:spcPct val="50000"/>
                </a:spcBef>
                <a:defRPr/>
              </a:pPr>
              <a:r>
                <a:rPr lang="my-MM" sz="1800" dirty="0">
                  <a:solidFill>
                    <a:schemeClr val="folHlink"/>
                  </a:solidFill>
                  <a:latin typeface="Pyidaungsu" panose="020B0502040204020203" pitchFamily="34" charset="0"/>
                  <a:ea typeface="+mn-ea"/>
                  <a:cs typeface="Pyidaungsu" panose="020B0502040204020203" pitchFamily="34" charset="0"/>
                </a:rPr>
                <a:t>မိသားစုမှန်ကန်မှု</a:t>
              </a:r>
            </a:p>
            <a:p>
              <a:pPr algn="ctr">
                <a:lnSpc>
                  <a:spcPct val="50000"/>
                </a:lnSpc>
                <a:spcBef>
                  <a:spcPct val="50000"/>
                </a:spcBef>
                <a:defRPr/>
              </a:pPr>
              <a:r>
                <a:rPr lang="my-MM" sz="1800" dirty="0">
                  <a:solidFill>
                    <a:schemeClr val="folHlink"/>
                  </a:solidFill>
                  <a:latin typeface="Pyidaungsu" panose="020B0502040204020203" pitchFamily="34" charset="0"/>
                  <a:ea typeface="+mn-ea"/>
                  <a:cs typeface="Pyidaungsu" panose="020B0502040204020203" pitchFamily="34" charset="0"/>
                </a:rPr>
                <a:t>လုကာ ၃း၂၃-၂၈</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lgn="ctr">
                <a:defRPr/>
              </a:pPr>
              <a:endParaRPr lang="my-MM" b="0">
                <a:latin typeface="Win Innwa" pitchFamily="2" charset="0"/>
                <a:ea typeface="+mn-ea"/>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3" name="Group 44"/>
          <p:cNvGrpSpPr>
            <a:grpSpLocks/>
          </p:cNvGrpSpPr>
          <p:nvPr/>
        </p:nvGrpSpPr>
        <p:grpSpPr bwMode="auto">
          <a:xfrm>
            <a:off x="5214938" y="4287838"/>
            <a:ext cx="2925762" cy="847725"/>
            <a:chOff x="3285" y="2701"/>
            <a:chExt cx="1843" cy="534"/>
          </a:xfrm>
        </p:grpSpPr>
        <p:sp>
          <p:nvSpPr>
            <p:cNvPr id="358428" name="Text Box 28"/>
            <p:cNvSpPr txBox="1">
              <a:spLocks noChangeArrowheads="1"/>
            </p:cNvSpPr>
            <p:nvPr/>
          </p:nvSpPr>
          <p:spPr bwMode="auto">
            <a:xfrm>
              <a:off x="3318" y="2792"/>
              <a:ext cx="1729" cy="436"/>
            </a:xfrm>
            <a:prstGeom prst="rect">
              <a:avLst/>
            </a:prstGeom>
            <a:noFill/>
            <a:ln w="9525">
              <a:noFill/>
              <a:miter lim="800000"/>
              <a:headEnd/>
              <a:tailEnd/>
            </a:ln>
            <a:effectLst>
              <a:outerShdw dist="35921" dir="2700000" algn="ctr" rotWithShape="0">
                <a:schemeClr val="bg2"/>
              </a:outerShdw>
            </a:effectLst>
          </p:spPr>
          <p:txBody>
            <a:bodyPr>
              <a:spAutoFit/>
            </a:bodyPr>
            <a:lstStyle/>
            <a:p>
              <a:pPr>
                <a:lnSpc>
                  <a:spcPct val="50000"/>
                </a:lnSpc>
                <a:spcBef>
                  <a:spcPct val="50000"/>
                </a:spcBef>
                <a:defRPr/>
              </a:pPr>
              <a:r>
                <a:rPr lang="en-US" sz="2400" dirty="0">
                  <a:solidFill>
                    <a:schemeClr val="folHlink"/>
                  </a:solidFill>
                  <a:latin typeface="WinInnwa" pitchFamily="2" charset="0"/>
                  <a:ea typeface="+mn-ea"/>
                </a:rPr>
                <a:t> </a:t>
              </a:r>
              <a:r>
                <a:rPr lang="my-MM" sz="1800" dirty="0">
                  <a:solidFill>
                    <a:schemeClr val="folHlink"/>
                  </a:solidFill>
                  <a:latin typeface="Pyidaungsu" panose="020B0502040204020203" pitchFamily="34" charset="0"/>
                  <a:ea typeface="+mn-ea"/>
                  <a:cs typeface="Pyidaungsu" panose="020B0502040204020203" pitchFamily="34" charset="0"/>
                </a:rPr>
                <a:t>ဥပဒေအရမှန်ကန်မှု</a:t>
              </a:r>
            </a:p>
            <a:p>
              <a:pPr>
                <a:lnSpc>
                  <a:spcPct val="50000"/>
                </a:lnSpc>
                <a:spcBef>
                  <a:spcPct val="50000"/>
                </a:spcBef>
                <a:defRPr/>
              </a:pPr>
              <a:r>
                <a:rPr lang="my-MM" sz="1800" dirty="0">
                  <a:solidFill>
                    <a:schemeClr val="folHlink"/>
                  </a:solidFill>
                  <a:latin typeface="Pyidaungsu" panose="020B0502040204020203" pitchFamily="34" charset="0"/>
                  <a:ea typeface="+mn-ea"/>
                  <a:cs typeface="Pyidaungsu" panose="020B0502040204020203" pitchFamily="34" charset="0"/>
                </a:rPr>
                <a:t>လုကာ ၁း၁-၁၇</a:t>
              </a:r>
              <a:r>
                <a:rPr lang="en-US" sz="2400" dirty="0">
                  <a:solidFill>
                    <a:schemeClr val="folHlink"/>
                  </a:solidFill>
                  <a:latin typeface="WinInnwa" pitchFamily="2" charset="0"/>
                  <a:ea typeface="+mn-ea"/>
                </a:rPr>
                <a:t> </a:t>
              </a: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9" name="Text Box 39"/>
          <p:cNvSpPr txBox="1">
            <a:spLocks noChangeArrowheads="1"/>
          </p:cNvSpPr>
          <p:nvPr/>
        </p:nvSpPr>
        <p:spPr bwMode="auto">
          <a:xfrm>
            <a:off x="3898900" y="6237288"/>
            <a:ext cx="34290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800">
              <a:solidFill>
                <a:schemeClr val="folHlink"/>
              </a:solidFill>
              <a:latin typeface="Win Innwa" pitchFamily="2" charset="0"/>
              <a:ea typeface="+mn-ea"/>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48" name="Text Box 48"/>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8159" name="Text Box 4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8160" name="Text Box 50"/>
          <p:cNvSpPr txBox="1">
            <a:spLocks noChangeArrowheads="1"/>
          </p:cNvSpPr>
          <p:nvPr/>
        </p:nvSpPr>
        <p:spPr bwMode="auto">
          <a:xfrm>
            <a:off x="8882063" y="44148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48161" name="Text Box 51"/>
          <p:cNvSpPr txBox="1">
            <a:spLocks noChangeArrowheads="1"/>
          </p:cNvSpPr>
          <p:nvPr/>
        </p:nvSpPr>
        <p:spPr bwMode="auto">
          <a:xfrm>
            <a:off x="542925" y="6526213"/>
            <a:ext cx="2238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58452" name="Rectangle 5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58457" name="Rectangle 57"/>
          <p:cNvSpPr>
            <a:spLocks noChangeArrowheads="1"/>
          </p:cNvSpPr>
          <p:nvPr/>
        </p:nvSpPr>
        <p:spPr bwMode="auto">
          <a:xfrm>
            <a:off x="8091488"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35</a:t>
            </a:r>
          </a:p>
        </p:txBody>
      </p:sp>
      <p:sp>
        <p:nvSpPr>
          <p:cNvPr id="48164" name="Text Box 59"/>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3</a:t>
            </a:r>
          </a:p>
        </p:txBody>
      </p:sp>
      <p:grpSp>
        <p:nvGrpSpPr>
          <p:cNvPr id="48165"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846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8169" name="Rectangle 67"/>
          <p:cNvSpPr>
            <a:spLocks noChangeArrowheads="1"/>
          </p:cNvSpPr>
          <p:nvPr/>
        </p:nvSpPr>
        <p:spPr bwMode="auto">
          <a:xfrm>
            <a:off x="215900" y="85725"/>
            <a:ext cx="82349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my-MM" sz="1800" dirty="0">
                <a:solidFill>
                  <a:schemeClr val="folHlink"/>
                </a:solidFill>
                <a:latin typeface="Pyidaungsu" panose="020B0502040204020203" pitchFamily="34" charset="0"/>
                <a:cs typeface="Pyidaungsu" panose="020B0502040204020203" pitchFamily="34" charset="0"/>
              </a:rPr>
              <a:t> ဒါဝိဒ်၏သားစဉ်မြေးဆက်စာရင်း - ယေရှုခရစ်တော်၏မဟာဆွေစဉ်မျိုးဆက်ဆင်းသက်လာပုံ</a:t>
            </a:r>
            <a:endParaRPr lang="en-US" sz="1800" dirty="0">
              <a:solidFill>
                <a:schemeClr val="folHlink"/>
              </a:solidFill>
              <a:latin typeface="Pyidaungsu" panose="020B0502040204020203" pitchFamily="34" charset="0"/>
              <a:cs typeface="Pyidaungsu" panose="020B0502040204020203" pitchFamily="34" charset="0"/>
            </a:endParaRPr>
          </a:p>
        </p:txBody>
      </p:sp>
      <p:sp>
        <p:nvSpPr>
          <p:cNvPr id="48170" name="Rectangle 68"/>
          <p:cNvSpPr>
            <a:spLocks noChangeArrowheads="1"/>
          </p:cNvSpPr>
          <p:nvPr/>
        </p:nvSpPr>
        <p:spPr bwMode="auto">
          <a:xfrm>
            <a:off x="2408238" y="642938"/>
            <a:ext cx="18565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err="1">
                <a:solidFill>
                  <a:schemeClr val="folHlink"/>
                </a:solidFill>
                <a:latin typeface="Pyidaungsu" panose="020B0502040204020203" pitchFamily="34" charset="0"/>
                <a:cs typeface="Pyidaungsu" panose="020B0502040204020203" pitchFamily="34" charset="0"/>
              </a:rPr>
              <a:t>အာဒံ</a:t>
            </a:r>
            <a:r>
              <a:rPr lang="en-US" sz="2000" dirty="0">
                <a:solidFill>
                  <a:schemeClr val="folHlink"/>
                </a:solidFill>
                <a:latin typeface="Pyidaungsu" panose="020B0502040204020203" pitchFamily="34" charset="0"/>
                <a:cs typeface="Pyidaungsu" panose="020B0502040204020203" pitchFamily="34" charset="0"/>
              </a:rPr>
              <a:t>            </a:t>
            </a:r>
            <a:r>
              <a:rPr lang="en-US" sz="2000" dirty="0" err="1">
                <a:solidFill>
                  <a:schemeClr val="folHlink"/>
                </a:solidFill>
                <a:latin typeface="Pyidaungsu" panose="020B0502040204020203" pitchFamily="34" charset="0"/>
                <a:cs typeface="Pyidaungsu" panose="020B0502040204020203" pitchFamily="34" charset="0"/>
              </a:rPr>
              <a:t>ဧဝ</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1" name="Rectangle 69"/>
          <p:cNvSpPr>
            <a:spLocks noChangeArrowheads="1"/>
          </p:cNvSpPr>
          <p:nvPr/>
        </p:nvSpPr>
        <p:spPr bwMode="auto">
          <a:xfrm>
            <a:off x="3971925" y="1830388"/>
            <a:ext cx="7633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err="1">
                <a:solidFill>
                  <a:schemeClr val="folHlink"/>
                </a:solidFill>
                <a:latin typeface="Pyidaungsu" panose="020B0502040204020203" pitchFamily="34" charset="0"/>
                <a:cs typeface="Pyidaungsu" panose="020B0502040204020203" pitchFamily="34" charset="0"/>
              </a:rPr>
              <a:t>နောဧ</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358470" name="Rectangle 70"/>
          <p:cNvSpPr>
            <a:spLocks noChangeArrowheads="1"/>
          </p:cNvSpPr>
          <p:nvPr/>
        </p:nvSpPr>
        <p:spPr bwMode="auto">
          <a:xfrm>
            <a:off x="3741738" y="2328863"/>
            <a:ext cx="1026243" cy="400110"/>
          </a:xfrm>
          <a:prstGeom prst="rect">
            <a:avLst/>
          </a:prstGeom>
          <a:noFill/>
          <a:ln w="9525">
            <a:noFill/>
            <a:miter lim="800000"/>
            <a:headEnd/>
            <a:tailEnd/>
          </a:ln>
          <a:effectLst/>
        </p:spPr>
        <p:txBody>
          <a:bodyPr wrap="none">
            <a:spAutoFit/>
          </a:bodyPr>
          <a:lstStyle/>
          <a:p>
            <a:pPr>
              <a:spcBef>
                <a:spcPct val="50000"/>
              </a:spcBef>
            </a:pPr>
            <a:r>
              <a:rPr lang="en-US" sz="2000" dirty="0" err="1">
                <a:solidFill>
                  <a:schemeClr val="folHlink"/>
                </a:solidFill>
                <a:latin typeface="Pyidaungsu" panose="020B0502040204020203" pitchFamily="34" charset="0"/>
                <a:cs typeface="Pyidaungsu" panose="020B0502040204020203" pitchFamily="34" charset="0"/>
              </a:rPr>
              <a:t>အာဗြဟံ</a:t>
            </a:r>
            <a:endParaRPr lang="en-US" sz="1200" dirty="0">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48173" name="Rectangle 71"/>
          <p:cNvSpPr>
            <a:spLocks noChangeArrowheads="1"/>
          </p:cNvSpPr>
          <p:nvPr/>
        </p:nvSpPr>
        <p:spPr bwMode="auto">
          <a:xfrm>
            <a:off x="4035425" y="2886075"/>
            <a:ext cx="26212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my-MM" sz="2000" dirty="0">
                <a:solidFill>
                  <a:schemeClr val="folHlink"/>
                </a:solidFill>
                <a:latin typeface="Pyidaungsu" panose="020B0502040204020203" pitchFamily="34" charset="0"/>
                <a:cs typeface="Pyidaungsu" panose="020B0502040204020203" pitchFamily="34" charset="0"/>
              </a:rPr>
              <a:t>ဒါဝိဒ်           ဗာသရှေဘ</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4" name="Rectangle 72"/>
          <p:cNvSpPr>
            <a:spLocks noChangeArrowheads="1"/>
          </p:cNvSpPr>
          <p:nvPr/>
        </p:nvSpPr>
        <p:spPr bwMode="auto">
          <a:xfrm>
            <a:off x="4049713" y="3408363"/>
            <a:ext cx="25971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my-MM" sz="2000" dirty="0">
                <a:solidFill>
                  <a:schemeClr val="folHlink"/>
                </a:solidFill>
                <a:latin typeface="Pyidaungsu" panose="020B0502040204020203" pitchFamily="34" charset="0"/>
                <a:cs typeface="Pyidaungsu" panose="020B0502040204020203" pitchFamily="34" charset="0"/>
              </a:rPr>
              <a:t>နာသန်          ရှောလမုန်</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5" name="Rectangle 73"/>
          <p:cNvSpPr>
            <a:spLocks noChangeArrowheads="1"/>
          </p:cNvSpPr>
          <p:nvPr/>
        </p:nvSpPr>
        <p:spPr bwMode="auto">
          <a:xfrm>
            <a:off x="4132263" y="5543550"/>
            <a:ext cx="24240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my-MM" sz="2000" dirty="0">
                <a:solidFill>
                  <a:schemeClr val="folHlink"/>
                </a:solidFill>
                <a:latin typeface="Pyidaungsu" panose="020B0502040204020203" pitchFamily="34" charset="0"/>
                <a:cs typeface="Pyidaungsu" panose="020B0502040204020203" pitchFamily="34" charset="0"/>
              </a:rPr>
              <a:t>မာရိ            ယောသပ်</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6" name="Rectangle 74"/>
          <p:cNvSpPr>
            <a:spLocks noChangeArrowheads="1"/>
          </p:cNvSpPr>
          <p:nvPr/>
        </p:nvSpPr>
        <p:spPr bwMode="auto">
          <a:xfrm>
            <a:off x="4370388" y="6223000"/>
            <a:ext cx="17732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err="1">
                <a:solidFill>
                  <a:schemeClr val="folHlink"/>
                </a:solidFill>
                <a:latin typeface="Pyidaungsu" panose="020B0502040204020203" pitchFamily="34" charset="0"/>
                <a:cs typeface="Pyidaungsu" panose="020B0502040204020203" pitchFamily="34" charset="0"/>
              </a:rPr>
              <a:t>ယေရှုခရစ်တော</a:t>
            </a:r>
            <a:r>
              <a:rPr lang="en-US" sz="2000" dirty="0">
                <a:solidFill>
                  <a:schemeClr val="folHlink"/>
                </a:solidFill>
                <a:latin typeface="Pyidaungsu" panose="020B0502040204020203" pitchFamily="34" charset="0"/>
                <a:cs typeface="Pyidaungsu" panose="020B0502040204020203" pitchFamily="34" charset="0"/>
              </a:rPr>
              <a:t>်</a:t>
            </a:r>
          </a:p>
        </p:txBody>
      </p:sp>
      <p:sp>
        <p:nvSpPr>
          <p:cNvPr id="56" name="Text Box 33"/>
          <p:cNvSpPr txBox="1">
            <a:spLocks noChangeArrowheads="1"/>
          </p:cNvSpPr>
          <p:nvPr/>
        </p:nvSpPr>
        <p:spPr bwMode="auto">
          <a:xfrm>
            <a:off x="1344613" y="5186363"/>
            <a:ext cx="1577975" cy="592470"/>
          </a:xfrm>
          <a:prstGeom prst="rect">
            <a:avLst/>
          </a:prstGeom>
          <a:noFill/>
          <a:ln w="9525">
            <a:noFill/>
            <a:miter lim="800000"/>
            <a:headEnd/>
            <a:tailEnd/>
          </a:ln>
          <a:effectLst>
            <a:outerShdw dist="107763" dir="2700000" algn="ctr" rotWithShape="0">
              <a:schemeClr val="bg2"/>
            </a:outerShdw>
          </a:effectLst>
        </p:spPr>
        <p:txBody>
          <a:bodyPr>
            <a:spAutoFit/>
          </a:bodyPr>
          <a:lstStyle/>
          <a:p>
            <a:pPr>
              <a:lnSpc>
                <a:spcPct val="50000"/>
              </a:lnSpc>
              <a:spcBef>
                <a:spcPct val="50000"/>
              </a:spcBef>
              <a:defRPr/>
            </a:pPr>
            <a:r>
              <a:rPr lang="en-US" sz="2000" b="0" dirty="0" err="1">
                <a:solidFill>
                  <a:srgbClr val="7ED87E"/>
                </a:solidFill>
                <a:latin typeface="Pyidaungsu" panose="020B0502040204020203" pitchFamily="34" charset="0"/>
                <a:ea typeface="+mn-ea"/>
                <a:cs typeface="Pyidaungsu" panose="020B0502040204020203" pitchFamily="34" charset="0"/>
              </a:rPr>
              <a:t>သွေးသား</a:t>
            </a:r>
            <a:endParaRPr lang="en-US" sz="2000" b="0" dirty="0">
              <a:solidFill>
                <a:srgbClr val="7ED87E"/>
              </a:solidFill>
              <a:latin typeface="Pyidaungsu" panose="020B0502040204020203" pitchFamily="34" charset="0"/>
              <a:ea typeface="+mn-ea"/>
              <a:cs typeface="Pyidaungsu" panose="020B0502040204020203" pitchFamily="34" charset="0"/>
            </a:endParaRPr>
          </a:p>
          <a:p>
            <a:pPr>
              <a:lnSpc>
                <a:spcPct val="50000"/>
              </a:lnSpc>
              <a:spcBef>
                <a:spcPct val="50000"/>
              </a:spcBef>
              <a:defRPr/>
            </a:pPr>
            <a:r>
              <a:rPr lang="en-US" sz="2000" b="0" dirty="0" err="1">
                <a:solidFill>
                  <a:srgbClr val="7ED87E"/>
                </a:solidFill>
                <a:latin typeface="Pyidaungsu" panose="020B0502040204020203" pitchFamily="34" charset="0"/>
                <a:ea typeface="+mn-ea"/>
                <a:cs typeface="Pyidaungsu" panose="020B0502040204020203" pitchFamily="34" charset="0"/>
              </a:rPr>
              <a:t>မှန်ကန်မှု</a:t>
            </a:r>
            <a:endParaRPr lang="en-US" sz="2000" b="0" dirty="0">
              <a:solidFill>
                <a:srgbClr val="7ED87E"/>
              </a:solidFill>
              <a:latin typeface="Pyidaungsu" panose="020B0502040204020203" pitchFamily="34" charset="0"/>
              <a:ea typeface="+mn-ea"/>
              <a:cs typeface="Pyidaungsu" panose="020B0502040204020203" pitchFamily="34" charset="0"/>
            </a:endParaRPr>
          </a:p>
        </p:txBody>
      </p:sp>
      <p:grpSp>
        <p:nvGrpSpPr>
          <p:cNvPr id="57" name="Group 42"/>
          <p:cNvGrpSpPr>
            <a:grpSpLocks/>
          </p:cNvGrpSpPr>
          <p:nvPr/>
        </p:nvGrpSpPr>
        <p:grpSpPr bwMode="auto">
          <a:xfrm>
            <a:off x="1103313" y="4903788"/>
            <a:ext cx="3962400" cy="1295400"/>
            <a:chOff x="824" y="3152"/>
            <a:chExt cx="2416" cy="816"/>
          </a:xfrm>
        </p:grpSpPr>
        <p:sp>
          <p:nvSpPr>
            <p:cNvPr id="58" name="Oval 43"/>
            <p:cNvSpPr>
              <a:spLocks noChangeArrowheads="1"/>
            </p:cNvSpPr>
            <p:nvPr/>
          </p:nvSpPr>
          <p:spPr bwMode="auto">
            <a:xfrm>
              <a:off x="824" y="3152"/>
              <a:ext cx="944" cy="816"/>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9" name="Oval 44"/>
            <p:cNvSpPr>
              <a:spLocks noChangeArrowheads="1"/>
            </p:cNvSpPr>
            <p:nvPr/>
          </p:nvSpPr>
          <p:spPr bwMode="auto">
            <a:xfrm>
              <a:off x="2248" y="3480"/>
              <a:ext cx="992" cy="472"/>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60" name="Line 45"/>
            <p:cNvSpPr>
              <a:spLocks noChangeShapeType="1"/>
            </p:cNvSpPr>
            <p:nvPr/>
          </p:nvSpPr>
          <p:spPr bwMode="auto">
            <a:xfrm>
              <a:off x="1733" y="3613"/>
              <a:ext cx="509" cy="79"/>
            </a:xfrm>
            <a:prstGeom prst="line">
              <a:avLst/>
            </a:prstGeom>
            <a:noFill/>
            <a:ln w="57150">
              <a:solidFill>
                <a:srgbClr val="CC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Tree>
    <p:extLst>
      <p:ext uri="{BB962C8B-B14F-4D97-AF65-F5344CB8AC3E}">
        <p14:creationId xmlns:p14="http://schemas.microsoft.com/office/powerpoint/2010/main" val="401063166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ppt_w/2"/>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3" name="Text Box 3"/>
          <p:cNvSpPr txBox="1">
            <a:spLocks noChangeArrowheads="1"/>
          </p:cNvSpPr>
          <p:nvPr/>
        </p:nvSpPr>
        <p:spPr bwMode="auto">
          <a:xfrm>
            <a:off x="1604963" y="1233488"/>
            <a:ext cx="4089400" cy="461665"/>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dirty="0">
                <a:solidFill>
                  <a:schemeClr val="folHlink"/>
                </a:solidFill>
                <a:latin typeface="WinInnwa" charset="0"/>
              </a:rPr>
              <a:t> </a:t>
            </a:r>
            <a:r>
              <a:rPr lang="my-MM" sz="2000" dirty="0">
                <a:solidFill>
                  <a:schemeClr val="folHlink"/>
                </a:solidFill>
                <a:latin typeface="Pyidaungsu" panose="020B0502040204020203" pitchFamily="34" charset="0"/>
                <a:cs typeface="Pyidaungsu" panose="020B0502040204020203" pitchFamily="34" charset="0"/>
              </a:rPr>
              <a:t>ကာဣန    အာဗေလ    ရှေသ</a:t>
            </a:r>
            <a:endParaRPr lang="en-US" sz="1800" dirty="0">
              <a:solidFill>
                <a:schemeClr val="folHlink"/>
              </a:solidFill>
              <a:latin typeface="Pyidaungsu" panose="020B0502040204020203" pitchFamily="34" charset="0"/>
              <a:cs typeface="Pyidaungsu" panose="020B0502040204020203" pitchFamily="34" charset="0"/>
            </a:endParaRPr>
          </a:p>
        </p:txBody>
      </p:sp>
      <p:sp>
        <p:nvSpPr>
          <p:cNvPr id="3584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08"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2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grpSp>
        <p:nvGrpSpPr>
          <p:cNvPr id="2" name="Group 43"/>
          <p:cNvGrpSpPr>
            <a:grpSpLocks/>
          </p:cNvGrpSpPr>
          <p:nvPr/>
        </p:nvGrpSpPr>
        <p:grpSpPr bwMode="auto">
          <a:xfrm>
            <a:off x="2043113" y="4287838"/>
            <a:ext cx="3138487" cy="847725"/>
            <a:chOff x="1287" y="2701"/>
            <a:chExt cx="1977" cy="534"/>
          </a:xfrm>
        </p:grpSpPr>
        <p:sp>
          <p:nvSpPr>
            <p:cNvPr id="358427" name="Text Box 27"/>
            <p:cNvSpPr txBox="1">
              <a:spLocks noChangeArrowheads="1"/>
            </p:cNvSpPr>
            <p:nvPr/>
          </p:nvSpPr>
          <p:spPr bwMode="auto">
            <a:xfrm>
              <a:off x="1287" y="2793"/>
              <a:ext cx="1977" cy="342"/>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50000"/>
                </a:lnSpc>
                <a:spcBef>
                  <a:spcPct val="50000"/>
                </a:spcBef>
                <a:defRPr/>
              </a:pPr>
              <a:r>
                <a:rPr lang="my-MM" sz="1800" dirty="0">
                  <a:solidFill>
                    <a:schemeClr val="folHlink"/>
                  </a:solidFill>
                  <a:latin typeface="Pyidaungsu" panose="020B0502040204020203" pitchFamily="34" charset="0"/>
                  <a:ea typeface="+mn-ea"/>
                  <a:cs typeface="Pyidaungsu" panose="020B0502040204020203" pitchFamily="34" charset="0"/>
                </a:rPr>
                <a:t>မိသားစုမှန်ကန်မှု</a:t>
              </a:r>
            </a:p>
            <a:p>
              <a:pPr algn="ctr">
                <a:lnSpc>
                  <a:spcPct val="50000"/>
                </a:lnSpc>
                <a:spcBef>
                  <a:spcPct val="50000"/>
                </a:spcBef>
                <a:defRPr/>
              </a:pPr>
              <a:r>
                <a:rPr lang="my-MM" sz="1800" dirty="0">
                  <a:solidFill>
                    <a:schemeClr val="folHlink"/>
                  </a:solidFill>
                  <a:latin typeface="Pyidaungsu" panose="020B0502040204020203" pitchFamily="34" charset="0"/>
                  <a:ea typeface="+mn-ea"/>
                  <a:cs typeface="Pyidaungsu" panose="020B0502040204020203" pitchFamily="34" charset="0"/>
                </a:rPr>
                <a:t>လုကာ ၃း၂၃-၂၈</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lgn="ctr">
                <a:defRPr/>
              </a:pPr>
              <a:endParaRPr lang="my-MM" b="0">
                <a:latin typeface="Win Innwa" pitchFamily="2" charset="0"/>
                <a:ea typeface="+mn-ea"/>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3" name="Group 44"/>
          <p:cNvGrpSpPr>
            <a:grpSpLocks/>
          </p:cNvGrpSpPr>
          <p:nvPr/>
        </p:nvGrpSpPr>
        <p:grpSpPr bwMode="auto">
          <a:xfrm>
            <a:off x="5214938" y="4287838"/>
            <a:ext cx="2925762" cy="847725"/>
            <a:chOff x="3285" y="2701"/>
            <a:chExt cx="1843" cy="534"/>
          </a:xfrm>
        </p:grpSpPr>
        <p:sp>
          <p:nvSpPr>
            <p:cNvPr id="358428" name="Text Box 28"/>
            <p:cNvSpPr txBox="1">
              <a:spLocks noChangeArrowheads="1"/>
            </p:cNvSpPr>
            <p:nvPr/>
          </p:nvSpPr>
          <p:spPr bwMode="auto">
            <a:xfrm>
              <a:off x="3318" y="2792"/>
              <a:ext cx="1729" cy="436"/>
            </a:xfrm>
            <a:prstGeom prst="rect">
              <a:avLst/>
            </a:prstGeom>
            <a:noFill/>
            <a:ln w="9525">
              <a:noFill/>
              <a:miter lim="800000"/>
              <a:headEnd/>
              <a:tailEnd/>
            </a:ln>
            <a:effectLst>
              <a:outerShdw dist="35921" dir="2700000" algn="ctr" rotWithShape="0">
                <a:schemeClr val="bg2"/>
              </a:outerShdw>
            </a:effectLst>
          </p:spPr>
          <p:txBody>
            <a:bodyPr>
              <a:spAutoFit/>
            </a:bodyPr>
            <a:lstStyle/>
            <a:p>
              <a:pPr>
                <a:lnSpc>
                  <a:spcPct val="50000"/>
                </a:lnSpc>
                <a:spcBef>
                  <a:spcPct val="50000"/>
                </a:spcBef>
                <a:defRPr/>
              </a:pPr>
              <a:r>
                <a:rPr lang="en-US" sz="2400" dirty="0">
                  <a:solidFill>
                    <a:schemeClr val="folHlink"/>
                  </a:solidFill>
                  <a:latin typeface="WinInnwa" pitchFamily="2" charset="0"/>
                  <a:ea typeface="+mn-ea"/>
                </a:rPr>
                <a:t> </a:t>
              </a:r>
              <a:r>
                <a:rPr lang="my-MM" sz="1800" dirty="0">
                  <a:solidFill>
                    <a:schemeClr val="folHlink"/>
                  </a:solidFill>
                  <a:latin typeface="Pyidaungsu" panose="020B0502040204020203" pitchFamily="34" charset="0"/>
                  <a:ea typeface="+mn-ea"/>
                  <a:cs typeface="Pyidaungsu" panose="020B0502040204020203" pitchFamily="34" charset="0"/>
                </a:rPr>
                <a:t>ဥပဒေအရမှန်ကန်မှု</a:t>
              </a:r>
            </a:p>
            <a:p>
              <a:pPr>
                <a:lnSpc>
                  <a:spcPct val="50000"/>
                </a:lnSpc>
                <a:spcBef>
                  <a:spcPct val="50000"/>
                </a:spcBef>
                <a:defRPr/>
              </a:pPr>
              <a:r>
                <a:rPr lang="my-MM" sz="1800" dirty="0">
                  <a:solidFill>
                    <a:schemeClr val="folHlink"/>
                  </a:solidFill>
                  <a:latin typeface="Pyidaungsu" panose="020B0502040204020203" pitchFamily="34" charset="0"/>
                  <a:ea typeface="+mn-ea"/>
                  <a:cs typeface="Pyidaungsu" panose="020B0502040204020203" pitchFamily="34" charset="0"/>
                </a:rPr>
                <a:t>လုကာ ၁း၁-၁၇</a:t>
              </a:r>
              <a:r>
                <a:rPr lang="en-US" sz="2400" dirty="0">
                  <a:solidFill>
                    <a:schemeClr val="folHlink"/>
                  </a:solidFill>
                  <a:latin typeface="WinInnwa" pitchFamily="2" charset="0"/>
                  <a:ea typeface="+mn-ea"/>
                </a:rPr>
                <a:t> </a:t>
              </a: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9" name="Text Box 39"/>
          <p:cNvSpPr txBox="1">
            <a:spLocks noChangeArrowheads="1"/>
          </p:cNvSpPr>
          <p:nvPr/>
        </p:nvSpPr>
        <p:spPr bwMode="auto">
          <a:xfrm>
            <a:off x="3898900" y="6237288"/>
            <a:ext cx="34290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800">
              <a:solidFill>
                <a:schemeClr val="folHlink"/>
              </a:solidFill>
              <a:latin typeface="Win Innwa" pitchFamily="2" charset="0"/>
              <a:ea typeface="+mn-ea"/>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48" name="Text Box 48"/>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8159" name="Text Box 4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8160" name="Text Box 50"/>
          <p:cNvSpPr txBox="1">
            <a:spLocks noChangeArrowheads="1"/>
          </p:cNvSpPr>
          <p:nvPr/>
        </p:nvSpPr>
        <p:spPr bwMode="auto">
          <a:xfrm>
            <a:off x="8882063" y="44148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48161" name="Text Box 51"/>
          <p:cNvSpPr txBox="1">
            <a:spLocks noChangeArrowheads="1"/>
          </p:cNvSpPr>
          <p:nvPr/>
        </p:nvSpPr>
        <p:spPr bwMode="auto">
          <a:xfrm>
            <a:off x="542925" y="6526213"/>
            <a:ext cx="2238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58452" name="Rectangle 5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58457" name="Rectangle 57"/>
          <p:cNvSpPr>
            <a:spLocks noChangeArrowheads="1"/>
          </p:cNvSpPr>
          <p:nvPr/>
        </p:nvSpPr>
        <p:spPr bwMode="auto">
          <a:xfrm>
            <a:off x="8091488"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35</a:t>
            </a:r>
          </a:p>
        </p:txBody>
      </p:sp>
      <p:sp>
        <p:nvSpPr>
          <p:cNvPr id="48164" name="Text Box 59"/>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3</a:t>
            </a:r>
          </a:p>
        </p:txBody>
      </p:sp>
      <p:grpSp>
        <p:nvGrpSpPr>
          <p:cNvPr id="48165"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846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8169" name="Rectangle 67"/>
          <p:cNvSpPr>
            <a:spLocks noChangeArrowheads="1"/>
          </p:cNvSpPr>
          <p:nvPr/>
        </p:nvSpPr>
        <p:spPr bwMode="auto">
          <a:xfrm>
            <a:off x="215900" y="85725"/>
            <a:ext cx="82349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my-MM" sz="1800" dirty="0">
                <a:solidFill>
                  <a:schemeClr val="folHlink"/>
                </a:solidFill>
                <a:latin typeface="Pyidaungsu" panose="020B0502040204020203" pitchFamily="34" charset="0"/>
                <a:cs typeface="Pyidaungsu" panose="020B0502040204020203" pitchFamily="34" charset="0"/>
              </a:rPr>
              <a:t> ဒါဝိဒ်၏သားစဉ်မြေးဆက်စာရင်း - ယေရှုခရစ်တော်၏မဟာဆွေစဉ်မျိုးဆက်ဆင်းသက်လာပုံ</a:t>
            </a:r>
            <a:endParaRPr lang="en-US" sz="1800" dirty="0">
              <a:solidFill>
                <a:schemeClr val="folHlink"/>
              </a:solidFill>
              <a:latin typeface="Pyidaungsu" panose="020B0502040204020203" pitchFamily="34" charset="0"/>
              <a:cs typeface="Pyidaungsu" panose="020B0502040204020203" pitchFamily="34" charset="0"/>
            </a:endParaRPr>
          </a:p>
        </p:txBody>
      </p:sp>
      <p:sp>
        <p:nvSpPr>
          <p:cNvPr id="48170" name="Rectangle 68"/>
          <p:cNvSpPr>
            <a:spLocks noChangeArrowheads="1"/>
          </p:cNvSpPr>
          <p:nvPr/>
        </p:nvSpPr>
        <p:spPr bwMode="auto">
          <a:xfrm>
            <a:off x="2408238" y="642938"/>
            <a:ext cx="18565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err="1">
                <a:solidFill>
                  <a:schemeClr val="folHlink"/>
                </a:solidFill>
                <a:latin typeface="Pyidaungsu" panose="020B0502040204020203" pitchFamily="34" charset="0"/>
                <a:cs typeface="Pyidaungsu" panose="020B0502040204020203" pitchFamily="34" charset="0"/>
              </a:rPr>
              <a:t>အာဒံ</a:t>
            </a:r>
            <a:r>
              <a:rPr lang="en-US" sz="2000" dirty="0">
                <a:solidFill>
                  <a:schemeClr val="folHlink"/>
                </a:solidFill>
                <a:latin typeface="Pyidaungsu" panose="020B0502040204020203" pitchFamily="34" charset="0"/>
                <a:cs typeface="Pyidaungsu" panose="020B0502040204020203" pitchFamily="34" charset="0"/>
              </a:rPr>
              <a:t>            </a:t>
            </a:r>
            <a:r>
              <a:rPr lang="en-US" sz="2000" dirty="0" err="1">
                <a:solidFill>
                  <a:schemeClr val="folHlink"/>
                </a:solidFill>
                <a:latin typeface="Pyidaungsu" panose="020B0502040204020203" pitchFamily="34" charset="0"/>
                <a:cs typeface="Pyidaungsu" panose="020B0502040204020203" pitchFamily="34" charset="0"/>
              </a:rPr>
              <a:t>ဧဝ</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1" name="Rectangle 69"/>
          <p:cNvSpPr>
            <a:spLocks noChangeArrowheads="1"/>
          </p:cNvSpPr>
          <p:nvPr/>
        </p:nvSpPr>
        <p:spPr bwMode="auto">
          <a:xfrm>
            <a:off x="3971925" y="1830388"/>
            <a:ext cx="7633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err="1">
                <a:solidFill>
                  <a:schemeClr val="folHlink"/>
                </a:solidFill>
                <a:latin typeface="Pyidaungsu" panose="020B0502040204020203" pitchFamily="34" charset="0"/>
                <a:cs typeface="Pyidaungsu" panose="020B0502040204020203" pitchFamily="34" charset="0"/>
              </a:rPr>
              <a:t>နောဧ</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358470" name="Rectangle 70"/>
          <p:cNvSpPr>
            <a:spLocks noChangeArrowheads="1"/>
          </p:cNvSpPr>
          <p:nvPr/>
        </p:nvSpPr>
        <p:spPr bwMode="auto">
          <a:xfrm>
            <a:off x="3741738" y="2328863"/>
            <a:ext cx="1026243" cy="400110"/>
          </a:xfrm>
          <a:prstGeom prst="rect">
            <a:avLst/>
          </a:prstGeom>
          <a:noFill/>
          <a:ln w="9525">
            <a:noFill/>
            <a:miter lim="800000"/>
            <a:headEnd/>
            <a:tailEnd/>
          </a:ln>
          <a:effectLst/>
        </p:spPr>
        <p:txBody>
          <a:bodyPr wrap="none">
            <a:spAutoFit/>
          </a:bodyPr>
          <a:lstStyle/>
          <a:p>
            <a:pPr>
              <a:spcBef>
                <a:spcPct val="50000"/>
              </a:spcBef>
            </a:pPr>
            <a:r>
              <a:rPr lang="en-US" sz="2000" dirty="0" err="1">
                <a:solidFill>
                  <a:schemeClr val="folHlink"/>
                </a:solidFill>
                <a:latin typeface="Pyidaungsu" panose="020B0502040204020203" pitchFamily="34" charset="0"/>
                <a:cs typeface="Pyidaungsu" panose="020B0502040204020203" pitchFamily="34" charset="0"/>
              </a:rPr>
              <a:t>အာဗြဟံ</a:t>
            </a:r>
            <a:endParaRPr lang="en-US" sz="1200" dirty="0">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48173" name="Rectangle 71"/>
          <p:cNvSpPr>
            <a:spLocks noChangeArrowheads="1"/>
          </p:cNvSpPr>
          <p:nvPr/>
        </p:nvSpPr>
        <p:spPr bwMode="auto">
          <a:xfrm>
            <a:off x="4035425" y="2886075"/>
            <a:ext cx="26212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my-MM" sz="2000" dirty="0">
                <a:solidFill>
                  <a:schemeClr val="folHlink"/>
                </a:solidFill>
                <a:latin typeface="Pyidaungsu" panose="020B0502040204020203" pitchFamily="34" charset="0"/>
                <a:cs typeface="Pyidaungsu" panose="020B0502040204020203" pitchFamily="34" charset="0"/>
              </a:rPr>
              <a:t>ဒါဝိဒ်           ဗာသရှေဘ</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4" name="Rectangle 72"/>
          <p:cNvSpPr>
            <a:spLocks noChangeArrowheads="1"/>
          </p:cNvSpPr>
          <p:nvPr/>
        </p:nvSpPr>
        <p:spPr bwMode="auto">
          <a:xfrm>
            <a:off x="4049713" y="3408363"/>
            <a:ext cx="25971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my-MM" sz="2000" dirty="0">
                <a:solidFill>
                  <a:schemeClr val="folHlink"/>
                </a:solidFill>
                <a:latin typeface="Pyidaungsu" panose="020B0502040204020203" pitchFamily="34" charset="0"/>
                <a:cs typeface="Pyidaungsu" panose="020B0502040204020203" pitchFamily="34" charset="0"/>
              </a:rPr>
              <a:t>နာသန်          ရှောလမုန်</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5" name="Rectangle 73"/>
          <p:cNvSpPr>
            <a:spLocks noChangeArrowheads="1"/>
          </p:cNvSpPr>
          <p:nvPr/>
        </p:nvSpPr>
        <p:spPr bwMode="auto">
          <a:xfrm>
            <a:off x="4132263" y="5543550"/>
            <a:ext cx="24240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my-MM" sz="2000" dirty="0">
                <a:solidFill>
                  <a:schemeClr val="folHlink"/>
                </a:solidFill>
                <a:latin typeface="Pyidaungsu" panose="020B0502040204020203" pitchFamily="34" charset="0"/>
                <a:cs typeface="Pyidaungsu" panose="020B0502040204020203" pitchFamily="34" charset="0"/>
              </a:rPr>
              <a:t>မာရိ            ယောသပ်</a:t>
            </a:r>
            <a:endParaRPr lang="en-US" sz="2000" dirty="0">
              <a:solidFill>
                <a:schemeClr val="folHlink"/>
              </a:solidFill>
              <a:latin typeface="Pyidaungsu" panose="020B0502040204020203" pitchFamily="34" charset="0"/>
              <a:cs typeface="Pyidaungsu" panose="020B0502040204020203" pitchFamily="34" charset="0"/>
            </a:endParaRPr>
          </a:p>
        </p:txBody>
      </p:sp>
      <p:sp>
        <p:nvSpPr>
          <p:cNvPr id="48176" name="Rectangle 74"/>
          <p:cNvSpPr>
            <a:spLocks noChangeArrowheads="1"/>
          </p:cNvSpPr>
          <p:nvPr/>
        </p:nvSpPr>
        <p:spPr bwMode="auto">
          <a:xfrm>
            <a:off x="4370388" y="6223000"/>
            <a:ext cx="17732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err="1">
                <a:solidFill>
                  <a:schemeClr val="folHlink"/>
                </a:solidFill>
                <a:latin typeface="Pyidaungsu" panose="020B0502040204020203" pitchFamily="34" charset="0"/>
                <a:cs typeface="Pyidaungsu" panose="020B0502040204020203" pitchFamily="34" charset="0"/>
              </a:rPr>
              <a:t>ယေရှုခရစ်တော</a:t>
            </a:r>
            <a:r>
              <a:rPr lang="en-US" sz="2000" dirty="0">
                <a:solidFill>
                  <a:schemeClr val="folHlink"/>
                </a:solidFill>
                <a:latin typeface="Pyidaungsu" panose="020B0502040204020203" pitchFamily="34" charset="0"/>
                <a:cs typeface="Pyidaungsu" panose="020B0502040204020203" pitchFamily="34" charset="0"/>
              </a:rPr>
              <a:t>်</a:t>
            </a:r>
          </a:p>
        </p:txBody>
      </p:sp>
      <p:sp>
        <p:nvSpPr>
          <p:cNvPr id="56" name="Text Box 33"/>
          <p:cNvSpPr txBox="1">
            <a:spLocks noChangeArrowheads="1"/>
          </p:cNvSpPr>
          <p:nvPr/>
        </p:nvSpPr>
        <p:spPr bwMode="auto">
          <a:xfrm>
            <a:off x="1344613" y="5186363"/>
            <a:ext cx="1577975" cy="592470"/>
          </a:xfrm>
          <a:prstGeom prst="rect">
            <a:avLst/>
          </a:prstGeom>
          <a:noFill/>
          <a:ln w="9525">
            <a:noFill/>
            <a:miter lim="800000"/>
            <a:headEnd/>
            <a:tailEnd/>
          </a:ln>
          <a:effectLst>
            <a:outerShdw dist="107763" dir="2700000" algn="ctr" rotWithShape="0">
              <a:schemeClr val="bg2"/>
            </a:outerShdw>
          </a:effectLst>
        </p:spPr>
        <p:txBody>
          <a:bodyPr>
            <a:spAutoFit/>
          </a:bodyPr>
          <a:lstStyle/>
          <a:p>
            <a:pPr>
              <a:lnSpc>
                <a:spcPct val="50000"/>
              </a:lnSpc>
              <a:spcBef>
                <a:spcPct val="50000"/>
              </a:spcBef>
              <a:defRPr/>
            </a:pPr>
            <a:r>
              <a:rPr lang="en-US" sz="2000" b="0" dirty="0" err="1">
                <a:solidFill>
                  <a:srgbClr val="7ED87E"/>
                </a:solidFill>
                <a:latin typeface="Pyidaungsu" panose="020B0502040204020203" pitchFamily="34" charset="0"/>
                <a:ea typeface="+mn-ea"/>
                <a:cs typeface="Pyidaungsu" panose="020B0502040204020203" pitchFamily="34" charset="0"/>
              </a:rPr>
              <a:t>သွေးသား</a:t>
            </a:r>
            <a:endParaRPr lang="en-US" sz="2000" b="0" dirty="0">
              <a:solidFill>
                <a:srgbClr val="7ED87E"/>
              </a:solidFill>
              <a:latin typeface="Pyidaungsu" panose="020B0502040204020203" pitchFamily="34" charset="0"/>
              <a:ea typeface="+mn-ea"/>
              <a:cs typeface="Pyidaungsu" panose="020B0502040204020203" pitchFamily="34" charset="0"/>
            </a:endParaRPr>
          </a:p>
          <a:p>
            <a:pPr>
              <a:lnSpc>
                <a:spcPct val="50000"/>
              </a:lnSpc>
              <a:spcBef>
                <a:spcPct val="50000"/>
              </a:spcBef>
              <a:defRPr/>
            </a:pPr>
            <a:r>
              <a:rPr lang="en-US" sz="2000" b="0" dirty="0" err="1">
                <a:solidFill>
                  <a:srgbClr val="7ED87E"/>
                </a:solidFill>
                <a:latin typeface="Pyidaungsu" panose="020B0502040204020203" pitchFamily="34" charset="0"/>
                <a:ea typeface="+mn-ea"/>
                <a:cs typeface="Pyidaungsu" panose="020B0502040204020203" pitchFamily="34" charset="0"/>
              </a:rPr>
              <a:t>မှန်ကန်မှု</a:t>
            </a:r>
            <a:endParaRPr lang="en-US" sz="2000" b="0" dirty="0">
              <a:solidFill>
                <a:srgbClr val="7ED87E"/>
              </a:solidFill>
              <a:latin typeface="Pyidaungsu" panose="020B0502040204020203" pitchFamily="34" charset="0"/>
              <a:ea typeface="+mn-ea"/>
              <a:cs typeface="Pyidaungsu" panose="020B0502040204020203" pitchFamily="34" charset="0"/>
            </a:endParaRPr>
          </a:p>
        </p:txBody>
      </p:sp>
      <p:grpSp>
        <p:nvGrpSpPr>
          <p:cNvPr id="57" name="Group 42"/>
          <p:cNvGrpSpPr>
            <a:grpSpLocks/>
          </p:cNvGrpSpPr>
          <p:nvPr/>
        </p:nvGrpSpPr>
        <p:grpSpPr bwMode="auto">
          <a:xfrm>
            <a:off x="1103313" y="4903788"/>
            <a:ext cx="3962400" cy="1295400"/>
            <a:chOff x="824" y="3152"/>
            <a:chExt cx="2416" cy="816"/>
          </a:xfrm>
        </p:grpSpPr>
        <p:sp>
          <p:nvSpPr>
            <p:cNvPr id="58" name="Oval 43"/>
            <p:cNvSpPr>
              <a:spLocks noChangeArrowheads="1"/>
            </p:cNvSpPr>
            <p:nvPr/>
          </p:nvSpPr>
          <p:spPr bwMode="auto">
            <a:xfrm>
              <a:off x="824" y="3152"/>
              <a:ext cx="944" cy="816"/>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9" name="Oval 44"/>
            <p:cNvSpPr>
              <a:spLocks noChangeArrowheads="1"/>
            </p:cNvSpPr>
            <p:nvPr/>
          </p:nvSpPr>
          <p:spPr bwMode="auto">
            <a:xfrm>
              <a:off x="2248" y="3480"/>
              <a:ext cx="992" cy="472"/>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60" name="Line 45"/>
            <p:cNvSpPr>
              <a:spLocks noChangeShapeType="1"/>
            </p:cNvSpPr>
            <p:nvPr/>
          </p:nvSpPr>
          <p:spPr bwMode="auto">
            <a:xfrm>
              <a:off x="1733" y="3613"/>
              <a:ext cx="509" cy="79"/>
            </a:xfrm>
            <a:prstGeom prst="line">
              <a:avLst/>
            </a:prstGeom>
            <a:noFill/>
            <a:ln w="57150">
              <a:solidFill>
                <a:srgbClr val="CC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61" name="Text Box 34"/>
          <p:cNvSpPr txBox="1">
            <a:spLocks noChangeArrowheads="1"/>
          </p:cNvSpPr>
          <p:nvPr/>
        </p:nvSpPr>
        <p:spPr bwMode="auto">
          <a:xfrm>
            <a:off x="7499350" y="5475288"/>
            <a:ext cx="1452563" cy="246221"/>
          </a:xfrm>
          <a:prstGeom prst="rect">
            <a:avLst/>
          </a:prstGeom>
          <a:noFill/>
          <a:ln w="9525">
            <a:noFill/>
            <a:miter lim="800000"/>
            <a:headEnd/>
            <a:tailEnd/>
          </a:ln>
          <a:effectLst>
            <a:outerShdw dist="107763" dir="2700000" algn="ctr" rotWithShape="0">
              <a:schemeClr val="bg2"/>
            </a:outerShdw>
          </a:effectLst>
        </p:spPr>
        <p:txBody>
          <a:bodyPr>
            <a:spAutoFit/>
          </a:bodyPr>
          <a:lstStyle/>
          <a:p>
            <a:pPr>
              <a:lnSpc>
                <a:spcPct val="50000"/>
              </a:lnSpc>
              <a:spcBef>
                <a:spcPct val="50000"/>
              </a:spcBef>
              <a:defRPr/>
            </a:pPr>
            <a:r>
              <a:rPr lang="en-US" b="0" dirty="0" err="1">
                <a:solidFill>
                  <a:srgbClr val="7ED87E"/>
                </a:solidFill>
                <a:latin typeface="Pyidaungsu" panose="020B0502040204020203" pitchFamily="34" charset="0"/>
                <a:ea typeface="+mn-ea"/>
                <a:cs typeface="Pyidaungsu" panose="020B0502040204020203" pitchFamily="34" charset="0"/>
              </a:rPr>
              <a:t>ဥပဒေမှန်ကန်မှု</a:t>
            </a:r>
            <a:endParaRPr lang="en-US" b="0" dirty="0">
              <a:solidFill>
                <a:srgbClr val="7ED87E"/>
              </a:solidFill>
              <a:latin typeface="Pyidaungsu" panose="020B0502040204020203" pitchFamily="34" charset="0"/>
              <a:ea typeface="+mn-ea"/>
              <a:cs typeface="Pyidaungsu" panose="020B0502040204020203" pitchFamily="34" charset="0"/>
            </a:endParaRPr>
          </a:p>
        </p:txBody>
      </p:sp>
      <p:grpSp>
        <p:nvGrpSpPr>
          <p:cNvPr id="62" name="Group 46"/>
          <p:cNvGrpSpPr>
            <a:grpSpLocks/>
          </p:cNvGrpSpPr>
          <p:nvPr/>
        </p:nvGrpSpPr>
        <p:grpSpPr bwMode="auto">
          <a:xfrm>
            <a:off x="5499100" y="5003800"/>
            <a:ext cx="3371850" cy="1117600"/>
            <a:chOff x="3432" y="3160"/>
            <a:chExt cx="2216" cy="816"/>
          </a:xfrm>
        </p:grpSpPr>
        <p:sp>
          <p:nvSpPr>
            <p:cNvPr id="63" name="Oval 47"/>
            <p:cNvSpPr>
              <a:spLocks noChangeArrowheads="1"/>
            </p:cNvSpPr>
            <p:nvPr/>
          </p:nvSpPr>
          <p:spPr bwMode="auto">
            <a:xfrm>
              <a:off x="4704" y="3160"/>
              <a:ext cx="944" cy="816"/>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64" name="Oval 48"/>
            <p:cNvSpPr>
              <a:spLocks noChangeArrowheads="1"/>
            </p:cNvSpPr>
            <p:nvPr/>
          </p:nvSpPr>
          <p:spPr bwMode="auto">
            <a:xfrm>
              <a:off x="3432" y="3488"/>
              <a:ext cx="992" cy="472"/>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65" name="Line 49"/>
            <p:cNvSpPr>
              <a:spLocks noChangeShapeType="1"/>
            </p:cNvSpPr>
            <p:nvPr/>
          </p:nvSpPr>
          <p:spPr bwMode="auto">
            <a:xfrm flipV="1">
              <a:off x="4413" y="3651"/>
              <a:ext cx="281" cy="58"/>
            </a:xfrm>
            <a:prstGeom prst="line">
              <a:avLst/>
            </a:prstGeom>
            <a:noFill/>
            <a:ln w="57150">
              <a:solidFill>
                <a:srgbClr val="CC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Tree>
    <p:extLst>
      <p:ext uri="{BB962C8B-B14F-4D97-AF65-F5344CB8AC3E}">
        <p14:creationId xmlns:p14="http://schemas.microsoft.com/office/powerpoint/2010/main" val="328336003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ppt_w/2"/>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90" name="Text Box 42"/>
          <p:cNvSpPr txBox="1">
            <a:spLocks noChangeArrowheads="1"/>
          </p:cNvSpPr>
          <p:nvPr/>
        </p:nvSpPr>
        <p:spPr bwMode="auto">
          <a:xfrm>
            <a:off x="4768850" y="144463"/>
            <a:ext cx="3368675" cy="6689725"/>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2200" dirty="0">
                <a:solidFill>
                  <a:schemeClr val="folHlink"/>
                </a:solidFill>
                <a:latin typeface="Maiandra GD" pitchFamily="34" charset="0"/>
                <a:ea typeface="+mn-ea"/>
              </a:rPr>
              <a:t>Criswell, W. A.</a:t>
            </a:r>
          </a:p>
          <a:p>
            <a:pPr>
              <a:lnSpc>
                <a:spcPct val="65000"/>
              </a:lnSpc>
              <a:spcBef>
                <a:spcPct val="50000"/>
              </a:spcBef>
              <a:defRPr/>
            </a:pPr>
            <a:r>
              <a:rPr lang="en-US" sz="2200" dirty="0">
                <a:solidFill>
                  <a:schemeClr val="folHlink"/>
                </a:solidFill>
                <a:latin typeface="Maiandra GD" pitchFamily="34" charset="0"/>
                <a:ea typeface="+mn-ea"/>
              </a:rPr>
              <a:t>Danker, Frederick</a:t>
            </a:r>
          </a:p>
          <a:p>
            <a:pPr>
              <a:lnSpc>
                <a:spcPct val="65000"/>
              </a:lnSpc>
              <a:spcBef>
                <a:spcPct val="50000"/>
              </a:spcBef>
              <a:defRPr/>
            </a:pPr>
            <a:r>
              <a:rPr lang="en-US" sz="2200" dirty="0">
                <a:solidFill>
                  <a:schemeClr val="folHlink"/>
                </a:solidFill>
                <a:latin typeface="Maiandra GD" pitchFamily="34" charset="0"/>
                <a:ea typeface="+mn-ea"/>
              </a:rPr>
              <a:t>Ellis, E. Earle</a:t>
            </a:r>
          </a:p>
          <a:p>
            <a:pPr>
              <a:lnSpc>
                <a:spcPct val="65000"/>
              </a:lnSpc>
              <a:spcBef>
                <a:spcPct val="50000"/>
              </a:spcBef>
              <a:defRPr/>
            </a:pPr>
            <a:r>
              <a:rPr lang="en-US" sz="2200" dirty="0" err="1">
                <a:solidFill>
                  <a:schemeClr val="folHlink"/>
                </a:solidFill>
                <a:latin typeface="Maiandra GD" pitchFamily="34" charset="0"/>
                <a:ea typeface="+mn-ea"/>
              </a:rPr>
              <a:t>Fitzmeyer</a:t>
            </a:r>
            <a:r>
              <a:rPr lang="en-US" sz="2200" dirty="0">
                <a:solidFill>
                  <a:schemeClr val="folHlink"/>
                </a:solidFill>
                <a:latin typeface="Maiandra GD" pitchFamily="34" charset="0"/>
                <a:ea typeface="+mn-ea"/>
              </a:rPr>
              <a:t>, Joseph</a:t>
            </a:r>
          </a:p>
          <a:p>
            <a:pPr>
              <a:lnSpc>
                <a:spcPct val="65000"/>
              </a:lnSpc>
              <a:spcBef>
                <a:spcPct val="50000"/>
              </a:spcBef>
              <a:defRPr/>
            </a:pPr>
            <a:r>
              <a:rPr lang="en-US" sz="2200" dirty="0" err="1">
                <a:solidFill>
                  <a:schemeClr val="folHlink"/>
                </a:solidFill>
                <a:latin typeface="Maiandra GD" pitchFamily="34" charset="0"/>
                <a:ea typeface="+mn-ea"/>
              </a:rPr>
              <a:t>Godet</a:t>
            </a:r>
            <a:r>
              <a:rPr lang="en-US" sz="2200" dirty="0">
                <a:solidFill>
                  <a:schemeClr val="folHlink"/>
                </a:solidFill>
                <a:latin typeface="Maiandra GD" pitchFamily="34" charset="0"/>
                <a:ea typeface="+mn-ea"/>
              </a:rPr>
              <a:t>, F. A.</a:t>
            </a:r>
          </a:p>
          <a:p>
            <a:pPr>
              <a:lnSpc>
                <a:spcPct val="65000"/>
              </a:lnSpc>
              <a:spcBef>
                <a:spcPct val="50000"/>
              </a:spcBef>
              <a:defRPr/>
            </a:pPr>
            <a:r>
              <a:rPr lang="en-US" sz="2200" dirty="0" err="1">
                <a:solidFill>
                  <a:schemeClr val="folHlink"/>
                </a:solidFill>
                <a:latin typeface="Maiandra GD" pitchFamily="34" charset="0"/>
                <a:ea typeface="+mn-ea"/>
              </a:rPr>
              <a:t>Hendricksen</a:t>
            </a:r>
            <a:r>
              <a:rPr lang="en-US" sz="2200" dirty="0">
                <a:solidFill>
                  <a:schemeClr val="folHlink"/>
                </a:solidFill>
                <a:latin typeface="Maiandra GD" pitchFamily="34" charset="0"/>
                <a:ea typeface="+mn-ea"/>
              </a:rPr>
              <a:t>, William</a:t>
            </a:r>
          </a:p>
          <a:p>
            <a:pPr>
              <a:lnSpc>
                <a:spcPct val="65000"/>
              </a:lnSpc>
              <a:spcBef>
                <a:spcPct val="50000"/>
              </a:spcBef>
              <a:defRPr/>
            </a:pPr>
            <a:r>
              <a:rPr lang="en-US" sz="2200" dirty="0" err="1">
                <a:solidFill>
                  <a:schemeClr val="folHlink"/>
                </a:solidFill>
                <a:latin typeface="Maiandra GD" pitchFamily="34" charset="0"/>
                <a:ea typeface="+mn-ea"/>
              </a:rPr>
              <a:t>Hoehner</a:t>
            </a:r>
            <a:r>
              <a:rPr lang="en-US" sz="2200" dirty="0">
                <a:solidFill>
                  <a:schemeClr val="folHlink"/>
                </a:solidFill>
                <a:latin typeface="Maiandra GD" pitchFamily="34" charset="0"/>
                <a:ea typeface="+mn-ea"/>
              </a:rPr>
              <a:t>, Harold</a:t>
            </a:r>
          </a:p>
          <a:p>
            <a:pPr>
              <a:lnSpc>
                <a:spcPct val="65000"/>
              </a:lnSpc>
              <a:spcBef>
                <a:spcPct val="50000"/>
              </a:spcBef>
              <a:defRPr/>
            </a:pPr>
            <a:r>
              <a:rPr lang="en-US" sz="2200" dirty="0" err="1">
                <a:solidFill>
                  <a:schemeClr val="folHlink"/>
                </a:solidFill>
                <a:latin typeface="Maiandra GD" pitchFamily="34" charset="0"/>
                <a:ea typeface="+mn-ea"/>
              </a:rPr>
              <a:t>Ironside</a:t>
            </a:r>
            <a:r>
              <a:rPr lang="en-US" sz="2200" dirty="0">
                <a:solidFill>
                  <a:schemeClr val="folHlink"/>
                </a:solidFill>
                <a:latin typeface="Maiandra GD" pitchFamily="34" charset="0"/>
                <a:ea typeface="+mn-ea"/>
              </a:rPr>
              <a:t>, F. A.</a:t>
            </a:r>
          </a:p>
          <a:p>
            <a:pPr>
              <a:lnSpc>
                <a:spcPct val="65000"/>
              </a:lnSpc>
              <a:spcBef>
                <a:spcPct val="50000"/>
              </a:spcBef>
              <a:defRPr/>
            </a:pPr>
            <a:r>
              <a:rPr lang="en-US" sz="2200" dirty="0">
                <a:solidFill>
                  <a:schemeClr val="folHlink"/>
                </a:solidFill>
                <a:latin typeface="Maiandra GD" pitchFamily="34" charset="0"/>
                <a:ea typeface="+mn-ea"/>
              </a:rPr>
              <a:t>Marshall, I. Howard</a:t>
            </a:r>
          </a:p>
          <a:p>
            <a:pPr>
              <a:lnSpc>
                <a:spcPct val="65000"/>
              </a:lnSpc>
              <a:spcBef>
                <a:spcPct val="50000"/>
              </a:spcBef>
              <a:defRPr/>
            </a:pPr>
            <a:r>
              <a:rPr lang="en-US" sz="2200" dirty="0">
                <a:solidFill>
                  <a:schemeClr val="folHlink"/>
                </a:solidFill>
                <a:latin typeface="Maiandra GD" pitchFamily="34" charset="0"/>
                <a:ea typeface="+mn-ea"/>
              </a:rPr>
              <a:t>McGee, J. Vernon</a:t>
            </a:r>
          </a:p>
          <a:p>
            <a:pPr>
              <a:lnSpc>
                <a:spcPct val="65000"/>
              </a:lnSpc>
              <a:spcBef>
                <a:spcPct val="50000"/>
              </a:spcBef>
              <a:defRPr/>
            </a:pPr>
            <a:r>
              <a:rPr lang="en-US" sz="2200" dirty="0">
                <a:solidFill>
                  <a:schemeClr val="folHlink"/>
                </a:solidFill>
                <a:latin typeface="Maiandra GD" pitchFamily="34" charset="0"/>
                <a:ea typeface="+mn-ea"/>
              </a:rPr>
              <a:t>Morgan, G. Campbell</a:t>
            </a:r>
          </a:p>
          <a:p>
            <a:pPr>
              <a:lnSpc>
                <a:spcPct val="65000"/>
              </a:lnSpc>
              <a:spcBef>
                <a:spcPct val="50000"/>
              </a:spcBef>
              <a:defRPr/>
            </a:pPr>
            <a:r>
              <a:rPr lang="en-US" sz="2200" dirty="0" err="1">
                <a:solidFill>
                  <a:schemeClr val="folHlink"/>
                </a:solidFill>
                <a:latin typeface="Maiandra GD" pitchFamily="34" charset="0"/>
                <a:ea typeface="+mn-ea"/>
              </a:rPr>
              <a:t>MacArtuhur</a:t>
            </a:r>
            <a:r>
              <a:rPr lang="en-US" sz="2200" dirty="0">
                <a:solidFill>
                  <a:schemeClr val="folHlink"/>
                </a:solidFill>
                <a:latin typeface="Maiandra GD" pitchFamily="34" charset="0"/>
                <a:ea typeface="+mn-ea"/>
              </a:rPr>
              <a:t>, John</a:t>
            </a:r>
          </a:p>
          <a:p>
            <a:pPr>
              <a:lnSpc>
                <a:spcPct val="65000"/>
              </a:lnSpc>
              <a:spcBef>
                <a:spcPct val="50000"/>
              </a:spcBef>
              <a:defRPr/>
            </a:pPr>
            <a:r>
              <a:rPr lang="en-US" sz="2200" dirty="0" err="1">
                <a:solidFill>
                  <a:schemeClr val="folHlink"/>
                </a:solidFill>
                <a:latin typeface="Maiandra GD" pitchFamily="34" charset="0"/>
                <a:ea typeface="+mn-ea"/>
              </a:rPr>
              <a:t>Scofield</a:t>
            </a:r>
            <a:r>
              <a:rPr lang="en-US" sz="2200" dirty="0">
                <a:solidFill>
                  <a:schemeClr val="folHlink"/>
                </a:solidFill>
                <a:latin typeface="Maiandra GD" pitchFamily="34" charset="0"/>
                <a:ea typeface="+mn-ea"/>
              </a:rPr>
              <a:t>, C. I</a:t>
            </a:r>
          </a:p>
          <a:p>
            <a:pPr>
              <a:lnSpc>
                <a:spcPct val="65000"/>
              </a:lnSpc>
              <a:spcBef>
                <a:spcPct val="50000"/>
              </a:spcBef>
              <a:defRPr/>
            </a:pPr>
            <a:r>
              <a:rPr lang="en-US" sz="2200" dirty="0" err="1">
                <a:solidFill>
                  <a:schemeClr val="folHlink"/>
                </a:solidFill>
                <a:latin typeface="Maiandra GD" pitchFamily="34" charset="0"/>
                <a:ea typeface="+mn-ea"/>
              </a:rPr>
              <a:t>Swindoll</a:t>
            </a:r>
            <a:r>
              <a:rPr lang="en-US" sz="2200" dirty="0">
                <a:solidFill>
                  <a:schemeClr val="folHlink"/>
                </a:solidFill>
                <a:latin typeface="Maiandra GD" pitchFamily="34" charset="0"/>
                <a:ea typeface="+mn-ea"/>
              </a:rPr>
              <a:t>, Charles</a:t>
            </a:r>
          </a:p>
          <a:p>
            <a:pPr>
              <a:lnSpc>
                <a:spcPct val="65000"/>
              </a:lnSpc>
              <a:spcBef>
                <a:spcPct val="50000"/>
              </a:spcBef>
              <a:defRPr/>
            </a:pPr>
            <a:r>
              <a:rPr lang="en-US" sz="2200" dirty="0">
                <a:solidFill>
                  <a:schemeClr val="folHlink"/>
                </a:solidFill>
                <a:latin typeface="Maiandra GD" pitchFamily="34" charset="0"/>
                <a:ea typeface="+mn-ea"/>
              </a:rPr>
              <a:t>Unger, Merrill</a:t>
            </a:r>
          </a:p>
          <a:p>
            <a:pPr>
              <a:lnSpc>
                <a:spcPct val="65000"/>
              </a:lnSpc>
              <a:spcBef>
                <a:spcPct val="50000"/>
              </a:spcBef>
              <a:defRPr/>
            </a:pPr>
            <a:r>
              <a:rPr lang="en-US" sz="2200" dirty="0" err="1">
                <a:solidFill>
                  <a:schemeClr val="folHlink"/>
                </a:solidFill>
                <a:latin typeface="Maiandra GD" pitchFamily="34" charset="0"/>
                <a:ea typeface="+mn-ea"/>
              </a:rPr>
              <a:t>Walvoord</a:t>
            </a:r>
            <a:r>
              <a:rPr lang="en-US" sz="2200" dirty="0">
                <a:solidFill>
                  <a:schemeClr val="folHlink"/>
                </a:solidFill>
                <a:latin typeface="Maiandra GD" pitchFamily="34" charset="0"/>
                <a:ea typeface="+mn-ea"/>
              </a:rPr>
              <a:t>, John</a:t>
            </a:r>
          </a:p>
          <a:p>
            <a:pPr>
              <a:lnSpc>
                <a:spcPct val="65000"/>
              </a:lnSpc>
              <a:spcBef>
                <a:spcPct val="50000"/>
              </a:spcBef>
              <a:defRPr/>
            </a:pPr>
            <a:r>
              <a:rPr lang="en-US" sz="2200" dirty="0" err="1">
                <a:solidFill>
                  <a:schemeClr val="folHlink"/>
                </a:solidFill>
                <a:latin typeface="Maiandra GD" pitchFamily="34" charset="0"/>
                <a:ea typeface="+mn-ea"/>
              </a:rPr>
              <a:t>Zuck</a:t>
            </a:r>
            <a:r>
              <a:rPr lang="en-US" sz="2200" dirty="0">
                <a:solidFill>
                  <a:schemeClr val="folHlink"/>
                </a:solidFill>
                <a:latin typeface="Maiandra GD" pitchFamily="34" charset="0"/>
                <a:ea typeface="+mn-ea"/>
              </a:rPr>
              <a:t>, Roy</a:t>
            </a:r>
            <a:endParaRPr lang="en-US" sz="2000" dirty="0">
              <a:latin typeface="Maiandra GD" pitchFamily="34" charset="0"/>
              <a:ea typeface="+mn-ea"/>
            </a:endParaRPr>
          </a:p>
        </p:txBody>
      </p:sp>
      <p:sp>
        <p:nvSpPr>
          <p:cNvPr id="565291" name="Text Box 43"/>
          <p:cNvSpPr txBox="1">
            <a:spLocks noChangeArrowheads="1"/>
          </p:cNvSpPr>
          <p:nvPr/>
        </p:nvSpPr>
        <p:spPr bwMode="auto">
          <a:xfrm>
            <a:off x="771525" y="1328738"/>
            <a:ext cx="3017838" cy="1754326"/>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my-MM" sz="2400" i="1" dirty="0">
                <a:solidFill>
                  <a:schemeClr val="folHlink"/>
                </a:solidFill>
                <a:latin typeface="Pyidaungsu" panose="020B0502040204020203" pitchFamily="34" charset="0"/>
                <a:ea typeface="+mn-ea"/>
                <a:cs typeface="Pyidaungsu" panose="020B0502040204020203" pitchFamily="34" charset="0"/>
              </a:rPr>
              <a:t>ခရစ်တော်၏</a:t>
            </a:r>
            <a:r>
              <a:rPr lang="en-US" sz="2400" i="1" dirty="0">
                <a:solidFill>
                  <a:schemeClr val="folHlink"/>
                </a:solidFill>
                <a:latin typeface="Pyidaungsu" panose="020B0502040204020203" pitchFamily="34" charset="0"/>
                <a:ea typeface="+mn-ea"/>
                <a:cs typeface="Pyidaungsu" panose="020B0502040204020203" pitchFamily="34" charset="0"/>
              </a:rPr>
              <a:t> </a:t>
            </a:r>
            <a:r>
              <a:rPr lang="my-MM" sz="2400" i="1" dirty="0">
                <a:solidFill>
                  <a:schemeClr val="folHlink"/>
                </a:solidFill>
                <a:latin typeface="Pyidaungsu" panose="020B0502040204020203" pitchFamily="34" charset="0"/>
                <a:ea typeface="+mn-ea"/>
                <a:cs typeface="Pyidaungsu" panose="020B0502040204020203" pitchFamily="34" charset="0"/>
              </a:rPr>
              <a:t>မျိုးဆက်</a:t>
            </a:r>
            <a:endParaRPr lang="en-US" sz="2400" i="1" dirty="0">
              <a:solidFill>
                <a:schemeClr val="folHlink"/>
              </a:solidFill>
              <a:latin typeface="Pyidaungsu" panose="020B0502040204020203" pitchFamily="34" charset="0"/>
              <a:ea typeface="+mn-ea"/>
              <a:cs typeface="Pyidaungsu" panose="020B0502040204020203" pitchFamily="34" charset="0"/>
            </a:endParaRPr>
          </a:p>
          <a:p>
            <a:pPr>
              <a:spcBef>
                <a:spcPct val="50000"/>
              </a:spcBef>
              <a:defRPr/>
            </a:pPr>
            <a:r>
              <a:rPr lang="my-MM" sz="2400" i="1" dirty="0">
                <a:solidFill>
                  <a:schemeClr val="folHlink"/>
                </a:solidFill>
                <a:latin typeface="Pyidaungsu" panose="020B0502040204020203" pitchFamily="34" charset="0"/>
                <a:ea typeface="+mn-ea"/>
                <a:cs typeface="Pyidaungsu" panose="020B0502040204020203" pitchFamily="34" charset="0"/>
              </a:rPr>
              <a:t>ဆင်းသက်လာပုံကို ရေးသော စာရေးဆရာ</a:t>
            </a:r>
            <a:r>
              <a:rPr lang="en-US" sz="2400" i="1" dirty="0">
                <a:solidFill>
                  <a:schemeClr val="folHlink"/>
                </a:solidFill>
                <a:latin typeface="Pyidaungsu" panose="020B0502040204020203" pitchFamily="34" charset="0"/>
                <a:ea typeface="+mn-ea"/>
                <a:cs typeface="Pyidaungsu" panose="020B0502040204020203" pitchFamily="34" charset="0"/>
              </a:rPr>
              <a:t>အ</a:t>
            </a:r>
            <a:r>
              <a:rPr lang="my-MM" sz="2400" i="1" dirty="0">
                <a:solidFill>
                  <a:schemeClr val="folHlink"/>
                </a:solidFill>
                <a:latin typeface="Pyidaungsu" panose="020B0502040204020203" pitchFamily="34" charset="0"/>
                <a:ea typeface="+mn-ea"/>
                <a:cs typeface="Pyidaungsu" panose="020B0502040204020203" pitchFamily="34" charset="0"/>
              </a:rPr>
              <a:t>ချို့</a:t>
            </a:r>
            <a:endParaRPr lang="en-US" sz="3200" i="1" dirty="0">
              <a:solidFill>
                <a:schemeClr val="folHlink"/>
              </a:solidFill>
              <a:latin typeface="WinInnwa" pitchFamily="2" charset="0"/>
              <a:ea typeface="+mn-ea"/>
            </a:endParaRPr>
          </a:p>
        </p:txBody>
      </p:sp>
      <p:sp>
        <p:nvSpPr>
          <p:cNvPr id="51211" name="Text Box 4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65293" name="Rectangle 45"/>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65296" name="Rectangle 48"/>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38</a:t>
            </a:r>
          </a:p>
        </p:txBody>
      </p:sp>
      <p:sp>
        <p:nvSpPr>
          <p:cNvPr id="51214" name="Text Box 50"/>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65299" name="Rectangle 51"/>
          <p:cNvSpPr>
            <a:spLocks noChangeArrowheads="1"/>
          </p:cNvSpPr>
          <p:nvPr/>
        </p:nvSpPr>
        <p:spPr bwMode="auto">
          <a:xfrm>
            <a:off x="7567613" y="6515100"/>
            <a:ext cx="501650"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8.0.05B.</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9106" name="Text Box 2"/>
          <p:cNvSpPr txBox="1">
            <a:spLocks noChangeArrowheads="1"/>
          </p:cNvSpPr>
          <p:nvPr/>
        </p:nvSpPr>
        <p:spPr bwMode="auto">
          <a:xfrm>
            <a:off x="7385050" y="5983288"/>
            <a:ext cx="1236663" cy="368300"/>
          </a:xfrm>
          <a:prstGeom prst="rect">
            <a:avLst/>
          </a:prstGeom>
          <a:noFill/>
          <a:ln w="9525">
            <a:noFill/>
            <a:miter lim="800000"/>
            <a:headEnd/>
            <a:tailEnd/>
          </a:ln>
          <a:effectLst>
            <a:outerShdw dist="28398" dir="1593903" algn="ctr" rotWithShape="0">
              <a:srgbClr val="000109"/>
            </a:outerShdw>
          </a:effectLst>
        </p:spPr>
        <p:txBody>
          <a:bodyPr>
            <a:spAutoFit/>
          </a:bodyPr>
          <a:lstStyle/>
          <a:p>
            <a:pPr>
              <a:spcBef>
                <a:spcPct val="50000"/>
              </a:spcBef>
              <a:defRPr/>
            </a:pPr>
            <a:endParaRPr lang="my-MM" sz="1800">
              <a:solidFill>
                <a:srgbClr val="FAF40C"/>
              </a:solidFill>
              <a:latin typeface="Win Innwa" pitchFamily="2" charset="0"/>
              <a:ea typeface="+mn-ea"/>
            </a:endParaRPr>
          </a:p>
        </p:txBody>
      </p:sp>
      <p:sp>
        <p:nvSpPr>
          <p:cNvPr id="559107" name="Text Box 3"/>
          <p:cNvSpPr txBox="1">
            <a:spLocks noChangeArrowheads="1"/>
          </p:cNvSpPr>
          <p:nvPr/>
        </p:nvSpPr>
        <p:spPr bwMode="auto">
          <a:xfrm>
            <a:off x="298174" y="139146"/>
            <a:ext cx="8555314" cy="954107"/>
          </a:xfrm>
          <a:prstGeom prst="rect">
            <a:avLst/>
          </a:prstGeom>
          <a:noFill/>
          <a:ln w="38100">
            <a:noFill/>
            <a:miter lim="800000"/>
            <a:headEnd/>
            <a:tailEnd/>
          </a:ln>
          <a:effectLst>
            <a:outerShdw dist="35921" dir="2700000" algn="ctr" rotWithShape="0">
              <a:srgbClr val="000109"/>
            </a:outerShdw>
          </a:effectLst>
        </p:spPr>
        <p:txBody>
          <a:bodyPr wrap="square">
            <a:spAutoFit/>
          </a:bodyPr>
          <a:lstStyle/>
          <a:p>
            <a:pPr>
              <a:spcBef>
                <a:spcPct val="50000"/>
              </a:spcBef>
              <a:defRPr/>
            </a:pPr>
            <a:r>
              <a:rPr lang="en-US" sz="2800" i="1" dirty="0">
                <a:solidFill>
                  <a:srgbClr val="FAF40C"/>
                </a:solidFill>
                <a:latin typeface="WinInnwa" pitchFamily="2" charset="0"/>
                <a:ea typeface="+mn-ea"/>
              </a:rPr>
              <a:t> </a:t>
            </a:r>
            <a:r>
              <a:rPr lang="my-MM" sz="2800" i="1" dirty="0">
                <a:solidFill>
                  <a:srgbClr val="FAF40C"/>
                </a:solidFill>
                <a:latin typeface="Pyidaungsu" panose="020B0502040204020203" pitchFamily="34" charset="0"/>
                <a:ea typeface="+mn-ea"/>
                <a:cs typeface="Pyidaungsu" panose="020B0502040204020203" pitchFamily="34" charset="0"/>
              </a:rPr>
              <a:t>ခရစ်တော်၏မွေးဖွားခြင်းနှင့် အသက်တာကို မယုံနိုင်ဖွယ်ရာဖြစ်ရပ်ဟု သင်စဉ်းစားဖူးပါသလား၊</a:t>
            </a:r>
            <a:endParaRPr lang="en-US" sz="2800" i="1" dirty="0">
              <a:solidFill>
                <a:srgbClr val="FAF40C"/>
              </a:solidFill>
              <a:latin typeface="Pyidaungsu" panose="020B0502040204020203" pitchFamily="34" charset="0"/>
              <a:ea typeface="+mn-ea"/>
              <a:cs typeface="Pyidaungsu" panose="020B0502040204020203" pitchFamily="34" charset="0"/>
            </a:endParaRPr>
          </a:p>
        </p:txBody>
      </p:sp>
      <p:sp>
        <p:nvSpPr>
          <p:cNvPr id="559111" name="Text Box 7"/>
          <p:cNvSpPr txBox="1">
            <a:spLocks noChangeArrowheads="1"/>
          </p:cNvSpPr>
          <p:nvPr/>
        </p:nvSpPr>
        <p:spPr bwMode="auto">
          <a:xfrm>
            <a:off x="1212850" y="1670050"/>
            <a:ext cx="6402388" cy="3139321"/>
          </a:xfrm>
          <a:prstGeom prst="rect">
            <a:avLst/>
          </a:prstGeom>
          <a:noFill/>
          <a:ln w="38100">
            <a:noFill/>
            <a:miter lim="800000"/>
            <a:headEnd/>
            <a:tailEnd/>
          </a:ln>
          <a:effectLst/>
        </p:spPr>
        <p:txBody>
          <a:bodyPr>
            <a:spAutoFit/>
          </a:bodyPr>
          <a:lstStyle/>
          <a:p>
            <a:pPr algn="ctr">
              <a:spcBef>
                <a:spcPct val="50000"/>
              </a:spcBef>
              <a:defRPr/>
            </a:pPr>
            <a:r>
              <a:rPr lang="my-MM" sz="6600" i="1" dirty="0">
                <a:solidFill>
                  <a:srgbClr val="FAF40C"/>
                </a:solidFill>
                <a:effectLst>
                  <a:outerShdw blurRad="50800" dist="38100" dir="2700000" algn="tl" rotWithShape="0">
                    <a:prstClr val="black">
                      <a:alpha val="40000"/>
                    </a:prstClr>
                  </a:outerShdw>
                </a:effectLst>
                <a:latin typeface="Pyidaungsu" panose="020B0502040204020203" pitchFamily="34" charset="0"/>
                <a:ea typeface="+mn-ea"/>
                <a:cs typeface="Pyidaungsu" panose="020B0502040204020203" pitchFamily="34" charset="0"/>
              </a:rPr>
              <a:t>မယုံနိုင်ဖွယ်ရာ မွေးဖွားခြင်း</a:t>
            </a:r>
            <a:r>
              <a:rPr lang="en-US" sz="6600" i="1" dirty="0">
                <a:solidFill>
                  <a:srgbClr val="FAF40C"/>
                </a:solidFill>
                <a:effectLst>
                  <a:outerShdw blurRad="50800" dist="38100" dir="2700000" algn="tl" rotWithShape="0">
                    <a:prstClr val="black">
                      <a:alpha val="40000"/>
                    </a:prstClr>
                  </a:outerShdw>
                </a:effectLst>
                <a:latin typeface="Pyidaungsu" panose="020B0502040204020203" pitchFamily="34" charset="0"/>
                <a:ea typeface="+mn-ea"/>
                <a:cs typeface="Pyidaungsu" panose="020B0502040204020203" pitchFamily="34" charset="0"/>
              </a:rPr>
              <a:t> </a:t>
            </a:r>
            <a:r>
              <a:rPr lang="my-MM" sz="6600" i="1" dirty="0">
                <a:solidFill>
                  <a:srgbClr val="FAF40C"/>
                </a:solidFill>
                <a:effectLst>
                  <a:outerShdw blurRad="50800" dist="38100" dir="2700000" algn="tl" rotWithShape="0">
                    <a:prstClr val="black">
                      <a:alpha val="40000"/>
                    </a:prstClr>
                  </a:outerShdw>
                </a:effectLst>
                <a:latin typeface="Pyidaungsu" panose="020B0502040204020203" pitchFamily="34" charset="0"/>
                <a:ea typeface="+mn-ea"/>
                <a:cs typeface="Pyidaungsu" panose="020B0502040204020203" pitchFamily="34" charset="0"/>
              </a:rPr>
              <a:t>ဖြစ်တယ်၊</a:t>
            </a:r>
            <a:endParaRPr lang="en-US" sz="6600" i="1" dirty="0">
              <a:solidFill>
                <a:srgbClr val="FAF40C"/>
              </a:solidFill>
              <a:effectLst>
                <a:outerShdw blurRad="50800" dist="38100" dir="2700000" algn="tl" rotWithShape="0">
                  <a:prstClr val="black">
                    <a:alpha val="40000"/>
                  </a:prstClr>
                </a:outerShdw>
              </a:effectLst>
              <a:latin typeface="Pyidaungsu" panose="020B0502040204020203" pitchFamily="34" charset="0"/>
              <a:ea typeface="+mn-ea"/>
              <a:cs typeface="Pyidaungsu" panose="020B0502040204020203" pitchFamily="34" charset="0"/>
            </a:endParaRPr>
          </a:p>
        </p:txBody>
      </p:sp>
      <p:sp>
        <p:nvSpPr>
          <p:cNvPr id="559127" name="Text Box 23"/>
          <p:cNvSpPr txBox="1">
            <a:spLocks noChangeArrowheads="1"/>
          </p:cNvSpPr>
          <p:nvPr/>
        </p:nvSpPr>
        <p:spPr bwMode="auto">
          <a:xfrm>
            <a:off x="41275" y="5693846"/>
            <a:ext cx="4121150" cy="369332"/>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defRPr/>
            </a:pPr>
            <a:r>
              <a:rPr lang="en-US" sz="1800" dirty="0" err="1">
                <a:solidFill>
                  <a:srgbClr val="FFFF00"/>
                </a:solidFill>
                <a:latin typeface="Pyidaungsu" panose="020B0502040204020203" pitchFamily="34" charset="0"/>
                <a:ea typeface="+mn-ea"/>
                <a:cs typeface="Pyidaungsu" panose="020B0502040204020203" pitchFamily="34" charset="0"/>
              </a:rPr>
              <a:t>သင်ထောက်ကူအမှတ</a:t>
            </a:r>
            <a:r>
              <a:rPr lang="en-US" sz="1800" dirty="0">
                <a:solidFill>
                  <a:srgbClr val="FFFF00"/>
                </a:solidFill>
                <a:latin typeface="Pyidaungsu" panose="020B0502040204020203" pitchFamily="34" charset="0"/>
                <a:ea typeface="+mn-ea"/>
                <a:cs typeface="Pyidaungsu" panose="020B0502040204020203" pitchFamily="34" charset="0"/>
              </a:rPr>
              <a:t>် - ၁၇</a:t>
            </a:r>
          </a:p>
        </p:txBody>
      </p:sp>
      <p:sp>
        <p:nvSpPr>
          <p:cNvPr id="52231" name="Text Box 24"/>
          <p:cNvSpPr txBox="1">
            <a:spLocks noChangeArrowheads="1"/>
          </p:cNvSpPr>
          <p:nvPr/>
        </p:nvSpPr>
        <p:spPr bwMode="auto">
          <a:xfrm>
            <a:off x="522288" y="6526213"/>
            <a:ext cx="2444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59129" name="Rectangle 25"/>
          <p:cNvSpPr>
            <a:spLocks noChangeArrowheads="1"/>
          </p:cNvSpPr>
          <p:nvPr/>
        </p:nvSpPr>
        <p:spPr bwMode="auto">
          <a:xfrm>
            <a:off x="8007350" y="6481763"/>
            <a:ext cx="320675" cy="306387"/>
          </a:xfrm>
          <a:prstGeom prst="rect">
            <a:avLst/>
          </a:prstGeom>
          <a:noFill/>
          <a:ln w="12700">
            <a:noFill/>
            <a:miter lim="800000"/>
            <a:headEnd/>
            <a:tailEnd/>
          </a:ln>
          <a:effectLst/>
        </p:spPr>
        <p:txBody>
          <a:bodyPr anchor="ctr">
            <a:spAutoFit/>
          </a:bodyPr>
          <a:lstStyle/>
          <a:p>
            <a:pPr algn="ctr"/>
            <a:r>
              <a:rPr lang="en-US" sz="1400">
                <a:effectLst>
                  <a:outerShdw blurRad="38100" dist="38100" dir="2700000" algn="tl">
                    <a:srgbClr val="000000"/>
                  </a:outerShdw>
                </a:effectLst>
                <a:latin typeface="Win Innwa" charset="0"/>
              </a:rPr>
              <a:t>  </a:t>
            </a:r>
          </a:p>
        </p:txBody>
      </p:sp>
      <p:sp>
        <p:nvSpPr>
          <p:cNvPr id="559133" name="Rectangle 29"/>
          <p:cNvSpPr>
            <a:spLocks noChangeArrowheads="1"/>
          </p:cNvSpPr>
          <p:nvPr/>
        </p:nvSpPr>
        <p:spPr bwMode="auto">
          <a:xfrm>
            <a:off x="8064500" y="6513513"/>
            <a:ext cx="322263" cy="246062"/>
          </a:xfrm>
          <a:prstGeom prst="rect">
            <a:avLst/>
          </a:prstGeom>
          <a:noFill/>
          <a:ln w="12700">
            <a:noFill/>
            <a:miter lim="800000"/>
            <a:headEnd/>
            <a:tailEnd/>
          </a:ln>
          <a:effectLst/>
        </p:spPr>
        <p:txBody>
          <a:bodyPr anchor="ctr">
            <a:spAutoFit/>
          </a:bodyPr>
          <a:lstStyle/>
          <a:p>
            <a:pPr algn="ctr"/>
            <a:r>
              <a:rPr lang="en-US" sz="1000">
                <a:effectLst>
                  <a:outerShdw blurRad="38100" dist="38100" dir="2700000" algn="tl">
                    <a:srgbClr val="000000"/>
                  </a:outerShdw>
                </a:effectLst>
                <a:latin typeface="Win Innwa" charset="0"/>
              </a:rPr>
              <a:t>39</a:t>
            </a:r>
          </a:p>
        </p:txBody>
      </p:sp>
      <p:sp>
        <p:nvSpPr>
          <p:cNvPr id="52234" name="Text Box 31"/>
          <p:cNvSpPr txBox="1">
            <a:spLocks noChangeArrowheads="1"/>
          </p:cNvSpPr>
          <p:nvPr/>
        </p:nvSpPr>
        <p:spPr bwMode="auto">
          <a:xfrm>
            <a:off x="8707438" y="6403975"/>
            <a:ext cx="2936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2</a:t>
            </a:r>
          </a:p>
        </p:txBody>
      </p:sp>
      <p:sp>
        <p:nvSpPr>
          <p:cNvPr id="52235" name="Text Box 33"/>
          <p:cNvSpPr txBox="1">
            <a:spLocks noChangeArrowheads="1"/>
          </p:cNvSpPr>
          <p:nvPr/>
        </p:nvSpPr>
        <p:spPr bwMode="auto">
          <a:xfrm>
            <a:off x="438150" y="6545263"/>
            <a:ext cx="49847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59138" name="Rectangle 34"/>
          <p:cNvSpPr>
            <a:spLocks noChangeArrowheads="1"/>
          </p:cNvSpPr>
          <p:nvPr/>
        </p:nvSpPr>
        <p:spPr bwMode="auto">
          <a:xfrm>
            <a:off x="7508875" y="6515100"/>
            <a:ext cx="547688" cy="246063"/>
          </a:xfrm>
          <a:prstGeom prst="rect">
            <a:avLst/>
          </a:prstGeom>
          <a:noFill/>
          <a:ln w="12700">
            <a:noFill/>
            <a:miter lim="800000"/>
            <a:headEnd/>
            <a:tailEnd/>
          </a:ln>
          <a:effectLst/>
        </p:spPr>
        <p:txBody>
          <a:bodyPr anchor="ctr">
            <a:spAutoFit/>
          </a:bodyPr>
          <a:lstStyle/>
          <a:p>
            <a:pPr algn="ctr"/>
            <a:r>
              <a:rPr lang="en-US" sz="1000">
                <a:effectLst>
                  <a:outerShdw blurRad="38100" dist="38100" dir="2700000" algn="tl">
                    <a:srgbClr val="000000"/>
                  </a:outerShdw>
                </a:effectLst>
                <a:latin typeface="Win Innwa" charset="0"/>
              </a:rPr>
              <a:t>8.0.05B.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dissolve">
                                      <p:cBhvr>
                                        <p:cTn id="13" dur="5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9887"/>
          </a:xfrm>
          <a:prstGeom prst="rect">
            <a:avLst/>
          </a:prstGeom>
          <a:noFill/>
          <a:ln w="9525">
            <a:noFill/>
            <a:miter lim="800000"/>
            <a:headEnd/>
            <a:tailEnd/>
          </a:ln>
          <a:effectLst>
            <a:outerShdw dist="28398" dir="1593903" algn="ctr" rotWithShape="0">
              <a:srgbClr val="000109"/>
            </a:outerShdw>
          </a:effectLst>
        </p:spPr>
        <p:txBody>
          <a:bodyPr>
            <a:spAutoFit/>
          </a:bodyPr>
          <a:lstStyle/>
          <a:p>
            <a:pPr>
              <a:spcBef>
                <a:spcPct val="50000"/>
              </a:spcBef>
              <a:defRPr/>
            </a:pPr>
            <a:endParaRPr lang="my-MM" sz="1800">
              <a:solidFill>
                <a:srgbClr val="FAF40C"/>
              </a:solidFill>
              <a:latin typeface="Win Innwa" pitchFamily="2" charset="0"/>
              <a:ea typeface="+mn-ea"/>
            </a:endParaRPr>
          </a:p>
        </p:txBody>
      </p:sp>
      <p:sp>
        <p:nvSpPr>
          <p:cNvPr id="585731" name="Text Box 3"/>
          <p:cNvSpPr txBox="1">
            <a:spLocks noChangeArrowheads="1"/>
          </p:cNvSpPr>
          <p:nvPr/>
        </p:nvSpPr>
        <p:spPr bwMode="auto">
          <a:xfrm>
            <a:off x="652463" y="265113"/>
            <a:ext cx="7780337" cy="396875"/>
          </a:xfrm>
          <a:prstGeom prst="rect">
            <a:avLst/>
          </a:prstGeom>
          <a:noFill/>
          <a:ln w="38100">
            <a:noFill/>
            <a:miter lim="800000"/>
            <a:headEnd/>
            <a:tailEnd/>
          </a:ln>
          <a:effectLst>
            <a:outerShdw dist="35921" dir="2700000" algn="ctr" rotWithShape="0">
              <a:srgbClr val="000109"/>
            </a:outerShdw>
          </a:effectLst>
        </p:spPr>
        <p:txBody>
          <a:bodyPr>
            <a:spAutoFit/>
          </a:bodyPr>
          <a:lstStyle/>
          <a:p>
            <a:pPr algn="ctr">
              <a:spcBef>
                <a:spcPct val="50000"/>
              </a:spcBef>
              <a:defRPr/>
            </a:pPr>
            <a:endParaRPr lang="my-MM" sz="2000" i="1">
              <a:solidFill>
                <a:srgbClr val="FAF40C"/>
              </a:solidFill>
              <a:latin typeface="Win Innwa" pitchFamily="2" charset="0"/>
              <a:ea typeface="+mn-ea"/>
            </a:endParaRPr>
          </a:p>
        </p:txBody>
      </p:sp>
      <p:sp>
        <p:nvSpPr>
          <p:cNvPr id="585733" name="Text Box 5"/>
          <p:cNvSpPr txBox="1">
            <a:spLocks noChangeArrowheads="1"/>
          </p:cNvSpPr>
          <p:nvPr/>
        </p:nvSpPr>
        <p:spPr bwMode="auto">
          <a:xfrm>
            <a:off x="0" y="1427163"/>
            <a:ext cx="8837613" cy="1836400"/>
          </a:xfrm>
          <a:prstGeom prst="rect">
            <a:avLst/>
          </a:prstGeom>
          <a:noFill/>
          <a:ln w="9525">
            <a:noFill/>
            <a:miter lim="800000"/>
            <a:headEnd/>
            <a:tailEnd/>
          </a:ln>
          <a:effectLst>
            <a:outerShdw dist="63500" dir="2212194"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4400" baseline="-25000" dirty="0">
              <a:solidFill>
                <a:srgbClr val="FAF40C"/>
              </a:solidFill>
              <a:latin typeface="WinInnwa" charset="0"/>
            </a:endParaRPr>
          </a:p>
          <a:p>
            <a:pPr algn="ctr">
              <a:spcBef>
                <a:spcPct val="50000"/>
              </a:spcBef>
            </a:pPr>
            <a:r>
              <a:rPr lang="my-MM" sz="3600" baseline="-25000" dirty="0">
                <a:solidFill>
                  <a:srgbClr val="FAF40C"/>
                </a:solidFill>
                <a:latin typeface="Pyidaungsu" panose="020B0502040204020203" pitchFamily="34" charset="0"/>
                <a:cs typeface="Pyidaungsu" panose="020B0502040204020203" pitchFamily="34" charset="0"/>
              </a:rPr>
              <a:t>ဓမ္မဟောင်းကျမ်းထဲတွင်          ခရစ်တော်၏မွေးဖွားခြင်းအသက်တာနှင့်  အသေခံတော်ခြင်းသည်မေရှိယကြွလာတော်မူခြင်းအား     ကိုးကားသော</a:t>
            </a:r>
            <a:r>
              <a:rPr lang="en-US" sz="3600" baseline="-25000" dirty="0">
                <a:solidFill>
                  <a:srgbClr val="FAF40C"/>
                </a:solidFill>
                <a:latin typeface="Pyidaungsu" panose="020B0502040204020203" pitchFamily="34" charset="0"/>
                <a:cs typeface="Pyidaungsu" panose="020B0502040204020203" pitchFamily="34" charset="0"/>
              </a:rPr>
              <a:t> </a:t>
            </a:r>
            <a:r>
              <a:rPr lang="my-MM" sz="3600" baseline="-25000" dirty="0">
                <a:solidFill>
                  <a:srgbClr val="FAF40C"/>
                </a:solidFill>
                <a:latin typeface="Pyidaungsu" panose="020B0502040204020203" pitchFamily="34" charset="0"/>
                <a:cs typeface="Pyidaungsu" panose="020B0502040204020203" pitchFamily="34" charset="0"/>
              </a:rPr>
              <a:t>ကျမ်းချက် ၃ဝဝ ကျော်ကိုပြည့်စုံစေခဲ့သည်။  ထို့အတူ - - -</a:t>
            </a:r>
            <a:endParaRPr lang="en-US" sz="4400" baseline="-25000" dirty="0">
              <a:solidFill>
                <a:srgbClr val="FAF40C"/>
              </a:solidFill>
              <a:latin typeface="WinInnwa" charset="0"/>
            </a:endParaRPr>
          </a:p>
        </p:txBody>
      </p:sp>
      <p:sp>
        <p:nvSpPr>
          <p:cNvPr id="585734" name="Text Box 6"/>
          <p:cNvSpPr txBox="1">
            <a:spLocks noChangeArrowheads="1"/>
          </p:cNvSpPr>
          <p:nvPr/>
        </p:nvSpPr>
        <p:spPr bwMode="auto">
          <a:xfrm>
            <a:off x="546100" y="5694640"/>
            <a:ext cx="4025900" cy="369332"/>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defRPr/>
            </a:pPr>
            <a:r>
              <a:rPr lang="en-US" sz="1800" dirty="0" err="1">
                <a:solidFill>
                  <a:srgbClr val="FFFF00"/>
                </a:solidFill>
                <a:latin typeface="Pyidaungsu" panose="020B0502040204020203" pitchFamily="34" charset="0"/>
                <a:ea typeface="+mn-ea"/>
                <a:cs typeface="Pyidaungsu" panose="020B0502040204020203" pitchFamily="34" charset="0"/>
              </a:rPr>
              <a:t>သင်ထောက်ကူ</a:t>
            </a:r>
            <a:r>
              <a:rPr lang="en-US" sz="1800" dirty="0">
                <a:solidFill>
                  <a:srgbClr val="FFFF00"/>
                </a:solidFill>
                <a:latin typeface="Pyidaungsu" panose="020B0502040204020203" pitchFamily="34" charset="0"/>
                <a:ea typeface="+mn-ea"/>
                <a:cs typeface="Pyidaungsu" panose="020B0502040204020203" pitchFamily="34" charset="0"/>
              </a:rPr>
              <a:t> </a:t>
            </a:r>
            <a:r>
              <a:rPr lang="en-US" sz="1800" dirty="0" err="1">
                <a:solidFill>
                  <a:srgbClr val="FFFF00"/>
                </a:solidFill>
                <a:latin typeface="Pyidaungsu" panose="020B0502040204020203" pitchFamily="34" charset="0"/>
                <a:ea typeface="+mn-ea"/>
                <a:cs typeface="Pyidaungsu" panose="020B0502040204020203" pitchFamily="34" charset="0"/>
              </a:rPr>
              <a:t>အမှတ</a:t>
            </a:r>
            <a:r>
              <a:rPr lang="en-US" sz="1800" dirty="0">
                <a:solidFill>
                  <a:srgbClr val="FFFF00"/>
                </a:solidFill>
                <a:latin typeface="Pyidaungsu" panose="020B0502040204020203" pitchFamily="34" charset="0"/>
                <a:ea typeface="+mn-ea"/>
                <a:cs typeface="Pyidaungsu" panose="020B0502040204020203" pitchFamily="34" charset="0"/>
              </a:rPr>
              <a:t>်-၁၇</a:t>
            </a:r>
          </a:p>
        </p:txBody>
      </p:sp>
      <p:sp>
        <p:nvSpPr>
          <p:cNvPr id="53254" name="Text Box 7"/>
          <p:cNvSpPr txBox="1">
            <a:spLocks noChangeArrowheads="1"/>
          </p:cNvSpPr>
          <p:nvPr/>
        </p:nvSpPr>
        <p:spPr bwMode="auto">
          <a:xfrm>
            <a:off x="542925" y="6526213"/>
            <a:ext cx="2238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85736" name="Rectangle 8"/>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85737" name="Text Box 9"/>
          <p:cNvSpPr txBox="1">
            <a:spLocks noChangeArrowheads="1"/>
          </p:cNvSpPr>
          <p:nvPr/>
        </p:nvSpPr>
        <p:spPr bwMode="auto">
          <a:xfrm>
            <a:off x="619125" y="6315075"/>
            <a:ext cx="8274050" cy="214313"/>
          </a:xfrm>
          <a:prstGeom prst="rect">
            <a:avLst/>
          </a:prstGeom>
          <a:noFill/>
          <a:ln w="9525">
            <a:noFill/>
            <a:miter lim="800000"/>
            <a:headEnd/>
            <a:tailEnd/>
          </a:ln>
          <a:effectLst>
            <a:outerShdw dist="28398" dir="1593903" algn="ctr" rotWithShape="0">
              <a:srgbClr val="000109"/>
            </a:outerShdw>
          </a:effectLst>
        </p:spPr>
        <p:txBody>
          <a:bodyPr>
            <a:spAutoFit/>
          </a:bodyPr>
          <a:lstStyle/>
          <a:p>
            <a:pPr>
              <a:lnSpc>
                <a:spcPct val="80000"/>
              </a:lnSpc>
              <a:spcBef>
                <a:spcPct val="50000"/>
              </a:spcBef>
              <a:defRPr/>
            </a:pPr>
            <a:r>
              <a:rPr lang="en-US" sz="1400" baseline="-25000" dirty="0">
                <a:solidFill>
                  <a:srgbClr val="FAF40C"/>
                </a:solidFill>
                <a:latin typeface="Pyidaungsu" panose="020B0502040204020203" pitchFamily="34" charset="0"/>
                <a:ea typeface="+mn-ea"/>
                <a:cs typeface="Pyidaungsu" panose="020B0502040204020203" pitchFamily="34" charset="0"/>
              </a:rPr>
              <a:t>*Source:  Josh MacDowell, </a:t>
            </a:r>
            <a:r>
              <a:rPr lang="en-US" sz="1400" i="1" baseline="-25000" dirty="0">
                <a:solidFill>
                  <a:srgbClr val="FAF40C"/>
                </a:solidFill>
                <a:latin typeface="Pyidaungsu" panose="020B0502040204020203" pitchFamily="34" charset="0"/>
                <a:ea typeface="+mn-ea"/>
                <a:cs typeface="Pyidaungsu" panose="020B0502040204020203" pitchFamily="34" charset="0"/>
              </a:rPr>
              <a:t>Evidence That Demands A Verdict, </a:t>
            </a:r>
            <a:r>
              <a:rPr lang="en-US" sz="1400" baseline="-25000" dirty="0">
                <a:solidFill>
                  <a:srgbClr val="FAF40C"/>
                </a:solidFill>
                <a:latin typeface="Pyidaungsu" panose="020B0502040204020203" pitchFamily="34" charset="0"/>
                <a:ea typeface="+mn-ea"/>
                <a:cs typeface="Pyidaungsu" panose="020B0502040204020203" pitchFamily="34" charset="0"/>
              </a:rPr>
              <a:t>1972, page 175;</a:t>
            </a:r>
            <a:r>
              <a:rPr lang="en-US" sz="1400" i="1" baseline="-25000" dirty="0">
                <a:solidFill>
                  <a:srgbClr val="FAF40C"/>
                </a:solidFill>
                <a:latin typeface="Pyidaungsu" panose="020B0502040204020203" pitchFamily="34" charset="0"/>
                <a:ea typeface="+mn-ea"/>
                <a:cs typeface="Pyidaungsu" panose="020B0502040204020203" pitchFamily="34" charset="0"/>
              </a:rPr>
              <a:t>       </a:t>
            </a:r>
            <a:r>
              <a:rPr lang="en-US" sz="1400" baseline="-25000" dirty="0">
                <a:solidFill>
                  <a:srgbClr val="FAF40C"/>
                </a:solidFill>
                <a:latin typeface="Pyidaungsu" panose="020B0502040204020203" pitchFamily="34" charset="0"/>
                <a:ea typeface="+mn-ea"/>
                <a:cs typeface="Pyidaungsu" panose="020B0502040204020203" pitchFamily="34" charset="0"/>
              </a:rPr>
              <a:t>Peter Stoner,</a:t>
            </a:r>
            <a:r>
              <a:rPr lang="en-US" sz="1400" i="1" baseline="-25000" dirty="0">
                <a:solidFill>
                  <a:srgbClr val="FAF40C"/>
                </a:solidFill>
                <a:latin typeface="Pyidaungsu" panose="020B0502040204020203" pitchFamily="34" charset="0"/>
                <a:ea typeface="+mn-ea"/>
                <a:cs typeface="Pyidaungsu" panose="020B0502040204020203" pitchFamily="34" charset="0"/>
              </a:rPr>
              <a:t> Science Speaks, </a:t>
            </a:r>
            <a:r>
              <a:rPr lang="en-US" sz="1400" baseline="-25000" dirty="0">
                <a:solidFill>
                  <a:srgbClr val="FAF40C"/>
                </a:solidFill>
                <a:latin typeface="Pyidaungsu" panose="020B0502040204020203" pitchFamily="34" charset="0"/>
                <a:ea typeface="+mn-ea"/>
                <a:cs typeface="Pyidaungsu" panose="020B0502040204020203" pitchFamily="34" charset="0"/>
              </a:rPr>
              <a:t>Moody Press, 1963.</a:t>
            </a:r>
          </a:p>
        </p:txBody>
      </p:sp>
      <p:sp>
        <p:nvSpPr>
          <p:cNvPr id="585738" name="Rectangle 10"/>
          <p:cNvSpPr>
            <a:spLocks noChangeArrowheads="1"/>
          </p:cNvSpPr>
          <p:nvPr/>
        </p:nvSpPr>
        <p:spPr bwMode="auto">
          <a:xfrm>
            <a:off x="8091488"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40</a:t>
            </a:r>
          </a:p>
        </p:txBody>
      </p:sp>
      <p:sp>
        <p:nvSpPr>
          <p:cNvPr id="53258" name="Text Box 11"/>
          <p:cNvSpPr txBox="1">
            <a:spLocks noChangeArrowheads="1"/>
          </p:cNvSpPr>
          <p:nvPr/>
        </p:nvSpPr>
        <p:spPr bwMode="auto">
          <a:xfrm>
            <a:off x="8801100" y="640397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1800">
              <a:solidFill>
                <a:srgbClr val="FFFFFF"/>
              </a:solidFill>
              <a:latin typeface="Win Innwa" charset="0"/>
            </a:endParaRPr>
          </a:p>
        </p:txBody>
      </p:sp>
      <p:sp>
        <p:nvSpPr>
          <p:cNvPr id="53259" name="Rectangle 13"/>
          <p:cNvSpPr>
            <a:spLocks noChangeArrowheads="1"/>
          </p:cNvSpPr>
          <p:nvPr/>
        </p:nvSpPr>
        <p:spPr bwMode="auto">
          <a:xfrm>
            <a:off x="123825" y="266700"/>
            <a:ext cx="84385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my-MM" sz="1800" i="1" dirty="0">
                <a:solidFill>
                  <a:srgbClr val="FAF40C"/>
                </a:solidFill>
                <a:latin typeface="Pyidaungsu" panose="020B0502040204020203" pitchFamily="34" charset="0"/>
                <a:cs typeface="Pyidaungsu" panose="020B0502040204020203" pitchFamily="34" charset="0"/>
              </a:rPr>
              <a:t>ခရစ်တော်၏မွေးဖွားခြင်းနှင့်အသက်တာကို မယုံနိုင်ဖွယ်ရာဖြစ်ရပ်ဟု သင်စဉ်းစားဖူးပါသလား၊</a:t>
            </a:r>
            <a:endParaRPr lang="en-US" sz="1800" i="1" dirty="0">
              <a:solidFill>
                <a:srgbClr val="FAF40C"/>
              </a:solidFill>
              <a:latin typeface="Pyidaungsu" panose="020B0502040204020203" pitchFamily="34" charset="0"/>
              <a:cs typeface="Pyidaungsu" panose="020B0502040204020203" pitchFamily="34" charset="0"/>
            </a:endParaRPr>
          </a:p>
        </p:txBody>
      </p:sp>
      <p:sp>
        <p:nvSpPr>
          <p:cNvPr id="53260" name="Rectangle 14"/>
          <p:cNvSpPr>
            <a:spLocks noChangeArrowheads="1"/>
          </p:cNvSpPr>
          <p:nvPr/>
        </p:nvSpPr>
        <p:spPr bwMode="auto">
          <a:xfrm>
            <a:off x="2790825" y="1552575"/>
            <a:ext cx="38154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my-MM" sz="2000" i="1" dirty="0">
                <a:solidFill>
                  <a:srgbClr val="FAF40C"/>
                </a:solidFill>
                <a:latin typeface="Pyidaungsu" panose="020B0502040204020203" pitchFamily="34" charset="0"/>
                <a:cs typeface="Pyidaungsu" panose="020B0502040204020203" pitchFamily="34" charset="0"/>
              </a:rPr>
              <a:t>မယုံနိုင်ဖွယ်ရာ မွေးဖွားခြင်းဖြစ်တယ်၊</a:t>
            </a:r>
            <a:endParaRPr lang="en-US" sz="2000" i="1" dirty="0">
              <a:solidFill>
                <a:srgbClr val="FAF40C"/>
              </a:solidFill>
              <a:latin typeface="Pyidaungsu" panose="020B0502040204020203" pitchFamily="34" charset="0"/>
              <a:cs typeface="Pyidaungsu" panose="020B0502040204020203"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5733"/>
                                        </p:tgtEl>
                                        <p:attrNameLst>
                                          <p:attrName>style.visibility</p:attrName>
                                        </p:attrNameLst>
                                      </p:cBhvr>
                                      <p:to>
                                        <p:strVal val="visible"/>
                                      </p:to>
                                    </p:set>
                                    <p:animEffect transition="in" filter="dissolve">
                                      <p:cBhvr>
                                        <p:cTn id="7"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39" name="Rectangle 3"/>
          <p:cNvSpPr>
            <a:spLocks noChangeArrowheads="1"/>
          </p:cNvSpPr>
          <p:nvPr/>
        </p:nvSpPr>
        <p:spPr bwMode="auto">
          <a:xfrm>
            <a:off x="2551113" y="1290638"/>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4340" name="Rectangle 4"/>
          <p:cNvSpPr>
            <a:spLocks noChangeArrowheads="1"/>
          </p:cNvSpPr>
          <p:nvPr/>
        </p:nvSpPr>
        <p:spPr bwMode="auto">
          <a:xfrm>
            <a:off x="28432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4341" name="Rectangle 5"/>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4342" name="Rectangle 6"/>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578567" name="Rectangle 7"/>
          <p:cNvSpPr>
            <a:spLocks noChangeArrowheads="1"/>
          </p:cNvSpPr>
          <p:nvPr/>
        </p:nvSpPr>
        <p:spPr bwMode="auto">
          <a:xfrm>
            <a:off x="3454400" y="2794000"/>
            <a:ext cx="5930900" cy="2939779"/>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nSpc>
                <a:spcPct val="80000"/>
              </a:lnSpc>
              <a:spcBef>
                <a:spcPct val="50000"/>
              </a:spcBef>
            </a:pPr>
            <a:r>
              <a:rPr lang="ja-JP" altLang="en-US" sz="4800" dirty="0">
                <a:solidFill>
                  <a:schemeClr val="folHlink"/>
                </a:solidFill>
                <a:latin typeface="WwinBurmese" charset="0"/>
              </a:rPr>
              <a:t>“</a:t>
            </a:r>
            <a:r>
              <a:rPr lang="en-US" sz="4800" dirty="0">
                <a:solidFill>
                  <a:schemeClr val="folHlink"/>
                </a:solidFill>
                <a:latin typeface="WwinBurmese" charset="0"/>
              </a:rPr>
              <a:t>M-C-C</a:t>
            </a:r>
            <a:r>
              <a:rPr lang="ja-JP" altLang="en-US" sz="4800" dirty="0">
                <a:solidFill>
                  <a:schemeClr val="folHlink"/>
                </a:solidFill>
                <a:latin typeface="WwinBurmese" charset="0"/>
              </a:rPr>
              <a:t>”</a:t>
            </a:r>
            <a:endParaRPr lang="en-US" sz="4800" dirty="0">
              <a:solidFill>
                <a:schemeClr val="folHlink"/>
              </a:solidFill>
              <a:latin typeface="WwinBurmese" charset="0"/>
            </a:endParaRPr>
          </a:p>
          <a:p>
            <a:pPr>
              <a:lnSpc>
                <a:spcPct val="80000"/>
              </a:lnSpc>
              <a:spcBef>
                <a:spcPct val="50000"/>
              </a:spcBef>
            </a:pPr>
            <a:r>
              <a:rPr lang="en-US" sz="4400" dirty="0">
                <a:solidFill>
                  <a:schemeClr val="folHlink"/>
                </a:solidFill>
                <a:latin typeface="Win Innwa" charset="0"/>
              </a:rPr>
              <a:t>   </a:t>
            </a:r>
            <a:r>
              <a:rPr lang="my-MM" sz="2400" dirty="0">
                <a:solidFill>
                  <a:schemeClr val="folHlink"/>
                </a:solidFill>
                <a:latin typeface="Pyidaungsu" panose="020B0502040204020203" pitchFamily="34" charset="0"/>
                <a:cs typeface="Pyidaungsu" panose="020B0502040204020203" pitchFamily="34" charset="0"/>
              </a:rPr>
              <a:t>ကိုယ်ကျင့်တရား</a:t>
            </a:r>
          </a:p>
          <a:p>
            <a:pPr>
              <a:lnSpc>
                <a:spcPct val="80000"/>
              </a:lnSpc>
              <a:spcBef>
                <a:spcPct val="50000"/>
              </a:spcBef>
            </a:pPr>
            <a:r>
              <a:rPr lang="my-MM" sz="2400" dirty="0">
                <a:solidFill>
                  <a:schemeClr val="folHlink"/>
                </a:solidFill>
                <a:latin typeface="Pyidaungsu" panose="020B0502040204020203" pitchFamily="34" charset="0"/>
                <a:cs typeface="Pyidaungsu" panose="020B0502040204020203" pitchFamily="34" charset="0"/>
              </a:rPr>
              <a:t>    လူ့အသိုင်းအဝိုင်းနှင့်ဆိုင်သော ပညတ်တရား	</a:t>
            </a:r>
          </a:p>
          <a:p>
            <a:pPr>
              <a:lnSpc>
                <a:spcPct val="80000"/>
              </a:lnSpc>
              <a:spcBef>
                <a:spcPct val="50000"/>
              </a:spcBef>
            </a:pPr>
            <a:r>
              <a:rPr lang="my-MM" sz="2400" dirty="0">
                <a:solidFill>
                  <a:schemeClr val="folHlink"/>
                </a:solidFill>
                <a:latin typeface="Pyidaungsu" panose="020B0502040204020203" pitchFamily="34" charset="0"/>
                <a:cs typeface="Pyidaungsu" panose="020B0502040204020203" pitchFamily="34" charset="0"/>
              </a:rPr>
              <a:t>  ဝတ်ပြုပွဲလမ်းသဘင်နှင့်ဆိုင်သော ပညတ်တရား	</a:t>
            </a:r>
            <a:r>
              <a:rPr lang="en-US" sz="3200" dirty="0">
                <a:solidFill>
                  <a:schemeClr val="folHlink"/>
                </a:solidFill>
                <a:latin typeface="WinInnwa" charset="0"/>
              </a:rPr>
              <a:t>		</a:t>
            </a:r>
            <a:r>
              <a:rPr lang="en-US" sz="3200" dirty="0">
                <a:solidFill>
                  <a:schemeClr val="folHlink"/>
                </a:solidFill>
                <a:latin typeface="Metrix-1" charset="0"/>
              </a:rPr>
              <a:t>	</a:t>
            </a:r>
          </a:p>
        </p:txBody>
      </p:sp>
      <p:grpSp>
        <p:nvGrpSpPr>
          <p:cNvPr id="2" name="Group 8"/>
          <p:cNvGrpSpPr>
            <a:grpSpLocks/>
          </p:cNvGrpSpPr>
          <p:nvPr/>
        </p:nvGrpSpPr>
        <p:grpSpPr bwMode="auto">
          <a:xfrm>
            <a:off x="392114" y="1209675"/>
            <a:ext cx="3070226" cy="3914775"/>
            <a:chOff x="1903" y="546"/>
            <a:chExt cx="1934" cy="2466"/>
          </a:xfrm>
        </p:grpSpPr>
        <p:sp>
          <p:nvSpPr>
            <p:cNvPr id="578569" name="Rectangle 9"/>
            <p:cNvSpPr>
              <a:spLocks noChangeArrowheads="1"/>
            </p:cNvSpPr>
            <p:nvPr/>
          </p:nvSpPr>
          <p:spPr bwMode="auto">
            <a:xfrm>
              <a:off x="1972" y="844"/>
              <a:ext cx="1816" cy="2168"/>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61" name="Rectangle 10"/>
            <p:cNvSpPr>
              <a:spLocks noChangeArrowheads="1"/>
            </p:cNvSpPr>
            <p:nvPr/>
          </p:nvSpPr>
          <p:spPr bwMode="auto">
            <a:xfrm>
              <a:off x="1986" y="1911"/>
              <a:ext cx="1575"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dirty="0" err="1">
                  <a:solidFill>
                    <a:schemeClr val="bg2"/>
                  </a:solidFill>
                  <a:latin typeface="Pyidaungsu" panose="020B0502040204020203" pitchFamily="34" charset="0"/>
                  <a:cs typeface="Pyidaungsu" panose="020B0502040204020203" pitchFamily="34" charset="0"/>
                </a:rPr>
                <a:t>ခါဒက်ရှိ</a:t>
              </a:r>
              <a:r>
                <a:rPr lang="en-US" sz="2400" dirty="0">
                  <a:solidFill>
                    <a:schemeClr val="bg2"/>
                  </a:solidFill>
                  <a:latin typeface="Pyidaungsu" panose="020B0502040204020203" pitchFamily="34" charset="0"/>
                  <a:cs typeface="Pyidaungsu" panose="020B0502040204020203" pitchFamily="34" charset="0"/>
                </a:rPr>
                <a:t> </a:t>
              </a:r>
              <a:r>
                <a:rPr lang="en-US" sz="2400" dirty="0" err="1">
                  <a:solidFill>
                    <a:schemeClr val="bg2"/>
                  </a:solidFill>
                  <a:latin typeface="Pyidaungsu" panose="020B0502040204020203" pitchFamily="34" charset="0"/>
                  <a:cs typeface="Pyidaungsu" panose="020B0502040204020203" pitchFamily="34" charset="0"/>
                </a:rPr>
                <a:t>ဘာနီးယား</a:t>
              </a:r>
              <a:endParaRPr lang="en-US" sz="2400" dirty="0">
                <a:solidFill>
                  <a:schemeClr val="bg2"/>
                </a:solidFill>
                <a:latin typeface="Pyidaungsu" panose="020B0502040204020203" pitchFamily="34" charset="0"/>
                <a:cs typeface="Pyidaungsu" panose="020B0502040204020203" pitchFamily="34" charset="0"/>
              </a:endParaRPr>
            </a:p>
          </p:txBody>
        </p:sp>
        <p:sp>
          <p:nvSpPr>
            <p:cNvPr id="578571" name="AutoShape 11"/>
            <p:cNvSpPr>
              <a:spLocks noChangeArrowheads="1"/>
            </p:cNvSpPr>
            <p:nvPr/>
          </p:nvSpPr>
          <p:spPr bwMode="auto">
            <a:xfrm>
              <a:off x="1972" y="612"/>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2" name="Rectangle 12"/>
            <p:cNvSpPr>
              <a:spLocks noChangeArrowheads="1"/>
            </p:cNvSpPr>
            <p:nvPr/>
          </p:nvSpPr>
          <p:spPr bwMode="auto">
            <a:xfrm>
              <a:off x="1972" y="852"/>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64" name="Rectangle 13"/>
            <p:cNvSpPr>
              <a:spLocks noChangeArrowheads="1"/>
            </p:cNvSpPr>
            <p:nvPr/>
          </p:nvSpPr>
          <p:spPr bwMode="auto">
            <a:xfrm>
              <a:off x="1903" y="546"/>
              <a:ext cx="781"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WinInnwa" charset="0"/>
                </a:rPr>
                <a:t>   </a:t>
              </a:r>
              <a:r>
                <a:rPr lang="en-US" sz="2000" dirty="0" err="1">
                  <a:solidFill>
                    <a:schemeClr val="accent2"/>
                  </a:solidFill>
                  <a:latin typeface="Pyidaungsu" panose="020B0502040204020203" pitchFamily="34" charset="0"/>
                  <a:cs typeface="Pyidaungsu" panose="020B0502040204020203" pitchFamily="34" charset="0"/>
                </a:rPr>
                <a:t>မောရှေ</a:t>
              </a:r>
              <a:endParaRPr lang="en-US" sz="2000" dirty="0">
                <a:solidFill>
                  <a:schemeClr val="accent2"/>
                </a:solidFill>
                <a:latin typeface="Pyidaungsu" panose="020B0502040204020203" pitchFamily="34" charset="0"/>
                <a:cs typeface="Pyidaungsu" panose="020B0502040204020203" pitchFamily="34" charset="0"/>
              </a:endParaRPr>
            </a:p>
          </p:txBody>
        </p:sp>
        <p:sp>
          <p:nvSpPr>
            <p:cNvPr id="578574" name="Line 14"/>
            <p:cNvSpPr>
              <a:spLocks noChangeShapeType="1"/>
            </p:cNvSpPr>
            <p:nvPr/>
          </p:nvSpPr>
          <p:spPr bwMode="auto">
            <a:xfrm>
              <a:off x="2104" y="1568"/>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5" name="Line 15"/>
            <p:cNvSpPr>
              <a:spLocks noChangeShapeType="1"/>
            </p:cNvSpPr>
            <p:nvPr/>
          </p:nvSpPr>
          <p:spPr bwMode="auto">
            <a:xfrm>
              <a:off x="2104" y="1856"/>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6" name="Line 16"/>
            <p:cNvSpPr>
              <a:spLocks noChangeShapeType="1"/>
            </p:cNvSpPr>
            <p:nvPr/>
          </p:nvSpPr>
          <p:spPr bwMode="auto">
            <a:xfrm>
              <a:off x="2108" y="2144"/>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7" name="Line 17"/>
            <p:cNvSpPr>
              <a:spLocks noChangeShapeType="1"/>
            </p:cNvSpPr>
            <p:nvPr/>
          </p:nvSpPr>
          <p:spPr bwMode="auto">
            <a:xfrm>
              <a:off x="2104" y="1280"/>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8" name="Line 18"/>
            <p:cNvSpPr>
              <a:spLocks noChangeShapeType="1"/>
            </p:cNvSpPr>
            <p:nvPr/>
          </p:nvSpPr>
          <p:spPr bwMode="auto">
            <a:xfrm>
              <a:off x="2104" y="2720"/>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9" name="Line 19"/>
            <p:cNvSpPr>
              <a:spLocks noChangeShapeType="1"/>
            </p:cNvSpPr>
            <p:nvPr/>
          </p:nvSpPr>
          <p:spPr bwMode="auto">
            <a:xfrm>
              <a:off x="2104" y="2432"/>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71" name="Rectangle 20"/>
            <p:cNvSpPr>
              <a:spLocks noChangeArrowheads="1"/>
            </p:cNvSpPr>
            <p:nvPr/>
          </p:nvSpPr>
          <p:spPr bwMode="auto">
            <a:xfrm>
              <a:off x="2287" y="1018"/>
              <a:ext cx="1443"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dirty="0" err="1">
                  <a:solidFill>
                    <a:schemeClr val="bg2"/>
                  </a:solidFill>
                  <a:latin typeface="Pyidaungsu" panose="020B0502040204020203" pitchFamily="34" charset="0"/>
                  <a:cs typeface="Pyidaungsu" panose="020B0502040204020203" pitchFamily="34" charset="0"/>
                </a:rPr>
                <a:t>ထွက်မြောက်ရာကျမ်း</a:t>
              </a:r>
              <a:endParaRPr lang="en-US" sz="2000" dirty="0">
                <a:solidFill>
                  <a:schemeClr val="bg2"/>
                </a:solidFill>
                <a:latin typeface="Pyidaungsu" panose="020B0502040204020203" pitchFamily="34" charset="0"/>
                <a:cs typeface="Pyidaungsu" panose="020B0502040204020203" pitchFamily="34" charset="0"/>
              </a:endParaRPr>
            </a:p>
          </p:txBody>
        </p:sp>
        <p:sp>
          <p:nvSpPr>
            <p:cNvPr id="14372" name="Rectangle 21"/>
            <p:cNvSpPr>
              <a:spLocks noChangeArrowheads="1"/>
            </p:cNvSpPr>
            <p:nvPr/>
          </p:nvSpPr>
          <p:spPr bwMode="auto">
            <a:xfrm>
              <a:off x="2455" y="1306"/>
              <a:ext cx="891"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dirty="0" err="1">
                  <a:solidFill>
                    <a:schemeClr val="bg2"/>
                  </a:solidFill>
                  <a:latin typeface="Pyidaungsu" panose="020B0502040204020203" pitchFamily="34" charset="0"/>
                  <a:cs typeface="Pyidaungsu" panose="020B0502040204020203" pitchFamily="34" charset="0"/>
                </a:rPr>
                <a:t>သိနာတောင</a:t>
              </a:r>
              <a:r>
                <a:rPr lang="en-US" sz="2000" dirty="0">
                  <a:solidFill>
                    <a:schemeClr val="bg2"/>
                  </a:solidFill>
                  <a:latin typeface="Pyidaungsu" panose="020B0502040204020203" pitchFamily="34" charset="0"/>
                  <a:cs typeface="Pyidaungsu" panose="020B0502040204020203" pitchFamily="34" charset="0"/>
                </a:rPr>
                <a:t>်</a:t>
              </a:r>
            </a:p>
          </p:txBody>
        </p:sp>
        <p:sp>
          <p:nvSpPr>
            <p:cNvPr id="14373" name="Rectangle 22"/>
            <p:cNvSpPr>
              <a:spLocks noChangeArrowheads="1"/>
            </p:cNvSpPr>
            <p:nvPr/>
          </p:nvSpPr>
          <p:spPr bwMode="auto">
            <a:xfrm>
              <a:off x="2319" y="1594"/>
              <a:ext cx="76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WwinBurmese" charset="0"/>
                </a:rPr>
                <a:t>M - C - C </a:t>
              </a:r>
            </a:p>
          </p:txBody>
        </p:sp>
        <p:sp>
          <p:nvSpPr>
            <p:cNvPr id="14374" name="Rectangle 23"/>
            <p:cNvSpPr>
              <a:spLocks noChangeArrowheads="1"/>
            </p:cNvSpPr>
            <p:nvPr/>
          </p:nvSpPr>
          <p:spPr bwMode="auto">
            <a:xfrm>
              <a:off x="2655" y="2170"/>
              <a:ext cx="394"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Pyidaungsu" panose="020B0502040204020203" pitchFamily="34" charset="0"/>
                  <a:cs typeface="Pyidaungsu" panose="020B0502040204020203" pitchFamily="34" charset="0"/>
                </a:rPr>
                <a:t>၄၀</a:t>
              </a:r>
            </a:p>
          </p:txBody>
        </p:sp>
        <p:sp>
          <p:nvSpPr>
            <p:cNvPr id="14375" name="Rectangle 24"/>
            <p:cNvSpPr>
              <a:spLocks noChangeArrowheads="1"/>
            </p:cNvSpPr>
            <p:nvPr/>
          </p:nvSpPr>
          <p:spPr bwMode="auto">
            <a:xfrm>
              <a:off x="2143" y="2458"/>
              <a:ext cx="1694"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dirty="0" err="1">
                  <a:solidFill>
                    <a:schemeClr val="bg2"/>
                  </a:solidFill>
                  <a:latin typeface="Pyidaungsu" panose="020B0502040204020203" pitchFamily="34" charset="0"/>
                  <a:cs typeface="Pyidaungsu" panose="020B0502040204020203" pitchFamily="34" charset="0"/>
                </a:rPr>
                <a:t>တရားဟောချက</a:t>
              </a:r>
              <a:r>
                <a:rPr lang="en-US" sz="2400" dirty="0">
                  <a:solidFill>
                    <a:schemeClr val="bg2"/>
                  </a:solidFill>
                  <a:latin typeface="Pyidaungsu" panose="020B0502040204020203" pitchFamily="34" charset="0"/>
                  <a:cs typeface="Pyidaungsu" panose="020B0502040204020203" pitchFamily="34" charset="0"/>
                </a:rPr>
                <a:t>် ၅ </a:t>
              </a:r>
              <a:r>
                <a:rPr lang="en-US" sz="2400" dirty="0" err="1">
                  <a:solidFill>
                    <a:schemeClr val="bg2"/>
                  </a:solidFill>
                  <a:latin typeface="Pyidaungsu" panose="020B0502040204020203" pitchFamily="34" charset="0"/>
                  <a:cs typeface="Pyidaungsu" panose="020B0502040204020203" pitchFamily="34" charset="0"/>
                </a:rPr>
                <a:t>ခု</a:t>
              </a:r>
              <a:endParaRPr lang="en-US" sz="2400" dirty="0">
                <a:solidFill>
                  <a:schemeClr val="bg2"/>
                </a:solidFill>
                <a:latin typeface="Pyidaungsu" panose="020B0502040204020203" pitchFamily="34" charset="0"/>
                <a:cs typeface="Pyidaungsu" panose="020B0502040204020203" pitchFamily="34" charset="0"/>
              </a:endParaRPr>
            </a:p>
          </p:txBody>
        </p:sp>
      </p:grpSp>
      <p:sp>
        <p:nvSpPr>
          <p:cNvPr id="578585" name="AutoShape 25"/>
          <p:cNvSpPr>
            <a:spLocks noChangeArrowheads="1"/>
          </p:cNvSpPr>
          <p:nvPr/>
        </p:nvSpPr>
        <p:spPr bwMode="auto">
          <a:xfrm>
            <a:off x="541338" y="2787650"/>
            <a:ext cx="6037262" cy="584200"/>
          </a:xfrm>
          <a:prstGeom prst="roundRect">
            <a:avLst>
              <a:gd name="adj" fmla="val 16667"/>
            </a:avLst>
          </a:prstGeom>
          <a:noFill/>
          <a:ln w="5715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grpSp>
        <p:nvGrpSpPr>
          <p:cNvPr id="14346" name="Group 26"/>
          <p:cNvGrpSpPr>
            <a:grpSpLocks/>
          </p:cNvGrpSpPr>
          <p:nvPr/>
        </p:nvGrpSpPr>
        <p:grpSpPr bwMode="auto">
          <a:xfrm>
            <a:off x="7127875" y="304800"/>
            <a:ext cx="1470025" cy="1638300"/>
            <a:chOff x="4490" y="192"/>
            <a:chExt cx="926"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58" name="Rectangle 33"/>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4359" name="Rectangle 34"/>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4347" name="Text Box 36"/>
          <p:cNvSpPr txBox="1">
            <a:spLocks noChangeArrowheads="1"/>
          </p:cNvSpPr>
          <p:nvPr/>
        </p:nvSpPr>
        <p:spPr bwMode="auto">
          <a:xfrm>
            <a:off x="592138" y="658336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578601" name="Rectangle 41"/>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02</a:t>
            </a:r>
          </a:p>
        </p:txBody>
      </p:sp>
      <p:sp>
        <p:nvSpPr>
          <p:cNvPr id="578603" name="AutoShape 43"/>
          <p:cNvSpPr>
            <a:spLocks noChangeArrowheads="1"/>
          </p:cNvSpPr>
          <p:nvPr/>
        </p:nvSpPr>
        <p:spPr bwMode="auto">
          <a:xfrm>
            <a:off x="3384550" y="3625850"/>
            <a:ext cx="5759450" cy="2201863"/>
          </a:xfrm>
          <a:prstGeom prst="roundRect">
            <a:avLst>
              <a:gd name="adj" fmla="val 16667"/>
            </a:avLst>
          </a:prstGeom>
          <a:noFill/>
          <a:ln w="5715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51" name="Text Box 44"/>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578567"/>
                                        </p:tgtEl>
                                        <p:attrNameLst>
                                          <p:attrName>style.visibility</p:attrName>
                                        </p:attrNameLst>
                                      </p:cBhvr>
                                      <p:to>
                                        <p:strVal val="visible"/>
                                      </p:to>
                                    </p:set>
                                    <p:animEffect transition="in" filter="dissolve">
                                      <p:cBhvr>
                                        <p:cTn id="14" dur="500"/>
                                        <p:tgtEl>
                                          <p:spTgt spid="57856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78585"/>
                                        </p:tgtEl>
                                        <p:attrNameLst>
                                          <p:attrName>style.visibility</p:attrName>
                                        </p:attrNameLst>
                                      </p:cBhvr>
                                      <p:to>
                                        <p:strVal val="visible"/>
                                      </p:to>
                                    </p:set>
                                    <p:animEffect transition="in" filter="dissolve">
                                      <p:cBhvr>
                                        <p:cTn id="19" dur="500"/>
                                        <p:tgtEl>
                                          <p:spTgt spid="578585"/>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578603"/>
                                        </p:tgtEl>
                                        <p:attrNameLst>
                                          <p:attrName>style.visibility</p:attrName>
                                        </p:attrNameLst>
                                      </p:cBhvr>
                                      <p:to>
                                        <p:strVal val="visible"/>
                                      </p:to>
                                    </p:set>
                                    <p:animEffect transition="in" filter="dissolve">
                                      <p:cBhvr>
                                        <p:cTn id="23" dur="500"/>
                                        <p:tgtEl>
                                          <p:spTgt spid="578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7" grpId="0" autoUpdateAnimBg="0"/>
      <p:bldP spid="578585" grpId="0" animBg="1"/>
      <p:bldP spid="57860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4" name="Text Box 4"/>
          <p:cNvSpPr txBox="1">
            <a:spLocks noChangeArrowheads="1"/>
          </p:cNvSpPr>
          <p:nvPr/>
        </p:nvSpPr>
        <p:spPr bwMode="auto">
          <a:xfrm>
            <a:off x="985838" y="392113"/>
            <a:ext cx="7137400" cy="284693"/>
          </a:xfrm>
          <a:prstGeom prst="rect">
            <a:avLst/>
          </a:prstGeom>
          <a:noFill/>
          <a:ln w="38100">
            <a:noFill/>
            <a:miter lim="800000"/>
            <a:headEnd/>
            <a:tailEnd/>
          </a:ln>
          <a:effectLst>
            <a:outerShdw dist="35921" dir="2700000" algn="ctr" rotWithShape="0">
              <a:srgbClr val="000109"/>
            </a:outerShdw>
          </a:effectLst>
        </p:spPr>
        <p:txBody>
          <a:bodyPr>
            <a:spAutoFit/>
          </a:bodyPr>
          <a:lstStyle/>
          <a:p>
            <a:pPr algn="ctr">
              <a:lnSpc>
                <a:spcPct val="50000"/>
              </a:lnSpc>
              <a:spcBef>
                <a:spcPct val="50000"/>
              </a:spcBef>
              <a:defRPr/>
            </a:pPr>
            <a:r>
              <a:rPr lang="en-US" sz="2000" i="1" dirty="0" err="1">
                <a:solidFill>
                  <a:srgbClr val="99CCFF"/>
                </a:solidFill>
                <a:latin typeface="Pyidaungsu" panose="020B0502040204020203" pitchFamily="34" charset="0"/>
                <a:cs typeface="Pyidaungsu" panose="020B0502040204020203" pitchFamily="34" charset="0"/>
              </a:rPr>
              <a:t>မတော်တဆမွေးဖွားခြင်းသာ</a:t>
            </a:r>
            <a:r>
              <a:rPr lang="en-US" sz="2000" i="1" dirty="0">
                <a:solidFill>
                  <a:srgbClr val="99CCFF"/>
                </a:solidFill>
                <a:latin typeface="Pyidaungsu" panose="020B0502040204020203" pitchFamily="34" charset="0"/>
                <a:cs typeface="Pyidaungsu" panose="020B0502040204020203" pitchFamily="34" charset="0"/>
              </a:rPr>
              <a:t> </a:t>
            </a:r>
            <a:r>
              <a:rPr lang="en-US" sz="2000" i="1" dirty="0" err="1">
                <a:solidFill>
                  <a:srgbClr val="99CCFF"/>
                </a:solidFill>
                <a:latin typeface="Pyidaungsu" panose="020B0502040204020203" pitchFamily="34" charset="0"/>
                <a:cs typeface="Pyidaungsu" panose="020B0502040204020203" pitchFamily="34" charset="0"/>
              </a:rPr>
              <a:t>ဖြစ်တယ</a:t>
            </a:r>
            <a:r>
              <a:rPr lang="en-US" sz="2000" i="1" dirty="0">
                <a:solidFill>
                  <a:srgbClr val="99CCFF"/>
                </a:solidFill>
                <a:latin typeface="Pyidaungsu" panose="020B0502040204020203" pitchFamily="34" charset="0"/>
                <a:cs typeface="Pyidaungsu" panose="020B0502040204020203" pitchFamily="34" charset="0"/>
              </a:rPr>
              <a:t>်</a:t>
            </a:r>
          </a:p>
        </p:txBody>
      </p:sp>
      <p:sp>
        <p:nvSpPr>
          <p:cNvPr id="568326" name="Text Box 6"/>
          <p:cNvSpPr txBox="1">
            <a:spLocks noChangeArrowheads="1"/>
          </p:cNvSpPr>
          <p:nvPr/>
        </p:nvSpPr>
        <p:spPr bwMode="auto">
          <a:xfrm>
            <a:off x="588963" y="863600"/>
            <a:ext cx="8061325" cy="1323439"/>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spcBef>
                <a:spcPct val="50000"/>
              </a:spcBef>
              <a:defRPr/>
            </a:pPr>
            <a:r>
              <a:rPr lang="my-MM" sz="4000" baseline="-25000" dirty="0">
                <a:solidFill>
                  <a:srgbClr val="FAF40C"/>
                </a:solidFill>
                <a:latin typeface="Pyidaungsu" panose="020B0502040204020203" pitchFamily="34" charset="0"/>
                <a:cs typeface="Pyidaungsu" panose="020B0502040204020203" pitchFamily="34" charset="0"/>
              </a:rPr>
              <a:t> ဟောချက် ၈ချက် တစ်ဦးတစ်ယောက်ရဲ့အသက်တာမှာပြီးပြည့်စုံဖို့အခွင့် အလမ်းဟာဘယ်လောက်လဲ</a:t>
            </a:r>
            <a:endParaRPr lang="en-US" sz="4800" baseline="-25000" dirty="0">
              <a:solidFill>
                <a:srgbClr val="FAF40C"/>
              </a:solidFill>
              <a:latin typeface="WinInnwa" pitchFamily="2" charset="0"/>
            </a:endParaRPr>
          </a:p>
        </p:txBody>
      </p:sp>
      <p:sp>
        <p:nvSpPr>
          <p:cNvPr id="568327" name="Text Box 7"/>
          <p:cNvSpPr txBox="1">
            <a:spLocks noChangeArrowheads="1"/>
          </p:cNvSpPr>
          <p:nvPr/>
        </p:nvSpPr>
        <p:spPr bwMode="auto">
          <a:xfrm>
            <a:off x="1554163" y="3644900"/>
            <a:ext cx="6227762" cy="1282700"/>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lnSpc>
                <a:spcPct val="60000"/>
              </a:lnSpc>
              <a:spcBef>
                <a:spcPct val="50000"/>
              </a:spcBef>
              <a:defRPr/>
            </a:pPr>
            <a:r>
              <a:rPr lang="en-US" sz="4000" i="1" baseline="-25000" dirty="0">
                <a:solidFill>
                  <a:srgbClr val="33CC33"/>
                </a:solidFill>
                <a:latin typeface="Pyidaungsu" panose="020B0502040204020203" pitchFamily="34" charset="0"/>
                <a:cs typeface="Pyidaungsu" panose="020B0502040204020203" pitchFamily="34" charset="0"/>
              </a:rPr>
              <a:t>၁၇</a:t>
            </a:r>
          </a:p>
          <a:p>
            <a:pPr algn="ctr">
              <a:lnSpc>
                <a:spcPct val="60000"/>
              </a:lnSpc>
              <a:spcBef>
                <a:spcPct val="50000"/>
              </a:spcBef>
              <a:defRPr/>
            </a:pPr>
            <a:endParaRPr lang="en-US" sz="4000" i="1" baseline="-25000" dirty="0">
              <a:solidFill>
                <a:srgbClr val="33CC33"/>
              </a:solidFill>
              <a:latin typeface="Pyidaungsu" panose="020B0502040204020203" pitchFamily="34" charset="0"/>
              <a:cs typeface="Pyidaungsu" panose="020B0502040204020203" pitchFamily="34" charset="0"/>
            </a:endParaRPr>
          </a:p>
          <a:p>
            <a:pPr algn="ctr">
              <a:lnSpc>
                <a:spcPct val="60000"/>
              </a:lnSpc>
              <a:spcBef>
                <a:spcPct val="50000"/>
              </a:spcBef>
              <a:defRPr/>
            </a:pPr>
            <a:r>
              <a:rPr lang="en-US" sz="4000" i="1" baseline="-25000" dirty="0" err="1">
                <a:solidFill>
                  <a:srgbClr val="33CC33"/>
                </a:solidFill>
                <a:latin typeface="Pyidaungsu" panose="020B0502040204020203" pitchFamily="34" charset="0"/>
                <a:cs typeface="Pyidaungsu" panose="020B0502040204020203" pitchFamily="34" charset="0"/>
              </a:rPr>
              <a:t>အဖြေ</a:t>
            </a:r>
            <a:r>
              <a:rPr lang="en-US" sz="4000" i="1" baseline="-25000" dirty="0">
                <a:solidFill>
                  <a:srgbClr val="33CC33"/>
                </a:solidFill>
                <a:latin typeface="Pyidaungsu" panose="020B0502040204020203" pitchFamily="34" charset="0"/>
                <a:cs typeface="Pyidaungsu" panose="020B0502040204020203" pitchFamily="34" charset="0"/>
              </a:rPr>
              <a:t>- - -(၁၀)</a:t>
            </a:r>
          </a:p>
        </p:txBody>
      </p:sp>
      <p:sp>
        <p:nvSpPr>
          <p:cNvPr id="568328" name="Text Box 8"/>
          <p:cNvSpPr txBox="1">
            <a:spLocks noChangeArrowheads="1"/>
          </p:cNvSpPr>
          <p:nvPr/>
        </p:nvSpPr>
        <p:spPr bwMode="auto">
          <a:xfrm>
            <a:off x="976313" y="4799013"/>
            <a:ext cx="7169150" cy="938719"/>
          </a:xfrm>
          <a:prstGeom prst="rect">
            <a:avLst/>
          </a:prstGeom>
          <a:noFill/>
          <a:ln w="9525">
            <a:noFill/>
            <a:miter lim="800000"/>
            <a:headEnd/>
            <a:tailEnd/>
          </a:ln>
          <a:effectLst/>
        </p:spPr>
        <p:txBody>
          <a:bodyPr>
            <a:spAutoFit/>
          </a:bodyPr>
          <a:lstStyle/>
          <a:p>
            <a:pPr algn="ctr">
              <a:lnSpc>
                <a:spcPct val="150000"/>
              </a:lnSpc>
              <a:spcBef>
                <a:spcPct val="50000"/>
              </a:spcBef>
              <a:defRPr/>
            </a:pPr>
            <a:r>
              <a:rPr lang="en-US" sz="6000" b="0" baseline="-250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၁; ၁၀၀၀၀၀၀၀၀၀၀၀၀၀၀၀၀၀</a:t>
            </a:r>
          </a:p>
        </p:txBody>
      </p:sp>
      <p:sp>
        <p:nvSpPr>
          <p:cNvPr id="568331" name="Oval 11"/>
          <p:cNvSpPr>
            <a:spLocks noChangeArrowheads="1"/>
          </p:cNvSpPr>
          <p:nvPr/>
        </p:nvSpPr>
        <p:spPr bwMode="auto">
          <a:xfrm>
            <a:off x="4756150" y="831587"/>
            <a:ext cx="1217613" cy="568325"/>
          </a:xfrm>
          <a:prstGeom prst="ellipse">
            <a:avLst/>
          </a:prstGeom>
          <a:noFill/>
          <a:ln w="57150">
            <a:solidFill>
              <a:srgbClr val="FF3300"/>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4103"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68337" name="Text Box 17"/>
          <p:cNvSpPr txBox="1">
            <a:spLocks noChangeArrowheads="1"/>
          </p:cNvSpPr>
          <p:nvPr/>
        </p:nvSpPr>
        <p:spPr bwMode="auto">
          <a:xfrm>
            <a:off x="619125" y="6315075"/>
            <a:ext cx="8274050" cy="219075"/>
          </a:xfrm>
          <a:prstGeom prst="rect">
            <a:avLst/>
          </a:prstGeom>
          <a:noFill/>
          <a:ln w="9525">
            <a:noFill/>
            <a:miter lim="800000"/>
            <a:headEnd/>
            <a:tailEnd/>
          </a:ln>
          <a:effectLst>
            <a:outerShdw dist="28398" dir="1593903" algn="ctr" rotWithShape="0">
              <a:srgbClr val="000109"/>
            </a:outerShdw>
          </a:effectLst>
        </p:spPr>
        <p:txBody>
          <a:bodyPr>
            <a:spAutoFit/>
          </a:bodyPr>
          <a:lstStyle/>
          <a:p>
            <a:pPr>
              <a:lnSpc>
                <a:spcPct val="80000"/>
              </a:lnSpc>
              <a:spcBef>
                <a:spcPct val="50000"/>
              </a:spcBef>
              <a:defRPr/>
            </a:pPr>
            <a:r>
              <a:rPr lang="en-US" sz="1400" baseline="-25000" dirty="0">
                <a:solidFill>
                  <a:srgbClr val="FAF40C"/>
                </a:solidFill>
                <a:latin typeface="Comic Sans MS" pitchFamily="66" charset="0"/>
              </a:rPr>
              <a:t>*Source:  Josh MacDowell, </a:t>
            </a:r>
            <a:r>
              <a:rPr lang="en-US" sz="1400" i="1" baseline="-25000" dirty="0">
                <a:solidFill>
                  <a:srgbClr val="FAF40C"/>
                </a:solidFill>
                <a:latin typeface="Comic Sans MS" pitchFamily="66" charset="0"/>
              </a:rPr>
              <a:t>Evidence That Demands A Verdict, </a:t>
            </a:r>
            <a:r>
              <a:rPr lang="en-US" sz="1400" baseline="-25000" dirty="0">
                <a:solidFill>
                  <a:srgbClr val="FAF40C"/>
                </a:solidFill>
                <a:latin typeface="Comic Sans MS" pitchFamily="66" charset="0"/>
              </a:rPr>
              <a:t>1972, page 175;</a:t>
            </a:r>
            <a:r>
              <a:rPr lang="en-US" sz="1400" i="1" baseline="-25000" dirty="0">
                <a:solidFill>
                  <a:srgbClr val="FAF40C"/>
                </a:solidFill>
                <a:latin typeface="Comic Sans MS" pitchFamily="66" charset="0"/>
              </a:rPr>
              <a:t>       </a:t>
            </a:r>
            <a:r>
              <a:rPr lang="en-US" sz="1400" baseline="-25000" dirty="0">
                <a:solidFill>
                  <a:srgbClr val="FAF40C"/>
                </a:solidFill>
                <a:latin typeface="Comic Sans MS" pitchFamily="66" charset="0"/>
              </a:rPr>
              <a:t>Peter Stoner,</a:t>
            </a:r>
            <a:r>
              <a:rPr lang="en-US" sz="1400" i="1" baseline="-25000" dirty="0">
                <a:solidFill>
                  <a:srgbClr val="FAF40C"/>
                </a:solidFill>
                <a:latin typeface="Comic Sans MS" pitchFamily="66" charset="0"/>
              </a:rPr>
              <a:t> Science Speaks, </a:t>
            </a:r>
            <a:r>
              <a:rPr lang="en-US" sz="1400" baseline="-25000" dirty="0">
                <a:solidFill>
                  <a:srgbClr val="FAF40C"/>
                </a:solidFill>
                <a:latin typeface="Comic Sans MS" pitchFamily="66" charset="0"/>
              </a:rPr>
              <a:t>Moody Press, 1963.</a:t>
            </a:r>
          </a:p>
        </p:txBody>
      </p:sp>
      <p:sp>
        <p:nvSpPr>
          <p:cNvPr id="568338" name="Rectangle 1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41</a:t>
            </a:r>
          </a:p>
        </p:txBody>
      </p:sp>
      <p:sp>
        <p:nvSpPr>
          <p:cNvPr id="4107" name="Text Box 20"/>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Tree>
    <p:extLst>
      <p:ext uri="{BB962C8B-B14F-4D97-AF65-F5344CB8AC3E}">
        <p14:creationId xmlns:p14="http://schemas.microsoft.com/office/powerpoint/2010/main" val="4225329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8331"/>
                                        </p:tgtEl>
                                        <p:attrNameLst>
                                          <p:attrName>style.visibility</p:attrName>
                                        </p:attrNameLst>
                                      </p:cBhvr>
                                      <p:to>
                                        <p:strVal val="visible"/>
                                      </p:to>
                                    </p:set>
                                    <p:anim calcmode="lin" valueType="num">
                                      <p:cBhvr>
                                        <p:cTn id="7" dur="500" fill="hold"/>
                                        <p:tgtEl>
                                          <p:spTgt spid="568331"/>
                                        </p:tgtEl>
                                        <p:attrNameLst>
                                          <p:attrName>ppt_w</p:attrName>
                                        </p:attrNameLst>
                                      </p:cBhvr>
                                      <p:tavLst>
                                        <p:tav tm="0">
                                          <p:val>
                                            <p:fltVal val="0"/>
                                          </p:val>
                                        </p:tav>
                                        <p:tav tm="100000">
                                          <p:val>
                                            <p:strVal val="#ppt_w"/>
                                          </p:val>
                                        </p:tav>
                                      </p:tavLst>
                                    </p:anim>
                                    <p:anim calcmode="lin" valueType="num">
                                      <p:cBhvr>
                                        <p:cTn id="8" dur="500" fill="hold"/>
                                        <p:tgtEl>
                                          <p:spTgt spid="568331"/>
                                        </p:tgtEl>
                                        <p:attrNameLst>
                                          <p:attrName>ppt_h</p:attrName>
                                        </p:attrNameLst>
                                      </p:cBhvr>
                                      <p:tavLst>
                                        <p:tav tm="0">
                                          <p:val>
                                            <p:fltVal val="0"/>
                                          </p:val>
                                        </p:tav>
                                        <p:tav tm="100000">
                                          <p:val>
                                            <p:strVal val="#ppt_h"/>
                                          </p:val>
                                        </p:tav>
                                      </p:tavLst>
                                    </p:anim>
                                    <p:anim calcmode="lin" valueType="num">
                                      <p:cBhvr>
                                        <p:cTn id="9" dur="500" fill="hold"/>
                                        <p:tgtEl>
                                          <p:spTgt spid="568331"/>
                                        </p:tgtEl>
                                        <p:attrNameLst>
                                          <p:attrName>ppt_x</p:attrName>
                                        </p:attrNameLst>
                                      </p:cBhvr>
                                      <p:tavLst>
                                        <p:tav tm="0">
                                          <p:val>
                                            <p:fltVal val="0.5"/>
                                          </p:val>
                                        </p:tav>
                                        <p:tav tm="100000">
                                          <p:val>
                                            <p:strVal val="#ppt_x"/>
                                          </p:val>
                                        </p:tav>
                                      </p:tavLst>
                                    </p:anim>
                                    <p:anim calcmode="lin" valueType="num">
                                      <p:cBhvr>
                                        <p:cTn id="10"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8327"/>
                                        </p:tgtEl>
                                        <p:attrNameLst>
                                          <p:attrName>style.visibility</p:attrName>
                                        </p:attrNameLst>
                                      </p:cBhvr>
                                      <p:to>
                                        <p:strVal val="visible"/>
                                      </p:to>
                                    </p:set>
                                    <p:animEffect transition="in" filter="dissolve">
                                      <p:cBhvr>
                                        <p:cTn id="15" dur="500"/>
                                        <p:tgtEl>
                                          <p:spTgt spid="5683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68328">
                                            <p:txEl>
                                              <p:pRg st="0" end="0"/>
                                            </p:txEl>
                                          </p:spTgt>
                                        </p:tgtEl>
                                        <p:attrNameLst>
                                          <p:attrName>style.visibility</p:attrName>
                                        </p:attrNameLst>
                                      </p:cBhvr>
                                      <p:to>
                                        <p:strVal val="visible"/>
                                      </p:to>
                                    </p:set>
                                    <p:animEffect transition="in" filter="wipe(up)">
                                      <p:cBhvr>
                                        <p:cTn id="20"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7" grpId="0" autoUpdateAnimBg="0"/>
      <p:bldP spid="568328" grpId="0" build="p" autoUpdateAnimBg="0"/>
      <p:bldP spid="5683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8" name="Text Box 10"/>
          <p:cNvSpPr txBox="1">
            <a:spLocks noChangeArrowheads="1"/>
          </p:cNvSpPr>
          <p:nvPr/>
        </p:nvSpPr>
        <p:spPr bwMode="auto">
          <a:xfrm>
            <a:off x="900113" y="3274793"/>
            <a:ext cx="7169150" cy="1738313"/>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spcBef>
                <a:spcPct val="50000"/>
              </a:spcBef>
              <a:defRPr/>
            </a:pPr>
            <a:r>
              <a:rPr lang="en-US" sz="4000" baseline="-25000" dirty="0">
                <a:solidFill>
                  <a:srgbClr val="33CC33"/>
                </a:solidFill>
                <a:latin typeface="Pyidaungsu" panose="020B0502040204020203" pitchFamily="34" charset="0"/>
                <a:cs typeface="Pyidaungsu" panose="020B0502040204020203" pitchFamily="34" charset="0"/>
              </a:rPr>
              <a:t>   ၁၅၇</a:t>
            </a:r>
          </a:p>
          <a:p>
            <a:pPr algn="ctr">
              <a:spcBef>
                <a:spcPct val="50000"/>
              </a:spcBef>
              <a:defRPr/>
            </a:pPr>
            <a:r>
              <a:rPr lang="en-US" sz="4000" baseline="-25000" dirty="0" err="1">
                <a:solidFill>
                  <a:srgbClr val="33CC33"/>
                </a:solidFill>
                <a:latin typeface="Pyidaungsu" panose="020B0502040204020203" pitchFamily="34" charset="0"/>
                <a:cs typeface="Pyidaungsu" panose="020B0502040204020203" pitchFamily="34" charset="0"/>
              </a:rPr>
              <a:t>အဖြေ</a:t>
            </a:r>
            <a:r>
              <a:rPr lang="en-US" sz="4000" baseline="-25000" dirty="0">
                <a:solidFill>
                  <a:srgbClr val="33CC33"/>
                </a:solidFill>
                <a:latin typeface="Pyidaungsu" panose="020B0502040204020203" pitchFamily="34" charset="0"/>
                <a:cs typeface="Pyidaungsu" panose="020B0502040204020203" pitchFamily="34" charset="0"/>
              </a:rPr>
              <a:t>  - - - (၁၀)</a:t>
            </a:r>
          </a:p>
          <a:p>
            <a:pPr algn="ctr">
              <a:spcBef>
                <a:spcPct val="50000"/>
              </a:spcBef>
              <a:defRPr/>
            </a:pPr>
            <a:endParaRPr lang="en-US" sz="4000" baseline="-25000" dirty="0">
              <a:solidFill>
                <a:srgbClr val="33CC33"/>
              </a:solidFill>
              <a:latin typeface="Pyidaungsu" panose="020B0502040204020203" pitchFamily="34" charset="0"/>
              <a:cs typeface="Pyidaungsu" panose="020B0502040204020203" pitchFamily="34" charset="0"/>
            </a:endParaRPr>
          </a:p>
        </p:txBody>
      </p:sp>
      <p:sp>
        <p:nvSpPr>
          <p:cNvPr id="560148" name="Text Box 20"/>
          <p:cNvSpPr txBox="1">
            <a:spLocks noChangeArrowheads="1"/>
          </p:cNvSpPr>
          <p:nvPr/>
        </p:nvSpPr>
        <p:spPr bwMode="auto">
          <a:xfrm>
            <a:off x="152400" y="4729163"/>
            <a:ext cx="8893175" cy="1569660"/>
          </a:xfrm>
          <a:prstGeom prst="rect">
            <a:avLst/>
          </a:prstGeom>
          <a:noFill/>
          <a:ln w="9525">
            <a:noFill/>
            <a:miter lim="800000"/>
            <a:headEnd/>
            <a:tailEnd/>
          </a:ln>
          <a:effectLst/>
        </p:spPr>
        <p:txBody>
          <a:bodyPr>
            <a:spAutoFit/>
          </a:bodyPr>
          <a:lstStyle/>
          <a:p>
            <a:pPr algn="ctr">
              <a:spcBef>
                <a:spcPct val="50000"/>
              </a:spcBef>
              <a:defRPr/>
            </a:pPr>
            <a:r>
              <a:rPr lang="en-US" sz="3200" baseline="-25000" dirty="0">
                <a:solidFill>
                  <a:srgbClr val="FAF40C"/>
                </a:solidFill>
                <a:effectLst>
                  <a:outerShdw blurRad="50800" dist="38100" dir="2700000" algn="tl" rotWithShape="0">
                    <a:prstClr val="black">
                      <a:alpha val="40000"/>
                    </a:prstClr>
                  </a:outerShdw>
                </a:effectLst>
                <a:latin typeface="Wwin_Burmese1" pitchFamily="2" charset="0"/>
              </a:rPr>
              <a:t> </a:t>
            </a:r>
            <a:r>
              <a:rPr lang="en-US" sz="3200" baseline="-25000" dirty="0">
                <a:solidFill>
                  <a:srgbClr val="FAF40C"/>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1;</a:t>
            </a:r>
            <a:r>
              <a:rPr lang="en-US" sz="3200" dirty="0">
                <a:solidFill>
                  <a:srgbClr val="FAF40C"/>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a:t>
            </a:r>
            <a:r>
              <a:rPr lang="en-US" sz="3200" baseline="-25000" dirty="0">
                <a:solidFill>
                  <a:srgbClr val="FAF40C"/>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100 000 000 000 000 000 000 000 000 000 000 000 000 000 000 000 000 000 000 000  000 000 000 000 000 000 000 000 000 000 000 000 000 000 000 000 000 000 000 000 000 000 000 000 000 000 000 000 000 000 000 000 000 000 000 000 000 000 </a:t>
            </a:r>
          </a:p>
        </p:txBody>
      </p:sp>
      <p:sp>
        <p:nvSpPr>
          <p:cNvPr id="560151" name="Oval 23"/>
          <p:cNvSpPr>
            <a:spLocks noChangeArrowheads="1"/>
          </p:cNvSpPr>
          <p:nvPr/>
        </p:nvSpPr>
        <p:spPr bwMode="auto">
          <a:xfrm>
            <a:off x="1946275" y="1651000"/>
            <a:ext cx="849313" cy="711200"/>
          </a:xfrm>
          <a:prstGeom prst="ellipse">
            <a:avLst/>
          </a:prstGeom>
          <a:noFill/>
          <a:ln w="57150">
            <a:solidFill>
              <a:srgbClr val="FF3300"/>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25"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60156" name="Text Box 28"/>
          <p:cNvSpPr txBox="1">
            <a:spLocks noChangeArrowheads="1"/>
          </p:cNvSpPr>
          <p:nvPr/>
        </p:nvSpPr>
        <p:spPr bwMode="auto">
          <a:xfrm>
            <a:off x="619125" y="6315075"/>
            <a:ext cx="8274050" cy="219075"/>
          </a:xfrm>
          <a:prstGeom prst="rect">
            <a:avLst/>
          </a:prstGeom>
          <a:noFill/>
          <a:ln w="9525">
            <a:noFill/>
            <a:miter lim="800000"/>
            <a:headEnd/>
            <a:tailEnd/>
          </a:ln>
          <a:effectLst>
            <a:outerShdw dist="28398" dir="1593903" algn="ctr" rotWithShape="0">
              <a:srgbClr val="000109"/>
            </a:outerShdw>
          </a:effectLst>
        </p:spPr>
        <p:txBody>
          <a:bodyPr>
            <a:spAutoFit/>
          </a:bodyPr>
          <a:lstStyle/>
          <a:p>
            <a:pPr>
              <a:lnSpc>
                <a:spcPct val="80000"/>
              </a:lnSpc>
              <a:spcBef>
                <a:spcPct val="50000"/>
              </a:spcBef>
              <a:defRPr/>
            </a:pPr>
            <a:r>
              <a:rPr lang="en-US" sz="1400" baseline="-25000">
                <a:solidFill>
                  <a:srgbClr val="FAF40C"/>
                </a:solidFill>
                <a:latin typeface="Comic Sans MS" pitchFamily="66" charset="0"/>
              </a:rPr>
              <a:t>*Source:  Josh MacDowell, </a:t>
            </a:r>
            <a:r>
              <a:rPr lang="en-US" sz="1400" i="1" baseline="-25000">
                <a:solidFill>
                  <a:srgbClr val="FAF40C"/>
                </a:solidFill>
                <a:latin typeface="Comic Sans MS" pitchFamily="66" charset="0"/>
              </a:rPr>
              <a:t>Evidence That Demands A Verdict, </a:t>
            </a:r>
            <a:r>
              <a:rPr lang="en-US" sz="1400" baseline="-25000">
                <a:solidFill>
                  <a:srgbClr val="FAF40C"/>
                </a:solidFill>
                <a:latin typeface="Comic Sans MS" pitchFamily="66" charset="0"/>
              </a:rPr>
              <a:t>1972, page 175;</a:t>
            </a:r>
            <a:r>
              <a:rPr lang="en-US" sz="1400" i="1" baseline="-25000">
                <a:solidFill>
                  <a:srgbClr val="FAF40C"/>
                </a:solidFill>
                <a:latin typeface="Comic Sans MS" pitchFamily="66" charset="0"/>
              </a:rPr>
              <a:t>       </a:t>
            </a:r>
            <a:r>
              <a:rPr lang="en-US" sz="1400" baseline="-25000">
                <a:solidFill>
                  <a:srgbClr val="FAF40C"/>
                </a:solidFill>
                <a:latin typeface="Comic Sans MS" pitchFamily="66" charset="0"/>
              </a:rPr>
              <a:t>Peter Stoner,</a:t>
            </a:r>
            <a:r>
              <a:rPr lang="en-US" sz="1400" i="1" baseline="-25000">
                <a:solidFill>
                  <a:srgbClr val="FAF40C"/>
                </a:solidFill>
                <a:latin typeface="Comic Sans MS" pitchFamily="66" charset="0"/>
              </a:rPr>
              <a:t> Science Speaks, </a:t>
            </a:r>
            <a:r>
              <a:rPr lang="en-US" sz="1400" baseline="-25000">
                <a:solidFill>
                  <a:srgbClr val="FAF40C"/>
                </a:solidFill>
                <a:latin typeface="Comic Sans MS" pitchFamily="66" charset="0"/>
              </a:rPr>
              <a:t>Moody Press, 1963.</a:t>
            </a:r>
          </a:p>
        </p:txBody>
      </p:sp>
      <p:sp>
        <p:nvSpPr>
          <p:cNvPr id="560157" name="Text Box 29"/>
          <p:cNvSpPr txBox="1">
            <a:spLocks noChangeArrowheads="1"/>
          </p:cNvSpPr>
          <p:nvPr/>
        </p:nvSpPr>
        <p:spPr bwMode="auto">
          <a:xfrm>
            <a:off x="935038" y="266700"/>
            <a:ext cx="7137400" cy="306388"/>
          </a:xfrm>
          <a:prstGeom prst="rect">
            <a:avLst/>
          </a:prstGeom>
          <a:noFill/>
          <a:ln w="38100">
            <a:noFill/>
            <a:miter lim="800000"/>
            <a:headEnd/>
            <a:tailEnd/>
          </a:ln>
          <a:effectLst>
            <a:outerShdw dist="35921" dir="2700000" algn="ctr" rotWithShape="0">
              <a:srgbClr val="000109"/>
            </a:outerShdw>
          </a:effectLst>
        </p:spPr>
        <p:txBody>
          <a:bodyPr>
            <a:spAutoFit/>
          </a:bodyPr>
          <a:lstStyle/>
          <a:p>
            <a:pPr algn="ctr">
              <a:lnSpc>
                <a:spcPct val="50000"/>
              </a:lnSpc>
              <a:spcBef>
                <a:spcPct val="50000"/>
              </a:spcBef>
              <a:defRPr/>
            </a:pPr>
            <a:endParaRPr lang="my-MM" sz="2800" i="1">
              <a:solidFill>
                <a:srgbClr val="99CCFF"/>
              </a:solidFill>
              <a:latin typeface="Arial" pitchFamily="34" charset="0"/>
            </a:endParaRPr>
          </a:p>
        </p:txBody>
      </p:sp>
      <p:sp>
        <p:nvSpPr>
          <p:cNvPr id="560158" name="Rectangle 3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42</a:t>
            </a:r>
          </a:p>
        </p:txBody>
      </p:sp>
      <p:sp>
        <p:nvSpPr>
          <p:cNvPr id="5130" name="Text Box 32"/>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3</a:t>
            </a:r>
          </a:p>
        </p:txBody>
      </p:sp>
      <p:sp>
        <p:nvSpPr>
          <p:cNvPr id="5131" name="Rectangle 33"/>
          <p:cNvSpPr>
            <a:spLocks noChangeArrowheads="1"/>
          </p:cNvSpPr>
          <p:nvPr/>
        </p:nvSpPr>
        <p:spPr bwMode="auto">
          <a:xfrm>
            <a:off x="377825" y="371475"/>
            <a:ext cx="7496175"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50000"/>
              </a:lnSpc>
              <a:spcBef>
                <a:spcPct val="50000"/>
              </a:spcBef>
            </a:pPr>
            <a:r>
              <a:rPr lang="en-US" sz="2400" i="1" dirty="0" err="1">
                <a:solidFill>
                  <a:srgbClr val="99CCFF"/>
                </a:solidFill>
                <a:latin typeface="Pyidaungsu" panose="020B0502040204020203" pitchFamily="34" charset="0"/>
                <a:cs typeface="Pyidaungsu" panose="020B0502040204020203" pitchFamily="34" charset="0"/>
              </a:rPr>
              <a:t>မတော်တဆမွေးဖွားခြင်းဖြစ်တယ</a:t>
            </a:r>
            <a:r>
              <a:rPr lang="en-US" sz="2400" i="1" dirty="0">
                <a:solidFill>
                  <a:srgbClr val="99CCFF"/>
                </a:solidFill>
                <a:latin typeface="Pyidaungsu" panose="020B0502040204020203" pitchFamily="34" charset="0"/>
                <a:cs typeface="Pyidaungsu" panose="020B0502040204020203" pitchFamily="34" charset="0"/>
              </a:rPr>
              <a:t>်</a:t>
            </a:r>
          </a:p>
          <a:p>
            <a:pPr algn="ctr">
              <a:lnSpc>
                <a:spcPct val="50000"/>
              </a:lnSpc>
              <a:spcBef>
                <a:spcPct val="50000"/>
              </a:spcBef>
            </a:pPr>
            <a:endParaRPr lang="en-US" sz="3200" i="1" dirty="0">
              <a:solidFill>
                <a:srgbClr val="99CCFF"/>
              </a:solidFill>
              <a:latin typeface="WinInnwa" charset="0"/>
            </a:endParaRPr>
          </a:p>
          <a:p>
            <a:pPr algn="ctr">
              <a:lnSpc>
                <a:spcPct val="50000"/>
              </a:lnSpc>
              <a:spcBef>
                <a:spcPct val="50000"/>
              </a:spcBef>
            </a:pPr>
            <a:r>
              <a:rPr lang="my-MM" sz="2800" i="1" dirty="0">
                <a:solidFill>
                  <a:srgbClr val="99CCFF"/>
                </a:solidFill>
                <a:latin typeface="Pyidaungsu" panose="020B0502040204020203" pitchFamily="34" charset="0"/>
                <a:cs typeface="Pyidaungsu" panose="020B0502040204020203" pitchFamily="34" charset="0"/>
              </a:rPr>
              <a:t>ဒါဆိုရင် ၄၈ နဲ့ဆိုရင် (၃ဝဝ ထဲမှ) တစ်ဦးတစ် </a:t>
            </a:r>
          </a:p>
          <a:p>
            <a:pPr algn="ctr">
              <a:lnSpc>
                <a:spcPct val="50000"/>
              </a:lnSpc>
              <a:spcBef>
                <a:spcPct val="50000"/>
              </a:spcBef>
            </a:pPr>
            <a:r>
              <a:rPr lang="my-MM" sz="2800" i="1" dirty="0">
                <a:solidFill>
                  <a:srgbClr val="99CCFF"/>
                </a:solidFill>
                <a:latin typeface="Pyidaungsu" panose="020B0502040204020203" pitchFamily="34" charset="0"/>
                <a:cs typeface="Pyidaungsu" panose="020B0502040204020203" pitchFamily="34" charset="0"/>
              </a:rPr>
              <a:t>   ယောက်ရဲ့အသက်တာမှာဟောချက်ပြည့်စုံဖို့</a:t>
            </a:r>
          </a:p>
          <a:p>
            <a:pPr algn="ctr">
              <a:lnSpc>
                <a:spcPct val="50000"/>
              </a:lnSpc>
              <a:spcBef>
                <a:spcPct val="50000"/>
              </a:spcBef>
            </a:pPr>
            <a:r>
              <a:rPr lang="my-MM" sz="2800" i="1" dirty="0">
                <a:solidFill>
                  <a:srgbClr val="99CCFF"/>
                </a:solidFill>
                <a:latin typeface="Pyidaungsu" panose="020B0502040204020203" pitchFamily="34" charset="0"/>
                <a:cs typeface="Pyidaungsu" panose="020B0502040204020203" pitchFamily="34" charset="0"/>
              </a:rPr>
              <a:t>     အခွင့်အရေးတစ်ခုအတွက်ဘယ်လောက်လဲ။</a:t>
            </a:r>
            <a:endParaRPr lang="en-US" sz="2800" i="1" dirty="0">
              <a:solidFill>
                <a:srgbClr val="99CCFF"/>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1091872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0151"/>
                                        </p:tgtEl>
                                        <p:attrNameLst>
                                          <p:attrName>style.visibility</p:attrName>
                                        </p:attrNameLst>
                                      </p:cBhvr>
                                      <p:to>
                                        <p:strVal val="visible"/>
                                      </p:to>
                                    </p:set>
                                    <p:anim calcmode="lin" valueType="num">
                                      <p:cBhvr>
                                        <p:cTn id="7" dur="500" fill="hold"/>
                                        <p:tgtEl>
                                          <p:spTgt spid="560151"/>
                                        </p:tgtEl>
                                        <p:attrNameLst>
                                          <p:attrName>ppt_w</p:attrName>
                                        </p:attrNameLst>
                                      </p:cBhvr>
                                      <p:tavLst>
                                        <p:tav tm="0">
                                          <p:val>
                                            <p:fltVal val="0"/>
                                          </p:val>
                                        </p:tav>
                                        <p:tav tm="100000">
                                          <p:val>
                                            <p:strVal val="#ppt_w"/>
                                          </p:val>
                                        </p:tav>
                                      </p:tavLst>
                                    </p:anim>
                                    <p:anim calcmode="lin" valueType="num">
                                      <p:cBhvr>
                                        <p:cTn id="8" dur="500" fill="hold"/>
                                        <p:tgtEl>
                                          <p:spTgt spid="560151"/>
                                        </p:tgtEl>
                                        <p:attrNameLst>
                                          <p:attrName>ppt_h</p:attrName>
                                        </p:attrNameLst>
                                      </p:cBhvr>
                                      <p:tavLst>
                                        <p:tav tm="0">
                                          <p:val>
                                            <p:fltVal val="0"/>
                                          </p:val>
                                        </p:tav>
                                        <p:tav tm="100000">
                                          <p:val>
                                            <p:strVal val="#ppt_h"/>
                                          </p:val>
                                        </p:tav>
                                      </p:tavLst>
                                    </p:anim>
                                    <p:anim calcmode="lin" valueType="num">
                                      <p:cBhvr>
                                        <p:cTn id="9" dur="500" fill="hold"/>
                                        <p:tgtEl>
                                          <p:spTgt spid="560151"/>
                                        </p:tgtEl>
                                        <p:attrNameLst>
                                          <p:attrName>ppt_x</p:attrName>
                                        </p:attrNameLst>
                                      </p:cBhvr>
                                      <p:tavLst>
                                        <p:tav tm="0">
                                          <p:val>
                                            <p:fltVal val="0.5"/>
                                          </p:val>
                                        </p:tav>
                                        <p:tav tm="100000">
                                          <p:val>
                                            <p:strVal val="#ppt_x"/>
                                          </p:val>
                                        </p:tav>
                                      </p:tavLst>
                                    </p:anim>
                                    <p:anim calcmode="lin" valueType="num">
                                      <p:cBhvr>
                                        <p:cTn id="1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0138"/>
                                        </p:tgtEl>
                                        <p:attrNameLst>
                                          <p:attrName>style.visibility</p:attrName>
                                        </p:attrNameLst>
                                      </p:cBhvr>
                                      <p:to>
                                        <p:strVal val="visible"/>
                                      </p:to>
                                    </p:set>
                                    <p:animEffect transition="in" filter="dissolve">
                                      <p:cBhvr>
                                        <p:cTn id="15" dur="500"/>
                                        <p:tgtEl>
                                          <p:spTgt spid="5601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60148">
                                            <p:txEl>
                                              <p:pRg st="0" end="0"/>
                                            </p:txEl>
                                          </p:spTgt>
                                        </p:tgtEl>
                                        <p:attrNameLst>
                                          <p:attrName>style.visibility</p:attrName>
                                        </p:attrNameLst>
                                      </p:cBhvr>
                                      <p:to>
                                        <p:strVal val="visible"/>
                                      </p:to>
                                    </p:set>
                                    <p:animEffect transition="in" filter="wipe(up)">
                                      <p:cBhvr>
                                        <p:cTn id="2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8" grpId="0" autoUpdateAnimBg="0"/>
      <p:bldP spid="560148" grpId="0" build="p" autoUpdateAnimBg="0"/>
      <p:bldP spid="5601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p:cNvSpPr>
            <a:spLocks noChangeArrowheads="1"/>
          </p:cNvSpPr>
          <p:nvPr/>
        </p:nvSpPr>
        <p:spPr bwMode="auto">
          <a:xfrm>
            <a:off x="398463" y="242448"/>
            <a:ext cx="9144000" cy="32829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nSpc>
                <a:spcPct val="70000"/>
              </a:lnSpc>
              <a:spcBef>
                <a:spcPct val="50000"/>
              </a:spcBef>
              <a:defRPr/>
            </a:pPr>
            <a:r>
              <a:rPr lang="my-MM" sz="2000" dirty="0">
                <a:solidFill>
                  <a:srgbClr val="FFFF00"/>
                </a:solidFill>
                <a:latin typeface="Pyidaungsu" panose="020B0502040204020203" pitchFamily="34" charset="0"/>
                <a:cs typeface="Pyidaungsu" panose="020B0502040204020203" pitchFamily="34" charset="0"/>
              </a:rPr>
              <a:t>ဒါဝိဒ်၏သားစဉ်မြေးဆက်စာရင်း - ခရစ်တော်၏မဟာဆွေစဉ်မျိုးဆက်ဆင်းသက်လာပုံ</a:t>
            </a:r>
            <a:endParaRPr lang="en-US" sz="2000" dirty="0">
              <a:solidFill>
                <a:srgbClr val="FFFF00"/>
              </a:solidFill>
              <a:latin typeface="Pyidaungsu" panose="020B0502040204020203" pitchFamily="34" charset="0"/>
              <a:cs typeface="Pyidaungsu" panose="020B0502040204020203" pitchFamily="34" charset="0"/>
            </a:endParaRPr>
          </a:p>
        </p:txBody>
      </p:sp>
      <p:sp>
        <p:nvSpPr>
          <p:cNvPr id="6147" name="Text Box 44"/>
          <p:cNvSpPr txBox="1">
            <a:spLocks noChangeArrowheads="1"/>
          </p:cNvSpPr>
          <p:nvPr/>
        </p:nvSpPr>
        <p:spPr bwMode="auto">
          <a:xfrm>
            <a:off x="8343900" y="5395913"/>
            <a:ext cx="549275"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endParaRPr lang="my-MM" sz="2000">
              <a:solidFill>
                <a:srgbClr val="FFFFFF"/>
              </a:solidFill>
              <a:latin typeface="Comic Sans MS" charset="0"/>
            </a:endParaRPr>
          </a:p>
        </p:txBody>
      </p:sp>
      <p:sp>
        <p:nvSpPr>
          <p:cNvPr id="6148" name="Text Box 4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25360" name="Text Box 48"/>
          <p:cNvSpPr txBox="1">
            <a:spLocks noChangeArrowheads="1"/>
          </p:cNvSpPr>
          <p:nvPr/>
        </p:nvSpPr>
        <p:spPr bwMode="auto">
          <a:xfrm>
            <a:off x="441325" y="2769806"/>
            <a:ext cx="4117975" cy="2065950"/>
          </a:xfrm>
          <a:prstGeom prst="rect">
            <a:avLst/>
          </a:prstGeom>
          <a:noFill/>
          <a:ln w="38100">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nSpc>
                <a:spcPct val="50000"/>
              </a:lnSpc>
              <a:spcBef>
                <a:spcPct val="50000"/>
              </a:spcBef>
            </a:pPr>
            <a:r>
              <a:rPr lang="my-MM" sz="18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သွေးသားမျိုးဆက်ဆင်းသက်လာပုံ</a:t>
            </a:r>
          </a:p>
          <a:p>
            <a:pPr>
              <a:lnSpc>
                <a:spcPct val="50000"/>
              </a:lnSpc>
              <a:spcBef>
                <a:spcPct val="50000"/>
              </a:spcBef>
            </a:pPr>
            <a:r>
              <a:rPr lang="my-MM" sz="18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a:t>
            </a:r>
            <a:r>
              <a:rPr lang="my-MM" sz="1800" dirty="0">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အာဒံအမျိုးကိုပြန်ကြည့်ခြင်း</a:t>
            </a:r>
          </a:p>
          <a:p>
            <a:pPr>
              <a:lnSpc>
                <a:spcPct val="50000"/>
              </a:lnSpc>
              <a:spcBef>
                <a:spcPct val="50000"/>
              </a:spcBef>
            </a:pPr>
            <a:r>
              <a:rPr lang="my-MM" sz="18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….မာရိအားဖြင့်တိုက်ရိုက်ဆက်ခံသော</a:t>
            </a:r>
          </a:p>
          <a:p>
            <a:pPr>
              <a:lnSpc>
                <a:spcPct val="50000"/>
              </a:lnSpc>
              <a:spcBef>
                <a:spcPct val="50000"/>
              </a:spcBef>
            </a:pPr>
            <a:r>
              <a:rPr lang="my-MM" sz="18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အမျိုးအနွယ်            </a:t>
            </a:r>
          </a:p>
          <a:p>
            <a:pPr>
              <a:lnSpc>
                <a:spcPct val="50000"/>
              </a:lnSpc>
              <a:spcBef>
                <a:spcPct val="50000"/>
              </a:spcBef>
            </a:pPr>
            <a:r>
              <a:rPr lang="my-MM" sz="18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ကိုယ်ပိုင်ဆွေစဉ်မျိုးဆက်</a:t>
            </a:r>
          </a:p>
          <a:p>
            <a:pPr>
              <a:lnSpc>
                <a:spcPct val="50000"/>
              </a:lnSpc>
              <a:spcBef>
                <a:spcPct val="50000"/>
              </a:spcBef>
            </a:pPr>
            <a:r>
              <a:rPr lang="my-MM" sz="18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မာရိအားဖြင့် ဒါဝိဒ်မျိုးဆက်</a:t>
            </a:r>
          </a:p>
          <a:p>
            <a:pPr>
              <a:lnSpc>
                <a:spcPct val="50000"/>
              </a:lnSpc>
              <a:spcBef>
                <a:spcPct val="50000"/>
              </a:spcBef>
            </a:pPr>
            <a:r>
              <a:rPr lang="my-MM" sz="18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(၂ရာ ၇း၁၂-၁၃။ ရောမ ၁း၃)</a:t>
            </a:r>
            <a:endParaRPr lang="en-US" sz="1800" u="sng" dirty="0">
              <a:solidFill>
                <a:srgbClr val="33CC33"/>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
        <p:nvSpPr>
          <p:cNvPr id="525361" name="Text Box 49"/>
          <p:cNvSpPr txBox="1">
            <a:spLocks noChangeArrowheads="1"/>
          </p:cNvSpPr>
          <p:nvPr/>
        </p:nvSpPr>
        <p:spPr bwMode="auto">
          <a:xfrm>
            <a:off x="4681538" y="2660650"/>
            <a:ext cx="4421187" cy="1823576"/>
          </a:xfrm>
          <a:prstGeom prst="rect">
            <a:avLst/>
          </a:prstGeom>
          <a:noFill/>
          <a:ln w="38100">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nSpc>
                <a:spcPct val="50000"/>
              </a:lnSpc>
              <a:spcBef>
                <a:spcPct val="50000"/>
              </a:spcBef>
            </a:pPr>
            <a:r>
              <a:rPr lang="my-MM" sz="20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မဟာဆွေစဉ်မျိုးဆက်ဆင်းသက်လာပုံ </a:t>
            </a:r>
          </a:p>
          <a:p>
            <a:pPr>
              <a:lnSpc>
                <a:spcPct val="50000"/>
              </a:lnSpc>
              <a:spcBef>
                <a:spcPct val="50000"/>
              </a:spcBef>
            </a:pPr>
            <a:r>
              <a:rPr lang="my-MM" sz="20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a:t>
            </a:r>
            <a:r>
              <a:rPr lang="my-MM" sz="2000" dirty="0">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အာဗြဟံမှစတင်၍</a:t>
            </a:r>
          </a:p>
          <a:p>
            <a:pPr>
              <a:lnSpc>
                <a:spcPct val="50000"/>
              </a:lnSpc>
              <a:spcBef>
                <a:spcPct val="50000"/>
              </a:spcBef>
            </a:pPr>
            <a:endParaRPr lang="my-MM" sz="20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a:p>
            <a:pPr>
              <a:lnSpc>
                <a:spcPct val="50000"/>
              </a:lnSpc>
              <a:spcBef>
                <a:spcPct val="50000"/>
              </a:spcBef>
            </a:pPr>
            <a:r>
              <a:rPr lang="my-MM" sz="20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ဒါဝိဒ်၏သားတော်ယောသပ်အားဖြင့်</a:t>
            </a:r>
          </a:p>
          <a:p>
            <a:pPr>
              <a:lnSpc>
                <a:spcPct val="50000"/>
              </a:lnSpc>
              <a:spcBef>
                <a:spcPct val="50000"/>
              </a:spcBef>
            </a:pPr>
            <a:r>
              <a:rPr lang="my-MM" sz="20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အစီအစဉ်ကျသောဆွေစဉ်မျိုးဆက်</a:t>
            </a:r>
          </a:p>
          <a:p>
            <a:pPr>
              <a:lnSpc>
                <a:spcPct val="50000"/>
              </a:lnSpc>
              <a:spcBef>
                <a:spcPct val="50000"/>
              </a:spcBef>
            </a:pPr>
            <a:r>
              <a:rPr lang="my-MM" sz="2000" dirty="0">
                <a:solidFill>
                  <a:srgbClr val="14FF7E"/>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ယုဒအမျိုးအနွယ်ကိုဖော်ပြခြင်း</a:t>
            </a:r>
            <a:endParaRPr lang="en-US" sz="2400" dirty="0">
              <a:solidFill>
                <a:srgbClr val="14FF7E"/>
              </a:solidFill>
              <a:effectLst>
                <a:outerShdw blurRad="50800" dist="38100" dir="2700000" algn="tl" rotWithShape="0">
                  <a:prstClr val="black">
                    <a:alpha val="40000"/>
                  </a:prstClr>
                </a:outerShdw>
              </a:effectLst>
              <a:latin typeface="WinInnwa" charset="0"/>
            </a:endParaRPr>
          </a:p>
        </p:txBody>
      </p:sp>
      <p:sp>
        <p:nvSpPr>
          <p:cNvPr id="525362" name="Text Box 50"/>
          <p:cNvSpPr txBox="1">
            <a:spLocks noChangeArrowheads="1"/>
          </p:cNvSpPr>
          <p:nvPr/>
        </p:nvSpPr>
        <p:spPr bwMode="auto">
          <a:xfrm>
            <a:off x="822325" y="892323"/>
            <a:ext cx="7462838" cy="461665"/>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defRPr/>
            </a:pPr>
            <a:r>
              <a:rPr lang="en-US" sz="2400" dirty="0" err="1">
                <a:solidFill>
                  <a:srgbClr val="FFFF00"/>
                </a:solidFill>
                <a:latin typeface="Pyidaungsu" panose="020B0502040204020203" pitchFamily="34" charset="0"/>
                <a:cs typeface="Pyidaungsu" panose="020B0502040204020203" pitchFamily="34" charset="0"/>
              </a:rPr>
              <a:t>သင်ထောက်ကူအမှတ</a:t>
            </a:r>
            <a:r>
              <a:rPr lang="en-US" sz="2400" dirty="0">
                <a:solidFill>
                  <a:srgbClr val="FFFF00"/>
                </a:solidFill>
                <a:latin typeface="Pyidaungsu" panose="020B0502040204020203" pitchFamily="34" charset="0"/>
                <a:cs typeface="Pyidaungsu" panose="020B0502040204020203" pitchFamily="34" charset="0"/>
              </a:rPr>
              <a:t>် - ၁၆ </a:t>
            </a:r>
            <a:r>
              <a:rPr lang="en-US" sz="2400" dirty="0" err="1">
                <a:solidFill>
                  <a:srgbClr val="FFFF00"/>
                </a:solidFill>
                <a:latin typeface="Pyidaungsu" panose="020B0502040204020203" pitchFamily="34" charset="0"/>
                <a:cs typeface="Pyidaungsu" panose="020B0502040204020203" pitchFamily="34" charset="0"/>
              </a:rPr>
              <a:t>တွင</a:t>
            </a:r>
            <a:r>
              <a:rPr lang="en-US" sz="2400" dirty="0">
                <a:solidFill>
                  <a:srgbClr val="FFFF00"/>
                </a:solidFill>
                <a:latin typeface="Pyidaungsu" panose="020B0502040204020203" pitchFamily="34" charset="0"/>
                <a:cs typeface="Pyidaungsu" panose="020B0502040204020203" pitchFamily="34" charset="0"/>
              </a:rPr>
              <a:t>်။    ။</a:t>
            </a:r>
          </a:p>
        </p:txBody>
      </p:sp>
      <p:sp>
        <p:nvSpPr>
          <p:cNvPr id="525363" name="Text Box 51"/>
          <p:cNvSpPr txBox="1">
            <a:spLocks noChangeArrowheads="1"/>
          </p:cNvSpPr>
          <p:nvPr/>
        </p:nvSpPr>
        <p:spPr bwMode="auto">
          <a:xfrm>
            <a:off x="758825" y="1482725"/>
            <a:ext cx="3249613" cy="641350"/>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3600" dirty="0">
                <a:solidFill>
                  <a:srgbClr val="FFFFFF"/>
                </a:solidFill>
                <a:latin typeface="WinInnwa" pitchFamily="2" charset="0"/>
              </a:rPr>
              <a:t> </a:t>
            </a:r>
            <a:r>
              <a:rPr lang="en-US" sz="2800" dirty="0" err="1">
                <a:solidFill>
                  <a:srgbClr val="FFFFFF"/>
                </a:solidFill>
                <a:latin typeface="Pyidaungsu" panose="020B0502040204020203" pitchFamily="34" charset="0"/>
                <a:cs typeface="Pyidaungsu" panose="020B0502040204020203" pitchFamily="34" charset="0"/>
              </a:rPr>
              <a:t>မာရိ</a:t>
            </a:r>
            <a:endParaRPr lang="en-US" sz="2800" dirty="0">
              <a:solidFill>
                <a:srgbClr val="FFFFFF"/>
              </a:solidFill>
              <a:latin typeface="Pyidaungsu" panose="020B0502040204020203" pitchFamily="34" charset="0"/>
              <a:cs typeface="Pyidaungsu" panose="020B0502040204020203" pitchFamily="34" charset="0"/>
            </a:endParaRPr>
          </a:p>
        </p:txBody>
      </p:sp>
      <p:sp>
        <p:nvSpPr>
          <p:cNvPr id="525364" name="Text Box 52"/>
          <p:cNvSpPr txBox="1">
            <a:spLocks noChangeArrowheads="1"/>
          </p:cNvSpPr>
          <p:nvPr/>
        </p:nvSpPr>
        <p:spPr bwMode="auto">
          <a:xfrm>
            <a:off x="4991100" y="1585913"/>
            <a:ext cx="3648075" cy="641350"/>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3600" dirty="0">
                <a:solidFill>
                  <a:srgbClr val="FFFFFF"/>
                </a:solidFill>
                <a:latin typeface="WinInnwa" pitchFamily="2" charset="0"/>
              </a:rPr>
              <a:t> </a:t>
            </a:r>
            <a:r>
              <a:rPr lang="en-US" sz="2800" dirty="0" err="1">
                <a:solidFill>
                  <a:srgbClr val="FFFFFF"/>
                </a:solidFill>
                <a:latin typeface="Pyidaungsu" panose="020B0502040204020203" pitchFamily="34" charset="0"/>
                <a:cs typeface="Pyidaungsu" panose="020B0502040204020203" pitchFamily="34" charset="0"/>
              </a:rPr>
              <a:t>ယောသပ</a:t>
            </a:r>
            <a:r>
              <a:rPr lang="en-US" sz="2800" dirty="0">
                <a:solidFill>
                  <a:srgbClr val="FFFFFF"/>
                </a:solidFill>
                <a:latin typeface="Pyidaungsu" panose="020B0502040204020203" pitchFamily="34" charset="0"/>
                <a:cs typeface="Pyidaungsu" panose="020B0502040204020203" pitchFamily="34" charset="0"/>
              </a:rPr>
              <a:t>်</a:t>
            </a: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2" name="Group 60"/>
          <p:cNvGrpSpPr>
            <a:grpSpLocks/>
          </p:cNvGrpSpPr>
          <p:nvPr/>
        </p:nvGrpSpPr>
        <p:grpSpPr bwMode="auto">
          <a:xfrm>
            <a:off x="486643" y="5061974"/>
            <a:ext cx="8120062" cy="1268413"/>
            <a:chOff x="295" y="3200"/>
            <a:chExt cx="5115" cy="799"/>
          </a:xfrm>
        </p:grpSpPr>
        <p:sp>
          <p:nvSpPr>
            <p:cNvPr id="525369" name="Text Box 57"/>
            <p:cNvSpPr txBox="1">
              <a:spLocks noChangeArrowheads="1"/>
            </p:cNvSpPr>
            <p:nvPr/>
          </p:nvSpPr>
          <p:spPr bwMode="auto">
            <a:xfrm>
              <a:off x="295" y="3551"/>
              <a:ext cx="5115" cy="448"/>
            </a:xfrm>
            <a:prstGeom prst="rect">
              <a:avLst/>
            </a:prstGeom>
            <a:noFill/>
            <a:ln w="9525">
              <a:solidFill>
                <a:schemeClr val="tx1"/>
              </a:solidFill>
              <a:miter lim="800000"/>
              <a:headEnd/>
              <a:tailEnd/>
            </a:ln>
            <a:effectLst>
              <a:outerShdw dist="89803" dir="2700000" algn="ctr" rotWithShape="0">
                <a:schemeClr val="bg2"/>
              </a:outerShdw>
            </a:effectLst>
          </p:spPr>
          <p:txBody>
            <a:bodyPr>
              <a:spAutoFit/>
            </a:bodyPr>
            <a:lstStyle/>
            <a:p>
              <a:pPr algn="ctr">
                <a:spcBef>
                  <a:spcPct val="50000"/>
                </a:spcBef>
                <a:defRPr/>
              </a:pPr>
              <a:endParaRPr lang="my-MM" sz="4000">
                <a:solidFill>
                  <a:srgbClr val="FFFFFF"/>
                </a:solidFill>
                <a:latin typeface="Arial" pitchFamily="34" charset="0"/>
              </a:endParaRP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525375" name="Text Box 63"/>
          <p:cNvSpPr txBox="1">
            <a:spLocks noChangeArrowheads="1"/>
          </p:cNvSpPr>
          <p:nvPr/>
        </p:nvSpPr>
        <p:spPr bwMode="auto">
          <a:xfrm>
            <a:off x="1016000" y="1952625"/>
            <a:ext cx="2486025" cy="396875"/>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000" dirty="0">
                <a:solidFill>
                  <a:srgbClr val="FFFF00"/>
                </a:solidFill>
                <a:latin typeface="WinInnwa" pitchFamily="2" charset="0"/>
              </a:rPr>
              <a:t> </a:t>
            </a:r>
            <a:r>
              <a:rPr lang="en-US" dirty="0" err="1">
                <a:solidFill>
                  <a:srgbClr val="FFFF00"/>
                </a:solidFill>
                <a:latin typeface="Pyidaungsu" panose="020B0502040204020203" pitchFamily="34" charset="0"/>
                <a:cs typeface="Pyidaungsu" panose="020B0502040204020203" pitchFamily="34" charset="0"/>
              </a:rPr>
              <a:t>လုကာ</a:t>
            </a:r>
            <a:r>
              <a:rPr lang="en-US" dirty="0">
                <a:solidFill>
                  <a:srgbClr val="FFFF00"/>
                </a:solidFill>
                <a:latin typeface="Pyidaungsu" panose="020B0502040204020203" pitchFamily="34" charset="0"/>
                <a:cs typeface="Pyidaungsu" panose="020B0502040204020203" pitchFamily="34" charset="0"/>
              </a:rPr>
              <a:t> ၃:၁၃-၃၈</a:t>
            </a:r>
          </a:p>
        </p:txBody>
      </p:sp>
      <p:sp>
        <p:nvSpPr>
          <p:cNvPr id="525376" name="Text Box 64"/>
          <p:cNvSpPr txBox="1">
            <a:spLocks noChangeArrowheads="1"/>
          </p:cNvSpPr>
          <p:nvPr/>
        </p:nvSpPr>
        <p:spPr bwMode="auto">
          <a:xfrm>
            <a:off x="5872163" y="2212975"/>
            <a:ext cx="1681162" cy="396875"/>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000" dirty="0">
                <a:solidFill>
                  <a:srgbClr val="FFFF00"/>
                </a:solidFill>
                <a:latin typeface="WinInnwa" pitchFamily="2" charset="0"/>
              </a:rPr>
              <a:t> </a:t>
            </a:r>
            <a:r>
              <a:rPr lang="en-US" dirty="0" err="1">
                <a:solidFill>
                  <a:srgbClr val="FFFF00"/>
                </a:solidFill>
                <a:latin typeface="Pyidaungsu" panose="020B0502040204020203" pitchFamily="34" charset="0"/>
                <a:cs typeface="Pyidaungsu" panose="020B0502040204020203" pitchFamily="34" charset="0"/>
              </a:rPr>
              <a:t>မဿဲ</a:t>
            </a:r>
            <a:r>
              <a:rPr lang="en-US" dirty="0">
                <a:solidFill>
                  <a:srgbClr val="FFFF00"/>
                </a:solidFill>
                <a:latin typeface="Pyidaungsu" panose="020B0502040204020203" pitchFamily="34" charset="0"/>
                <a:cs typeface="Pyidaungsu" panose="020B0502040204020203" pitchFamily="34" charset="0"/>
              </a:rPr>
              <a:t> ၁:၁-၁၇</a:t>
            </a:r>
          </a:p>
        </p:txBody>
      </p:sp>
      <p:sp>
        <p:nvSpPr>
          <p:cNvPr id="6159" name="Text Box 6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5379" name="Rectangle 6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25382" name="Rectangle 7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43</a:t>
            </a:r>
          </a:p>
        </p:txBody>
      </p:sp>
      <p:sp>
        <p:nvSpPr>
          <p:cNvPr id="6162" name="Text Box 72"/>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16</a:t>
            </a:r>
          </a:p>
        </p:txBody>
      </p:sp>
      <p:sp>
        <p:nvSpPr>
          <p:cNvPr id="6163" name="Rectangle 73"/>
          <p:cNvSpPr>
            <a:spLocks noChangeArrowheads="1"/>
          </p:cNvSpPr>
          <p:nvPr/>
        </p:nvSpPr>
        <p:spPr bwMode="auto">
          <a:xfrm>
            <a:off x="2225675" y="5702300"/>
            <a:ext cx="4572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err="1">
                <a:solidFill>
                  <a:srgbClr val="14FF7E"/>
                </a:solidFill>
                <a:latin typeface="Pyidaungsu" panose="020B0502040204020203" pitchFamily="34" charset="0"/>
                <a:cs typeface="Pyidaungsu" panose="020B0502040204020203" pitchFamily="34" charset="0"/>
              </a:rPr>
              <a:t>ခရစ်တော</a:t>
            </a:r>
            <a:r>
              <a:rPr lang="en-US" sz="2400" dirty="0">
                <a:solidFill>
                  <a:srgbClr val="14FF7E"/>
                </a:solidFill>
                <a:latin typeface="Pyidaungsu" panose="020B0502040204020203" pitchFamily="34" charset="0"/>
                <a:cs typeface="Pyidaungsu" panose="020B0502040204020203" pitchFamily="34" charset="0"/>
              </a:rPr>
              <a:t>်၏ </a:t>
            </a:r>
            <a:r>
              <a:rPr lang="en-US" sz="2400" dirty="0" err="1">
                <a:solidFill>
                  <a:srgbClr val="14FF7E"/>
                </a:solidFill>
                <a:latin typeface="Pyidaungsu" panose="020B0502040204020203" pitchFamily="34" charset="0"/>
                <a:cs typeface="Pyidaungsu" panose="020B0502040204020203" pitchFamily="34" charset="0"/>
              </a:rPr>
              <a:t>မဟာမွေးဖွားခြင်း</a:t>
            </a:r>
            <a:endParaRPr lang="en-US" sz="2400" dirty="0">
              <a:solidFill>
                <a:srgbClr val="14FF7E"/>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17269795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1">
                                            <p:txEl>
                                              <p:pRg st="0" end="0"/>
                                            </p:txEl>
                                          </p:spTgt>
                                        </p:tgtEl>
                                        <p:attrNameLst>
                                          <p:attrName>style.visibility</p:attrName>
                                        </p:attrNameLst>
                                      </p:cBhvr>
                                      <p:to>
                                        <p:strVal val="visible"/>
                                      </p:to>
                                    </p:set>
                                    <p:animEffect transition="in" filter="box(out)">
                                      <p:cBhvr>
                                        <p:cTn id="42" dur="500"/>
                                        <p:tgtEl>
                                          <p:spTgt spid="52536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1" end="1"/>
                                            </p:txEl>
                                          </p:spTgt>
                                        </p:tgtEl>
                                        <p:attrNameLst>
                                          <p:attrName>style.visibility</p:attrName>
                                        </p:attrNameLst>
                                      </p:cBhvr>
                                      <p:to>
                                        <p:strVal val="visible"/>
                                      </p:to>
                                    </p:set>
                                    <p:animEffect transition="in" filter="box(out)">
                                      <p:cBhvr>
                                        <p:cTn id="47" dur="500"/>
                                        <p:tgtEl>
                                          <p:spTgt spid="52536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3" end="3"/>
                                            </p:txEl>
                                          </p:spTgt>
                                        </p:tgtEl>
                                        <p:attrNameLst>
                                          <p:attrName>style.visibility</p:attrName>
                                        </p:attrNameLst>
                                      </p:cBhvr>
                                      <p:to>
                                        <p:strVal val="visible"/>
                                      </p:to>
                                    </p:set>
                                    <p:animEffect transition="in" filter="box(out)">
                                      <p:cBhvr>
                                        <p:cTn id="52" dur="500"/>
                                        <p:tgtEl>
                                          <p:spTgt spid="525361">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4" end="4"/>
                                            </p:txEl>
                                          </p:spTgt>
                                        </p:tgtEl>
                                        <p:attrNameLst>
                                          <p:attrName>style.visibility</p:attrName>
                                        </p:attrNameLst>
                                      </p:cBhvr>
                                      <p:to>
                                        <p:strVal val="visible"/>
                                      </p:to>
                                    </p:set>
                                    <p:animEffect transition="in" filter="box(out)">
                                      <p:cBhvr>
                                        <p:cTn id="57" dur="500"/>
                                        <p:tgtEl>
                                          <p:spTgt spid="525361">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5" end="5"/>
                                            </p:txEl>
                                          </p:spTgt>
                                        </p:tgtEl>
                                        <p:attrNameLst>
                                          <p:attrName>style.visibility</p:attrName>
                                        </p:attrNameLst>
                                      </p:cBhvr>
                                      <p:to>
                                        <p:strVal val="visible"/>
                                      </p:to>
                                    </p:set>
                                    <p:animEffect transition="in" filter="box(out)">
                                      <p:cBhvr>
                                        <p:cTn id="62" dur="500"/>
                                        <p:tgtEl>
                                          <p:spTgt spid="525361">
                                            <p:txEl>
                                              <p:pRg st="5" end="5"/>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up)">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81000" y="93663"/>
            <a:ext cx="8693150" cy="3603625"/>
            <a:chOff x="240" y="59"/>
            <a:chExt cx="5476" cy="2270"/>
          </a:xfrm>
        </p:grpSpPr>
        <p:pic>
          <p:nvPicPr>
            <p:cNvPr id="566278" name="Picture 6"/>
            <p:cNvPicPr>
              <a:picLocks noChangeAspect="1" noChangeArrowheads="1"/>
            </p:cNvPicPr>
            <p:nvPr/>
          </p:nvPicPr>
          <p:blipFill>
            <a:blip r:embed="rId2"/>
            <a:srcRect/>
            <a:stretch>
              <a:fillRect/>
            </a:stretch>
          </p:blipFill>
          <p:spPr bwMode="auto">
            <a:xfrm>
              <a:off x="240" y="196"/>
              <a:ext cx="3207" cy="2133"/>
            </a:xfrm>
            <a:prstGeom prst="rect">
              <a:avLst/>
            </a:prstGeom>
            <a:noFill/>
            <a:ln w="76200">
              <a:solidFill>
                <a:srgbClr val="990033"/>
              </a:solidFill>
              <a:miter lim="800000"/>
              <a:headEnd/>
              <a:tailEnd/>
            </a:ln>
            <a:effectLst>
              <a:outerShdw dist="89803" dir="2700000" algn="ctr" rotWithShape="0">
                <a:schemeClr val="bg2"/>
              </a:outerShdw>
            </a:effectLst>
          </p:spPr>
        </p:pic>
        <p:sp>
          <p:nvSpPr>
            <p:cNvPr id="566279" name="Text Box 7"/>
            <p:cNvSpPr txBox="1">
              <a:spLocks noChangeArrowheads="1"/>
            </p:cNvSpPr>
            <p:nvPr/>
          </p:nvSpPr>
          <p:spPr bwMode="auto">
            <a:xfrm>
              <a:off x="3528" y="59"/>
              <a:ext cx="2188" cy="523"/>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r">
                <a:spcBef>
                  <a:spcPct val="50000"/>
                </a:spcBef>
              </a:pPr>
              <a:r>
                <a:rPr lang="en-US" dirty="0">
                  <a:solidFill>
                    <a:srgbClr val="FFFFFF"/>
                  </a:solidFill>
                  <a:latin typeface="WinInnwa" charset="0"/>
                </a:rPr>
                <a:t>     </a:t>
              </a:r>
              <a:r>
                <a:rPr lang="my-MM" altLang="ja-JP" sz="2000" dirty="0">
                  <a:solidFill>
                    <a:srgbClr val="FFFFFF"/>
                  </a:solidFill>
                  <a:latin typeface="Pyidaungsu" panose="020B0502040204020203" pitchFamily="34" charset="0"/>
                  <a:cs typeface="Pyidaungsu" panose="020B0502040204020203" pitchFamily="34" charset="0"/>
                </a:rPr>
                <a:t>“ခရစ်တော်သက်တော်စဉ် ကာလကယေရုရှလင်”</a:t>
              </a:r>
              <a:endParaRPr lang="en-US" sz="2000" dirty="0">
                <a:solidFill>
                  <a:srgbClr val="FFFFFF"/>
                </a:solidFill>
                <a:latin typeface="Pyidaungsu" panose="020B0502040204020203" pitchFamily="34" charset="0"/>
                <a:cs typeface="Pyidaungsu" panose="020B0502040204020203" pitchFamily="34" charset="0"/>
              </a:endParaRPr>
            </a:p>
          </p:txBody>
        </p:sp>
      </p:grpSp>
      <p:sp>
        <p:nvSpPr>
          <p:cNvPr id="7171" name="Text Box 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grpSp>
        <p:nvGrpSpPr>
          <p:cNvPr id="3" name="Group 13"/>
          <p:cNvGrpSpPr>
            <a:grpSpLocks/>
          </p:cNvGrpSpPr>
          <p:nvPr/>
        </p:nvGrpSpPr>
        <p:grpSpPr bwMode="auto">
          <a:xfrm>
            <a:off x="0" y="3021013"/>
            <a:ext cx="8815388" cy="3465512"/>
            <a:chOff x="19" y="1903"/>
            <a:chExt cx="5553" cy="2092"/>
          </a:xfrm>
        </p:grpSpPr>
        <p:sp>
          <p:nvSpPr>
            <p:cNvPr id="566276" name="Text Box 4"/>
            <p:cNvSpPr txBox="1">
              <a:spLocks noChangeArrowheads="1"/>
            </p:cNvSpPr>
            <p:nvPr/>
          </p:nvSpPr>
          <p:spPr bwMode="auto">
            <a:xfrm>
              <a:off x="19" y="2802"/>
              <a:ext cx="2429" cy="613"/>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r">
                <a:spcBef>
                  <a:spcPct val="50000"/>
                </a:spcBef>
              </a:pPr>
              <a:r>
                <a:rPr lang="my-MM" sz="2000" dirty="0">
                  <a:solidFill>
                    <a:srgbClr val="FFFFFF"/>
                  </a:solidFill>
                  <a:latin typeface="Pyidaungsu" panose="020B0502040204020203" pitchFamily="34" charset="0"/>
                  <a:cs typeface="Pyidaungsu" panose="020B0502040204020203" pitchFamily="34" charset="0"/>
                </a:rPr>
                <a:t> “ခရစ်တော်သက်တော်စဉ်ကာလက ဟေရုဒ်ကျောင်းတော်ကြီး၏    အရှေ့ဝင်ပေါက်”</a:t>
              </a:r>
              <a:endParaRPr lang="en-US" sz="1800" dirty="0">
                <a:solidFill>
                  <a:srgbClr val="FFFFFF"/>
                </a:solidFill>
                <a:latin typeface="Pyidaungsu" panose="020B0502040204020203" pitchFamily="34" charset="0"/>
                <a:cs typeface="Pyidaungsu" panose="020B0502040204020203" pitchFamily="34" charset="0"/>
              </a:endParaRPr>
            </a:p>
          </p:txBody>
        </p:sp>
        <p:pic>
          <p:nvPicPr>
            <p:cNvPr id="5662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7" y="1903"/>
              <a:ext cx="3025" cy="2092"/>
            </a:xfrm>
            <a:prstGeom prst="rect">
              <a:avLst/>
            </a:prstGeom>
            <a:noFill/>
            <a:ln w="76200">
              <a:solidFill>
                <a:srgbClr val="990033"/>
              </a:solidFill>
              <a:miter lim="800000"/>
              <a:headEnd/>
              <a:tailEnd/>
            </a:ln>
            <a:effectLst>
              <a:outerShdw dist="89803" dir="2700000" algn="ctr" rotWithShape="0">
                <a:schemeClr val="bg2"/>
              </a:outerShdw>
            </a:effectLst>
          </p:spPr>
        </p:pic>
      </p:grpSp>
      <p:sp>
        <p:nvSpPr>
          <p:cNvPr id="7173"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6287"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66290" name="Rectangle 1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44</a:t>
            </a:r>
          </a:p>
        </p:txBody>
      </p:sp>
      <p:sp>
        <p:nvSpPr>
          <p:cNvPr id="7176" name="Text Box 20"/>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Tree>
    <p:extLst>
      <p:ext uri="{BB962C8B-B14F-4D97-AF65-F5344CB8AC3E}">
        <p14:creationId xmlns:p14="http://schemas.microsoft.com/office/powerpoint/2010/main" val="149611149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58"/>
          <p:cNvGrpSpPr>
            <a:grpSpLocks/>
          </p:cNvGrpSpPr>
          <p:nvPr/>
        </p:nvGrpSpPr>
        <p:grpSpPr bwMode="auto">
          <a:xfrm>
            <a:off x="284163" y="0"/>
            <a:ext cx="8859837" cy="3408363"/>
            <a:chOff x="166" y="131"/>
            <a:chExt cx="5226" cy="2147"/>
          </a:xfrm>
        </p:grpSpPr>
        <p:pic>
          <p:nvPicPr>
            <p:cNvPr id="439339" name="Picture 43"/>
            <p:cNvPicPr>
              <a:picLocks noChangeAspect="1" noChangeArrowheads="1"/>
            </p:cNvPicPr>
            <p:nvPr/>
          </p:nvPicPr>
          <p:blipFill>
            <a:blip r:embed="rId3"/>
            <a:srcRect/>
            <a:stretch>
              <a:fillRect/>
            </a:stretch>
          </p:blipFill>
          <p:spPr bwMode="auto">
            <a:xfrm>
              <a:off x="166" y="236"/>
              <a:ext cx="3077" cy="2042"/>
            </a:xfrm>
            <a:prstGeom prst="rect">
              <a:avLst/>
            </a:prstGeom>
            <a:noFill/>
            <a:ln w="76200">
              <a:solidFill>
                <a:srgbClr val="9C0031"/>
              </a:solidFill>
              <a:miter lim="800000"/>
              <a:headEnd/>
              <a:tailEnd/>
            </a:ln>
            <a:effectLst>
              <a:outerShdw dist="89803" dir="2700000" algn="ctr" rotWithShape="0">
                <a:schemeClr val="bg2"/>
              </a:outerShdw>
            </a:effectLst>
          </p:spPr>
        </p:pic>
        <p:sp>
          <p:nvSpPr>
            <p:cNvPr id="439340" name="Text Box 44"/>
            <p:cNvSpPr txBox="1">
              <a:spLocks noChangeArrowheads="1"/>
            </p:cNvSpPr>
            <p:nvPr/>
          </p:nvSpPr>
          <p:spPr bwMode="auto">
            <a:xfrm>
              <a:off x="3283" y="131"/>
              <a:ext cx="2109" cy="640"/>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my-MM" sz="2000" dirty="0">
                  <a:solidFill>
                    <a:srgbClr val="FFFFFF"/>
                  </a:solidFill>
                  <a:latin typeface="Pyidaungsu" panose="020B0502040204020203" pitchFamily="34" charset="0"/>
                  <a:cs typeface="Pyidaungsu" panose="020B0502040204020203" pitchFamily="34" charset="0"/>
                </a:rPr>
                <a:t>မဟာဟေရုဒ်မင်းကြီး၏ ဒုတိယကျောင်းတော်ကြီး         (ဗိမာန်တော်၊ နန်းတော်)</a:t>
              </a:r>
              <a:endParaRPr lang="en-US" sz="2000" dirty="0">
                <a:solidFill>
                  <a:srgbClr val="FFFFFF"/>
                </a:solidFill>
                <a:latin typeface="Pyidaungsu" panose="020B0502040204020203" pitchFamily="34" charset="0"/>
                <a:cs typeface="Pyidaungsu" panose="020B0502040204020203" pitchFamily="34" charset="0"/>
              </a:endParaRPr>
            </a:p>
          </p:txBody>
        </p:sp>
      </p:grpSp>
      <p:grpSp>
        <p:nvGrpSpPr>
          <p:cNvPr id="3" name="Group 57"/>
          <p:cNvGrpSpPr>
            <a:grpSpLocks/>
          </p:cNvGrpSpPr>
          <p:nvPr/>
        </p:nvGrpSpPr>
        <p:grpSpPr bwMode="auto">
          <a:xfrm>
            <a:off x="4535488" y="1436688"/>
            <a:ext cx="4608512" cy="3240087"/>
            <a:chOff x="2750" y="941"/>
            <a:chExt cx="2903" cy="2041"/>
          </a:xfrm>
        </p:grpSpPr>
        <p:pic>
          <p:nvPicPr>
            <p:cNvPr id="439307"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50" y="1259"/>
              <a:ext cx="2728" cy="1723"/>
            </a:xfrm>
            <a:prstGeom prst="rect">
              <a:avLst/>
            </a:prstGeom>
            <a:noFill/>
            <a:ln w="76200">
              <a:solidFill>
                <a:srgbClr val="990033"/>
              </a:solidFill>
              <a:miter lim="800000"/>
              <a:headEnd/>
              <a:tailEnd/>
            </a:ln>
            <a:effectLst>
              <a:outerShdw dist="99190" dir="3011666" algn="ctr" rotWithShape="0">
                <a:schemeClr val="bg2"/>
              </a:outerShdw>
            </a:effectLst>
          </p:spPr>
        </p:pic>
        <p:sp>
          <p:nvSpPr>
            <p:cNvPr id="439312" name="Text Box 16"/>
            <p:cNvSpPr txBox="1">
              <a:spLocks noChangeArrowheads="1"/>
            </p:cNvSpPr>
            <p:nvPr/>
          </p:nvSpPr>
          <p:spPr bwMode="auto">
            <a:xfrm>
              <a:off x="3431" y="941"/>
              <a:ext cx="2222" cy="291"/>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dirty="0">
                  <a:solidFill>
                    <a:srgbClr val="FFFFFF"/>
                  </a:solidFill>
                  <a:latin typeface="WinInnwa" pitchFamily="2" charset="0"/>
                </a:rPr>
                <a:t>       </a:t>
              </a:r>
              <a:r>
                <a:rPr lang="en-US" sz="2400" dirty="0" err="1">
                  <a:solidFill>
                    <a:srgbClr val="FFFFFF"/>
                  </a:solidFill>
                  <a:latin typeface="Pyidaungsu" panose="020B0502040204020203" pitchFamily="34" charset="0"/>
                  <a:cs typeface="Pyidaungsu" panose="020B0502040204020203" pitchFamily="34" charset="0"/>
                </a:rPr>
                <a:t>သံလွင်တောင</a:t>
              </a:r>
              <a:r>
                <a:rPr lang="en-US" sz="2400" dirty="0">
                  <a:solidFill>
                    <a:srgbClr val="FFFFFF"/>
                  </a:solidFill>
                  <a:latin typeface="Pyidaungsu" panose="020B0502040204020203" pitchFamily="34" charset="0"/>
                  <a:cs typeface="Pyidaungsu" panose="020B0502040204020203" pitchFamily="34" charset="0"/>
                </a:rPr>
                <a:t>်</a:t>
              </a:r>
              <a:endParaRPr lang="en-US" sz="1200" dirty="0">
                <a:solidFill>
                  <a:srgbClr val="FFFFFF"/>
                </a:solidFill>
                <a:latin typeface="Pyidaungsu" panose="020B0502040204020203" pitchFamily="34" charset="0"/>
                <a:cs typeface="Pyidaungsu" panose="020B0502040204020203" pitchFamily="34" charset="0"/>
              </a:endParaRPr>
            </a:p>
          </p:txBody>
        </p:sp>
      </p:grpSp>
      <p:sp>
        <p:nvSpPr>
          <p:cNvPr id="8196" name="Text Box 4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9346" name="Rectangle 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439349" name="Rectangle 5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45</a:t>
            </a:r>
          </a:p>
        </p:txBody>
      </p:sp>
      <p:grpSp>
        <p:nvGrpSpPr>
          <p:cNvPr id="4" name="Group 56"/>
          <p:cNvGrpSpPr>
            <a:grpSpLocks/>
          </p:cNvGrpSpPr>
          <p:nvPr/>
        </p:nvGrpSpPr>
        <p:grpSpPr bwMode="auto">
          <a:xfrm>
            <a:off x="1187450" y="3214688"/>
            <a:ext cx="7956550" cy="3233737"/>
            <a:chOff x="512" y="2062"/>
            <a:chExt cx="5012" cy="2037"/>
          </a:xfrm>
        </p:grpSpPr>
        <p:sp>
          <p:nvSpPr>
            <p:cNvPr id="439343" name="Text Box 47"/>
            <p:cNvSpPr txBox="1">
              <a:spLocks noChangeArrowheads="1"/>
            </p:cNvSpPr>
            <p:nvPr/>
          </p:nvSpPr>
          <p:spPr bwMode="auto">
            <a:xfrm>
              <a:off x="3272" y="3270"/>
              <a:ext cx="2252" cy="446"/>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my-MM" sz="2000" dirty="0">
                  <a:solidFill>
                    <a:srgbClr val="FFFFFF"/>
                  </a:solidFill>
                  <a:latin typeface="Pyidaungsu" panose="020B0502040204020203" pitchFamily="34" charset="0"/>
                  <a:cs typeface="Pyidaungsu" panose="020B0502040204020203" pitchFamily="34" charset="0"/>
                </a:rPr>
                <a:t>ဂေသရှေမန်ဥယျာဉ်ရှိ           ရှေးသံလွင်ပင်</a:t>
              </a:r>
              <a:endParaRPr lang="en-US" dirty="0">
                <a:solidFill>
                  <a:srgbClr val="FFFFFF"/>
                </a:solidFill>
                <a:latin typeface="Pyidaungsu" panose="020B0502040204020203" pitchFamily="34" charset="0"/>
                <a:cs typeface="Pyidaungsu" panose="020B0502040204020203" pitchFamily="34" charset="0"/>
              </a:endParaRPr>
            </a:p>
          </p:txBody>
        </p:sp>
        <p:pic>
          <p:nvPicPr>
            <p:cNvPr id="439351" name="Picture 55" descr="Gethsemane olive tree2, tb n051601"/>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dist="125724" dir="2700000" algn="ctr" rotWithShape="0">
                <a:schemeClr val="bg2"/>
              </a:outerShdw>
            </a:effectLst>
          </p:spPr>
        </p:pic>
      </p:grpSp>
      <p:sp>
        <p:nvSpPr>
          <p:cNvPr id="8200" name="Text Box 59"/>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Tree>
    <p:extLst>
      <p:ext uri="{BB962C8B-B14F-4D97-AF65-F5344CB8AC3E}">
        <p14:creationId xmlns:p14="http://schemas.microsoft.com/office/powerpoint/2010/main" val="380913820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9" descr="Slide1">
            <a:extLst>
              <a:ext uri="{FF2B5EF4-FFF2-40B4-BE49-F238E27FC236}">
                <a16:creationId xmlns:a16="http://schemas.microsoft.com/office/drawing/2014/main" id="{DF2772F3-5126-61E5-DD99-4788D27833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0" name="Rectangle 4"/>
          <p:cNvSpPr>
            <a:spLocks noChangeArrowheads="1"/>
          </p:cNvSpPr>
          <p:nvPr/>
        </p:nvSpPr>
        <p:spPr bwMode="auto">
          <a:xfrm>
            <a:off x="2735263" y="458788"/>
            <a:ext cx="3636962" cy="1760995"/>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rgbClr val="FFCC66"/>
                </a:solidFill>
                <a:latin typeface="WinInnwa" pitchFamily="2" charset="0"/>
              </a:rPr>
              <a:t> </a:t>
            </a:r>
            <a:r>
              <a:rPr lang="my-MM" sz="6000" i="1" dirty="0">
                <a:solidFill>
                  <a:srgbClr val="FFCC66"/>
                </a:solidFill>
                <a:latin typeface="Pyidaungsu" panose="020B0502040204020203" pitchFamily="34" charset="0"/>
                <a:cs typeface="Pyidaungsu" panose="020B0502040204020203" pitchFamily="34" charset="0"/>
              </a:rPr>
              <a:t>အာဗြဟံ   ပဋိညာဉ်</a:t>
            </a:r>
            <a:endParaRPr lang="en-US" sz="6000" i="1" dirty="0">
              <a:solidFill>
                <a:srgbClr val="FFCC66"/>
              </a:solidFill>
              <a:latin typeface="Pyidaungsu" panose="020B0502040204020203" pitchFamily="34" charset="0"/>
              <a:cs typeface="Pyidaungsu" panose="020B0502040204020203" pitchFamily="34" charset="0"/>
            </a:endParaRPr>
          </a:p>
        </p:txBody>
      </p:sp>
      <p:sp>
        <p:nvSpPr>
          <p:cNvPr id="516101" name="Rectangle 5"/>
          <p:cNvSpPr>
            <a:spLocks noChangeArrowheads="1"/>
          </p:cNvSpPr>
          <p:nvPr/>
        </p:nvSpPr>
        <p:spPr bwMode="auto">
          <a:xfrm>
            <a:off x="457199" y="958850"/>
            <a:ext cx="2938463" cy="705321"/>
          </a:xfrm>
          <a:prstGeom prst="rect">
            <a:avLst/>
          </a:prstGeom>
          <a:noFill/>
          <a:ln w="12700">
            <a:noFill/>
            <a:miter lim="800000"/>
            <a:headEnd/>
            <a:tailEnd/>
          </a:ln>
          <a:effectLst>
            <a:outerShdw dist="71842" dir="2700000" algn="ctr" rotWithShape="0">
              <a:schemeClr val="bg2"/>
            </a:outerShdw>
          </a:effectLst>
        </p:spPr>
        <p:txBody>
          <a:bodyPr wrap="square" lIns="90487" tIns="44450" rIns="90487" bIns="44450">
            <a:spAutoFit/>
          </a:bodyPr>
          <a:lstStyle/>
          <a:p>
            <a:pPr algn="ctr"/>
            <a:r>
              <a:rPr lang="my-MM" sz="2000" dirty="0">
                <a:solidFill>
                  <a:srgbClr val="FFFFFF"/>
                </a:solidFill>
                <a:latin typeface="Pyidaungsu" panose="020B0502040204020203" pitchFamily="34" charset="0"/>
                <a:cs typeface="Pyidaungsu" panose="020B0502040204020203" pitchFamily="34" charset="0"/>
              </a:rPr>
              <a:t>အာဗြဟံကိုဘုရားသခင်ခေါ် ခြင်း        ကမ္ဘာ ၁၂း၁-၃</a:t>
            </a:r>
            <a:endParaRPr lang="en-US" sz="2000" dirty="0">
              <a:solidFill>
                <a:srgbClr val="FFFFFF"/>
              </a:solidFill>
              <a:latin typeface="Pyidaungsu" panose="020B0502040204020203" pitchFamily="34" charset="0"/>
              <a:cs typeface="Pyidaungsu" panose="020B0502040204020203" pitchFamily="34" charset="0"/>
            </a:endParaRPr>
          </a:p>
        </p:txBody>
      </p:sp>
      <p:sp>
        <p:nvSpPr>
          <p:cNvPr id="516102" name="Rectangle 6"/>
          <p:cNvSpPr>
            <a:spLocks noChangeArrowheads="1"/>
          </p:cNvSpPr>
          <p:nvPr/>
        </p:nvSpPr>
        <p:spPr bwMode="auto">
          <a:xfrm>
            <a:off x="1108075" y="3603625"/>
            <a:ext cx="1573213"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နယ်မြေ  ကမ္ဘာ ၁၂း၁</a:t>
            </a:r>
            <a:endParaRPr lang="en-US" sz="2000" i="1" dirty="0">
              <a:solidFill>
                <a:srgbClr val="5BFF5B"/>
              </a:solidFill>
              <a:latin typeface="Pyidaungsu" panose="020B0502040204020203" pitchFamily="34" charset="0"/>
              <a:cs typeface="Pyidaungsu" panose="020B0502040204020203" pitchFamily="34" charset="0"/>
            </a:endParaRPr>
          </a:p>
        </p:txBody>
      </p:sp>
      <p:sp>
        <p:nvSpPr>
          <p:cNvPr id="516103"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4"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5"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6"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7"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8"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9229" name="Text Box 1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16111" name="Text Box 15"/>
          <p:cNvSpPr txBox="1">
            <a:spLocks noChangeArrowheads="1"/>
          </p:cNvSpPr>
          <p:nvPr/>
        </p:nvSpPr>
        <p:spPr bwMode="auto">
          <a:xfrm>
            <a:off x="6911976" y="919163"/>
            <a:ext cx="2193925" cy="707886"/>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r>
              <a:rPr lang="en-US" sz="2000" b="0" dirty="0">
                <a:solidFill>
                  <a:srgbClr val="FFFFFF"/>
                </a:solidFill>
                <a:latin typeface="WinInnwa" charset="0"/>
              </a:rPr>
              <a:t> </a:t>
            </a:r>
            <a:r>
              <a:rPr lang="my-MM" sz="2000" b="0" dirty="0">
                <a:solidFill>
                  <a:srgbClr val="FFFFFF"/>
                </a:solidFill>
                <a:latin typeface="Pyidaungsu" panose="020B0502040204020203" pitchFamily="34" charset="0"/>
                <a:cs typeface="Pyidaungsu" panose="020B0502040204020203" pitchFamily="34" charset="0"/>
              </a:rPr>
              <a:t>ပဋိညာဉ်               ကမ္ဘာ ၁၅း၉-၁၈</a:t>
            </a:r>
            <a:endParaRPr lang="en-US" sz="2000" b="0" dirty="0">
              <a:solidFill>
                <a:srgbClr val="FFFFFF"/>
              </a:solidFill>
              <a:latin typeface="Pyidaungsu" panose="020B0502040204020203" pitchFamily="34" charset="0"/>
              <a:cs typeface="Pyidaungsu" panose="020B0502040204020203" pitchFamily="34" charset="0"/>
            </a:endParaRPr>
          </a:p>
        </p:txBody>
      </p:sp>
      <p:sp>
        <p:nvSpPr>
          <p:cNvPr id="516114" name="Rectangle 18"/>
          <p:cNvSpPr>
            <a:spLocks noChangeArrowheads="1"/>
          </p:cNvSpPr>
          <p:nvPr/>
        </p:nvSpPr>
        <p:spPr bwMode="auto">
          <a:xfrm>
            <a:off x="3951288" y="3582988"/>
            <a:ext cx="1571625"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အမျိုးအနွယ်   ကမ္ဘာ ၁၂း၂</a:t>
            </a:r>
            <a:endParaRPr lang="en-US" sz="2000" i="1" dirty="0">
              <a:solidFill>
                <a:srgbClr val="5BFF5B"/>
              </a:solidFill>
              <a:latin typeface="Pyidaungsu" panose="020B0502040204020203" pitchFamily="34" charset="0"/>
              <a:cs typeface="Pyidaungsu" panose="020B0502040204020203" pitchFamily="34" charset="0"/>
            </a:endParaRPr>
          </a:p>
        </p:txBody>
      </p:sp>
      <p:sp>
        <p:nvSpPr>
          <p:cNvPr id="516115" name="Rectangle 19"/>
          <p:cNvSpPr>
            <a:spLocks noChangeArrowheads="1"/>
          </p:cNvSpPr>
          <p:nvPr/>
        </p:nvSpPr>
        <p:spPr bwMode="auto">
          <a:xfrm>
            <a:off x="6118225" y="3598863"/>
            <a:ext cx="2487613"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ကောင်းကြီး       </a:t>
            </a:r>
            <a:endParaRPr lang="en-US" sz="2000" i="1" dirty="0">
              <a:solidFill>
                <a:srgbClr val="5BFF5B"/>
              </a:solidFill>
              <a:latin typeface="Pyidaungsu" panose="020B0502040204020203" pitchFamily="34" charset="0"/>
              <a:cs typeface="Pyidaungsu" panose="020B0502040204020203" pitchFamily="34" charset="0"/>
            </a:endParaRPr>
          </a:p>
          <a:p>
            <a:r>
              <a:rPr lang="my-MM" sz="2000" i="1" dirty="0">
                <a:solidFill>
                  <a:srgbClr val="5BFF5B"/>
                </a:solidFill>
                <a:latin typeface="Pyidaungsu" panose="020B0502040204020203" pitchFamily="34" charset="0"/>
                <a:cs typeface="Pyidaungsu" panose="020B0502040204020203" pitchFamily="34" charset="0"/>
              </a:rPr>
              <a:t>ကမ္ဘာ ၁၂း၃</a:t>
            </a:r>
            <a:endParaRPr lang="en-US" sz="2000" i="1" dirty="0">
              <a:solidFill>
                <a:srgbClr val="5BFF5B"/>
              </a:solidFill>
              <a:latin typeface="Pyidaungsu" panose="020B0502040204020203" pitchFamily="34" charset="0"/>
              <a:cs typeface="Pyidaungsu" panose="020B0502040204020203" pitchFamily="34" charset="0"/>
            </a:endParaRPr>
          </a:p>
        </p:txBody>
      </p:sp>
      <p:sp>
        <p:nvSpPr>
          <p:cNvPr id="516116" name="Rectangle 20"/>
          <p:cNvSpPr>
            <a:spLocks noChangeArrowheads="1"/>
          </p:cNvSpPr>
          <p:nvPr/>
        </p:nvSpPr>
        <p:spPr bwMode="auto">
          <a:xfrm>
            <a:off x="1109663" y="28590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solidFill>
                  <a:srgbClr val="FFFFFF"/>
                </a:solidFill>
                <a:latin typeface="Helvetica" charset="0"/>
              </a:rPr>
              <a:t> </a:t>
            </a:r>
          </a:p>
        </p:txBody>
      </p:sp>
      <p:sp>
        <p:nvSpPr>
          <p:cNvPr id="516117" name="Rectangle 21"/>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6124" name="Rectangle 28"/>
          <p:cNvSpPr>
            <a:spLocks noChangeArrowheads="1"/>
          </p:cNvSpPr>
          <p:nvPr/>
        </p:nvSpPr>
        <p:spPr bwMode="auto">
          <a:xfrm>
            <a:off x="6435725" y="2860675"/>
            <a:ext cx="16891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6125" name="Rectangle 29"/>
          <p:cNvSpPr>
            <a:spLocks noChangeArrowheads="1"/>
          </p:cNvSpPr>
          <p:nvPr/>
        </p:nvSpPr>
        <p:spPr bwMode="auto">
          <a:xfrm>
            <a:off x="201613" y="6149975"/>
            <a:ext cx="8634412" cy="4591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defRPr/>
            </a:pPr>
            <a:r>
              <a:rPr lang="my-MM" sz="2400" i="1" dirty="0">
                <a:solidFill>
                  <a:srgbClr val="FFFF39"/>
                </a:solidFill>
                <a:latin typeface="Pyidaungsu" panose="020B0502040204020203" pitchFamily="34" charset="0"/>
                <a:cs typeface="Pyidaungsu" panose="020B0502040204020203" pitchFamily="34" charset="0"/>
              </a:rPr>
              <a:t>ကျမ်းစာ၏အဓိကကျောထောက်နောက်ခံ ဗျာဒိတ်တော်</a:t>
            </a:r>
            <a:endParaRPr lang="en-US" sz="2400" i="1" dirty="0">
              <a:solidFill>
                <a:srgbClr val="FFFF39"/>
              </a:solidFill>
              <a:latin typeface="Pyidaungsu" panose="020B0502040204020203" pitchFamily="34" charset="0"/>
              <a:cs typeface="Pyidaungsu" panose="020B0502040204020203" pitchFamily="34" charset="0"/>
            </a:endParaRPr>
          </a:p>
        </p:txBody>
      </p:sp>
      <p:sp>
        <p:nvSpPr>
          <p:cNvPr id="516126"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27"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28" name="Line 32"/>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29" name="Rectangle 33"/>
          <p:cNvSpPr>
            <a:spLocks noChangeArrowheads="1"/>
          </p:cNvSpPr>
          <p:nvPr/>
        </p:nvSpPr>
        <p:spPr bwMode="auto">
          <a:xfrm>
            <a:off x="2649538" y="4797425"/>
            <a:ext cx="3821112" cy="397545"/>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defRPr/>
            </a:pPr>
            <a:r>
              <a:rPr lang="en-US" sz="2000" i="1" dirty="0">
                <a:solidFill>
                  <a:srgbClr val="FFFF00"/>
                </a:solidFill>
                <a:latin typeface="WinInnwa" pitchFamily="2" charset="0"/>
              </a:rPr>
              <a:t> </a:t>
            </a:r>
            <a:r>
              <a:rPr lang="my-MM" sz="1800" i="1" dirty="0">
                <a:solidFill>
                  <a:srgbClr val="FFFF00"/>
                </a:solidFill>
                <a:latin typeface="Pyidaungsu" panose="020B0502040204020203" pitchFamily="34" charset="0"/>
                <a:cs typeface="Pyidaungsu" panose="020B0502040204020203" pitchFamily="34" charset="0"/>
              </a:rPr>
              <a:t>ပဋိညာဉ်အစိတ်အပိုင်း၏အဖွင့်</a:t>
            </a:r>
            <a:endParaRPr lang="en-US" i="1" dirty="0">
              <a:solidFill>
                <a:srgbClr val="FFFF00"/>
              </a:solidFill>
              <a:latin typeface="Pyidaungsu" panose="020B0502040204020203" pitchFamily="34" charset="0"/>
              <a:cs typeface="Pyidaungsu" panose="020B0502040204020203" pitchFamily="34" charset="0"/>
            </a:endParaRPr>
          </a:p>
        </p:txBody>
      </p:sp>
      <p:sp>
        <p:nvSpPr>
          <p:cNvPr id="516130" name="Rectangle 34"/>
          <p:cNvSpPr>
            <a:spLocks noChangeArrowheads="1"/>
          </p:cNvSpPr>
          <p:nvPr/>
        </p:nvSpPr>
        <p:spPr bwMode="auto">
          <a:xfrm>
            <a:off x="790575" y="2443163"/>
            <a:ext cx="2198688"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FFFF00"/>
                </a:solidFill>
                <a:latin typeface="WinInnwa" charset="0"/>
              </a:rPr>
              <a:t> </a:t>
            </a:r>
            <a:r>
              <a:rPr lang="my-MM" sz="2800" i="1" dirty="0">
                <a:solidFill>
                  <a:srgbClr val="FFFF00"/>
                </a:solidFill>
                <a:latin typeface="Pyidaungsu" panose="020B0502040204020203" pitchFamily="34" charset="0"/>
                <a:cs typeface="Pyidaungsu" panose="020B0502040204020203" pitchFamily="34" charset="0"/>
              </a:rPr>
              <a:t>ထာဝရ        </a:t>
            </a:r>
            <a:r>
              <a:rPr lang="my-MM" sz="1800" i="1" dirty="0">
                <a:solidFill>
                  <a:srgbClr val="FFFF00"/>
                </a:solidFill>
                <a:latin typeface="Pyidaungsu" panose="020B0502040204020203" pitchFamily="34" charset="0"/>
                <a:cs typeface="Pyidaungsu" panose="020B0502040204020203" pitchFamily="34" charset="0"/>
              </a:rPr>
              <a:t>ကမ္ဘာ ၁၃း၁၅</a:t>
            </a:r>
            <a:endParaRPr lang="en-US" sz="1400" i="1" dirty="0">
              <a:solidFill>
                <a:srgbClr val="FFFF00"/>
              </a:solidFill>
              <a:latin typeface="Pyidaungsu" panose="020B0502040204020203" pitchFamily="34" charset="0"/>
              <a:cs typeface="Pyidaungsu" panose="020B0502040204020203" pitchFamily="34" charset="0"/>
            </a:endParaRPr>
          </a:p>
        </p:txBody>
      </p:sp>
      <p:sp>
        <p:nvSpPr>
          <p:cNvPr id="516131" name="Rectangle 35"/>
          <p:cNvSpPr>
            <a:spLocks noChangeArrowheads="1"/>
          </p:cNvSpPr>
          <p:nvPr/>
        </p:nvSpPr>
        <p:spPr bwMode="auto">
          <a:xfrm>
            <a:off x="3635375" y="2505075"/>
            <a:ext cx="2195513" cy="951543"/>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3600" i="1" dirty="0">
                <a:solidFill>
                  <a:srgbClr val="FFFF00"/>
                </a:solidFill>
                <a:latin typeface="WinInnwa" charset="0"/>
              </a:rPr>
              <a:t> </a:t>
            </a:r>
            <a:r>
              <a:rPr lang="my-MM" sz="2800" i="1" dirty="0">
                <a:solidFill>
                  <a:srgbClr val="FFFF00"/>
                </a:solidFill>
                <a:latin typeface="Pyidaungsu" panose="020B0502040204020203" pitchFamily="34" charset="0"/>
                <a:cs typeface="Pyidaungsu" panose="020B0502040204020203" pitchFamily="34" charset="0"/>
              </a:rPr>
              <a:t>လက်တွေ့      </a:t>
            </a:r>
            <a:r>
              <a:rPr lang="my-MM" sz="1800" i="1" dirty="0">
                <a:solidFill>
                  <a:srgbClr val="FFFF00"/>
                </a:solidFill>
                <a:latin typeface="Pyidaungsu" panose="020B0502040204020203" pitchFamily="34" charset="0"/>
                <a:cs typeface="Pyidaungsu" panose="020B0502040204020203" pitchFamily="34" charset="0"/>
              </a:rPr>
              <a:t>ကမ္ဘာ ၁၃း၁၄-၁၆</a:t>
            </a:r>
            <a:endParaRPr lang="en-US" sz="1400" i="1" dirty="0">
              <a:solidFill>
                <a:srgbClr val="FFFF00"/>
              </a:solidFill>
              <a:latin typeface="Pyidaungsu" panose="020B0502040204020203" pitchFamily="34" charset="0"/>
              <a:cs typeface="Pyidaungsu" panose="020B0502040204020203" pitchFamily="34" charset="0"/>
            </a:endParaRPr>
          </a:p>
        </p:txBody>
      </p:sp>
      <p:sp>
        <p:nvSpPr>
          <p:cNvPr id="516132" name="Rectangle 36"/>
          <p:cNvSpPr>
            <a:spLocks noChangeArrowheads="1"/>
          </p:cNvSpPr>
          <p:nvPr/>
        </p:nvSpPr>
        <p:spPr bwMode="auto">
          <a:xfrm>
            <a:off x="6334125" y="2451100"/>
            <a:ext cx="2438400" cy="951543"/>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3600" i="1" dirty="0">
                <a:solidFill>
                  <a:srgbClr val="FFFF00"/>
                </a:solidFill>
                <a:latin typeface="WinInnwa" charset="0"/>
              </a:rPr>
              <a:t> </a:t>
            </a:r>
            <a:r>
              <a:rPr lang="my-MM" sz="2800" i="1" dirty="0">
                <a:solidFill>
                  <a:srgbClr val="FFFF00"/>
                </a:solidFill>
                <a:latin typeface="Pyidaungsu" panose="020B0502040204020203" pitchFamily="34" charset="0"/>
                <a:cs typeface="Pyidaungsu" panose="020B0502040204020203" pitchFamily="34" charset="0"/>
              </a:rPr>
              <a:t>ခြွင်းချက်မရှိ                  </a:t>
            </a:r>
            <a:r>
              <a:rPr lang="my-MM" sz="1800" i="1" dirty="0">
                <a:solidFill>
                  <a:srgbClr val="FFFF00"/>
                </a:solidFill>
                <a:latin typeface="Pyidaungsu" panose="020B0502040204020203" pitchFamily="34" charset="0"/>
                <a:cs typeface="Pyidaungsu" panose="020B0502040204020203" pitchFamily="34" charset="0"/>
              </a:rPr>
              <a:t>ကမ္ဘာ ၁၅း၉-၁၈</a:t>
            </a:r>
            <a:endParaRPr lang="en-US" sz="1400" i="1" dirty="0">
              <a:solidFill>
                <a:srgbClr val="FFFF00"/>
              </a:solidFill>
              <a:latin typeface="Pyidaungsu" panose="020B0502040204020203" pitchFamily="34" charset="0"/>
              <a:cs typeface="Pyidaungsu" panose="020B0502040204020203" pitchFamily="34" charset="0"/>
            </a:endParaRPr>
          </a:p>
        </p:txBody>
      </p:sp>
      <p:sp>
        <p:nvSpPr>
          <p:cNvPr id="9244" name="Text Box 5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6147" name="Rectangle 5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16150" name="Rectangle 5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46</a:t>
            </a:r>
          </a:p>
        </p:txBody>
      </p:sp>
      <p:sp>
        <p:nvSpPr>
          <p:cNvPr id="9247" name="Text Box 5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16154" name="Rectangle 58"/>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516156" name="Rectangle 60"/>
          <p:cNvSpPr>
            <a:spLocks noChangeArrowheads="1"/>
          </p:cNvSpPr>
          <p:nvPr/>
        </p:nvSpPr>
        <p:spPr bwMode="auto">
          <a:xfrm>
            <a:off x="306388" y="5246688"/>
            <a:ext cx="2206625" cy="797654"/>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solidFill>
                  <a:srgbClr val="FFFFFF"/>
                </a:solidFill>
                <a:latin typeface="WinInnwa" pitchFamily="2" charset="0"/>
              </a:rPr>
              <a:t>   </a:t>
            </a:r>
            <a:r>
              <a:rPr lang="my-MM" sz="1800" dirty="0">
                <a:solidFill>
                  <a:srgbClr val="FFFFFF"/>
                </a:solidFill>
                <a:latin typeface="Pyidaungsu" panose="020B0502040204020203" pitchFamily="34" charset="0"/>
                <a:cs typeface="Pyidaungsu" panose="020B0502040204020203" pitchFamily="34" charset="0"/>
              </a:rPr>
              <a:t>နယ်မြေ  တောလည် ၃ဝး ၁-၁ဝ</a:t>
            </a:r>
            <a:endParaRPr lang="en-US" dirty="0">
              <a:solidFill>
                <a:srgbClr val="FFFFFF"/>
              </a:solidFill>
              <a:latin typeface="Pyidaungsu" panose="020B0502040204020203" pitchFamily="34" charset="0"/>
              <a:cs typeface="Pyidaungsu" panose="020B0502040204020203" pitchFamily="34" charset="0"/>
            </a:endParaRPr>
          </a:p>
        </p:txBody>
      </p:sp>
      <p:sp>
        <p:nvSpPr>
          <p:cNvPr id="516157" name="Rectangle 61"/>
          <p:cNvSpPr>
            <a:spLocks noChangeArrowheads="1"/>
          </p:cNvSpPr>
          <p:nvPr/>
        </p:nvSpPr>
        <p:spPr bwMode="auto">
          <a:xfrm>
            <a:off x="735013" y="5708650"/>
            <a:ext cx="1852612"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6158" name="Rectangle 62"/>
          <p:cNvSpPr>
            <a:spLocks noChangeArrowheads="1"/>
          </p:cNvSpPr>
          <p:nvPr/>
        </p:nvSpPr>
        <p:spPr bwMode="auto">
          <a:xfrm>
            <a:off x="3805238" y="5248275"/>
            <a:ext cx="1543050" cy="828432"/>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solidFill>
                  <a:srgbClr val="FFFFFF"/>
                </a:solidFill>
                <a:latin typeface="WinInnwa" pitchFamily="2" charset="0"/>
              </a:rPr>
              <a:t> </a:t>
            </a:r>
            <a:r>
              <a:rPr lang="my-MM" sz="2000" dirty="0">
                <a:solidFill>
                  <a:srgbClr val="FFFFFF"/>
                </a:solidFill>
                <a:latin typeface="Pyidaungsu" panose="020B0502040204020203" pitchFamily="34" charset="0"/>
                <a:cs typeface="Pyidaungsu" panose="020B0502040204020203" pitchFamily="34" charset="0"/>
              </a:rPr>
              <a:t>ဒါဝိဒ်  ၂ရာ၇း၁၄-၁၆</a:t>
            </a:r>
            <a:endParaRPr lang="en-US" sz="1800" dirty="0">
              <a:solidFill>
                <a:srgbClr val="FFFFFF"/>
              </a:solidFill>
              <a:latin typeface="Pyidaungsu" panose="020B0502040204020203" pitchFamily="34" charset="0"/>
              <a:cs typeface="Pyidaungsu" panose="020B0502040204020203" pitchFamily="34" charset="0"/>
            </a:endParaRPr>
          </a:p>
        </p:txBody>
      </p:sp>
      <p:sp>
        <p:nvSpPr>
          <p:cNvPr id="516160" name="Rectangle 64"/>
          <p:cNvSpPr>
            <a:spLocks noChangeArrowheads="1"/>
          </p:cNvSpPr>
          <p:nvPr/>
        </p:nvSpPr>
        <p:spPr bwMode="auto">
          <a:xfrm>
            <a:off x="6318250" y="5057775"/>
            <a:ext cx="2135188" cy="828432"/>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solidFill>
                  <a:srgbClr val="FFFFFF"/>
                </a:solidFill>
                <a:latin typeface="WinInnwa" pitchFamily="2" charset="0"/>
              </a:rPr>
              <a:t> </a:t>
            </a:r>
            <a:r>
              <a:rPr lang="my-MM" sz="2000" dirty="0">
                <a:solidFill>
                  <a:srgbClr val="FFFFFF"/>
                </a:solidFill>
                <a:latin typeface="Pyidaungsu" panose="020B0502040204020203" pitchFamily="34" charset="0"/>
                <a:cs typeface="Pyidaungsu" panose="020B0502040204020203" pitchFamily="34" charset="0"/>
              </a:rPr>
              <a:t>အသစ်    ယေရမိ ၃၁း၃၁-၃၄</a:t>
            </a:r>
            <a:endParaRPr lang="en-US" sz="1800" dirty="0">
              <a:solidFill>
                <a:srgbClr val="FFFFFF"/>
              </a:solidFill>
              <a:latin typeface="Pyidaungsu" panose="020B0502040204020203" pitchFamily="34" charset="0"/>
              <a:cs typeface="Pyidaungsu" panose="020B0502040204020203" pitchFamily="34" charset="0"/>
            </a:endParaRPr>
          </a:p>
        </p:txBody>
      </p:sp>
      <p:sp>
        <p:nvSpPr>
          <p:cNvPr id="516161" name="Rectangle 65"/>
          <p:cNvSpPr>
            <a:spLocks noChangeArrowheads="1"/>
          </p:cNvSpPr>
          <p:nvPr/>
        </p:nvSpPr>
        <p:spPr bwMode="auto">
          <a:xfrm>
            <a:off x="6494463" y="5721350"/>
            <a:ext cx="17526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grpSp>
        <p:nvGrpSpPr>
          <p:cNvPr id="9254" name="Group 66"/>
          <p:cNvGrpSpPr>
            <a:grpSpLocks/>
          </p:cNvGrpSpPr>
          <p:nvPr/>
        </p:nvGrpSpPr>
        <p:grpSpPr bwMode="auto">
          <a:xfrm>
            <a:off x="133350" y="1200150"/>
            <a:ext cx="307975" cy="4598988"/>
            <a:chOff x="84" y="756"/>
            <a:chExt cx="194" cy="2897"/>
          </a:xfrm>
        </p:grpSpPr>
        <p:sp>
          <p:nvSpPr>
            <p:cNvPr id="516163" name="AutoShape 67"/>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64" name="AutoShape 68"/>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65" name="AutoShape 69"/>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66" name="AutoShape 70"/>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9255" name="Text Box 7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516168" name="AutoShape 72"/>
          <p:cNvSpPr>
            <a:spLocks noChangeArrowheads="1"/>
          </p:cNvSpPr>
          <p:nvPr/>
        </p:nvSpPr>
        <p:spPr bwMode="auto">
          <a:xfrm>
            <a:off x="6070600" y="5073650"/>
            <a:ext cx="2319338"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Tree>
    <p:extLst>
      <p:ext uri="{BB962C8B-B14F-4D97-AF65-F5344CB8AC3E}">
        <p14:creationId xmlns:p14="http://schemas.microsoft.com/office/powerpoint/2010/main" val="280356297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dissolve">
                                      <p:cBhvr>
                                        <p:cTn id="7" dur="500"/>
                                        <p:tgtEl>
                                          <p:spTgt spid="5161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dissolve">
                                      <p:cBhvr>
                                        <p:cTn id="11" dur="500"/>
                                        <p:tgtEl>
                                          <p:spTgt spid="516160"/>
                                        </p:tgtEl>
                                      </p:cBhvr>
                                    </p:animEffect>
                                  </p:childTnLst>
                                </p:cTn>
                              </p:par>
                            </p:childTnLst>
                          </p:cTn>
                        </p:par>
                        <p:par>
                          <p:cTn id="12" fill="hold" nodeType="afterGroup">
                            <p:stCondLst>
                              <p:cond delay="1000"/>
                            </p:stCondLst>
                            <p:childTnLst>
                              <p:par>
                                <p:cTn id="13" presetID="9"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16161"/>
                                        </p:tgtEl>
                                        <p:attrNameLst>
                                          <p:attrName>style.visibility</p:attrName>
                                        </p:attrNameLst>
                                      </p:cBhvr>
                                      <p:to>
                                        <p:strVal val="visible"/>
                                      </p:to>
                                    </p:set>
                                    <p:animEffect transition="in" filter="dissolve">
                                      <p:cBhvr>
                                        <p:cTn id="15" dur="500"/>
                                        <p:tgtEl>
                                          <p:spTgt spid="516161"/>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P spid="51616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rPr>
              <a:t>                            </a:t>
            </a:r>
          </a:p>
        </p:txBody>
      </p:sp>
      <p:sp>
        <p:nvSpPr>
          <p:cNvPr id="146438" name="Rectangle 6"/>
          <p:cNvSpPr>
            <a:spLocks noChangeArrowheads="1"/>
          </p:cNvSpPr>
          <p:nvPr/>
        </p:nvSpPr>
        <p:spPr bwMode="auto">
          <a:xfrm>
            <a:off x="1300163" y="277813"/>
            <a:ext cx="6580187" cy="951543"/>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defRPr/>
            </a:pPr>
            <a:r>
              <a:rPr lang="my-MM" sz="2400" dirty="0">
                <a:solidFill>
                  <a:srgbClr val="FFCC66"/>
                </a:solidFill>
                <a:latin typeface="Pyidaungsu" panose="020B0502040204020203" pitchFamily="34" charset="0"/>
                <a:cs typeface="Pyidaungsu" panose="020B0502040204020203" pitchFamily="34" charset="0"/>
              </a:rPr>
              <a:t> ယေရမိ ၃၁</a:t>
            </a:r>
          </a:p>
          <a:p>
            <a:pPr algn="ctr">
              <a:defRPr/>
            </a:pPr>
            <a:r>
              <a:rPr lang="my-MM" sz="3200" dirty="0">
                <a:solidFill>
                  <a:srgbClr val="FFCC66"/>
                </a:solidFill>
                <a:latin typeface="Pyidaungsu" panose="020B0502040204020203" pitchFamily="34" charset="0"/>
                <a:cs typeface="Pyidaungsu" panose="020B0502040204020203" pitchFamily="34" charset="0"/>
              </a:rPr>
              <a:t>ပဋိညာဉ်အသစ်</a:t>
            </a:r>
            <a:endParaRPr lang="en-US" sz="4000" dirty="0">
              <a:solidFill>
                <a:srgbClr val="FFCC66"/>
              </a:solidFill>
              <a:latin typeface="Pyidaungsu" panose="020B0502040204020203" pitchFamily="34" charset="0"/>
              <a:cs typeface="Pyidaungsu" panose="020B0502040204020203" pitchFamily="34" charset="0"/>
            </a:endParaRPr>
          </a:p>
        </p:txBody>
      </p:sp>
      <p:sp>
        <p:nvSpPr>
          <p:cNvPr id="146447" name="AutoShape 15"/>
          <p:cNvSpPr>
            <a:spLocks noChangeArrowheads="1"/>
          </p:cNvSpPr>
          <p:nvPr/>
        </p:nvSpPr>
        <p:spPr bwMode="auto">
          <a:xfrm>
            <a:off x="3540125" y="4648200"/>
            <a:ext cx="5422900" cy="1127125"/>
          </a:xfrm>
          <a:prstGeom prst="roundRect">
            <a:avLst>
              <a:gd name="adj" fmla="val 16667"/>
            </a:avLst>
          </a:prstGeom>
          <a:noFill/>
          <a:ln w="57150">
            <a:solidFill>
              <a:srgbClr val="FB2E05"/>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450" name="AutoShape 18"/>
          <p:cNvSpPr>
            <a:spLocks noChangeArrowheads="1"/>
          </p:cNvSpPr>
          <p:nvPr/>
        </p:nvSpPr>
        <p:spPr bwMode="auto">
          <a:xfrm rot="6980522">
            <a:off x="2633663" y="2546350"/>
            <a:ext cx="1852612" cy="617538"/>
          </a:xfrm>
          <a:custGeom>
            <a:avLst/>
            <a:gdLst>
              <a:gd name="T0" fmla="*/ 1389459 w 21600"/>
              <a:gd name="T1" fmla="*/ 0 h 21600"/>
              <a:gd name="T2" fmla="*/ 0 w 21600"/>
              <a:gd name="T3" fmla="*/ 308769 h 21600"/>
              <a:gd name="T4" fmla="*/ 1389459 w 21600"/>
              <a:gd name="T5" fmla="*/ 617538 h 21600"/>
              <a:gd name="T6" fmla="*/ 1852612 w 21600"/>
              <a:gd name="T7" fmla="*/ 3087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outerShdw>
          </a:effectLst>
        </p:spPr>
        <p:txBody>
          <a:bodyPr wrap="none" anchor="ctr"/>
          <a:lstStyle/>
          <a:p>
            <a:endParaRPr lang="en-US" sz="2800">
              <a:solidFill>
                <a:srgbClr val="FFFFFF"/>
              </a:solidFill>
              <a:latin typeface="Wwin_Burmese1" charset="0"/>
            </a:endParaRPr>
          </a:p>
        </p:txBody>
      </p:sp>
      <p:sp>
        <p:nvSpPr>
          <p:cNvPr id="146439" name="Text Box 7"/>
          <p:cNvSpPr txBox="1">
            <a:spLocks noChangeArrowheads="1"/>
          </p:cNvSpPr>
          <p:nvPr/>
        </p:nvSpPr>
        <p:spPr bwMode="auto">
          <a:xfrm>
            <a:off x="3763963" y="1230313"/>
            <a:ext cx="5205412" cy="2769989"/>
          </a:xfrm>
          <a:prstGeom prst="rect">
            <a:avLst/>
          </a:prstGeom>
          <a:noFill/>
          <a:ln w="9525">
            <a:noFill/>
            <a:miter lim="800000"/>
            <a:headEnd/>
            <a:tailEnd/>
          </a:ln>
          <a:effectLst>
            <a:outerShdw dist="162639" dir="2319588" algn="ctr" rotWithShape="0">
              <a:schemeClr val="bg2"/>
            </a:outerShdw>
          </a:effectLst>
        </p:spPr>
        <p:txBody>
          <a:bodyPr>
            <a:spAutoFit/>
          </a:bodyPr>
          <a:lstStyle/>
          <a:p>
            <a:pPr algn="ctr">
              <a:spcBef>
                <a:spcPct val="50000"/>
              </a:spcBef>
              <a:defRPr/>
            </a:pPr>
            <a:r>
              <a:rPr lang="en-US" sz="5400" dirty="0">
                <a:solidFill>
                  <a:srgbClr val="FFFF00"/>
                </a:solidFill>
                <a:latin typeface="WinInnwa" pitchFamily="2" charset="0"/>
              </a:rPr>
              <a:t> </a:t>
            </a:r>
            <a:r>
              <a:rPr lang="my-MM" sz="4000" dirty="0">
                <a:solidFill>
                  <a:srgbClr val="FFFF00"/>
                </a:solidFill>
                <a:latin typeface="Pyidaungsu" panose="020B0502040204020203" pitchFamily="34" charset="0"/>
                <a:cs typeface="Pyidaungsu" panose="020B0502040204020203" pitchFamily="34" charset="0"/>
              </a:rPr>
              <a:t>ယေရမိအပေါ်တွင် ဖြစ်ပျက်ခဲ့သောအကြောင်းအရာများက အလွန်ပြင်းထန်ခဲ့သည်၊</a:t>
            </a:r>
            <a:endParaRPr lang="en-US" sz="4000" dirty="0">
              <a:solidFill>
                <a:srgbClr val="FFFF00"/>
              </a:solidFill>
              <a:latin typeface="Pyidaungsu" panose="020B0502040204020203" pitchFamily="34" charset="0"/>
              <a:cs typeface="Pyidaungsu" panose="020B0502040204020203" pitchFamily="34" charset="0"/>
            </a:endParaRPr>
          </a:p>
        </p:txBody>
      </p:sp>
      <p:sp>
        <p:nvSpPr>
          <p:cNvPr id="146568" name="Text Box 136"/>
          <p:cNvSpPr txBox="1">
            <a:spLocks noChangeArrowheads="1"/>
          </p:cNvSpPr>
          <p:nvPr/>
        </p:nvSpPr>
        <p:spPr bwMode="auto">
          <a:xfrm>
            <a:off x="3463925" y="4702175"/>
            <a:ext cx="5476875" cy="830997"/>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my-MM" altLang="ja-JP" sz="2400" dirty="0">
                <a:solidFill>
                  <a:srgbClr val="FFFF00"/>
                </a:solidFill>
                <a:latin typeface="Pyidaungsu" panose="020B0502040204020203" pitchFamily="34" charset="0"/>
                <a:cs typeface="Pyidaungsu" panose="020B0502040204020203" pitchFamily="34" charset="0"/>
              </a:rPr>
              <a:t>“ကျပ်တည်းသောအခြေအနေတွင်ရှိခဲ့သော ယုဒ”</a:t>
            </a:r>
            <a:endParaRPr lang="en-US" sz="2400" dirty="0">
              <a:solidFill>
                <a:srgbClr val="FFFF00"/>
              </a:solidFill>
              <a:latin typeface="Pyidaungsu" panose="020B0502040204020203" pitchFamily="34" charset="0"/>
              <a:cs typeface="Pyidaungsu" panose="020B0502040204020203" pitchFamily="34" charset="0"/>
            </a:endParaRPr>
          </a:p>
        </p:txBody>
      </p:sp>
      <p:sp>
        <p:nvSpPr>
          <p:cNvPr id="10248" name="Text Box 13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0249" name="Text Box 140"/>
          <p:cNvSpPr txBox="1">
            <a:spLocks noChangeArrowheads="1"/>
          </p:cNvSpPr>
          <p:nvPr/>
        </p:nvSpPr>
        <p:spPr bwMode="auto">
          <a:xfrm>
            <a:off x="8666163" y="40084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0250" name="Text Box 14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46574" name="Rectangle 1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146577" name="Rectangle 14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47</a:t>
            </a:r>
          </a:p>
        </p:txBody>
      </p:sp>
      <p:grpSp>
        <p:nvGrpSpPr>
          <p:cNvPr id="10253" name="Group 185"/>
          <p:cNvGrpSpPr>
            <a:grpSpLocks/>
          </p:cNvGrpSpPr>
          <p:nvPr/>
        </p:nvGrpSpPr>
        <p:grpSpPr bwMode="auto">
          <a:xfrm>
            <a:off x="398463" y="1579563"/>
            <a:ext cx="3240086" cy="4160837"/>
            <a:chOff x="339" y="764"/>
            <a:chExt cx="2041" cy="2621"/>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10258" name="Group 183"/>
            <p:cNvGrpSpPr>
              <a:grpSpLocks/>
            </p:cNvGrpSpPr>
            <p:nvPr/>
          </p:nvGrpSpPr>
          <p:grpSpPr bwMode="auto">
            <a:xfrm>
              <a:off x="339" y="764"/>
              <a:ext cx="2041" cy="2564"/>
              <a:chOff x="339" y="764"/>
              <a:chExt cx="2041" cy="2564"/>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6" name="Rectangle 154"/>
              <p:cNvSpPr>
                <a:spLocks noChangeArrowheads="1"/>
              </p:cNvSpPr>
              <p:nvPr/>
            </p:nvSpPr>
            <p:spPr bwMode="auto">
              <a:xfrm>
                <a:off x="1518" y="800"/>
                <a:ext cx="862" cy="231"/>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defRPr/>
                </a:pPr>
                <a:r>
                  <a:rPr lang="en-US" sz="1800" dirty="0">
                    <a:solidFill>
                      <a:srgbClr val="FFFF00"/>
                    </a:solidFill>
                    <a:latin typeface="Pyidaungsu" panose="020B0502040204020203" pitchFamily="34" charset="0"/>
                    <a:cs typeface="Pyidaungsu" panose="020B0502040204020203" pitchFamily="34" charset="0"/>
                  </a:rPr>
                  <a:t>(</a:t>
                </a:r>
                <a:r>
                  <a:rPr lang="en-US" sz="1800" dirty="0" err="1">
                    <a:solidFill>
                      <a:srgbClr val="FFFF00"/>
                    </a:solidFill>
                    <a:latin typeface="Pyidaungsu" panose="020B0502040204020203" pitchFamily="34" charset="0"/>
                    <a:cs typeface="Pyidaungsu" panose="020B0502040204020203" pitchFamily="34" charset="0"/>
                  </a:rPr>
                  <a:t>ဘီစီ</a:t>
                </a:r>
                <a:r>
                  <a:rPr lang="en-US" sz="1800" dirty="0">
                    <a:solidFill>
                      <a:srgbClr val="FFFF00"/>
                    </a:solidFill>
                    <a:latin typeface="Pyidaungsu" panose="020B0502040204020203" pitchFamily="34" charset="0"/>
                    <a:cs typeface="Pyidaungsu" panose="020B0502040204020203" pitchFamily="34" charset="0"/>
                  </a:rPr>
                  <a:t> ၁၀၀၀)</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90" name="Rectangle 158"/>
              <p:cNvSpPr>
                <a:spLocks noChangeArrowheads="1"/>
              </p:cNvSpPr>
              <p:nvPr/>
            </p:nvSpPr>
            <p:spPr bwMode="auto">
              <a:xfrm>
                <a:off x="485" y="1240"/>
                <a:ext cx="1513" cy="289"/>
              </a:xfrm>
              <a:prstGeom prst="rect">
                <a:avLst/>
              </a:prstGeom>
              <a:noFill/>
              <a:ln w="12700">
                <a:noFill/>
                <a:miter lim="800000"/>
                <a:headEnd/>
                <a:tailEnd/>
              </a:ln>
              <a:effectLst/>
            </p:spPr>
            <p:txBody>
              <a:bodyPr wrap="none" lIns="90487" tIns="44450" rIns="90487" bIns="44450">
                <a:spAutoFit/>
              </a:bodyPr>
              <a:lstStyle/>
              <a:p>
                <a:r>
                  <a:rPr lang="en-US" sz="2400" dirty="0">
                    <a:solidFill>
                      <a:srgbClr val="000000"/>
                    </a:solidFill>
                    <a:effectLst>
                      <a:outerShdw blurRad="38100" dist="38100" dir="2700000" algn="tl">
                        <a:srgbClr val="FFFFFF"/>
                      </a:outerShdw>
                    </a:effectLst>
                    <a:latin typeface="WinInnwa" charset="0"/>
                  </a:rPr>
                  <a:t> ••• </a:t>
                </a:r>
                <a:r>
                  <a:rPr lang="en-US" sz="1800" dirty="0" err="1">
                    <a:solidFill>
                      <a:srgbClr val="000000"/>
                    </a:solidFill>
                    <a:effectLst>
                      <a:outerShdw blurRad="38100" dist="38100" dir="2700000" algn="tl">
                        <a:srgbClr val="FFFFFF"/>
                      </a:outerShdw>
                    </a:effectLst>
                    <a:latin typeface="Pyidaungsu" panose="020B0502040204020203" pitchFamily="34" charset="0"/>
                    <a:cs typeface="Pyidaungsu" panose="020B0502040204020203" pitchFamily="34" charset="0"/>
                  </a:rPr>
                  <a:t>နှစ်ခြမ်းကွဲခြင်း</a:t>
                </a:r>
                <a:r>
                  <a:rPr lang="en-US" sz="2400" dirty="0">
                    <a:solidFill>
                      <a:srgbClr val="000000"/>
                    </a:solidFill>
                    <a:effectLst>
                      <a:outerShdw blurRad="38100" dist="38100" dir="2700000" algn="tl">
                        <a:srgbClr val="FFFFFF"/>
                      </a:outerShdw>
                    </a:effectLst>
                    <a:latin typeface="WinInnwa" charset="0"/>
                  </a:rPr>
                  <a:t>••• </a:t>
                </a:r>
              </a:p>
            </p:txBody>
          </p:sp>
          <p:sp>
            <p:nvSpPr>
              <p:cNvPr id="10267" name="Rectangle 159"/>
              <p:cNvSpPr>
                <a:spLocks noChangeArrowheads="1"/>
              </p:cNvSpPr>
              <p:nvPr/>
            </p:nvSpPr>
            <p:spPr bwMode="auto">
              <a:xfrm>
                <a:off x="385" y="1761"/>
                <a:ext cx="72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1800" dirty="0" err="1">
                    <a:solidFill>
                      <a:srgbClr val="000000"/>
                    </a:solidFill>
                    <a:latin typeface="Pyidaungsu" panose="020B0502040204020203" pitchFamily="34" charset="0"/>
                    <a:cs typeface="Pyidaungsu" panose="020B0502040204020203" pitchFamily="34" charset="0"/>
                  </a:rPr>
                  <a:t>ယုဒ</a:t>
                </a:r>
                <a:endParaRPr lang="en-US" sz="1800" dirty="0">
                  <a:solidFill>
                    <a:srgbClr val="000000"/>
                  </a:solidFill>
                  <a:latin typeface="Pyidaungsu" panose="020B0502040204020203" pitchFamily="34" charset="0"/>
                  <a:cs typeface="Pyidaungsu" panose="020B0502040204020203" pitchFamily="34" charset="0"/>
                </a:endParaRPr>
              </a:p>
            </p:txBody>
          </p:sp>
          <p:sp>
            <p:nvSpPr>
              <p:cNvPr id="10268" name="Rectangle 160"/>
              <p:cNvSpPr>
                <a:spLocks noChangeArrowheads="1"/>
              </p:cNvSpPr>
              <p:nvPr/>
            </p:nvSpPr>
            <p:spPr bwMode="auto">
              <a:xfrm>
                <a:off x="427" y="1998"/>
                <a:ext cx="1324" cy="24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Metrix-1" charset="0"/>
                  </a:rPr>
                  <a:t>10              2</a:t>
                </a:r>
              </a:p>
            </p:txBody>
          </p:sp>
          <p:sp>
            <p:nvSpPr>
              <p:cNvPr id="10269" name="Rectangle 161"/>
              <p:cNvSpPr>
                <a:spLocks noChangeArrowheads="1"/>
              </p:cNvSpPr>
              <p:nvPr/>
            </p:nvSpPr>
            <p:spPr bwMode="auto">
              <a:xfrm>
                <a:off x="520" y="2495"/>
                <a:ext cx="1211"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a:t>
                </a:r>
                <a:r>
                  <a:rPr lang="en-US" sz="2000">
                    <a:solidFill>
                      <a:srgbClr val="000000"/>
                    </a:solidFill>
                    <a:latin typeface="Metrix-1" charset="0"/>
                  </a:rPr>
                  <a:t>20 </a:t>
                </a:r>
                <a:r>
                  <a:rPr lang="en-US" sz="2000">
                    <a:solidFill>
                      <a:srgbClr val="000000"/>
                    </a:solidFill>
                    <a:latin typeface="Arial" charset="0"/>
                  </a:rPr>
                  <a:t>J</a:t>
                </a:r>
                <a:r>
                  <a:rPr lang="en-US" sz="2000">
                    <a:solidFill>
                      <a:srgbClr val="000000"/>
                    </a:solidFill>
                    <a:latin typeface="Helvetica" charset="0"/>
                  </a:rPr>
                  <a:t>         </a:t>
                </a:r>
                <a:r>
                  <a:rPr lang="en-US" sz="2000">
                    <a:solidFill>
                      <a:srgbClr val="000000"/>
                    </a:solidFill>
                    <a:latin typeface="Metrix-1" charset="0"/>
                  </a:rPr>
                  <a:t>20 </a:t>
                </a:r>
                <a:r>
                  <a:rPr lang="en-US" sz="2000">
                    <a:solidFill>
                      <a:srgbClr val="000000"/>
                    </a:solidFill>
                    <a:latin typeface="Arial" charset="0"/>
                  </a:rPr>
                  <a:t>R</a:t>
                </a:r>
                <a:endParaRPr lang="en-US" sz="2000">
                  <a:solidFill>
                    <a:srgbClr val="000000"/>
                  </a:solidFill>
                  <a:latin typeface="Metrix-1" charset="0"/>
                </a:endParaRPr>
              </a:p>
            </p:txBody>
          </p:sp>
          <p:sp>
            <p:nvSpPr>
              <p:cNvPr id="10270" name="Rectangle 162"/>
              <p:cNvSpPr>
                <a:spLocks noChangeArrowheads="1"/>
              </p:cNvSpPr>
              <p:nvPr/>
            </p:nvSpPr>
            <p:spPr bwMode="auto">
              <a:xfrm>
                <a:off x="419" y="2734"/>
                <a:ext cx="1386"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a:t>
                </a:r>
                <a:r>
                  <a:rPr lang="en-US" sz="2000">
                    <a:solidFill>
                      <a:srgbClr val="000000"/>
                    </a:solidFill>
                    <a:latin typeface="Metrix-1" charset="0"/>
                  </a:rPr>
                  <a:t>200           350</a:t>
                </a:r>
              </a:p>
            </p:txBody>
          </p:sp>
          <p:sp>
            <p:nvSpPr>
              <p:cNvPr id="10271" name="Rectangle 163"/>
              <p:cNvSpPr>
                <a:spLocks noChangeArrowheads="1"/>
              </p:cNvSpPr>
              <p:nvPr/>
            </p:nvSpPr>
            <p:spPr bwMode="auto">
              <a:xfrm>
                <a:off x="508" y="2992"/>
                <a:ext cx="1284"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dirty="0" err="1">
                    <a:solidFill>
                      <a:srgbClr val="000000"/>
                    </a:solidFill>
                    <a:latin typeface="Pyidaungsu" panose="020B0502040204020203" pitchFamily="34" charset="0"/>
                    <a:cs typeface="Pyidaungsu" panose="020B0502040204020203" pitchFamily="34" charset="0"/>
                  </a:rPr>
                  <a:t>ဆီးရီးယား</a:t>
                </a:r>
                <a:r>
                  <a:rPr lang="en-US" dirty="0">
                    <a:solidFill>
                      <a:srgbClr val="000000"/>
                    </a:solidFill>
                    <a:latin typeface="Pyidaungsu" panose="020B0502040204020203" pitchFamily="34" charset="0"/>
                    <a:cs typeface="Pyidaungsu" panose="020B0502040204020203" pitchFamily="34" charset="0"/>
                  </a:rPr>
                  <a:t>      </a:t>
                </a:r>
                <a:r>
                  <a:rPr lang="en-US" dirty="0" err="1">
                    <a:solidFill>
                      <a:srgbClr val="000000"/>
                    </a:solidFill>
                    <a:latin typeface="Pyidaungsu" panose="020B0502040204020203" pitchFamily="34" charset="0"/>
                    <a:cs typeface="Pyidaungsu" panose="020B0502040204020203" pitchFamily="34" charset="0"/>
                  </a:rPr>
                  <a:t>ဗာဗုလုန</a:t>
                </a:r>
                <a:r>
                  <a:rPr lang="en-US" dirty="0">
                    <a:solidFill>
                      <a:srgbClr val="000000"/>
                    </a:solidFill>
                    <a:latin typeface="Pyidaungsu" panose="020B0502040204020203" pitchFamily="34" charset="0"/>
                    <a:cs typeface="Pyidaungsu" panose="020B0502040204020203" pitchFamily="34" charset="0"/>
                  </a:rPr>
                  <a:t>်</a:t>
                </a: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73" name="Rectangle 165"/>
              <p:cNvSpPr>
                <a:spLocks noChangeArrowheads="1"/>
              </p:cNvSpPr>
              <p:nvPr/>
            </p:nvSpPr>
            <p:spPr bwMode="auto">
              <a:xfrm>
                <a:off x="532" y="1506"/>
                <a:ext cx="120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800" dirty="0" err="1">
                    <a:solidFill>
                      <a:srgbClr val="000000"/>
                    </a:solidFill>
                    <a:latin typeface="Pyidaungsu" panose="020B0502040204020203" pitchFamily="34" charset="0"/>
                    <a:cs typeface="Pyidaungsu" panose="020B0502040204020203" pitchFamily="34" charset="0"/>
                  </a:rPr>
                  <a:t>တောင</a:t>
                </a:r>
                <a:r>
                  <a:rPr lang="en-US" sz="1800" dirty="0">
                    <a:solidFill>
                      <a:srgbClr val="000000"/>
                    </a:solidFill>
                    <a:latin typeface="Pyidaungsu" panose="020B0502040204020203" pitchFamily="34" charset="0"/>
                    <a:cs typeface="Pyidaungsu" panose="020B0502040204020203" pitchFamily="34" charset="0"/>
                  </a:rPr>
                  <a:t>်       </a:t>
                </a:r>
                <a:r>
                  <a:rPr lang="en-US" sz="1800" dirty="0" err="1">
                    <a:solidFill>
                      <a:srgbClr val="000000"/>
                    </a:solidFill>
                    <a:latin typeface="Pyidaungsu" panose="020B0502040204020203" pitchFamily="34" charset="0"/>
                    <a:cs typeface="Pyidaungsu" panose="020B0502040204020203" pitchFamily="34" charset="0"/>
                  </a:rPr>
                  <a:t>မြောက</a:t>
                </a:r>
                <a:r>
                  <a:rPr lang="en-US" sz="1800" dirty="0">
                    <a:solidFill>
                      <a:srgbClr val="000000"/>
                    </a:solidFill>
                    <a:latin typeface="Pyidaungsu" panose="020B0502040204020203" pitchFamily="34" charset="0"/>
                    <a:cs typeface="Pyidaungsu" panose="020B0502040204020203" pitchFamily="34" charset="0"/>
                  </a:rPr>
                  <a:t>်</a:t>
                </a: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00" name="Rectangle 168"/>
              <p:cNvSpPr>
                <a:spLocks noChangeArrowheads="1"/>
              </p:cNvSpPr>
              <p:nvPr/>
            </p:nvSpPr>
            <p:spPr bwMode="auto">
              <a:xfrm>
                <a:off x="666" y="2266"/>
                <a:ext cx="907" cy="231"/>
              </a:xfrm>
              <a:prstGeom prst="rect">
                <a:avLst/>
              </a:prstGeom>
              <a:noFill/>
              <a:ln w="12700">
                <a:noFill/>
                <a:miter lim="800000"/>
                <a:headEnd/>
                <a:tailEnd/>
              </a:ln>
              <a:effectLst/>
            </p:spPr>
            <p:txBody>
              <a:bodyPr wrap="square" lIns="90487" tIns="44450" rIns="90487" bIns="44450">
                <a:spAutoFit/>
              </a:bodyPr>
              <a:lstStyle/>
              <a:p>
                <a:pPr algn="ctr"/>
                <a:r>
                  <a:rPr lang="en-US" sz="1800" dirty="0" err="1">
                    <a:solidFill>
                      <a:srgbClr val="000000"/>
                    </a:solidFill>
                    <a:effectLst>
                      <a:outerShdw blurRad="38100" dist="38100" dir="2700000" algn="tl">
                        <a:srgbClr val="FFFFFF"/>
                      </a:outerShdw>
                    </a:effectLst>
                    <a:latin typeface="Pyidaungsu" panose="020B0502040204020203" pitchFamily="34" charset="0"/>
                    <a:cs typeface="Pyidaungsu" panose="020B0502040204020203" pitchFamily="34" charset="0"/>
                  </a:rPr>
                  <a:t>ပရောဖက်များ</a:t>
                </a:r>
                <a:endParaRPr lang="en-US" sz="1800" dirty="0">
                  <a:solidFill>
                    <a:srgbClr val="000000"/>
                  </a:solidFill>
                  <a:effectLst>
                    <a:outerShdw blurRad="38100" dist="38100" dir="2700000" algn="tl">
                      <a:srgbClr val="FFFFFF"/>
                    </a:outerShdw>
                  </a:effectLst>
                  <a:latin typeface="Pyidaungsu" panose="020B0502040204020203" pitchFamily="34" charset="0"/>
                  <a:cs typeface="Pyidaungsu" panose="020B0502040204020203" pitchFamily="34" charset="0"/>
                </a:endParaRP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78" name="Rectangle 170"/>
              <p:cNvSpPr>
                <a:spLocks noChangeArrowheads="1"/>
              </p:cNvSpPr>
              <p:nvPr/>
            </p:nvSpPr>
            <p:spPr bwMode="auto">
              <a:xfrm>
                <a:off x="706" y="1008"/>
                <a:ext cx="849"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Helvetica" charset="0"/>
                  </a:rPr>
                  <a:t>S - D - S</a:t>
                </a: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82" name="Rectangle 175"/>
              <p:cNvSpPr>
                <a:spLocks noChangeArrowheads="1"/>
              </p:cNvSpPr>
              <p:nvPr/>
            </p:nvSpPr>
            <p:spPr bwMode="auto">
              <a:xfrm>
                <a:off x="977" y="1768"/>
                <a:ext cx="93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2000" dirty="0">
                    <a:solidFill>
                      <a:srgbClr val="000000"/>
                    </a:solidFill>
                    <a:latin typeface="WinInnwa" charset="0"/>
                  </a:rPr>
                  <a:t>  </a:t>
                </a:r>
                <a:r>
                  <a:rPr lang="my-MM" sz="1800" dirty="0">
                    <a:solidFill>
                      <a:srgbClr val="000000"/>
                    </a:solidFill>
                    <a:latin typeface="Pyidaungsu" panose="020B0502040204020203" pitchFamily="34" charset="0"/>
                    <a:cs typeface="Pyidaungsu" panose="020B0502040204020203" pitchFamily="34" charset="0"/>
                  </a:rPr>
                  <a:t>ဣ</a:t>
                </a:r>
                <a:r>
                  <a:rPr lang="en-US" sz="1800" dirty="0" err="1">
                    <a:solidFill>
                      <a:srgbClr val="000000"/>
                    </a:solidFill>
                    <a:latin typeface="Pyidaungsu" panose="020B0502040204020203" pitchFamily="34" charset="0"/>
                    <a:cs typeface="Pyidaungsu" panose="020B0502040204020203" pitchFamily="34" charset="0"/>
                  </a:rPr>
                  <a:t>သရေလ</a:t>
                </a:r>
                <a:endParaRPr lang="en-US" sz="1800" dirty="0">
                  <a:solidFill>
                    <a:srgbClr val="000000"/>
                  </a:solidFill>
                  <a:latin typeface="Pyidaungsu" panose="020B0502040204020203" pitchFamily="34" charset="0"/>
                  <a:cs typeface="Pyidaungsu" panose="020B0502040204020203" pitchFamily="34" charset="0"/>
                </a:endParaRP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86" name="Rectangle 174"/>
              <p:cNvSpPr>
                <a:spLocks noChangeArrowheads="1"/>
              </p:cNvSpPr>
              <p:nvPr/>
            </p:nvSpPr>
            <p:spPr bwMode="auto">
              <a:xfrm>
                <a:off x="339" y="834"/>
                <a:ext cx="1364"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dirty="0" err="1">
                    <a:solidFill>
                      <a:srgbClr val="000000"/>
                    </a:solidFill>
                    <a:latin typeface="Pyidaungsu" panose="020B0502040204020203" pitchFamily="34" charset="0"/>
                    <a:cs typeface="Pyidaungsu" panose="020B0502040204020203" pitchFamily="34" charset="0"/>
                  </a:rPr>
                  <a:t>မင်းစံကာလ</a:t>
                </a:r>
                <a:endParaRPr lang="en-US" dirty="0">
                  <a:solidFill>
                    <a:srgbClr val="000000"/>
                  </a:solidFill>
                  <a:latin typeface="Pyidaungsu" panose="020B0502040204020203" pitchFamily="34" charset="0"/>
                  <a:cs typeface="Pyidaungsu" panose="020B0502040204020203" pitchFamily="34" charset="0"/>
                </a:endParaRPr>
              </a:p>
            </p:txBody>
          </p:sp>
        </p:grpSp>
      </p:grpSp>
      <p:sp>
        <p:nvSpPr>
          <p:cNvPr id="146446" name="AutoShape 14"/>
          <p:cNvSpPr>
            <a:spLocks noChangeArrowheads="1"/>
          </p:cNvSpPr>
          <p:nvPr/>
        </p:nvSpPr>
        <p:spPr bwMode="auto">
          <a:xfrm>
            <a:off x="330200" y="3957638"/>
            <a:ext cx="2695575" cy="354012"/>
          </a:xfrm>
          <a:prstGeom prst="roundRect">
            <a:avLst>
              <a:gd name="adj" fmla="val 16667"/>
            </a:avLst>
          </a:prstGeom>
          <a:noFill/>
          <a:ln w="57150">
            <a:solidFill>
              <a:srgbClr val="FB2E05"/>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55" name="Text Box 187"/>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
        <p:nvSpPr>
          <p:cNvPr id="146620" name="AutoShape 188"/>
          <p:cNvSpPr>
            <a:spLocks noChangeArrowheads="1"/>
          </p:cNvSpPr>
          <p:nvPr/>
        </p:nvSpPr>
        <p:spPr bwMode="auto">
          <a:xfrm>
            <a:off x="1766888" y="4311650"/>
            <a:ext cx="1084262" cy="1254125"/>
          </a:xfrm>
          <a:prstGeom prst="roundRect">
            <a:avLst>
              <a:gd name="adj" fmla="val 16667"/>
            </a:avLst>
          </a:prstGeom>
          <a:noFill/>
          <a:ln w="57150">
            <a:solidFill>
              <a:srgbClr val="FB2E05"/>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Tree>
    <p:extLst>
      <p:ext uri="{BB962C8B-B14F-4D97-AF65-F5344CB8AC3E}">
        <p14:creationId xmlns:p14="http://schemas.microsoft.com/office/powerpoint/2010/main" val="106692874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dissolve">
                                      <p:cBhvr>
                                        <p:cTn id="7" dur="500"/>
                                        <p:tgtEl>
                                          <p:spTgt spid="1464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dissolve">
                                      <p:cBhvr>
                                        <p:cTn id="11" dur="500"/>
                                        <p:tgtEl>
                                          <p:spTgt spid="14644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dissolve">
                                      <p:cBhvr>
                                        <p:cTn id="15" dur="500"/>
                                        <p:tgtEl>
                                          <p:spTgt spid="146620"/>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dissolve">
                                      <p:cBhvr>
                                        <p:cTn id="27" dur="500"/>
                                        <p:tgtEl>
                                          <p:spTgt spid="146568"/>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dissolve">
                                      <p:cBhvr>
                                        <p:cTn id="31" dur="5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50" grpId="0" animBg="1"/>
      <p:bldP spid="146439" grpId="0" autoUpdateAnimBg="0"/>
      <p:bldP spid="146568" grpId="0" autoUpdateAnimBg="0"/>
      <p:bldP spid="146446" grpId="0" animBg="1"/>
      <p:bldP spid="1466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rPr>
              <a:t>                            </a:t>
            </a:r>
          </a:p>
        </p:txBody>
      </p:sp>
      <p:sp>
        <p:nvSpPr>
          <p:cNvPr id="215046" name="Rectangle 6"/>
          <p:cNvSpPr>
            <a:spLocks noChangeArrowheads="1"/>
          </p:cNvSpPr>
          <p:nvPr/>
        </p:nvSpPr>
        <p:spPr bwMode="auto">
          <a:xfrm>
            <a:off x="1300163" y="277813"/>
            <a:ext cx="6580187" cy="576262"/>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defRPr/>
            </a:pPr>
            <a:endParaRPr lang="my-MM" sz="3200">
              <a:solidFill>
                <a:srgbClr val="FFCC66"/>
              </a:solidFill>
              <a:latin typeface="Times New Roman" pitchFamily="18" charset="0"/>
            </a:endParaRPr>
          </a:p>
        </p:txBody>
      </p:sp>
      <p:sp>
        <p:nvSpPr>
          <p:cNvPr id="11268" name="Text Box 12"/>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1269" name="Text Box 14"/>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1270"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5056"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215059" name="Rectangle 1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48</a:t>
            </a:r>
          </a:p>
        </p:txBody>
      </p:sp>
      <p:sp>
        <p:nvSpPr>
          <p:cNvPr id="11273" name="Text Box 2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4</a:t>
            </a:r>
          </a:p>
        </p:txBody>
      </p:sp>
      <p:grpSp>
        <p:nvGrpSpPr>
          <p:cNvPr id="2" name="Group 23"/>
          <p:cNvGrpSpPr>
            <a:grpSpLocks/>
          </p:cNvGrpSpPr>
          <p:nvPr/>
        </p:nvGrpSpPr>
        <p:grpSpPr bwMode="auto">
          <a:xfrm>
            <a:off x="911225" y="1954213"/>
            <a:ext cx="7675563" cy="3935412"/>
            <a:chOff x="672" y="1205"/>
            <a:chExt cx="4660" cy="2290"/>
          </a:xfrm>
        </p:grpSpPr>
        <p:sp>
          <p:nvSpPr>
            <p:cNvPr id="215043" name="Rectangle 3"/>
            <p:cNvSpPr>
              <a:spLocks noChangeArrowheads="1"/>
            </p:cNvSpPr>
            <p:nvPr/>
          </p:nvSpPr>
          <p:spPr bwMode="auto">
            <a:xfrm>
              <a:off x="3430" y="3160"/>
              <a:ext cx="896" cy="33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spcBef>
                  <a:spcPct val="50000"/>
                </a:spcBef>
                <a:defRPr/>
              </a:pPr>
              <a:r>
                <a:rPr lang="en-US" sz="3200">
                  <a:solidFill>
                    <a:srgbClr val="FFFFFF"/>
                  </a:solidFill>
                  <a:latin typeface="Times New Roman" pitchFamily="18" charset="0"/>
                </a:rPr>
                <a:t>(NIV)</a:t>
              </a:r>
            </a:p>
          </p:txBody>
        </p:sp>
        <p:sp>
          <p:nvSpPr>
            <p:cNvPr id="215062" name="Rectangle 22"/>
            <p:cNvSpPr>
              <a:spLocks noChangeArrowheads="1"/>
            </p:cNvSpPr>
            <p:nvPr/>
          </p:nvSpPr>
          <p:spPr bwMode="auto">
            <a:xfrm>
              <a:off x="672" y="1205"/>
              <a:ext cx="4660" cy="191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4000" dirty="0">
                  <a:solidFill>
                    <a:srgbClr val="FFFF00"/>
                  </a:solidFill>
                  <a:latin typeface="WinInnwa" charset="0"/>
                </a:rPr>
                <a:t> </a:t>
              </a:r>
              <a:r>
                <a:rPr lang="my-MM" sz="2400" dirty="0">
                  <a:solidFill>
                    <a:srgbClr val="FFFF00"/>
                  </a:solidFill>
                  <a:latin typeface="Pyidaungsu" panose="020B0502040204020203" pitchFamily="34" charset="0"/>
                  <a:cs typeface="Pyidaungsu" panose="020B0502040204020203" pitchFamily="34" charset="0"/>
                </a:rPr>
                <a:t>၃၁ -၃၂ ထာဝရဘုရားမိန့်တော်မူသည်ကား၊ ငါသည်ဤ လူမျိုးဘိုးဘေးတို့ကိုထုတ်ဆောင်၍ အဲဂုတ္တုပြည်မှ ဆောင်သွားစဉ်အခါက သူတို့့အားငါပေးခဲ့သောပဋိညာဉ်တရားနှင့် ခြားနားသောပဋိညာဉ်တရားသစ်ကို</a:t>
              </a:r>
            </a:p>
            <a:p>
              <a:pPr algn="ctr"/>
              <a:r>
                <a:rPr lang="my-MM" sz="2400" dirty="0">
                  <a:solidFill>
                    <a:srgbClr val="FFFF00"/>
                  </a:solidFill>
                  <a:latin typeface="Pyidaungsu" panose="020B0502040204020203" pitchFamily="34" charset="0"/>
                  <a:cs typeface="Pyidaungsu" panose="020B0502040204020203" pitchFamily="34" charset="0"/>
                </a:rPr>
                <a:t>ဣသရေလအမျိုးသား၊ ယုဒအမျိုးသားတို့့အားပေးရသောအချိန်ကာလ  ရောက်လိမ့်မည်၊</a:t>
              </a:r>
              <a:endParaRPr lang="en-US" sz="2400" dirty="0">
                <a:solidFill>
                  <a:srgbClr val="FFFF00"/>
                </a:solidFill>
                <a:latin typeface="Pyidaungsu" panose="020B0502040204020203" pitchFamily="34" charset="0"/>
                <a:cs typeface="Pyidaungsu" panose="020B0502040204020203" pitchFamily="34" charset="0"/>
              </a:endParaRPr>
            </a:p>
          </p:txBody>
        </p:sp>
      </p:grpSp>
      <p:sp>
        <p:nvSpPr>
          <p:cNvPr id="215049" name="Oval 9"/>
          <p:cNvSpPr>
            <a:spLocks noChangeArrowheads="1"/>
          </p:cNvSpPr>
          <p:nvPr/>
        </p:nvSpPr>
        <p:spPr bwMode="auto">
          <a:xfrm>
            <a:off x="3808413" y="3492500"/>
            <a:ext cx="2927350" cy="611188"/>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215047" name="Oval 7"/>
          <p:cNvSpPr>
            <a:spLocks noChangeArrowheads="1"/>
          </p:cNvSpPr>
          <p:nvPr/>
        </p:nvSpPr>
        <p:spPr bwMode="auto">
          <a:xfrm>
            <a:off x="1438275" y="2516188"/>
            <a:ext cx="2757488" cy="625475"/>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215048" name="Oval 8"/>
          <p:cNvSpPr>
            <a:spLocks noChangeArrowheads="1"/>
          </p:cNvSpPr>
          <p:nvPr/>
        </p:nvSpPr>
        <p:spPr bwMode="auto">
          <a:xfrm>
            <a:off x="5710238" y="2470150"/>
            <a:ext cx="2246312" cy="639763"/>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1278" name="Rectangle 24"/>
          <p:cNvSpPr>
            <a:spLocks noChangeArrowheads="1"/>
          </p:cNvSpPr>
          <p:nvPr/>
        </p:nvSpPr>
        <p:spPr bwMode="auto">
          <a:xfrm>
            <a:off x="2146300" y="633413"/>
            <a:ext cx="4572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my-MM" sz="2000" dirty="0">
                <a:solidFill>
                  <a:srgbClr val="FFCC66"/>
                </a:solidFill>
                <a:latin typeface="Pyidaungsu" panose="020B0502040204020203" pitchFamily="34" charset="0"/>
                <a:cs typeface="Pyidaungsu" panose="020B0502040204020203" pitchFamily="34" charset="0"/>
              </a:rPr>
              <a:t>ယေရမိ ၃၁</a:t>
            </a:r>
          </a:p>
          <a:p>
            <a:pPr algn="ctr"/>
            <a:r>
              <a:rPr lang="my-MM" sz="3200" dirty="0">
                <a:solidFill>
                  <a:srgbClr val="FFCC66"/>
                </a:solidFill>
                <a:latin typeface="Pyidaungsu" panose="020B0502040204020203" pitchFamily="34" charset="0"/>
                <a:cs typeface="Pyidaungsu" panose="020B0502040204020203" pitchFamily="34" charset="0"/>
              </a:rPr>
              <a:t>ပဋိညာဉ်အသစ်</a:t>
            </a:r>
            <a:endParaRPr lang="en-US" sz="4000" dirty="0">
              <a:solidFill>
                <a:srgbClr val="FFCC66"/>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89524863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47"/>
                                        </p:tgtEl>
                                        <p:attrNameLst>
                                          <p:attrName>style.visibility</p:attrName>
                                        </p:attrNameLst>
                                      </p:cBhvr>
                                      <p:to>
                                        <p:strVal val="visible"/>
                                      </p:to>
                                    </p:set>
                                    <p:animEffect transition="in" filter="dissolve">
                                      <p:cBhvr>
                                        <p:cTn id="12" dur="500"/>
                                        <p:tgtEl>
                                          <p:spTgt spid="2150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48"/>
                                        </p:tgtEl>
                                        <p:attrNameLst>
                                          <p:attrName>style.visibility</p:attrName>
                                        </p:attrNameLst>
                                      </p:cBhvr>
                                      <p:to>
                                        <p:strVal val="visible"/>
                                      </p:to>
                                    </p:set>
                                    <p:animEffect transition="in" filter="dissolve">
                                      <p:cBhvr>
                                        <p:cTn id="17" dur="500"/>
                                        <p:tgtEl>
                                          <p:spTgt spid="2150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49"/>
                                        </p:tgtEl>
                                        <p:attrNameLst>
                                          <p:attrName>style.visibility</p:attrName>
                                        </p:attrNameLst>
                                      </p:cBhvr>
                                      <p:to>
                                        <p:strVal val="visible"/>
                                      </p:to>
                                    </p:set>
                                    <p:animEffect transition="in" filter="dissolve">
                                      <p:cBhvr>
                                        <p:cTn id="22" dur="5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rPr>
              <a:t>                            </a:t>
            </a:r>
          </a:p>
        </p:txBody>
      </p:sp>
      <p:sp>
        <p:nvSpPr>
          <p:cNvPr id="217094" name="Text Box 6"/>
          <p:cNvSpPr txBox="1">
            <a:spLocks noChangeArrowheads="1"/>
          </p:cNvSpPr>
          <p:nvPr/>
        </p:nvSpPr>
        <p:spPr bwMode="auto">
          <a:xfrm>
            <a:off x="795338" y="2004574"/>
            <a:ext cx="7251700" cy="156966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r>
              <a:rPr lang="my-MM" sz="3200" dirty="0">
                <a:solidFill>
                  <a:srgbClr val="FFFFFF"/>
                </a:solidFill>
                <a:latin typeface="Pyidaungsu" panose="020B0502040204020203" pitchFamily="34" charset="0"/>
                <a:cs typeface="Pyidaungsu" panose="020B0502040204020203" pitchFamily="34" charset="0"/>
              </a:rPr>
              <a:t>၃၂၊  အရင်ငါပေးဖူးသောပဋိညာဉ်တရားကိုသူ တို့သည်ပယ်ဖျက်၍ ငါသည်လည်းသူတို့ကိုရွံရှာ၏။</a:t>
            </a:r>
            <a:endParaRPr lang="en-US" sz="3200" dirty="0">
              <a:solidFill>
                <a:srgbClr val="FFFFFF"/>
              </a:solidFill>
              <a:latin typeface="Pyidaungsu" panose="020B0502040204020203" pitchFamily="34" charset="0"/>
              <a:cs typeface="Pyidaungsu" panose="020B0502040204020203" pitchFamily="34" charset="0"/>
            </a:endParaRPr>
          </a:p>
        </p:txBody>
      </p:sp>
      <p:sp>
        <p:nvSpPr>
          <p:cNvPr id="217095" name="Rectangle 7"/>
          <p:cNvSpPr>
            <a:spLocks noChangeArrowheads="1"/>
          </p:cNvSpPr>
          <p:nvPr/>
        </p:nvSpPr>
        <p:spPr bwMode="auto">
          <a:xfrm>
            <a:off x="1300163" y="277813"/>
            <a:ext cx="6580187" cy="576262"/>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defRPr/>
            </a:pPr>
            <a:endParaRPr lang="my-MM" sz="3200">
              <a:solidFill>
                <a:srgbClr val="FFCC66"/>
              </a:solidFill>
              <a:latin typeface="Times New Roman" pitchFamily="18" charset="0"/>
            </a:endParaRPr>
          </a:p>
        </p:txBody>
      </p:sp>
      <p:sp>
        <p:nvSpPr>
          <p:cNvPr id="12293" name="Text Box 10"/>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2294" name="Text Box 12"/>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2295"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710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217105" name="Rectangle 1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49</a:t>
            </a:r>
          </a:p>
        </p:txBody>
      </p:sp>
      <p:sp>
        <p:nvSpPr>
          <p:cNvPr id="12298" name="Rectangle 19"/>
          <p:cNvSpPr>
            <a:spLocks noChangeArrowheads="1"/>
          </p:cNvSpPr>
          <p:nvPr/>
        </p:nvSpPr>
        <p:spPr bwMode="auto">
          <a:xfrm>
            <a:off x="2106613" y="574675"/>
            <a:ext cx="4572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my-MM" sz="2000" dirty="0">
                <a:solidFill>
                  <a:srgbClr val="FFCC66"/>
                </a:solidFill>
                <a:latin typeface="Pyidaungsu" panose="020B0502040204020203" pitchFamily="34" charset="0"/>
                <a:cs typeface="Pyidaungsu" panose="020B0502040204020203" pitchFamily="34" charset="0"/>
              </a:rPr>
              <a:t>ယေရမိ ၃၁</a:t>
            </a:r>
          </a:p>
          <a:p>
            <a:pPr algn="ctr"/>
            <a:r>
              <a:rPr lang="my-MM" sz="2800" dirty="0">
                <a:solidFill>
                  <a:srgbClr val="FFCC66"/>
                </a:solidFill>
                <a:latin typeface="Pyidaungsu" panose="020B0502040204020203" pitchFamily="34" charset="0"/>
                <a:cs typeface="Pyidaungsu" panose="020B0502040204020203" pitchFamily="34" charset="0"/>
              </a:rPr>
              <a:t>ပဋိညာဉ်အသစ်</a:t>
            </a:r>
            <a:endParaRPr lang="en-US" sz="3600" dirty="0">
              <a:solidFill>
                <a:srgbClr val="FFCC66"/>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968026468"/>
      </p:ext>
    </p:extLst>
  </p:cSld>
  <p:clrMapOvr>
    <a:masterClrMapping/>
  </p:clrMapOvr>
  <p:transition>
    <p:wheel spokes="0"/>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rPr>
              <a:t>                            </a:t>
            </a:r>
          </a:p>
        </p:txBody>
      </p:sp>
      <p:sp>
        <p:nvSpPr>
          <p:cNvPr id="219139" name="Rectangle 3"/>
          <p:cNvSpPr>
            <a:spLocks noChangeArrowheads="1"/>
          </p:cNvSpPr>
          <p:nvPr/>
        </p:nvSpPr>
        <p:spPr bwMode="auto">
          <a:xfrm>
            <a:off x="7070725" y="5940425"/>
            <a:ext cx="1030288" cy="3937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defRPr/>
            </a:pPr>
            <a:r>
              <a:rPr lang="en-US" sz="2000">
                <a:solidFill>
                  <a:srgbClr val="FFFFFF"/>
                </a:solidFill>
                <a:latin typeface="Times New Roman" pitchFamily="18" charset="0"/>
              </a:rPr>
              <a:t>(NIV)</a:t>
            </a:r>
          </a:p>
        </p:txBody>
      </p:sp>
      <p:sp>
        <p:nvSpPr>
          <p:cNvPr id="219141" name="Rectangle 5"/>
          <p:cNvSpPr>
            <a:spLocks noChangeArrowheads="1"/>
          </p:cNvSpPr>
          <p:nvPr/>
        </p:nvSpPr>
        <p:spPr bwMode="auto">
          <a:xfrm>
            <a:off x="1300163" y="277813"/>
            <a:ext cx="6580187" cy="576262"/>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defRPr/>
            </a:pPr>
            <a:endParaRPr lang="my-MM" sz="3200">
              <a:solidFill>
                <a:srgbClr val="FFCC66"/>
              </a:solidFill>
              <a:latin typeface="Times New Roman" pitchFamily="18" charset="0"/>
            </a:endParaRPr>
          </a:p>
        </p:txBody>
      </p:sp>
      <p:sp>
        <p:nvSpPr>
          <p:cNvPr id="219143" name="Text Box 7"/>
          <p:cNvSpPr txBox="1">
            <a:spLocks noChangeArrowheads="1"/>
          </p:cNvSpPr>
          <p:nvPr/>
        </p:nvSpPr>
        <p:spPr bwMode="auto">
          <a:xfrm>
            <a:off x="762000" y="1703388"/>
            <a:ext cx="7861300" cy="2246769"/>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my-MM" dirty="0">
                <a:solidFill>
                  <a:srgbClr val="FFFF00"/>
                </a:solidFill>
                <a:latin typeface="Pyidaungsu" panose="020B0502040204020203" pitchFamily="34" charset="0"/>
                <a:cs typeface="Pyidaungsu" panose="020B0502040204020203" pitchFamily="34" charset="0"/>
              </a:rPr>
              <a:t>၃၃၊ “နောင်ကာလအခါဣသရေလအမျိုးသားတို့အား ငါပေးလတံ့သောပဋိညာဉ်တရားဟူမူကား၊ ငါထာဝရဘုရားသည်  ငါပညတ်တရားတို့ကိုသူတို့အတွင်းသို့ ကိုယ်တိုင်သွင်းမည်။ သူတို့နှလုံးပေါ်မှာရေးထားမည်၊</a:t>
            </a:r>
            <a:endParaRPr lang="en-US" dirty="0">
              <a:solidFill>
                <a:srgbClr val="FFFF00"/>
              </a:solidFill>
              <a:latin typeface="Pyidaungsu" panose="020B0502040204020203" pitchFamily="34" charset="0"/>
              <a:cs typeface="Pyidaungsu" panose="020B0502040204020203" pitchFamily="34" charset="0"/>
            </a:endParaRPr>
          </a:p>
        </p:txBody>
      </p:sp>
      <p:sp>
        <p:nvSpPr>
          <p:cNvPr id="13318" name="Text Box 11"/>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3319" name="Text Box 13"/>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3320"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9151"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219154" name="Rectangle 1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50</a:t>
            </a:r>
          </a:p>
        </p:txBody>
      </p:sp>
      <p:sp>
        <p:nvSpPr>
          <p:cNvPr id="219156" name="Text Box 20"/>
          <p:cNvSpPr txBox="1">
            <a:spLocks noChangeArrowheads="1"/>
          </p:cNvSpPr>
          <p:nvPr/>
        </p:nvSpPr>
        <p:spPr bwMode="auto">
          <a:xfrm>
            <a:off x="493713" y="4510088"/>
            <a:ext cx="7861300" cy="1200329"/>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4000" dirty="0">
                <a:solidFill>
                  <a:srgbClr val="EF1F1D"/>
                </a:solidFill>
                <a:effectLst>
                  <a:outerShdw blurRad="50800" dist="38100" dir="2700000" algn="tl" rotWithShape="0">
                    <a:prstClr val="black">
                      <a:alpha val="40000"/>
                    </a:prstClr>
                  </a:outerShdw>
                </a:effectLst>
                <a:latin typeface="WinInnwa" charset="0"/>
              </a:rPr>
              <a:t> </a:t>
            </a:r>
            <a:r>
              <a:rPr lang="my-MM" sz="3200" dirty="0">
                <a:solidFill>
                  <a:srgbClr val="EF1F1D"/>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ငါသည်လည်းသူတို့ဘုရားဖြစ်မည်၊ သူတို့သည်လည်းငါ၏လူ ဖြစ်ကြလိမ့်မည်၊”</a:t>
            </a:r>
            <a:endParaRPr lang="en-US" sz="32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
        <p:nvSpPr>
          <p:cNvPr id="13324" name="Text Box 2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13325" name="Rectangle 22"/>
          <p:cNvSpPr>
            <a:spLocks noChangeArrowheads="1"/>
          </p:cNvSpPr>
          <p:nvPr/>
        </p:nvSpPr>
        <p:spPr bwMode="auto">
          <a:xfrm>
            <a:off x="1709738" y="414338"/>
            <a:ext cx="4572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my-MM" sz="2400" dirty="0">
                <a:solidFill>
                  <a:srgbClr val="FFCC66"/>
                </a:solidFill>
                <a:latin typeface="Pyidaungsu" panose="020B0502040204020203" pitchFamily="34" charset="0"/>
                <a:cs typeface="Pyidaungsu" panose="020B0502040204020203" pitchFamily="34" charset="0"/>
              </a:rPr>
              <a:t>ယေရမိ ၃၁</a:t>
            </a:r>
          </a:p>
          <a:p>
            <a:pPr algn="ctr"/>
            <a:r>
              <a:rPr lang="my-MM" sz="3200" dirty="0">
                <a:solidFill>
                  <a:srgbClr val="FFCC66"/>
                </a:solidFill>
                <a:latin typeface="Pyidaungsu" panose="020B0502040204020203" pitchFamily="34" charset="0"/>
                <a:cs typeface="Pyidaungsu" panose="020B0502040204020203" pitchFamily="34" charset="0"/>
              </a:rPr>
              <a:t>ပဋိညာဉ်အသစ်</a:t>
            </a:r>
            <a:endParaRPr lang="en-US" sz="4000" dirty="0">
              <a:solidFill>
                <a:srgbClr val="FFCC66"/>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04287427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1"/>
          <p:cNvPicPr>
            <a:picLocks noChangeAspect="1" noChangeArrowheads="1"/>
          </p:cNvPicPr>
          <p:nvPr/>
        </p:nvPicPr>
        <p:blipFill>
          <a:blip r:embed="rId3" cstate="screen">
            <a:extLst>
              <a:ext uri="{28A0092B-C50C-407E-A947-70E740481C1C}">
                <a14:useLocalDpi xmlns:a14="http://schemas.microsoft.com/office/drawing/2010/main"/>
              </a:ext>
            </a:extLst>
          </a:blip>
          <a:srcRect b="7196"/>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861" name="Rectangle 93"/>
          <p:cNvSpPr>
            <a:spLocks noChangeArrowheads="1"/>
          </p:cNvSpPr>
          <p:nvPr/>
        </p:nvSpPr>
        <p:spPr bwMode="auto">
          <a:xfrm>
            <a:off x="0" y="-23813"/>
            <a:ext cx="9155113" cy="6881813"/>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770" name="Rectangle 2"/>
          <p:cNvSpPr>
            <a:spLocks noChangeArrowheads="1"/>
          </p:cNvSpPr>
          <p:nvPr/>
        </p:nvSpPr>
        <p:spPr bwMode="auto">
          <a:xfrm>
            <a:off x="4141788"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5365" name="Rectangle 15"/>
          <p:cNvSpPr>
            <a:spLocks noChangeArrowheads="1"/>
          </p:cNvSpPr>
          <p:nvPr/>
        </p:nvSpPr>
        <p:spPr bwMode="auto">
          <a:xfrm>
            <a:off x="3095625" y="674688"/>
            <a:ext cx="10191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Win Innwa" charset="0"/>
              </a:rPr>
              <a:t>         </a:t>
            </a:r>
          </a:p>
        </p:txBody>
      </p:sp>
      <p:sp>
        <p:nvSpPr>
          <p:cNvPr id="288786" name="Rectangle 18"/>
          <p:cNvSpPr>
            <a:spLocks noChangeArrowheads="1"/>
          </p:cNvSpPr>
          <p:nvPr/>
        </p:nvSpPr>
        <p:spPr bwMode="auto">
          <a:xfrm>
            <a:off x="4598988"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5367" name="Text Box 49"/>
          <p:cNvSpPr txBox="1">
            <a:spLocks noChangeArrowheads="1"/>
          </p:cNvSpPr>
          <p:nvPr/>
        </p:nvSpPr>
        <p:spPr bwMode="auto">
          <a:xfrm>
            <a:off x="503238" y="-21907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my-MM" b="0">
              <a:solidFill>
                <a:srgbClr val="000099"/>
              </a:solidFill>
              <a:latin typeface="Win Innwa" charset="0"/>
            </a:endParaRPr>
          </a:p>
        </p:txBody>
      </p:sp>
      <p:grpSp>
        <p:nvGrpSpPr>
          <p:cNvPr id="15368" name="Group 66"/>
          <p:cNvGrpSpPr>
            <a:grpSpLocks/>
          </p:cNvGrpSpPr>
          <p:nvPr/>
        </p:nvGrpSpPr>
        <p:grpSpPr bwMode="auto">
          <a:xfrm>
            <a:off x="7127875" y="304800"/>
            <a:ext cx="1470025" cy="1638300"/>
            <a:chOff x="4490" y="192"/>
            <a:chExt cx="926"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5386" name="Rectangle 73"/>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Times New Roman" charset="0"/>
                  <a:cs typeface="Times New Roman" charset="0"/>
                </a:rPr>
                <a:t>VI</a:t>
              </a:r>
            </a:p>
            <a:p>
              <a:pPr algn="ctr">
                <a:lnSpc>
                  <a:spcPct val="55000"/>
                </a:lnSpc>
                <a:spcBef>
                  <a:spcPct val="50000"/>
                </a:spcBef>
              </a:pPr>
              <a:r>
                <a:rPr lang="en-US">
                  <a:solidFill>
                    <a:schemeClr val="bg2"/>
                  </a:solidFill>
                  <a:latin typeface="Times New Roman" charset="0"/>
                  <a:cs typeface="Times New Roman" charset="0"/>
                </a:rPr>
                <a:t>VII</a:t>
              </a:r>
            </a:p>
            <a:p>
              <a:pPr algn="ctr">
                <a:lnSpc>
                  <a:spcPct val="55000"/>
                </a:lnSpc>
                <a:spcBef>
                  <a:spcPct val="50000"/>
                </a:spcBef>
              </a:pPr>
              <a:r>
                <a:rPr lang="en-US">
                  <a:solidFill>
                    <a:schemeClr val="bg2"/>
                  </a:solidFill>
                  <a:latin typeface="Times New Roman" charset="0"/>
                  <a:cs typeface="Times New Roman" charset="0"/>
                </a:rPr>
                <a:t>VIII</a:t>
              </a:r>
            </a:p>
            <a:p>
              <a:pPr algn="ctr">
                <a:lnSpc>
                  <a:spcPct val="55000"/>
                </a:lnSpc>
                <a:spcBef>
                  <a:spcPct val="50000"/>
                </a:spcBef>
              </a:pPr>
              <a:r>
                <a:rPr lang="en-US">
                  <a:solidFill>
                    <a:schemeClr val="bg2"/>
                  </a:solidFill>
                  <a:latin typeface="Times New Roman" charset="0"/>
                  <a:cs typeface="Times New Roman" charset="0"/>
                </a:rPr>
                <a:t>IX</a:t>
              </a:r>
            </a:p>
            <a:p>
              <a:pPr algn="ctr">
                <a:lnSpc>
                  <a:spcPct val="55000"/>
                </a:lnSpc>
                <a:spcBef>
                  <a:spcPct val="50000"/>
                </a:spcBef>
              </a:pPr>
              <a:r>
                <a:rPr lang="en-US">
                  <a:solidFill>
                    <a:schemeClr val="bg2"/>
                  </a:solidFill>
                  <a:latin typeface="Times New Roman" charset="0"/>
                  <a:cs typeface="Times New Roman" charset="0"/>
                </a:rPr>
                <a:t>X</a:t>
              </a:r>
              <a:endParaRPr lang="en-US">
                <a:latin typeface="Times New Roman" charset="0"/>
                <a:cs typeface="Times New Roman" charset="0"/>
              </a:endParaRPr>
            </a:p>
          </p:txBody>
        </p:sp>
        <p:sp>
          <p:nvSpPr>
            <p:cNvPr id="5147" name="Rectangle 74"/>
            <p:cNvSpPr>
              <a:spLocks noChangeArrowheads="1"/>
            </p:cNvSpPr>
            <p:nvPr/>
          </p:nvSpPr>
          <p:spPr bwMode="auto">
            <a:xfrm>
              <a:off x="4490" y="348"/>
              <a:ext cx="438" cy="816"/>
            </a:xfrm>
            <a:prstGeom prst="rect">
              <a:avLst/>
            </a:prstGeom>
            <a:noFill/>
            <a:ln w="12700">
              <a:noFill/>
              <a:miter lim="800000"/>
              <a:headEnd/>
              <a:tailEnd/>
            </a:ln>
          </p:spPr>
          <p:txBody>
            <a:bodyPr lIns="90487" tIns="44450" rIns="90487" bIns="44450">
              <a:spAutoFit/>
            </a:bodyPr>
            <a:lstStyle/>
            <a:p>
              <a:pPr algn="ctr">
                <a:lnSpc>
                  <a:spcPct val="55000"/>
                </a:lnSpc>
                <a:spcBef>
                  <a:spcPct val="50000"/>
                </a:spcBef>
                <a:defRPr/>
              </a:pPr>
              <a:r>
                <a:rPr lang="en-US" dirty="0">
                  <a:solidFill>
                    <a:schemeClr val="bg2"/>
                  </a:solidFill>
                  <a:latin typeface="+mj-lt"/>
                  <a:ea typeface="+mn-ea"/>
                </a:rPr>
                <a:t>I</a:t>
              </a:r>
            </a:p>
            <a:p>
              <a:pPr algn="ctr">
                <a:lnSpc>
                  <a:spcPct val="55000"/>
                </a:lnSpc>
                <a:spcBef>
                  <a:spcPct val="50000"/>
                </a:spcBef>
                <a:defRPr/>
              </a:pPr>
              <a:r>
                <a:rPr lang="en-US" dirty="0">
                  <a:solidFill>
                    <a:schemeClr val="bg2"/>
                  </a:solidFill>
                  <a:latin typeface="+mj-lt"/>
                  <a:ea typeface="+mn-ea"/>
                </a:rPr>
                <a:t>II</a:t>
              </a:r>
            </a:p>
            <a:p>
              <a:pPr algn="ctr">
                <a:lnSpc>
                  <a:spcPct val="55000"/>
                </a:lnSpc>
                <a:spcBef>
                  <a:spcPct val="50000"/>
                </a:spcBef>
                <a:defRPr/>
              </a:pPr>
              <a:r>
                <a:rPr lang="en-US" dirty="0">
                  <a:solidFill>
                    <a:schemeClr val="bg2"/>
                  </a:solidFill>
                  <a:latin typeface="+mj-lt"/>
                  <a:ea typeface="+mn-ea"/>
                </a:rPr>
                <a:t>III</a:t>
              </a:r>
            </a:p>
            <a:p>
              <a:pPr algn="ctr">
                <a:lnSpc>
                  <a:spcPct val="55000"/>
                </a:lnSpc>
                <a:spcBef>
                  <a:spcPct val="50000"/>
                </a:spcBef>
                <a:defRPr/>
              </a:pPr>
              <a:r>
                <a:rPr lang="en-US" dirty="0">
                  <a:solidFill>
                    <a:schemeClr val="bg2"/>
                  </a:solidFill>
                  <a:latin typeface="+mj-lt"/>
                  <a:ea typeface="+mn-ea"/>
                </a:rPr>
                <a:t>IV</a:t>
              </a:r>
            </a:p>
            <a:p>
              <a:pPr algn="ctr">
                <a:lnSpc>
                  <a:spcPct val="55000"/>
                </a:lnSpc>
                <a:spcBef>
                  <a:spcPct val="50000"/>
                </a:spcBef>
                <a:defRPr/>
              </a:pPr>
              <a:r>
                <a:rPr lang="en-US" dirty="0">
                  <a:solidFill>
                    <a:schemeClr val="bg2"/>
                  </a:solidFill>
                  <a:latin typeface="+mj-lt"/>
                  <a:ea typeface="+mn-ea"/>
                </a:rPr>
                <a:t>V</a:t>
              </a:r>
              <a:endParaRPr lang="en-US" dirty="0">
                <a:latin typeface="+mj-lt"/>
                <a:ea typeface="+mn-ea"/>
              </a:endParaRPr>
            </a:p>
          </p:txBody>
        </p:sp>
      </p:grpSp>
      <p:sp>
        <p:nvSpPr>
          <p:cNvPr id="15369" name="Text Box 81"/>
          <p:cNvSpPr txBox="1">
            <a:spLocks noChangeArrowheads="1"/>
          </p:cNvSpPr>
          <p:nvPr/>
        </p:nvSpPr>
        <p:spPr bwMode="auto">
          <a:xfrm>
            <a:off x="552450"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288850" name="Rectangle 82"/>
          <p:cNvSpPr>
            <a:spLocks noChangeArrowheads="1"/>
          </p:cNvSpPr>
          <p:nvPr/>
        </p:nvSpPr>
        <p:spPr bwMode="auto">
          <a:xfrm>
            <a:off x="8045450" y="6481763"/>
            <a:ext cx="293688"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288853" name="Rectangle 85"/>
          <p:cNvSpPr>
            <a:spLocks noChangeArrowheads="1"/>
          </p:cNvSpPr>
          <p:nvPr/>
        </p:nvSpPr>
        <p:spPr bwMode="auto">
          <a:xfrm>
            <a:off x="8104188"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03</a:t>
            </a:r>
          </a:p>
        </p:txBody>
      </p:sp>
      <p:sp>
        <p:nvSpPr>
          <p:cNvPr id="15372" name="Text Box 87"/>
          <p:cNvSpPr txBox="1">
            <a:spLocks noChangeArrowheads="1"/>
          </p:cNvSpPr>
          <p:nvPr/>
        </p:nvSpPr>
        <p:spPr bwMode="auto">
          <a:xfrm>
            <a:off x="8742363" y="6403975"/>
            <a:ext cx="2809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4</a:t>
            </a:r>
          </a:p>
        </p:txBody>
      </p:sp>
      <p:sp>
        <p:nvSpPr>
          <p:cNvPr id="288857" name="Text Box 89"/>
          <p:cNvSpPr txBox="1">
            <a:spLocks noChangeArrowheads="1"/>
          </p:cNvSpPr>
          <p:nvPr/>
        </p:nvSpPr>
        <p:spPr bwMode="auto">
          <a:xfrm>
            <a:off x="968375" y="320675"/>
            <a:ext cx="6388100" cy="584775"/>
          </a:xfrm>
          <a:prstGeom prst="rect">
            <a:avLst/>
          </a:prstGeom>
          <a:noFill/>
          <a:ln w="9525">
            <a:noFill/>
            <a:miter lim="800000"/>
            <a:headEnd/>
            <a:tailEnd/>
          </a:ln>
          <a:effectLst>
            <a:outerShdw dist="45791" dir="2021404" algn="ctr" rotWithShape="0">
              <a:schemeClr val="bg2"/>
            </a:outerShdw>
          </a:effectLst>
        </p:spPr>
        <p:txBody>
          <a:bodyPr>
            <a:spAutoFit/>
          </a:bodyPr>
          <a:lstStyle/>
          <a:p>
            <a:pPr>
              <a:spcBef>
                <a:spcPct val="50000"/>
              </a:spcBef>
              <a:defRPr/>
            </a:pPr>
            <a:r>
              <a:rPr lang="en-US" sz="3200" dirty="0">
                <a:solidFill>
                  <a:srgbClr val="FF3300"/>
                </a:solidFill>
                <a:latin typeface="WinInnwa" pitchFamily="2" charset="0"/>
                <a:ea typeface="+mn-ea"/>
              </a:rPr>
              <a:t> </a:t>
            </a:r>
            <a:r>
              <a:rPr lang="my-MM" sz="2400" dirty="0">
                <a:solidFill>
                  <a:srgbClr val="FF3300"/>
                </a:solidFill>
                <a:latin typeface="Pyidaungsu" panose="020B0502040204020203" pitchFamily="34" charset="0"/>
                <a:ea typeface="+mn-ea"/>
                <a:cs typeface="Pyidaungsu" panose="020B0502040204020203" pitchFamily="34" charset="0"/>
              </a:rPr>
              <a:t>မာတိကာကိုသတိရပါ၊ (ဆိုလိုရင်းကိုသတိရပါ၊)</a:t>
            </a:r>
            <a:endParaRPr lang="en-US" sz="2400" dirty="0">
              <a:solidFill>
                <a:srgbClr val="FF3300"/>
              </a:solidFill>
              <a:latin typeface="Pyidaungsu" panose="020B0502040204020203" pitchFamily="34" charset="0"/>
              <a:ea typeface="+mn-ea"/>
              <a:cs typeface="Pyidaungsu" panose="020B0502040204020203" pitchFamily="34" charset="0"/>
            </a:endParaRPr>
          </a:p>
        </p:txBody>
      </p:sp>
      <p:sp>
        <p:nvSpPr>
          <p:cNvPr id="15374" name="Text Box 94"/>
          <p:cNvSpPr txBox="1">
            <a:spLocks noChangeArrowheads="1"/>
          </p:cNvSpPr>
          <p:nvPr/>
        </p:nvSpPr>
        <p:spPr bwMode="auto">
          <a:xfrm>
            <a:off x="482600"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288863" name="Rectangle 95"/>
          <p:cNvSpPr>
            <a:spLocks noChangeArrowheads="1"/>
          </p:cNvSpPr>
          <p:nvPr/>
        </p:nvSpPr>
        <p:spPr bwMode="auto">
          <a:xfrm>
            <a:off x="7578725" y="6515100"/>
            <a:ext cx="501650"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8.0.05B.</a:t>
            </a:r>
          </a:p>
        </p:txBody>
      </p:sp>
      <p:sp>
        <p:nvSpPr>
          <p:cNvPr id="288864" name="Text Box 96"/>
          <p:cNvSpPr txBox="1">
            <a:spLocks noChangeArrowheads="1"/>
          </p:cNvSpPr>
          <p:nvPr/>
        </p:nvSpPr>
        <p:spPr bwMode="auto">
          <a:xfrm>
            <a:off x="292100" y="1262063"/>
            <a:ext cx="8610600" cy="519112"/>
          </a:xfrm>
          <a:prstGeom prst="rect">
            <a:avLst/>
          </a:prstGeom>
          <a:noFill/>
          <a:ln w="9525">
            <a:noFill/>
            <a:miter lim="800000"/>
            <a:headEnd/>
            <a:tailEnd/>
          </a:ln>
          <a:effectLst>
            <a:outerShdw dist="53882" dir="2700000" algn="ctr" rotWithShape="0">
              <a:schemeClr val="bg2"/>
            </a:outerShdw>
          </a:effectLst>
        </p:spPr>
        <p:txBody>
          <a:bodyPr>
            <a:spAutoFit/>
          </a:bodyPr>
          <a:lstStyle/>
          <a:p>
            <a:pPr>
              <a:spcBef>
                <a:spcPct val="50000"/>
              </a:spcBef>
              <a:buFont typeface="Wingdings" pitchFamily="2" charset="2"/>
              <a:buChar char="§"/>
              <a:tabLst>
                <a:tab pos="573088" algn="l"/>
              </a:tabLst>
              <a:defRPr/>
            </a:pPr>
            <a:r>
              <a:rPr lang="en-US" sz="2800" dirty="0">
                <a:solidFill>
                  <a:srgbClr val="FBF43D"/>
                </a:solidFill>
                <a:latin typeface="WinInnwa" pitchFamily="2" charset="0"/>
                <a:ea typeface="+mn-ea"/>
              </a:rPr>
              <a:t>  </a:t>
            </a:r>
            <a:r>
              <a:rPr lang="en-US" sz="2000" dirty="0" err="1">
                <a:solidFill>
                  <a:srgbClr val="FBF43D"/>
                </a:solidFill>
                <a:latin typeface="Pyidaungsu" panose="020B0502040204020203" pitchFamily="34" charset="0"/>
                <a:ea typeface="+mn-ea"/>
                <a:cs typeface="Pyidaungsu" panose="020B0502040204020203" pitchFamily="34" charset="0"/>
              </a:rPr>
              <a:t>အီဂျစ်ပြည</a:t>
            </a:r>
            <a:r>
              <a:rPr lang="en-US" sz="2000" dirty="0">
                <a:solidFill>
                  <a:srgbClr val="FBF43D"/>
                </a:solidFill>
                <a:latin typeface="Pyidaungsu" panose="020B0502040204020203" pitchFamily="34" charset="0"/>
                <a:ea typeface="+mn-ea"/>
                <a:cs typeface="Pyidaungsu" panose="020B0502040204020203" pitchFamily="34" charset="0"/>
              </a:rPr>
              <a:t>် ကျွ</a:t>
            </a:r>
            <a:r>
              <a:rPr lang="en-US" sz="2000" dirty="0" err="1">
                <a:solidFill>
                  <a:srgbClr val="FBF43D"/>
                </a:solidFill>
                <a:latin typeface="Pyidaungsu" panose="020B0502040204020203" pitchFamily="34" charset="0"/>
                <a:ea typeface="+mn-ea"/>
                <a:cs typeface="Pyidaungsu" panose="020B0502040204020203" pitchFamily="34" charset="0"/>
              </a:rPr>
              <a:t>န်ဖြစ်ခြင်း</a:t>
            </a:r>
            <a:r>
              <a:rPr lang="en-US" sz="2000" dirty="0">
                <a:solidFill>
                  <a:srgbClr val="FBF43D"/>
                </a:solidFill>
                <a:latin typeface="Pyidaungsu" panose="020B0502040204020203" pitchFamily="34" charset="0"/>
                <a:ea typeface="+mn-ea"/>
                <a:cs typeface="Pyidaungsu" panose="020B0502040204020203" pitchFamily="34" charset="0"/>
              </a:rPr>
              <a:t> - </a:t>
            </a:r>
            <a:r>
              <a:rPr lang="en-US" sz="2000" dirty="0" err="1">
                <a:solidFill>
                  <a:srgbClr val="FBF43D"/>
                </a:solidFill>
                <a:latin typeface="Pyidaungsu" panose="020B0502040204020203" pitchFamily="34" charset="0"/>
                <a:ea typeface="+mn-ea"/>
                <a:cs typeface="Pyidaungsu" panose="020B0502040204020203" pitchFamily="34" charset="0"/>
              </a:rPr>
              <a:t>နှစ</a:t>
            </a:r>
            <a:r>
              <a:rPr lang="en-US" sz="2000" dirty="0">
                <a:solidFill>
                  <a:srgbClr val="FBF43D"/>
                </a:solidFill>
                <a:latin typeface="Pyidaungsu" panose="020B0502040204020203" pitchFamily="34" charset="0"/>
                <a:ea typeface="+mn-ea"/>
                <a:cs typeface="Pyidaungsu" panose="020B0502040204020203" pitchFamily="34" charset="0"/>
              </a:rPr>
              <a:t>် ၄၀၀</a:t>
            </a:r>
          </a:p>
        </p:txBody>
      </p:sp>
      <p:sp>
        <p:nvSpPr>
          <p:cNvPr id="288865" name="Text Box 97"/>
          <p:cNvSpPr txBox="1">
            <a:spLocks noChangeArrowheads="1"/>
          </p:cNvSpPr>
          <p:nvPr/>
        </p:nvSpPr>
        <p:spPr bwMode="auto">
          <a:xfrm>
            <a:off x="304800" y="1944688"/>
            <a:ext cx="8610600" cy="519112"/>
          </a:xfrm>
          <a:prstGeom prst="rect">
            <a:avLst/>
          </a:prstGeom>
          <a:noFill/>
          <a:ln w="9525">
            <a:noFill/>
            <a:miter lim="800000"/>
            <a:headEnd/>
            <a:tailEnd/>
          </a:ln>
          <a:effectLst>
            <a:outerShdw dist="53882" dir="2700000" algn="ctr" rotWithShape="0">
              <a:schemeClr val="bg2"/>
            </a:outerShdw>
          </a:effectLst>
        </p:spPr>
        <p:txBody>
          <a:bodyPr>
            <a:spAutoFit/>
          </a:bodyPr>
          <a:lstStyle/>
          <a:p>
            <a:pPr>
              <a:spcBef>
                <a:spcPct val="50000"/>
              </a:spcBef>
              <a:buFont typeface="Wingdings" pitchFamily="2" charset="2"/>
              <a:buChar char="§"/>
              <a:tabLst>
                <a:tab pos="573088" algn="l"/>
              </a:tabLst>
              <a:defRPr/>
            </a:pPr>
            <a:r>
              <a:rPr lang="en-US" sz="2800" dirty="0">
                <a:solidFill>
                  <a:srgbClr val="FBF43D"/>
                </a:solidFill>
                <a:latin typeface="WinInnwa" pitchFamily="2" charset="0"/>
                <a:ea typeface="+mn-ea"/>
              </a:rPr>
              <a:t>  </a:t>
            </a:r>
            <a:r>
              <a:rPr lang="en-US" sz="2000" dirty="0" err="1">
                <a:solidFill>
                  <a:srgbClr val="FBF43D"/>
                </a:solidFill>
                <a:latin typeface="Pyidaungsu" panose="020B0502040204020203" pitchFamily="34" charset="0"/>
                <a:ea typeface="+mn-ea"/>
                <a:cs typeface="Pyidaungsu" panose="020B0502040204020203" pitchFamily="34" charset="0"/>
              </a:rPr>
              <a:t>ယဉ်ကျေးမှုနှိမ</a:t>
            </a:r>
            <a:r>
              <a:rPr lang="en-US" sz="2000" dirty="0">
                <a:solidFill>
                  <a:srgbClr val="FBF43D"/>
                </a:solidFill>
                <a:latin typeface="Pyidaungsu" panose="020B0502040204020203" pitchFamily="34" charset="0"/>
                <a:ea typeface="+mn-ea"/>
                <a:cs typeface="Pyidaungsu" panose="020B0502040204020203" pitchFamily="34" charset="0"/>
              </a:rPr>
              <a:t>့်</a:t>
            </a:r>
            <a:r>
              <a:rPr lang="en-US" sz="2000" dirty="0" err="1">
                <a:solidFill>
                  <a:srgbClr val="FBF43D"/>
                </a:solidFill>
                <a:latin typeface="Pyidaungsu" panose="020B0502040204020203" pitchFamily="34" charset="0"/>
                <a:ea typeface="+mn-ea"/>
                <a:cs typeface="Pyidaungsu" panose="020B0502040204020203" pitchFamily="34" charset="0"/>
              </a:rPr>
              <a:t>ကျခြင်းနှင</a:t>
            </a:r>
            <a:r>
              <a:rPr lang="en-US" sz="2000" dirty="0">
                <a:solidFill>
                  <a:srgbClr val="FBF43D"/>
                </a:solidFill>
                <a:latin typeface="Pyidaungsu" panose="020B0502040204020203" pitchFamily="34" charset="0"/>
                <a:ea typeface="+mn-ea"/>
                <a:cs typeface="Pyidaungsu" panose="020B0502040204020203" pitchFamily="34" charset="0"/>
              </a:rPr>
              <a:t>့် </a:t>
            </a:r>
            <a:r>
              <a:rPr lang="en-US" sz="2000" dirty="0" err="1">
                <a:solidFill>
                  <a:srgbClr val="FBF43D"/>
                </a:solidFill>
                <a:latin typeface="Pyidaungsu" panose="020B0502040204020203" pitchFamily="34" charset="0"/>
                <a:ea typeface="+mn-ea"/>
                <a:cs typeface="Pyidaungsu" panose="020B0502040204020203" pitchFamily="34" charset="0"/>
              </a:rPr>
              <a:t>လူဦးရေတိုးတက်မှု</a:t>
            </a:r>
            <a:endParaRPr lang="en-US" sz="2800" dirty="0">
              <a:solidFill>
                <a:srgbClr val="FBF43D"/>
              </a:solidFill>
              <a:latin typeface="Pyidaungsu" panose="020B0502040204020203" pitchFamily="34" charset="0"/>
              <a:ea typeface="+mn-ea"/>
              <a:cs typeface="Pyidaungsu" panose="020B0502040204020203" pitchFamily="34" charset="0"/>
            </a:endParaRPr>
          </a:p>
        </p:txBody>
      </p:sp>
      <p:sp>
        <p:nvSpPr>
          <p:cNvPr id="288867" name="Text Box 99"/>
          <p:cNvSpPr txBox="1">
            <a:spLocks noChangeArrowheads="1"/>
          </p:cNvSpPr>
          <p:nvPr/>
        </p:nvSpPr>
        <p:spPr bwMode="auto">
          <a:xfrm>
            <a:off x="303213" y="2703513"/>
            <a:ext cx="8610600" cy="519112"/>
          </a:xfrm>
          <a:prstGeom prst="rect">
            <a:avLst/>
          </a:prstGeom>
          <a:noFill/>
          <a:ln w="9525">
            <a:noFill/>
            <a:miter lim="800000"/>
            <a:headEnd/>
            <a:tailEnd/>
          </a:ln>
          <a:effectLst>
            <a:outerShdw dist="53882" dir="2700000" algn="ctr" rotWithShape="0">
              <a:schemeClr val="bg2"/>
            </a:outerShdw>
          </a:effectLst>
        </p:spPr>
        <p:txBody>
          <a:bodyPr>
            <a:spAutoFit/>
          </a:bodyPr>
          <a:lstStyle/>
          <a:p>
            <a:pPr>
              <a:spcBef>
                <a:spcPct val="50000"/>
              </a:spcBef>
              <a:buFont typeface="Wingdings" pitchFamily="2" charset="2"/>
              <a:buChar char="§"/>
              <a:tabLst>
                <a:tab pos="573088" algn="l"/>
              </a:tabLst>
              <a:defRPr/>
            </a:pPr>
            <a:r>
              <a:rPr lang="en-US" sz="2800" dirty="0">
                <a:solidFill>
                  <a:srgbClr val="FBF43D"/>
                </a:solidFill>
                <a:latin typeface="WinInnwa" pitchFamily="2" charset="0"/>
                <a:ea typeface="+mn-ea"/>
              </a:rPr>
              <a:t> </a:t>
            </a:r>
            <a:r>
              <a:rPr lang="en-US" sz="2000" dirty="0" err="1">
                <a:solidFill>
                  <a:srgbClr val="FBF43D"/>
                </a:solidFill>
                <a:latin typeface="Pyidaungsu" panose="020B0502040204020203" pitchFamily="34" charset="0"/>
                <a:ea typeface="+mn-ea"/>
                <a:cs typeface="Pyidaungsu" panose="020B0502040204020203" pitchFamily="34" charset="0"/>
              </a:rPr>
              <a:t>ဘုရားနှင</a:t>
            </a:r>
            <a:r>
              <a:rPr lang="en-US" sz="2000" dirty="0">
                <a:solidFill>
                  <a:srgbClr val="FBF43D"/>
                </a:solidFill>
                <a:latin typeface="Pyidaungsu" panose="020B0502040204020203" pitchFamily="34" charset="0"/>
                <a:ea typeface="+mn-ea"/>
                <a:cs typeface="Pyidaungsu" panose="020B0502040204020203" pitchFamily="34" charset="0"/>
              </a:rPr>
              <a:t>့်</a:t>
            </a:r>
            <a:r>
              <a:rPr lang="en-US" sz="2000" dirty="0" err="1">
                <a:solidFill>
                  <a:srgbClr val="FBF43D"/>
                </a:solidFill>
                <a:latin typeface="Pyidaungsu" panose="020B0502040204020203" pitchFamily="34" charset="0"/>
                <a:ea typeface="+mn-ea"/>
                <a:cs typeface="Pyidaungsu" panose="020B0502040204020203" pitchFamily="34" charset="0"/>
              </a:rPr>
              <a:t>ဆိုင်သော</a:t>
            </a:r>
            <a:r>
              <a:rPr lang="en-US" sz="2000" dirty="0">
                <a:solidFill>
                  <a:srgbClr val="FBF43D"/>
                </a:solidFill>
                <a:latin typeface="Pyidaungsu" panose="020B0502040204020203" pitchFamily="34" charset="0"/>
                <a:ea typeface="+mn-ea"/>
                <a:cs typeface="Pyidaungsu" panose="020B0502040204020203" pitchFamily="34" charset="0"/>
              </a:rPr>
              <a:t> …..လျှ</a:t>
            </a:r>
            <a:r>
              <a:rPr lang="en-US" sz="2000" dirty="0" err="1">
                <a:solidFill>
                  <a:srgbClr val="FBF43D"/>
                </a:solidFill>
                <a:latin typeface="Pyidaungsu" panose="020B0502040204020203" pitchFamily="34" charset="0"/>
                <a:ea typeface="+mn-ea"/>
                <a:cs typeface="Pyidaungsu" panose="020B0502040204020203" pitchFamily="34" charset="0"/>
              </a:rPr>
              <a:t>ို့ဝှက်ချက</a:t>
            </a:r>
            <a:r>
              <a:rPr lang="en-US" sz="2000" dirty="0">
                <a:solidFill>
                  <a:srgbClr val="FBF43D"/>
                </a:solidFill>
                <a:latin typeface="Pyidaungsu" panose="020B0502040204020203" pitchFamily="34" charset="0"/>
                <a:ea typeface="+mn-ea"/>
                <a:cs typeface="Pyidaungsu" panose="020B0502040204020203" pitchFamily="34" charset="0"/>
              </a:rPr>
              <a:t>်</a:t>
            </a:r>
            <a:endParaRPr lang="en-US" sz="2800" dirty="0">
              <a:solidFill>
                <a:srgbClr val="FBF43D"/>
              </a:solidFill>
              <a:latin typeface="Pyidaungsu" panose="020B0502040204020203" pitchFamily="34" charset="0"/>
              <a:ea typeface="+mn-ea"/>
              <a:cs typeface="Pyidaungsu" panose="020B0502040204020203" pitchFamily="34" charset="0"/>
            </a:endParaRPr>
          </a:p>
        </p:txBody>
      </p:sp>
      <p:sp>
        <p:nvSpPr>
          <p:cNvPr id="288868" name="Text Box 100"/>
          <p:cNvSpPr txBox="1">
            <a:spLocks noChangeArrowheads="1"/>
          </p:cNvSpPr>
          <p:nvPr/>
        </p:nvSpPr>
        <p:spPr bwMode="auto">
          <a:xfrm>
            <a:off x="292100" y="3540125"/>
            <a:ext cx="8610600" cy="2154436"/>
          </a:xfrm>
          <a:prstGeom prst="rect">
            <a:avLst/>
          </a:prstGeom>
          <a:noFill/>
          <a:ln w="9525">
            <a:noFill/>
            <a:miter lim="800000"/>
            <a:headEnd/>
            <a:tailEnd/>
          </a:ln>
          <a:effectLst>
            <a:outerShdw dist="53882" dir="2700000" algn="ctr" rotWithShape="0">
              <a:schemeClr val="bg2"/>
            </a:outerShdw>
          </a:effectLst>
        </p:spPr>
        <p:txBody>
          <a:bodyPr>
            <a:spAutoFit/>
          </a:bodyPr>
          <a:lstStyle>
            <a:lvl1pPr>
              <a:tabLst>
                <a:tab pos="573088" algn="l"/>
              </a:tabLst>
              <a:defRPr sz="1600" b="1">
                <a:solidFill>
                  <a:schemeClr val="tx1"/>
                </a:solidFill>
                <a:latin typeface="Comic Sans MS" charset="0"/>
                <a:ea typeface="ＭＳ Ｐゴシック" charset="0"/>
              </a:defRPr>
            </a:lvl1pPr>
            <a:lvl2pPr marL="742950" indent="-285750">
              <a:tabLst>
                <a:tab pos="573088" algn="l"/>
              </a:tabLst>
              <a:defRPr sz="1600" b="1">
                <a:solidFill>
                  <a:schemeClr val="tx1"/>
                </a:solidFill>
                <a:latin typeface="Comic Sans MS" charset="0"/>
                <a:ea typeface="ＭＳ Ｐゴシック" charset="0"/>
              </a:defRPr>
            </a:lvl2pPr>
            <a:lvl3pPr marL="1143000" indent="-228600">
              <a:tabLst>
                <a:tab pos="573088" algn="l"/>
              </a:tabLst>
              <a:defRPr sz="1600" b="1">
                <a:solidFill>
                  <a:schemeClr val="tx1"/>
                </a:solidFill>
                <a:latin typeface="Comic Sans MS" charset="0"/>
                <a:ea typeface="ＭＳ Ｐゴシック" charset="0"/>
              </a:defRPr>
            </a:lvl3pPr>
            <a:lvl4pPr marL="1600200" indent="-228600">
              <a:tabLst>
                <a:tab pos="573088" algn="l"/>
              </a:tabLst>
              <a:defRPr sz="1600" b="1">
                <a:solidFill>
                  <a:schemeClr val="tx1"/>
                </a:solidFill>
                <a:latin typeface="Comic Sans MS" charset="0"/>
                <a:ea typeface="ＭＳ Ｐゴシック" charset="0"/>
              </a:defRPr>
            </a:lvl4pPr>
            <a:lvl5pPr marL="2057400" indent="-228600">
              <a:tabLst>
                <a:tab pos="573088" algn="l"/>
              </a:tabLst>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9pPr>
          </a:lstStyle>
          <a:p>
            <a:pPr>
              <a:spcBef>
                <a:spcPct val="50000"/>
              </a:spcBef>
            </a:pPr>
            <a:r>
              <a:rPr lang="en-US" sz="2800" dirty="0">
                <a:solidFill>
                  <a:srgbClr val="FBF43D"/>
                </a:solidFill>
                <a:latin typeface="WinInnwa" charset="0"/>
              </a:rPr>
              <a:t>     				</a:t>
            </a:r>
            <a:r>
              <a:rPr lang="en-US" sz="3200" dirty="0" err="1">
                <a:solidFill>
                  <a:srgbClr val="FBF43D"/>
                </a:solidFill>
                <a:latin typeface="Pyidaungsu" panose="020B0502040204020203" pitchFamily="34" charset="0"/>
                <a:cs typeface="Pyidaungsu" panose="020B0502040204020203" pitchFamily="34" charset="0"/>
              </a:rPr>
              <a:t>ထို့ကြောင</a:t>
            </a:r>
            <a:r>
              <a:rPr lang="en-US" sz="3200" dirty="0">
                <a:solidFill>
                  <a:srgbClr val="FBF43D"/>
                </a:solidFill>
                <a:latin typeface="Pyidaungsu" panose="020B0502040204020203" pitchFamily="34" charset="0"/>
                <a:cs typeface="Pyidaungsu" panose="020B0502040204020203" pitchFamily="34" charset="0"/>
              </a:rPr>
              <a:t>့်</a:t>
            </a:r>
          </a:p>
          <a:p>
            <a:pPr>
              <a:spcBef>
                <a:spcPct val="50000"/>
              </a:spcBef>
            </a:pPr>
            <a:r>
              <a:rPr lang="en-US" sz="2800" dirty="0">
                <a:solidFill>
                  <a:srgbClr val="FBF43D"/>
                </a:solidFill>
                <a:latin typeface="WinInnwa" charset="0"/>
              </a:rPr>
              <a:t>    </a:t>
            </a:r>
            <a:r>
              <a:rPr lang="my-MM" sz="2000" dirty="0">
                <a:solidFill>
                  <a:srgbClr val="FBF43D"/>
                </a:solidFill>
                <a:latin typeface="Pyidaungsu" panose="020B0502040204020203" pitchFamily="34" charset="0"/>
                <a:cs typeface="Pyidaungsu" panose="020B0502040204020203" pitchFamily="34" charset="0"/>
              </a:rPr>
              <a:t>အစ္စရေးလူတွေတိုးတက်မှုအတွက်</a:t>
            </a:r>
          </a:p>
          <a:p>
            <a:pPr>
              <a:spcBef>
                <a:spcPct val="50000"/>
              </a:spcBef>
            </a:pPr>
            <a:r>
              <a:rPr lang="my-MM" sz="2000" dirty="0">
                <a:solidFill>
                  <a:srgbClr val="FBF43D"/>
                </a:solidFill>
                <a:latin typeface="Pyidaungsu" panose="020B0502040204020203" pitchFamily="34" charset="0"/>
                <a:cs typeface="Pyidaungsu" panose="020B0502040204020203" pitchFamily="34" charset="0"/>
              </a:rPr>
              <a:t>           မောရှေရဲ့ပဋိညာဉ်ဟာ</a:t>
            </a:r>
          </a:p>
          <a:p>
            <a:pPr>
              <a:spcBef>
                <a:spcPct val="50000"/>
              </a:spcBef>
            </a:pPr>
            <a:r>
              <a:rPr lang="my-MM" sz="2000" dirty="0">
                <a:solidFill>
                  <a:srgbClr val="FBF43D"/>
                </a:solidFill>
                <a:latin typeface="Pyidaungsu" panose="020B0502040204020203" pitchFamily="34" charset="0"/>
                <a:cs typeface="Pyidaungsu" panose="020B0502040204020203" pitchFamily="34" charset="0"/>
              </a:rPr>
              <a:t>                  အဓိကခြေလှမ်းဖြစ်လာတယ်၊</a:t>
            </a:r>
            <a:endParaRPr lang="en-US" sz="2000" dirty="0">
              <a:solidFill>
                <a:srgbClr val="FBF43D"/>
              </a:solidFill>
              <a:latin typeface="Pyidaungsu" panose="020B0502040204020203" pitchFamily="34" charset="0"/>
              <a:cs typeface="Pyidaungsu" panose="020B0502040204020203"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dissolve">
                                      <p:cBhvr>
                                        <p:cTn id="12" dur="500"/>
                                        <p:tgtEl>
                                          <p:spTgt spid="288861"/>
                                        </p:tgtEl>
                                      </p:cBhvr>
                                    </p:animEffect>
                                  </p:childTnLst>
                                </p:cTn>
                              </p:par>
                            </p:childTnLst>
                          </p:cTn>
                        </p:par>
                        <p:par>
                          <p:cTn id="13" fill="hold" nodeType="afterGroup">
                            <p:stCondLst>
                              <p:cond delay="5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585913" y="506413"/>
            <a:ext cx="6548437" cy="520655"/>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r>
              <a:rPr lang="en-US" sz="2800" dirty="0">
                <a:solidFill>
                  <a:srgbClr val="FFCC66"/>
                </a:solidFill>
                <a:latin typeface="WinInnwa" charset="0"/>
              </a:rPr>
              <a:t> </a:t>
            </a:r>
            <a:r>
              <a:rPr lang="my-MM" altLang="ja-JP" sz="2400" dirty="0">
                <a:solidFill>
                  <a:srgbClr val="FFCC66"/>
                </a:solidFill>
                <a:latin typeface="Pyidaungsu" panose="020B0502040204020203" pitchFamily="34" charset="0"/>
                <a:cs typeface="Pyidaungsu" panose="020B0502040204020203" pitchFamily="34" charset="0"/>
              </a:rPr>
              <a:t>“ဓမ္မသစ်ကျမ်းကြေငြာချက်”</a:t>
            </a:r>
            <a:endParaRPr lang="en-US" sz="2400" dirty="0">
              <a:solidFill>
                <a:srgbClr val="FFCC66"/>
              </a:solidFill>
              <a:latin typeface="Pyidaungsu" panose="020B0502040204020203" pitchFamily="34" charset="0"/>
              <a:cs typeface="Pyidaungsu" panose="020B0502040204020203" pitchFamily="34" charset="0"/>
            </a:endParaRPr>
          </a:p>
        </p:txBody>
      </p:sp>
      <p:sp>
        <p:nvSpPr>
          <p:cNvPr id="154629" name="Rectangle 5"/>
          <p:cNvSpPr>
            <a:spLocks noChangeArrowheads="1"/>
          </p:cNvSpPr>
          <p:nvPr/>
        </p:nvSpPr>
        <p:spPr bwMode="auto">
          <a:xfrm>
            <a:off x="315913" y="2051050"/>
            <a:ext cx="8377237" cy="1197764"/>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r>
              <a:rPr lang="my-MM" sz="2400" dirty="0">
                <a:solidFill>
                  <a:srgbClr val="FFFFFF"/>
                </a:solidFill>
                <a:latin typeface="Pyidaungsu" panose="020B0502040204020203" pitchFamily="34" charset="0"/>
                <a:cs typeface="Pyidaungsu" panose="020B0502040204020203" pitchFamily="34" charset="0"/>
              </a:rPr>
              <a:t> ၁၉၊   “ထိုအခါမုန့်ကိုယူ၍ကျေးဇူးတော်ကိုချီးမွမ်းပြီးမှ မုန့်ကို ဖဲ့၍၊ ဤမုန့်ကားသင်တို့အဖို့အလို ငှါစွန့်သော ငါ၏ကိုယ်ဖြစ်၏။ ငါ့ကိုအောက်မေ့ဘို့ရာဤသို့  ပြုကြလော့ဟုမိန့်တော်မူ၏။”</a:t>
            </a:r>
            <a:endParaRPr lang="en-US" sz="2400" dirty="0">
              <a:solidFill>
                <a:srgbClr val="FFFFFF"/>
              </a:solidFill>
              <a:latin typeface="Pyidaungsu" panose="020B0502040204020203" pitchFamily="34" charset="0"/>
              <a:cs typeface="Pyidaungsu" panose="020B0502040204020203" pitchFamily="34" charset="0"/>
            </a:endParaRPr>
          </a:p>
        </p:txBody>
      </p:sp>
      <p:sp>
        <p:nvSpPr>
          <p:cNvPr id="14340" name="Text Box 11"/>
          <p:cNvSpPr txBox="1">
            <a:spLocks noChangeArrowheads="1"/>
          </p:cNvSpPr>
          <p:nvPr/>
        </p:nvSpPr>
        <p:spPr bwMode="auto">
          <a:xfrm>
            <a:off x="508000" y="3962400"/>
            <a:ext cx="65024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endParaRPr lang="my-MM" sz="1600" b="0">
              <a:solidFill>
                <a:srgbClr val="FFFFFF"/>
              </a:solidFill>
              <a:latin typeface="Comic Sans MS" charset="0"/>
            </a:endParaRPr>
          </a:p>
        </p:txBody>
      </p:sp>
      <p:sp>
        <p:nvSpPr>
          <p:cNvPr id="154636" name="Rectangle 12"/>
          <p:cNvSpPr>
            <a:spLocks noChangeArrowheads="1"/>
          </p:cNvSpPr>
          <p:nvPr/>
        </p:nvSpPr>
        <p:spPr bwMode="auto">
          <a:xfrm>
            <a:off x="287338" y="4041775"/>
            <a:ext cx="8542337" cy="946413"/>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lnSpc>
                <a:spcPct val="75000"/>
              </a:lnSpc>
            </a:pPr>
            <a:r>
              <a:rPr lang="my-MM" sz="2400" dirty="0">
                <a:solidFill>
                  <a:srgbClr val="FFFFFF"/>
                </a:solidFill>
                <a:latin typeface="Pyidaungsu" panose="020B0502040204020203" pitchFamily="34" charset="0"/>
                <a:cs typeface="Pyidaungsu" panose="020B0502040204020203" pitchFamily="34" charset="0"/>
              </a:rPr>
              <a:t> ၂ဝ၊ “ထိုနည်းတူညစာစားပြီးမှခွက်ကိုလည်းယူ၍  </a:t>
            </a:r>
          </a:p>
          <a:p>
            <a:pPr algn="ctr">
              <a:lnSpc>
                <a:spcPct val="75000"/>
              </a:lnSpc>
            </a:pPr>
            <a:r>
              <a:rPr lang="my-MM" sz="2400" dirty="0">
                <a:solidFill>
                  <a:srgbClr val="FFFFFF"/>
                </a:solidFill>
                <a:latin typeface="Pyidaungsu" panose="020B0502040204020203" pitchFamily="34" charset="0"/>
                <a:cs typeface="Pyidaungsu" panose="020B0502040204020203" pitchFamily="34" charset="0"/>
              </a:rPr>
              <a:t>ဤခွက်ကားသင်တို့အဘို့  အလို့ငှါသွန်းသောငါ၏အသွေး၌တည်သောပဋိညာဉ်တရားသစ်ဖြစ်၏။”</a:t>
            </a:r>
            <a:endParaRPr lang="en-US" sz="2000" b="0" dirty="0">
              <a:solidFill>
                <a:srgbClr val="FFFFFF"/>
              </a:solidFill>
              <a:latin typeface="Pyidaungsu" panose="020B0502040204020203" pitchFamily="34" charset="0"/>
              <a:cs typeface="Pyidaungsu" panose="020B0502040204020203" pitchFamily="34" charset="0"/>
            </a:endParaRPr>
          </a:p>
        </p:txBody>
      </p:sp>
      <p:sp>
        <p:nvSpPr>
          <p:cNvPr id="154630" name="Oval 6"/>
          <p:cNvSpPr>
            <a:spLocks noChangeArrowheads="1"/>
          </p:cNvSpPr>
          <p:nvPr/>
        </p:nvSpPr>
        <p:spPr bwMode="auto">
          <a:xfrm>
            <a:off x="3277186" y="4337050"/>
            <a:ext cx="4543425" cy="692150"/>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343" name="Text Box 14"/>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4344"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4640"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154643" name="Rectangle 1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51</a:t>
            </a:r>
          </a:p>
        </p:txBody>
      </p:sp>
      <p:sp>
        <p:nvSpPr>
          <p:cNvPr id="14347" name="Text Box 2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4</a:t>
            </a:r>
          </a:p>
        </p:txBody>
      </p:sp>
      <p:sp>
        <p:nvSpPr>
          <p:cNvPr id="154646" name="Text Box 22"/>
          <p:cNvSpPr txBox="1">
            <a:spLocks noChangeArrowheads="1"/>
          </p:cNvSpPr>
          <p:nvPr/>
        </p:nvSpPr>
        <p:spPr bwMode="auto">
          <a:xfrm>
            <a:off x="2200275" y="1152525"/>
            <a:ext cx="4457700" cy="519113"/>
          </a:xfrm>
          <a:prstGeom prst="rect">
            <a:avLst/>
          </a:prstGeom>
          <a:noFill/>
          <a:ln w="9525">
            <a:noFill/>
            <a:miter lim="800000"/>
            <a:headEnd/>
            <a:tailEnd/>
          </a:ln>
          <a:effectLst>
            <a:outerShdw dist="81320" dir="2319588" algn="ctr" rotWithShape="0">
              <a:schemeClr val="bg2"/>
            </a:outerShdw>
          </a:effectLst>
        </p:spPr>
        <p:txBody>
          <a:bodyPr>
            <a:spAutoFit/>
          </a:bodyPr>
          <a:lstStyle/>
          <a:p>
            <a:pPr algn="ctr">
              <a:spcBef>
                <a:spcPct val="50000"/>
              </a:spcBef>
              <a:defRPr/>
            </a:pPr>
            <a:r>
              <a:rPr lang="en-US" sz="2800" dirty="0">
                <a:solidFill>
                  <a:srgbClr val="FFFFFF"/>
                </a:solidFill>
                <a:latin typeface="WinInnwa" pitchFamily="2" charset="0"/>
              </a:rPr>
              <a:t> </a:t>
            </a:r>
            <a:r>
              <a:rPr lang="my-MM" sz="2000" dirty="0">
                <a:solidFill>
                  <a:srgbClr val="FFFFFF"/>
                </a:solidFill>
                <a:latin typeface="Pyidaungsu" panose="020B0502040204020203" pitchFamily="34" charset="0"/>
                <a:cs typeface="Pyidaungsu" panose="020B0502040204020203" pitchFamily="34" charset="0"/>
              </a:rPr>
              <a:t>လုကာ ၂၂း၁၉-၂ဝ</a:t>
            </a:r>
            <a:endParaRPr lang="en-US" sz="2000" dirty="0">
              <a:solidFill>
                <a:srgbClr val="FFFFFF"/>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01169733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dissolve">
                                      <p:cBhvr>
                                        <p:cTn id="7" dur="5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dissolve">
                                      <p:cBhvr>
                                        <p:cTn id="12" dur="5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dissolve">
                                      <p:cBhvr>
                                        <p:cTn id="17" dur="500"/>
                                        <p:tgtEl>
                                          <p:spTgt spid="154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54630"/>
                                        </p:tgtEl>
                                        <p:attrNameLst>
                                          <p:attrName>style.visibility</p:attrName>
                                        </p:attrNameLst>
                                      </p:cBhvr>
                                      <p:to>
                                        <p:strVal val="visible"/>
                                      </p:to>
                                    </p:set>
                                    <p:anim calcmode="lin" valueType="num">
                                      <p:cBhvr>
                                        <p:cTn id="22" dur="500" fill="hold"/>
                                        <p:tgtEl>
                                          <p:spTgt spid="154630"/>
                                        </p:tgtEl>
                                        <p:attrNameLst>
                                          <p:attrName>ppt_w</p:attrName>
                                        </p:attrNameLst>
                                      </p:cBhvr>
                                      <p:tavLst>
                                        <p:tav tm="0">
                                          <p:val>
                                            <p:fltVal val="0"/>
                                          </p:val>
                                        </p:tav>
                                        <p:tav tm="100000">
                                          <p:val>
                                            <p:strVal val="#ppt_w"/>
                                          </p:val>
                                        </p:tav>
                                      </p:tavLst>
                                    </p:anim>
                                    <p:anim calcmode="lin" valueType="num">
                                      <p:cBhvr>
                                        <p:cTn id="23" dur="500" fill="hold"/>
                                        <p:tgtEl>
                                          <p:spTgt spid="154630"/>
                                        </p:tgtEl>
                                        <p:attrNameLst>
                                          <p:attrName>ppt_h</p:attrName>
                                        </p:attrNameLst>
                                      </p:cBhvr>
                                      <p:tavLst>
                                        <p:tav tm="0">
                                          <p:val>
                                            <p:fltVal val="0"/>
                                          </p:val>
                                        </p:tav>
                                        <p:tav tm="100000">
                                          <p:val>
                                            <p:strVal val="#ppt_h"/>
                                          </p:val>
                                        </p:tav>
                                      </p:tavLst>
                                    </p:anim>
                                    <p:anim calcmode="lin" valueType="num">
                                      <p:cBhvr>
                                        <p:cTn id="24" dur="500" fill="hold"/>
                                        <p:tgtEl>
                                          <p:spTgt spid="154630"/>
                                        </p:tgtEl>
                                        <p:attrNameLst>
                                          <p:attrName>ppt_x</p:attrName>
                                        </p:attrNameLst>
                                      </p:cBhvr>
                                      <p:tavLst>
                                        <p:tav tm="0">
                                          <p:val>
                                            <p:fltVal val="0.5"/>
                                          </p:val>
                                        </p:tav>
                                        <p:tav tm="100000">
                                          <p:val>
                                            <p:strVal val="#ppt_x"/>
                                          </p:val>
                                        </p:tav>
                                      </p:tavLst>
                                    </p:anim>
                                    <p:anim calcmode="lin" valueType="num">
                                      <p:cBhvr>
                                        <p:cTn id="25"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0" grpId="0" animBg="1"/>
      <p:bldP spid="15464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1585913" y="506413"/>
            <a:ext cx="6548437" cy="515937"/>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spcBef>
                <a:spcPct val="50000"/>
              </a:spcBef>
              <a:defRPr/>
            </a:pPr>
            <a:endParaRPr lang="my-MM" sz="2800">
              <a:solidFill>
                <a:srgbClr val="FFCC66"/>
              </a:solidFill>
              <a:latin typeface="Times New Roman" pitchFamily="18" charset="0"/>
            </a:endParaRPr>
          </a:p>
        </p:txBody>
      </p:sp>
      <p:sp>
        <p:nvSpPr>
          <p:cNvPr id="300035" name="Rectangle 3"/>
          <p:cNvSpPr>
            <a:spLocks noChangeArrowheads="1"/>
          </p:cNvSpPr>
          <p:nvPr/>
        </p:nvSpPr>
        <p:spPr bwMode="auto">
          <a:xfrm>
            <a:off x="557213" y="1774825"/>
            <a:ext cx="8183562" cy="3783087"/>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r>
              <a:rPr lang="en-US" sz="1000" dirty="0">
                <a:solidFill>
                  <a:srgbClr val="FFFFFF"/>
                </a:solidFill>
                <a:latin typeface="WinInnwa" charset="0"/>
              </a:rPr>
              <a:t> </a:t>
            </a:r>
            <a:r>
              <a:rPr lang="my-MM" sz="2400" dirty="0">
                <a:solidFill>
                  <a:srgbClr val="FFFFFF"/>
                </a:solidFill>
                <a:latin typeface="Pyidaungsu" panose="020B0502040204020203" pitchFamily="34" charset="0"/>
                <a:cs typeface="Pyidaungsu" panose="020B0502040204020203" pitchFamily="34" charset="0"/>
              </a:rPr>
              <a:t>၂၆၊ “ထိုအခါစားလျက်နေကြစဉ်တွင်။ ယေရှူသည်မုန့်ကိုယူ၍ ကျေးဇူးတော်ကိုချီးမွမ်း ပြီးမှမုန့်ကိုဖဲ့၍ ဤမုန့်ကားငါ့ကိုယ်ဖြစ်၏။ယူ၍စားကြလော့ဟုမိန့်တော်မူလျက် တပည့်တော်တို့အားပေးတော်မူ.၏။</a:t>
            </a:r>
          </a:p>
          <a:p>
            <a:pPr algn="ctr">
              <a:spcBef>
                <a:spcPct val="50000"/>
              </a:spcBef>
            </a:pPr>
            <a:r>
              <a:rPr lang="my-MM" sz="2400" dirty="0">
                <a:solidFill>
                  <a:srgbClr val="FFFFFF"/>
                </a:solidFill>
                <a:latin typeface="Pyidaungsu" panose="020B0502040204020203" pitchFamily="34" charset="0"/>
                <a:cs typeface="Pyidaungsu" panose="020B0502040204020203" pitchFamily="34" charset="0"/>
              </a:rPr>
              <a:t>၂၇၊ ခွက်ကိုလည်းယူ၍ ကျေးဇူးတော်ကိုချီးမွမ်းပြီးမှသူတို့အားပေးတော်မူ၍၊ သောက်ကြလော့၊</a:t>
            </a:r>
          </a:p>
          <a:p>
            <a:pPr algn="ctr">
              <a:spcBef>
                <a:spcPct val="50000"/>
              </a:spcBef>
            </a:pPr>
            <a:r>
              <a:rPr lang="my-MM" sz="2400" dirty="0">
                <a:solidFill>
                  <a:srgbClr val="FFFFFF"/>
                </a:solidFill>
                <a:latin typeface="Pyidaungsu" panose="020B0502040204020203" pitchFamily="34" charset="0"/>
                <a:cs typeface="Pyidaungsu" panose="020B0502040204020203" pitchFamily="34" charset="0"/>
              </a:rPr>
              <a:t>၂၈၊ ဤခွက်ကားပဋိညာဉ်တရားသစ်နှင့်ဆိုင်၍ လူများတို့ အပြစ်ကိုလွတ်စေခြင်းငှါ သွန်းသောငါ၏အသွေးဖြစ်၏။</a:t>
            </a:r>
            <a:endParaRPr lang="en-US" sz="800" dirty="0">
              <a:solidFill>
                <a:srgbClr val="FFFFFF"/>
              </a:solidFill>
              <a:latin typeface="Pyidaungsu" panose="020B0502040204020203" pitchFamily="34" charset="0"/>
              <a:cs typeface="Pyidaungsu" panose="020B0502040204020203" pitchFamily="34" charset="0"/>
            </a:endParaRPr>
          </a:p>
        </p:txBody>
      </p:sp>
      <p:sp>
        <p:nvSpPr>
          <p:cNvPr id="300036" name="Oval 4"/>
          <p:cNvSpPr>
            <a:spLocks noChangeArrowheads="1"/>
          </p:cNvSpPr>
          <p:nvPr/>
        </p:nvSpPr>
        <p:spPr bwMode="auto">
          <a:xfrm>
            <a:off x="3111500" y="4528601"/>
            <a:ext cx="2857500" cy="596900"/>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5365"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5366" name="Text Box 10"/>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5367"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0044"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0047" name="Rectangle 1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52</a:t>
            </a:r>
          </a:p>
        </p:txBody>
      </p:sp>
      <p:sp>
        <p:nvSpPr>
          <p:cNvPr id="15370" name="Text Box 17"/>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4</a:t>
            </a:r>
          </a:p>
        </p:txBody>
      </p:sp>
      <p:sp>
        <p:nvSpPr>
          <p:cNvPr id="300050" name="Text Box 18"/>
          <p:cNvSpPr txBox="1">
            <a:spLocks noChangeArrowheads="1"/>
          </p:cNvSpPr>
          <p:nvPr/>
        </p:nvSpPr>
        <p:spPr bwMode="auto">
          <a:xfrm>
            <a:off x="2509838" y="1150938"/>
            <a:ext cx="4060825" cy="461665"/>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2400" dirty="0">
                <a:solidFill>
                  <a:srgbClr val="FFFFFF"/>
                </a:solidFill>
                <a:latin typeface="WinInnwa" pitchFamily="2" charset="0"/>
              </a:rPr>
              <a:t> </a:t>
            </a:r>
            <a:r>
              <a:rPr lang="my-MM" sz="2000" dirty="0">
                <a:solidFill>
                  <a:srgbClr val="FFFFFF"/>
                </a:solidFill>
                <a:latin typeface="Pyidaungsu" panose="020B0502040204020203" pitchFamily="34" charset="0"/>
                <a:cs typeface="Pyidaungsu" panose="020B0502040204020203" pitchFamily="34" charset="0"/>
              </a:rPr>
              <a:t>မဿဲ ၂၆း ၂၆-၂၈</a:t>
            </a:r>
            <a:endParaRPr lang="en-US" sz="1800" dirty="0">
              <a:solidFill>
                <a:srgbClr val="FFFFFF"/>
              </a:solidFill>
              <a:latin typeface="Pyidaungsu" panose="020B0502040204020203" pitchFamily="34" charset="0"/>
              <a:cs typeface="Pyidaungsu" panose="020B0502040204020203" pitchFamily="34" charset="0"/>
            </a:endParaRPr>
          </a:p>
        </p:txBody>
      </p:sp>
      <p:sp>
        <p:nvSpPr>
          <p:cNvPr id="15372" name="Rectangle 19"/>
          <p:cNvSpPr>
            <a:spLocks noChangeArrowheads="1"/>
          </p:cNvSpPr>
          <p:nvPr/>
        </p:nvSpPr>
        <p:spPr bwMode="auto">
          <a:xfrm>
            <a:off x="2751134" y="342900"/>
            <a:ext cx="456407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spcBef>
                <a:spcPct val="50000"/>
              </a:spcBef>
            </a:pPr>
            <a:r>
              <a:rPr lang="my-MM" altLang="ja-JP" sz="3200" dirty="0">
                <a:solidFill>
                  <a:srgbClr val="FFCC66"/>
                </a:solidFill>
                <a:latin typeface="Pyidaungsu" panose="020B0502040204020203" pitchFamily="34" charset="0"/>
                <a:cs typeface="Pyidaungsu" panose="020B0502040204020203" pitchFamily="34" charset="0"/>
              </a:rPr>
              <a:t>“ဓမ္မသစ်ကျမ်းကြေငြာချက်”</a:t>
            </a:r>
            <a:endParaRPr lang="en-US" sz="3200" dirty="0">
              <a:solidFill>
                <a:srgbClr val="FFCC66"/>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362105541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0036"/>
                                        </p:tgtEl>
                                        <p:attrNameLst>
                                          <p:attrName>style.visibility</p:attrName>
                                        </p:attrNameLst>
                                      </p:cBhvr>
                                      <p:to>
                                        <p:strVal val="visible"/>
                                      </p:to>
                                    </p:set>
                                    <p:anim calcmode="lin" valueType="num">
                                      <p:cBhvr>
                                        <p:cTn id="7" dur="500" fill="hold"/>
                                        <p:tgtEl>
                                          <p:spTgt spid="300036"/>
                                        </p:tgtEl>
                                        <p:attrNameLst>
                                          <p:attrName>ppt_w</p:attrName>
                                        </p:attrNameLst>
                                      </p:cBhvr>
                                      <p:tavLst>
                                        <p:tav tm="0">
                                          <p:val>
                                            <p:fltVal val="0"/>
                                          </p:val>
                                        </p:tav>
                                        <p:tav tm="100000">
                                          <p:val>
                                            <p:strVal val="#ppt_w"/>
                                          </p:val>
                                        </p:tav>
                                      </p:tavLst>
                                    </p:anim>
                                    <p:anim calcmode="lin" valueType="num">
                                      <p:cBhvr>
                                        <p:cTn id="8" dur="500" fill="hold"/>
                                        <p:tgtEl>
                                          <p:spTgt spid="300036"/>
                                        </p:tgtEl>
                                        <p:attrNameLst>
                                          <p:attrName>ppt_h</p:attrName>
                                        </p:attrNameLst>
                                      </p:cBhvr>
                                      <p:tavLst>
                                        <p:tav tm="0">
                                          <p:val>
                                            <p:fltVal val="0"/>
                                          </p:val>
                                        </p:tav>
                                        <p:tav tm="100000">
                                          <p:val>
                                            <p:strVal val="#ppt_h"/>
                                          </p:val>
                                        </p:tav>
                                      </p:tavLst>
                                    </p:anim>
                                    <p:anim calcmode="lin" valueType="num">
                                      <p:cBhvr>
                                        <p:cTn id="9" dur="500" fill="hold"/>
                                        <p:tgtEl>
                                          <p:spTgt spid="300036"/>
                                        </p:tgtEl>
                                        <p:attrNameLst>
                                          <p:attrName>ppt_x</p:attrName>
                                        </p:attrNameLst>
                                      </p:cBhvr>
                                      <p:tavLst>
                                        <p:tav tm="0">
                                          <p:val>
                                            <p:fltVal val="0.5"/>
                                          </p:val>
                                        </p:tav>
                                        <p:tav tm="100000">
                                          <p:val>
                                            <p:strVal val="#ppt_x"/>
                                          </p:val>
                                        </p:tav>
                                      </p:tavLst>
                                    </p:anim>
                                    <p:anim calcmode="lin" valueType="num">
                                      <p:cBhvr>
                                        <p:cTn id="10"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800">
                <a:solidFill>
                  <a:schemeClr val="bg1"/>
                </a:solidFill>
                <a:latin typeface="Times New Roman" charset="0"/>
              </a:rPr>
              <a:t>Sunset from Kursi</a:t>
            </a:r>
            <a:endParaRPr lang="en-US">
              <a:latin typeface="Times New Roman" charset="0"/>
            </a:endParaRPr>
          </a:p>
        </p:txBody>
      </p:sp>
      <p:pic>
        <p:nvPicPr>
          <p:cNvPr id="16387"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74650"/>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1600">
                <a:solidFill>
                  <a:srgbClr val="FFFFFF"/>
                </a:solidFill>
                <a:effectLst>
                  <a:outerShdw blurRad="38100" dist="38100" dir="2700000" algn="tl">
                    <a:srgbClr val="000000"/>
                  </a:outerShdw>
                </a:effectLst>
                <a:latin typeface="Comic Sans MS" charset="0"/>
              </a:rPr>
              <a:t>WHAT IS HAPPENING HERE?</a:t>
            </a:r>
          </a:p>
        </p:txBody>
      </p:sp>
      <p:pic>
        <p:nvPicPr>
          <p:cNvPr id="16389"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2400" y="-152400"/>
            <a:ext cx="92075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38113"/>
            <a:ext cx="9258300" cy="7010401"/>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96999" name="Text Box 7"/>
          <p:cNvSpPr txBox="1">
            <a:spLocks noChangeArrowheads="1"/>
          </p:cNvSpPr>
          <p:nvPr/>
        </p:nvSpPr>
        <p:spPr bwMode="auto">
          <a:xfrm>
            <a:off x="1079500" y="466725"/>
            <a:ext cx="6907213" cy="830997"/>
          </a:xfrm>
          <a:prstGeom prst="rect">
            <a:avLst/>
          </a:prstGeom>
          <a:noFill/>
          <a:ln w="9525">
            <a:noFill/>
            <a:miter lim="800000"/>
            <a:headEnd/>
            <a:tailEnd/>
          </a:ln>
          <a:effectLst>
            <a:outerShdw dist="71842" dir="2700000" algn="ctr" rotWithShape="0">
              <a:schemeClr val="bg1"/>
            </a:outerShdw>
          </a:effectLst>
        </p:spPr>
        <p:txBody>
          <a:bodyPr>
            <a:spAutoFit/>
          </a:bodyPr>
          <a:lstStyle/>
          <a:p>
            <a:pPr algn="ctr">
              <a:spcBef>
                <a:spcPct val="50000"/>
              </a:spcBef>
              <a:defRPr/>
            </a:pPr>
            <a:r>
              <a:rPr lang="en-US" sz="4800" dirty="0">
                <a:solidFill>
                  <a:srgbClr val="99CCFF"/>
                </a:solidFill>
                <a:latin typeface="WinInnwa" pitchFamily="2" charset="0"/>
              </a:rPr>
              <a:t> </a:t>
            </a:r>
            <a:r>
              <a:rPr lang="my-MM" sz="4400" dirty="0">
                <a:solidFill>
                  <a:srgbClr val="99CCFF"/>
                </a:solidFill>
                <a:latin typeface="Pyidaungsu" panose="020B0502040204020203" pitchFamily="34" charset="0"/>
                <a:cs typeface="Pyidaungsu" panose="020B0502040204020203" pitchFamily="34" charset="0"/>
              </a:rPr>
              <a:t>ဒီမှာဘယ်လိုဖြစ်သွားသလဲ၊</a:t>
            </a:r>
            <a:endParaRPr lang="en-US" sz="4400" dirty="0">
              <a:solidFill>
                <a:srgbClr val="99CCFF"/>
              </a:solidFill>
              <a:latin typeface="Pyidaungsu" panose="020B0502040204020203" pitchFamily="34" charset="0"/>
              <a:cs typeface="Pyidaungsu" panose="020B0502040204020203" pitchFamily="34" charset="0"/>
            </a:endParaRPr>
          </a:p>
        </p:txBody>
      </p:sp>
      <p:sp>
        <p:nvSpPr>
          <p:cNvPr id="597000" name="Text Box 8"/>
          <p:cNvSpPr txBox="1">
            <a:spLocks noChangeArrowheads="1"/>
          </p:cNvSpPr>
          <p:nvPr/>
        </p:nvSpPr>
        <p:spPr bwMode="auto">
          <a:xfrm>
            <a:off x="1039813" y="3076575"/>
            <a:ext cx="6907212" cy="2308324"/>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my-MM" sz="3200" dirty="0">
                <a:solidFill>
                  <a:srgbClr val="FFFFFF"/>
                </a:solidFill>
                <a:effectLst>
                  <a:outerShdw blurRad="50800" dist="38100" dir="2700000" algn="tl" rotWithShape="0">
                    <a:prstClr val="black">
                      <a:alpha val="80187"/>
                    </a:prstClr>
                  </a:outerShdw>
                </a:effectLst>
                <a:latin typeface="Pyidaungsu" panose="020B0502040204020203" pitchFamily="34" charset="0"/>
                <a:cs typeface="Pyidaungsu" panose="020B0502040204020203" pitchFamily="34" charset="0"/>
              </a:rPr>
              <a:t>အဖြေ  ---</a:t>
            </a:r>
          </a:p>
          <a:p>
            <a:pPr algn="ctr">
              <a:spcBef>
                <a:spcPct val="50000"/>
              </a:spcBef>
            </a:pPr>
            <a:r>
              <a:rPr lang="my-MM" sz="3200" dirty="0">
                <a:solidFill>
                  <a:srgbClr val="FFFFFF"/>
                </a:solidFill>
                <a:effectLst>
                  <a:outerShdw blurRad="50800" dist="38100" dir="2700000" algn="tl" rotWithShape="0">
                    <a:prstClr val="black">
                      <a:alpha val="80187"/>
                    </a:prstClr>
                  </a:outerShdw>
                </a:effectLst>
                <a:latin typeface="Pyidaungsu" panose="020B0502040204020203" pitchFamily="34" charset="0"/>
                <a:cs typeface="Pyidaungsu" panose="020B0502040204020203" pitchFamily="34" charset="0"/>
              </a:rPr>
              <a:t>ဖန်ဆင်းရှင်နှင့် သူဖန်ဆင်းထားသောလူတို့၏      ဆက်နွယ်မှုလုံးဝပြောင်းလဲသွားသည်၊</a:t>
            </a:r>
            <a:endParaRPr lang="en-US" sz="3200" dirty="0">
              <a:solidFill>
                <a:srgbClr val="FFFFFF"/>
              </a:solidFill>
              <a:effectLst>
                <a:outerShdw blurRad="50800" dist="38100" dir="2700000" algn="tl" rotWithShape="0">
                  <a:prstClr val="black">
                    <a:alpha val="80187"/>
                  </a:prstClr>
                </a:outerShdw>
              </a:effectLst>
              <a:latin typeface="Pyidaungsu" panose="020B0502040204020203" pitchFamily="34" charset="0"/>
              <a:cs typeface="Pyidaungsu" panose="020B0502040204020203" pitchFamily="34" charset="0"/>
            </a:endParaRPr>
          </a:p>
        </p:txBody>
      </p:sp>
      <p:sp>
        <p:nvSpPr>
          <p:cNvPr id="16393" name="Text Box 1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16394"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97005" name="Rectangle 13"/>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597006" name="Rectangle 1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53</a:t>
            </a:r>
          </a:p>
        </p:txBody>
      </p:sp>
    </p:spTree>
    <p:extLst>
      <p:ext uri="{BB962C8B-B14F-4D97-AF65-F5344CB8AC3E}">
        <p14:creationId xmlns:p14="http://schemas.microsoft.com/office/powerpoint/2010/main" val="429131462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97000">
                                            <p:txEl>
                                              <p:pRg st="1" end="1"/>
                                            </p:txEl>
                                          </p:spTgt>
                                        </p:tgtEl>
                                        <p:attrNameLst>
                                          <p:attrName>style.visibility</p:attrName>
                                        </p:attrNameLst>
                                      </p:cBhvr>
                                      <p:to>
                                        <p:strVal val="visible"/>
                                      </p:to>
                                    </p:set>
                                    <p:animEffect transition="in" filter="wipe(up)">
                                      <p:cBhvr>
                                        <p:cTn id="20" dur="75"/>
                                        <p:tgtEl>
                                          <p:spTgt spid="5970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7411" name="Text Box 4"/>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17414" name="Picture 11" descr="Sinai view2"/>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94962" name="Text Box 18"/>
          <p:cNvSpPr txBox="1">
            <a:spLocks noChangeArrowheads="1"/>
          </p:cNvSpPr>
          <p:nvPr/>
        </p:nvSpPr>
        <p:spPr bwMode="auto">
          <a:xfrm>
            <a:off x="914400" y="871538"/>
            <a:ext cx="7243763" cy="1200329"/>
          </a:xfrm>
          <a:prstGeom prst="rect">
            <a:avLst/>
          </a:prstGeom>
          <a:noFill/>
          <a:ln w="9525">
            <a:noFill/>
            <a:miter lim="800000"/>
            <a:headEnd/>
            <a:tailEnd/>
          </a:ln>
          <a:effectLst>
            <a:outerShdw dist="53882" dir="2700000" algn="ctr" rotWithShape="0">
              <a:schemeClr val="bg1"/>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lnSpc>
                <a:spcPct val="75000"/>
              </a:lnSpc>
              <a:spcBef>
                <a:spcPct val="50000"/>
              </a:spcBef>
            </a:pPr>
            <a:r>
              <a:rPr lang="en-US" sz="4000" dirty="0">
                <a:solidFill>
                  <a:srgbClr val="FFFFFF"/>
                </a:solidFill>
                <a:latin typeface="WinInnwa" charset="0"/>
              </a:rPr>
              <a:t> </a:t>
            </a:r>
            <a:r>
              <a:rPr lang="my-MM" sz="3200" dirty="0">
                <a:solidFill>
                  <a:srgbClr val="FFFFFF"/>
                </a:solidFill>
                <a:latin typeface="Pyidaungsu" panose="020B0502040204020203" pitchFamily="34" charset="0"/>
                <a:cs typeface="Pyidaungsu" panose="020B0502040204020203" pitchFamily="34" charset="0"/>
              </a:rPr>
              <a:t>ဓမ္မဟောင်းကျမ်း၏“ဖြစ်ရမည်” </a:t>
            </a:r>
          </a:p>
          <a:p>
            <a:pPr algn="ctr">
              <a:lnSpc>
                <a:spcPct val="75000"/>
              </a:lnSpc>
              <a:spcBef>
                <a:spcPct val="50000"/>
              </a:spcBef>
            </a:pPr>
            <a:r>
              <a:rPr lang="my-MM" sz="3200" dirty="0">
                <a:solidFill>
                  <a:srgbClr val="FFFFFF"/>
                </a:solidFill>
                <a:latin typeface="Pyidaungsu" panose="020B0502040204020203" pitchFamily="34" charset="0"/>
                <a:cs typeface="Pyidaungsu" panose="020B0502040204020203" pitchFamily="34" charset="0"/>
              </a:rPr>
              <a:t>ဆိုသည့်အတွေးအခေါ်သည် - -- </a:t>
            </a:r>
            <a:endParaRPr lang="en-US" sz="3200" dirty="0">
              <a:solidFill>
                <a:srgbClr val="FFFFFF"/>
              </a:solidFill>
              <a:latin typeface="Pyidaungsu" panose="020B0502040204020203" pitchFamily="34" charset="0"/>
              <a:cs typeface="Pyidaungsu" panose="020B0502040204020203" pitchFamily="34" charset="0"/>
            </a:endParaRPr>
          </a:p>
        </p:txBody>
      </p:sp>
      <p:sp>
        <p:nvSpPr>
          <p:cNvPr id="17417"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495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94951" name="Rectangle 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54</a:t>
            </a:r>
          </a:p>
        </p:txBody>
      </p:sp>
      <p:sp>
        <p:nvSpPr>
          <p:cNvPr id="17420" name="Text Box 10"/>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1800">
              <a:solidFill>
                <a:srgbClr val="FFFFFF"/>
              </a:solidFill>
              <a:latin typeface="Comic Sans MS" charset="0"/>
            </a:endParaRPr>
          </a:p>
        </p:txBody>
      </p:sp>
      <p:sp>
        <p:nvSpPr>
          <p:cNvPr id="17421"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94965" name="Rectangle 21"/>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Tree>
    <p:extLst>
      <p:ext uri="{BB962C8B-B14F-4D97-AF65-F5344CB8AC3E}">
        <p14:creationId xmlns:p14="http://schemas.microsoft.com/office/powerpoint/2010/main" val="211214617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800">
                <a:latin typeface="Times New Roman" charset="0"/>
              </a:rPr>
              <a:t>Sunset over Sea of Galilee</a:t>
            </a:r>
          </a:p>
        </p:txBody>
      </p:sp>
      <p:pic>
        <p:nvPicPr>
          <p:cNvPr id="18435"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100" name="Rectangle 12"/>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lgn="ctr">
              <a:lnSpc>
                <a:spcPct val="75000"/>
              </a:lnSpc>
              <a:spcBef>
                <a:spcPct val="50000"/>
              </a:spcBef>
            </a:pPr>
            <a:r>
              <a:rPr lang="my-MM" sz="2400" dirty="0">
                <a:solidFill>
                  <a:srgbClr val="FFFFFF"/>
                </a:solidFill>
                <a:latin typeface="Pyidaungsu" panose="020B0502040204020203" pitchFamily="34" charset="0"/>
                <a:cs typeface="Pyidaungsu" panose="020B0502040204020203" pitchFamily="34" charset="0"/>
              </a:rPr>
              <a:t>ဓမ္မဟောင်းကျမ်း၏“ဖြစ်ရမည်” ဆိုသည့်အတွေးအခေါ်သည် - -- </a:t>
            </a:r>
            <a:endParaRPr lang="en-US" sz="12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8437"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601094" name="Text Box 6"/>
          <p:cNvSpPr txBox="1">
            <a:spLocks noChangeArrowheads="1"/>
          </p:cNvSpPr>
          <p:nvPr/>
        </p:nvSpPr>
        <p:spPr bwMode="auto">
          <a:xfrm>
            <a:off x="557213" y="3746495"/>
            <a:ext cx="8262937" cy="854080"/>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lnSpc>
                <a:spcPct val="75000"/>
              </a:lnSpc>
              <a:spcBef>
                <a:spcPct val="50000"/>
              </a:spcBef>
            </a:pPr>
            <a:r>
              <a:rPr lang="en-US" sz="4000" dirty="0">
                <a:solidFill>
                  <a:srgbClr val="99CCFF"/>
                </a:solidFill>
                <a:latin typeface="WinInnwa" charset="0"/>
              </a:rPr>
              <a:t> </a:t>
            </a:r>
            <a:r>
              <a:rPr lang="my-MM" sz="2400" dirty="0">
                <a:solidFill>
                  <a:srgbClr val="99CCFF"/>
                </a:solidFill>
                <a:latin typeface="Pyidaungsu" panose="020B0502040204020203" pitchFamily="34" charset="0"/>
                <a:cs typeface="Pyidaungsu" panose="020B0502040204020203" pitchFamily="34" charset="0"/>
              </a:rPr>
              <a:t>ဓမ္မသစ်ကျမ်း၏“ဖြစ်မည်” ဆိုသည့်အတွေအခေါ်ကိုလမ်းကြောင်းပေးဖြစ်စေခဲ့သည်၊</a:t>
            </a:r>
            <a:endParaRPr lang="en-US" sz="2400" dirty="0">
              <a:solidFill>
                <a:srgbClr val="99CCFF"/>
              </a:solidFill>
              <a:latin typeface="Pyidaungsu" panose="020B0502040204020203" pitchFamily="34" charset="0"/>
              <a:cs typeface="Pyidaungsu" panose="020B0502040204020203" pitchFamily="34" charset="0"/>
            </a:endParaRPr>
          </a:p>
        </p:txBody>
      </p:sp>
      <p:sp>
        <p:nvSpPr>
          <p:cNvPr id="601101" name="Text Box 13"/>
          <p:cNvSpPr txBox="1">
            <a:spLocks noChangeArrowheads="1"/>
          </p:cNvSpPr>
          <p:nvPr/>
        </p:nvSpPr>
        <p:spPr bwMode="auto">
          <a:xfrm>
            <a:off x="914400" y="871538"/>
            <a:ext cx="7243763" cy="549275"/>
          </a:xfrm>
          <a:prstGeom prst="rect">
            <a:avLst/>
          </a:prstGeom>
          <a:noFill/>
          <a:ln w="9525">
            <a:noFill/>
            <a:miter lim="800000"/>
            <a:headEnd/>
            <a:tailEnd/>
          </a:ln>
          <a:effectLst>
            <a:outerShdw dist="53882" dir="2700000" algn="ctr" rotWithShape="0">
              <a:schemeClr val="bg1"/>
            </a:outerShdw>
          </a:effectLst>
        </p:spPr>
        <p:txBody>
          <a:bodyPr>
            <a:spAutoFit/>
          </a:bodyPr>
          <a:lstStyle/>
          <a:p>
            <a:pPr algn="ctr">
              <a:lnSpc>
                <a:spcPct val="75000"/>
              </a:lnSpc>
              <a:spcBef>
                <a:spcPct val="50000"/>
              </a:spcBef>
              <a:defRPr/>
            </a:pPr>
            <a:r>
              <a:rPr lang="en-US" sz="4000">
                <a:solidFill>
                  <a:srgbClr val="FFFFFF"/>
                </a:solidFill>
                <a:latin typeface="Comic Sans MS" pitchFamily="66" charset="0"/>
              </a:rPr>
              <a:t> </a:t>
            </a:r>
          </a:p>
        </p:txBody>
      </p:sp>
      <p:sp>
        <p:nvSpPr>
          <p:cNvPr id="601102" name="Text Box 14"/>
          <p:cNvSpPr txBox="1">
            <a:spLocks noChangeArrowheads="1"/>
          </p:cNvSpPr>
          <p:nvPr/>
        </p:nvSpPr>
        <p:spPr bwMode="auto">
          <a:xfrm>
            <a:off x="287338" y="4787900"/>
            <a:ext cx="8856662" cy="1323439"/>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3200" dirty="0">
                <a:solidFill>
                  <a:srgbClr val="FFFF00"/>
                </a:solidFill>
                <a:latin typeface="WinInnwa" pitchFamily="2" charset="0"/>
              </a:rPr>
              <a:t> </a:t>
            </a:r>
            <a:r>
              <a:rPr lang="my-MM" sz="2400" dirty="0">
                <a:solidFill>
                  <a:srgbClr val="FFFF00"/>
                </a:solidFill>
                <a:latin typeface="Pyidaungsu" panose="020B0502040204020203" pitchFamily="34" charset="0"/>
                <a:cs typeface="Pyidaungsu" panose="020B0502040204020203" pitchFamily="34" charset="0"/>
              </a:rPr>
              <a:t>အဘယ်ကဲ့သို့နည်းဟူမူကား - - - သန့်ရှင်းသောဝိညာဉ်တော်၏ အတွင်းနှိုးဆော်မှုသည်ယုံကြည်သူတိုင်းကို မေရှိယသတင်းကောင်း၏သက်သေဖြစ်စေသည်၊</a:t>
            </a:r>
            <a:endParaRPr lang="en-US" sz="2400" dirty="0">
              <a:solidFill>
                <a:srgbClr val="FFFF00"/>
              </a:solidFill>
              <a:latin typeface="Pyidaungsu" panose="020B0502040204020203" pitchFamily="34" charset="0"/>
              <a:cs typeface="Pyidaungsu" panose="020B0502040204020203" pitchFamily="34" charset="0"/>
            </a:endParaRPr>
          </a:p>
        </p:txBody>
      </p:sp>
      <p:sp>
        <p:nvSpPr>
          <p:cNvPr id="601103" name="AutoShape 15"/>
          <p:cNvSpPr>
            <a:spLocks noChangeArrowheads="1"/>
          </p:cNvSpPr>
          <p:nvPr/>
        </p:nvSpPr>
        <p:spPr bwMode="auto">
          <a:xfrm>
            <a:off x="474663" y="4757738"/>
            <a:ext cx="8669337" cy="1595437"/>
          </a:xfrm>
          <a:prstGeom prst="roundRect">
            <a:avLst>
              <a:gd name="adj" fmla="val 16667"/>
            </a:avLst>
          </a:prstGeom>
          <a:noFill/>
          <a:ln w="57150">
            <a:solidFill>
              <a:srgbClr val="99CCFF"/>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8442" name="Text Box 22"/>
          <p:cNvSpPr txBox="1">
            <a:spLocks noChangeArrowheads="1"/>
          </p:cNvSpPr>
          <p:nvPr/>
        </p:nvSpPr>
        <p:spPr bwMode="auto">
          <a:xfrm>
            <a:off x="8820150" y="6469063"/>
            <a:ext cx="32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
        <p:nvSpPr>
          <p:cNvPr id="601111" name="Rectangle 2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55</a:t>
            </a:r>
          </a:p>
        </p:txBody>
      </p:sp>
    </p:spTree>
    <p:extLst>
      <p:ext uri="{BB962C8B-B14F-4D97-AF65-F5344CB8AC3E}">
        <p14:creationId xmlns:p14="http://schemas.microsoft.com/office/powerpoint/2010/main" val="375472900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dissolve">
                                      <p:cBhvr>
                                        <p:cTn id="15" dur="500"/>
                                        <p:tgtEl>
                                          <p:spTgt spid="6011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1103"/>
                                        </p:tgtEl>
                                        <p:attrNameLst>
                                          <p:attrName>style.visibility</p:attrName>
                                        </p:attrNameLst>
                                      </p:cBhvr>
                                      <p:to>
                                        <p:strVal val="visible"/>
                                      </p:to>
                                    </p:set>
                                    <p:animEffect transition="in" filter="wipe(left)">
                                      <p:cBhvr>
                                        <p:cTn id="20"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800">
                <a:latin typeface="Times New Roman" charset="0"/>
              </a:rPr>
              <a:t>Sunset over Sea of Galilee</a:t>
            </a:r>
          </a:p>
        </p:txBody>
      </p:sp>
      <p:pic>
        <p:nvPicPr>
          <p:cNvPr id="19459"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7476" name="Rectangle 4"/>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946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617478" name="Rectangle 6"/>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17484" name="Text Box 12"/>
          <p:cNvSpPr txBox="1">
            <a:spLocks noChangeArrowheads="1"/>
          </p:cNvSpPr>
          <p:nvPr/>
        </p:nvSpPr>
        <p:spPr bwMode="auto">
          <a:xfrm>
            <a:off x="2190750" y="688975"/>
            <a:ext cx="4694238" cy="1600438"/>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800" dirty="0" err="1">
                <a:solidFill>
                  <a:srgbClr val="EF1F1D"/>
                </a:solidFill>
                <a:effectLst>
                  <a:outerShdw blurRad="38100" dist="38100" dir="2700000" algn="tl">
                    <a:srgbClr val="000000"/>
                  </a:outerShdw>
                </a:effectLst>
                <a:latin typeface="Pyidaungsu" panose="020B0502040204020203" pitchFamily="34" charset="0"/>
                <a:cs typeface="Pyidaungsu" panose="020B0502040204020203" pitchFamily="34" charset="0"/>
              </a:rPr>
              <a:t>ပညတ</a:t>
            </a:r>
            <a:r>
              <a:rPr lang="en-US" sz="9800" dirty="0">
                <a:solidFill>
                  <a:srgbClr val="EF1F1D"/>
                </a:solidFill>
                <a:effectLst>
                  <a:outerShdw blurRad="38100" dist="38100" dir="2700000" algn="tl">
                    <a:srgbClr val="000000"/>
                  </a:outerShdw>
                </a:effectLst>
                <a:latin typeface="Pyidaungsu" panose="020B0502040204020203" pitchFamily="34" charset="0"/>
                <a:cs typeface="Pyidaungsu" panose="020B0502040204020203" pitchFamily="34" charset="0"/>
              </a:rPr>
              <a:t>်</a:t>
            </a:r>
            <a:endParaRPr lang="en-US" sz="14200" dirty="0">
              <a:solidFill>
                <a:srgbClr val="EF1F1D"/>
              </a:solidFill>
              <a:effectLst>
                <a:outerShdw blurRad="38100" dist="38100" dir="2700000" algn="tl">
                  <a:srgbClr val="000000"/>
                </a:outerShdw>
              </a:effectLst>
              <a:latin typeface="WinInnwa" charset="0"/>
            </a:endParaRPr>
          </a:p>
        </p:txBody>
      </p:sp>
      <p:sp>
        <p:nvSpPr>
          <p:cNvPr id="617485" name="Text Box 13"/>
          <p:cNvSpPr txBox="1">
            <a:spLocks noChangeArrowheads="1"/>
          </p:cNvSpPr>
          <p:nvPr/>
        </p:nvSpPr>
        <p:spPr bwMode="auto">
          <a:xfrm>
            <a:off x="1993900" y="3325813"/>
            <a:ext cx="5097463" cy="641350"/>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3600" dirty="0">
                <a:solidFill>
                  <a:srgbClr val="FFFFFF"/>
                </a:solidFill>
                <a:effectLst>
                  <a:outerShdw blurRad="38100" dist="38100" dir="2700000" algn="tl">
                    <a:srgbClr val="000000"/>
                  </a:outerShdw>
                </a:effectLst>
                <a:latin typeface="WinInnwa" charset="0"/>
              </a:rPr>
              <a:t> </a:t>
            </a:r>
            <a:r>
              <a:rPr lang="en-US" sz="3600"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ဆိုသည</a:t>
            </a:r>
            <a:r>
              <a:rPr lang="en-US" sz="36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r>
              <a:rPr lang="en-US" sz="3600"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အရာက</a:t>
            </a:r>
            <a:endParaRPr lang="en-US" sz="36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617486" name="Text Box 14"/>
          <p:cNvSpPr txBox="1">
            <a:spLocks noChangeArrowheads="1"/>
          </p:cNvSpPr>
          <p:nvPr/>
        </p:nvSpPr>
        <p:spPr bwMode="auto">
          <a:xfrm>
            <a:off x="921544" y="3137096"/>
            <a:ext cx="7232650" cy="3016210"/>
          </a:xfrm>
          <a:prstGeom prst="rect">
            <a:avLst/>
          </a:prstGeom>
          <a:noFill/>
          <a:ln w="9525">
            <a:noFill/>
            <a:miter lim="800000"/>
            <a:headEnd/>
            <a:tailEnd/>
          </a:ln>
          <a:effectLst/>
        </p:spPr>
        <p:txBody>
          <a:bodyPr wrap="square">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4200" dirty="0">
                <a:solidFill>
                  <a:srgbClr val="99CCFF"/>
                </a:solidFill>
                <a:effectLst>
                  <a:outerShdw blurRad="38100" dist="38100" dir="2700000" algn="tl">
                    <a:srgbClr val="000000"/>
                  </a:outerShdw>
                </a:effectLst>
                <a:latin typeface="WinInnwa" charset="0"/>
              </a:rPr>
              <a:t> </a:t>
            </a:r>
            <a:r>
              <a:rPr lang="en-US" sz="4800" dirty="0" err="1">
                <a:solidFill>
                  <a:srgbClr val="99CCFF"/>
                </a:solidFill>
                <a:effectLst>
                  <a:outerShdw blurRad="38100" dist="38100" dir="2700000" algn="tl">
                    <a:srgbClr val="000000"/>
                  </a:outerShdw>
                </a:effectLst>
                <a:latin typeface="Pyidaungsu" panose="020B0502040204020203" pitchFamily="34" charset="0"/>
                <a:cs typeface="Pyidaungsu" panose="020B0502040204020203" pitchFamily="34" charset="0"/>
              </a:rPr>
              <a:t>ကျေးဇူးတော်ကို</a:t>
            </a:r>
            <a:r>
              <a:rPr lang="en-US" sz="4800" dirty="0">
                <a:solidFill>
                  <a:srgbClr val="99CCFF"/>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sz="4800" dirty="0" err="1">
                <a:solidFill>
                  <a:srgbClr val="99CCFF"/>
                </a:solidFill>
                <a:effectLst>
                  <a:outerShdw blurRad="38100" dist="38100" dir="2700000" algn="tl">
                    <a:srgbClr val="000000"/>
                  </a:outerShdw>
                </a:effectLst>
                <a:latin typeface="Pyidaungsu" panose="020B0502040204020203" pitchFamily="34" charset="0"/>
                <a:cs typeface="Pyidaungsu" panose="020B0502040204020203" pitchFamily="34" charset="0"/>
              </a:rPr>
              <a:t>လမ်းကြောင်းဖွင</a:t>
            </a:r>
            <a:r>
              <a:rPr lang="en-US" sz="4800" dirty="0">
                <a:solidFill>
                  <a:srgbClr val="99CC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r>
              <a:rPr lang="en-US" sz="4800" dirty="0" err="1">
                <a:solidFill>
                  <a:srgbClr val="99CCFF"/>
                </a:solidFill>
                <a:effectLst>
                  <a:outerShdw blurRad="38100" dist="38100" dir="2700000" algn="tl">
                    <a:srgbClr val="000000"/>
                  </a:outerShdw>
                </a:effectLst>
                <a:latin typeface="Pyidaungsu" panose="020B0502040204020203" pitchFamily="34" charset="0"/>
                <a:cs typeface="Pyidaungsu" panose="020B0502040204020203" pitchFamily="34" charset="0"/>
              </a:rPr>
              <a:t>ပေးသည</a:t>
            </a:r>
            <a:r>
              <a:rPr lang="en-US" sz="4800" dirty="0">
                <a:solidFill>
                  <a:srgbClr val="99CC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endParaRPr lang="en-US" sz="6000" dirty="0">
              <a:solidFill>
                <a:srgbClr val="99CC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9466" name="Text Box 16"/>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1800">
              <a:solidFill>
                <a:srgbClr val="FFFFFF"/>
              </a:solidFill>
              <a:latin typeface="Comic Sans MS" charset="0"/>
            </a:endParaRPr>
          </a:p>
        </p:txBody>
      </p:sp>
      <p:sp>
        <p:nvSpPr>
          <p:cNvPr id="617489" name="Rectangle 1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56</a:t>
            </a:r>
          </a:p>
        </p:txBody>
      </p:sp>
    </p:spTree>
    <p:extLst>
      <p:ext uri="{BB962C8B-B14F-4D97-AF65-F5344CB8AC3E}">
        <p14:creationId xmlns:p14="http://schemas.microsoft.com/office/powerpoint/2010/main" val="22296082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dissolve">
                                      <p:cBhvr>
                                        <p:cTn id="7" dur="500"/>
                                        <p:tgtEl>
                                          <p:spTgt spid="6174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dissolve">
                                      <p:cBhvr>
                                        <p:cTn id="11" dur="500"/>
                                        <p:tgtEl>
                                          <p:spTgt spid="61748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dissolve">
                                      <p:cBhvr>
                                        <p:cTn id="15" dur="5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5150" y="576263"/>
            <a:ext cx="7985125" cy="5743575"/>
          </a:xfrm>
          <a:prstGeom prst="rect">
            <a:avLst/>
          </a:prstGeom>
          <a:noFill/>
          <a:ln w="76200">
            <a:solidFill>
              <a:srgbClr val="990033"/>
            </a:solidFill>
            <a:miter lim="800000"/>
            <a:headEnd/>
            <a:tailEnd/>
          </a:ln>
          <a:effectLst>
            <a:outerShdw dist="107763" dir="2700000" algn="ctr" rotWithShape="0">
              <a:schemeClr val="bg2"/>
            </a:outerShdw>
          </a:effectLst>
        </p:spPr>
      </p:pic>
      <p:sp>
        <p:nvSpPr>
          <p:cNvPr id="20483" name="Text Box 6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0484" name="Text Box 72"/>
          <p:cNvSpPr txBox="1">
            <a:spLocks noChangeArrowheads="1"/>
          </p:cNvSpPr>
          <p:nvPr/>
        </p:nvSpPr>
        <p:spPr bwMode="auto">
          <a:xfrm>
            <a:off x="88058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20485" name="Text Box 7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7434" name="Rectangle 7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27437" name="Rectangle 7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57</a:t>
            </a:r>
          </a:p>
        </p:txBody>
      </p:sp>
      <p:sp>
        <p:nvSpPr>
          <p:cNvPr id="20488" name="Text Box 82"/>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1800">
              <a:solidFill>
                <a:srgbClr val="FFFFFF"/>
              </a:solidFill>
              <a:latin typeface="Comic Sans MS" charset="0"/>
            </a:endParaRPr>
          </a:p>
        </p:txBody>
      </p:sp>
      <p:grpSp>
        <p:nvGrpSpPr>
          <p:cNvPr id="20489" name="Group 83"/>
          <p:cNvGrpSpPr>
            <a:grpSpLocks/>
          </p:cNvGrpSpPr>
          <p:nvPr/>
        </p:nvGrpSpPr>
        <p:grpSpPr bwMode="auto">
          <a:xfrm>
            <a:off x="2076450" y="1225550"/>
            <a:ext cx="2763838" cy="1343025"/>
            <a:chOff x="2412" y="2052"/>
            <a:chExt cx="1741" cy="846"/>
          </a:xfrm>
        </p:grpSpPr>
        <p:sp>
          <p:nvSpPr>
            <p:cNvPr id="527444"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45"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46"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47" name="Rectangle 87"/>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CREATION</a:t>
              </a:r>
              <a:endParaRPr lang="en-US" sz="2800">
                <a:solidFill>
                  <a:srgbClr val="FFA27C"/>
                </a:solidFill>
                <a:effectLst>
                  <a:outerShdw blurRad="38100" dist="38100" dir="2700000" algn="tl">
                    <a:srgbClr val="FFFFFF"/>
                  </a:outerShdw>
                </a:effectLst>
                <a:latin typeface="Helvetica" charset="0"/>
              </a:endParaRPr>
            </a:p>
          </p:txBody>
        </p:sp>
        <p:sp>
          <p:nvSpPr>
            <p:cNvPr id="527448"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0" name="Group 89"/>
          <p:cNvGrpSpPr>
            <a:grpSpLocks/>
          </p:cNvGrpSpPr>
          <p:nvPr/>
        </p:nvGrpSpPr>
        <p:grpSpPr bwMode="auto">
          <a:xfrm>
            <a:off x="2317750" y="1581150"/>
            <a:ext cx="2763838" cy="1343025"/>
            <a:chOff x="2412" y="2052"/>
            <a:chExt cx="1741" cy="846"/>
          </a:xfrm>
        </p:grpSpPr>
        <p:sp>
          <p:nvSpPr>
            <p:cNvPr id="527450"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1"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2"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3" name="Rectangle 93"/>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ABRAHAM</a:t>
              </a:r>
              <a:endParaRPr lang="en-US" sz="2800">
                <a:solidFill>
                  <a:srgbClr val="FFA27C"/>
                </a:solidFill>
                <a:effectLst>
                  <a:outerShdw blurRad="38100" dist="38100" dir="2700000" algn="tl">
                    <a:srgbClr val="FFFFFF"/>
                  </a:outerShdw>
                </a:effectLst>
                <a:latin typeface="Helvetica" charset="0"/>
              </a:endParaRPr>
            </a:p>
          </p:txBody>
        </p:sp>
        <p:sp>
          <p:nvSpPr>
            <p:cNvPr id="527454"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1" name="Group 95"/>
          <p:cNvGrpSpPr>
            <a:grpSpLocks/>
          </p:cNvGrpSpPr>
          <p:nvPr/>
        </p:nvGrpSpPr>
        <p:grpSpPr bwMode="auto">
          <a:xfrm>
            <a:off x="2597150" y="1924050"/>
            <a:ext cx="2763838" cy="1343025"/>
            <a:chOff x="2412" y="2052"/>
            <a:chExt cx="1741" cy="846"/>
          </a:xfrm>
        </p:grpSpPr>
        <p:sp>
          <p:nvSpPr>
            <p:cNvPr id="527456"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7"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8"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9" name="Rectangle 99"/>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JOSEPH</a:t>
              </a:r>
              <a:endParaRPr lang="en-US" sz="2800">
                <a:solidFill>
                  <a:srgbClr val="FFA27C"/>
                </a:solidFill>
                <a:effectLst>
                  <a:outerShdw blurRad="38100" dist="38100" dir="2700000" algn="tl">
                    <a:srgbClr val="FFFFFF"/>
                  </a:outerShdw>
                </a:effectLst>
                <a:latin typeface="Helvetica" charset="0"/>
              </a:endParaRPr>
            </a:p>
          </p:txBody>
        </p:sp>
        <p:sp>
          <p:nvSpPr>
            <p:cNvPr id="527460"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2" name="Group 101"/>
          <p:cNvGrpSpPr>
            <a:grpSpLocks/>
          </p:cNvGrpSpPr>
          <p:nvPr/>
        </p:nvGrpSpPr>
        <p:grpSpPr bwMode="auto">
          <a:xfrm>
            <a:off x="2889250" y="2241550"/>
            <a:ext cx="2763838" cy="1343025"/>
            <a:chOff x="2412" y="2052"/>
            <a:chExt cx="1741" cy="846"/>
          </a:xfrm>
        </p:grpSpPr>
        <p:sp>
          <p:nvSpPr>
            <p:cNvPr id="527462"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63"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64"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65" name="Rectangle 105"/>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MOSES</a:t>
              </a:r>
              <a:endParaRPr lang="en-US" sz="2800">
                <a:solidFill>
                  <a:srgbClr val="FFA27C"/>
                </a:solidFill>
                <a:effectLst>
                  <a:outerShdw blurRad="38100" dist="38100" dir="2700000" algn="tl">
                    <a:srgbClr val="FFFFFF"/>
                  </a:outerShdw>
                </a:effectLst>
                <a:latin typeface="Helvetica" charset="0"/>
              </a:endParaRPr>
            </a:p>
          </p:txBody>
        </p:sp>
        <p:sp>
          <p:nvSpPr>
            <p:cNvPr id="527466"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3" name="Group 107"/>
          <p:cNvGrpSpPr>
            <a:grpSpLocks/>
          </p:cNvGrpSpPr>
          <p:nvPr/>
        </p:nvGrpSpPr>
        <p:grpSpPr bwMode="auto">
          <a:xfrm>
            <a:off x="3155950" y="2546350"/>
            <a:ext cx="2763838" cy="1343025"/>
            <a:chOff x="2412" y="2052"/>
            <a:chExt cx="1741" cy="846"/>
          </a:xfrm>
        </p:grpSpPr>
        <p:sp>
          <p:nvSpPr>
            <p:cNvPr id="527468"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69"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0"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1" name="Rectangle 111"/>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JOSHUA</a:t>
              </a:r>
              <a:endParaRPr lang="en-US" sz="2800">
                <a:solidFill>
                  <a:srgbClr val="FFA27C"/>
                </a:solidFill>
                <a:effectLst>
                  <a:outerShdw blurRad="38100" dist="38100" dir="2700000" algn="tl">
                    <a:srgbClr val="FFFFFF"/>
                  </a:outerShdw>
                </a:effectLst>
                <a:latin typeface="Helvetica" charset="0"/>
              </a:endParaRPr>
            </a:p>
          </p:txBody>
        </p:sp>
        <p:sp>
          <p:nvSpPr>
            <p:cNvPr id="527472"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4" name="Group 113"/>
          <p:cNvGrpSpPr>
            <a:grpSpLocks/>
          </p:cNvGrpSpPr>
          <p:nvPr/>
        </p:nvGrpSpPr>
        <p:grpSpPr bwMode="auto">
          <a:xfrm>
            <a:off x="3435350" y="2851150"/>
            <a:ext cx="2763838" cy="1343025"/>
            <a:chOff x="2412" y="2052"/>
            <a:chExt cx="1741" cy="846"/>
          </a:xfrm>
        </p:grpSpPr>
        <p:sp>
          <p:nvSpPr>
            <p:cNvPr id="527474"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5"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6"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7" name="Rectangle 117"/>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ANARCHY</a:t>
              </a:r>
              <a:endParaRPr lang="en-US" sz="2800">
                <a:solidFill>
                  <a:srgbClr val="FFA27C"/>
                </a:solidFill>
                <a:effectLst>
                  <a:outerShdw blurRad="38100" dist="38100" dir="2700000" algn="tl">
                    <a:srgbClr val="FFFFFF"/>
                  </a:outerShdw>
                </a:effectLst>
                <a:latin typeface="Helvetica" charset="0"/>
              </a:endParaRPr>
            </a:p>
          </p:txBody>
        </p:sp>
        <p:sp>
          <p:nvSpPr>
            <p:cNvPr id="527478"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5" name="Group 119"/>
          <p:cNvGrpSpPr>
            <a:grpSpLocks/>
          </p:cNvGrpSpPr>
          <p:nvPr/>
        </p:nvGrpSpPr>
        <p:grpSpPr bwMode="auto">
          <a:xfrm>
            <a:off x="3727450" y="3168650"/>
            <a:ext cx="2763838" cy="1343025"/>
            <a:chOff x="2412" y="2052"/>
            <a:chExt cx="1741" cy="846"/>
          </a:xfrm>
        </p:grpSpPr>
        <p:sp>
          <p:nvSpPr>
            <p:cNvPr id="527480"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1"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2"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3" name="Rectangle 123"/>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ROYALTY</a:t>
              </a:r>
              <a:endParaRPr lang="en-US" sz="2800">
                <a:solidFill>
                  <a:srgbClr val="FFA27C"/>
                </a:solidFill>
                <a:effectLst>
                  <a:outerShdw blurRad="38100" dist="38100" dir="2700000" algn="tl">
                    <a:srgbClr val="FFFFFF"/>
                  </a:outerShdw>
                </a:effectLst>
                <a:latin typeface="Helvetica" charset="0"/>
              </a:endParaRPr>
            </a:p>
          </p:txBody>
        </p:sp>
        <p:sp>
          <p:nvSpPr>
            <p:cNvPr id="527484"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6" name="Group 125"/>
          <p:cNvGrpSpPr>
            <a:grpSpLocks/>
          </p:cNvGrpSpPr>
          <p:nvPr/>
        </p:nvGrpSpPr>
        <p:grpSpPr bwMode="auto">
          <a:xfrm>
            <a:off x="3968750" y="3524250"/>
            <a:ext cx="2763838" cy="1343025"/>
            <a:chOff x="2412" y="2052"/>
            <a:chExt cx="1741" cy="846"/>
          </a:xfrm>
        </p:grpSpPr>
        <p:sp>
          <p:nvSpPr>
            <p:cNvPr id="527486" name="Rectangle 1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7" name="AutoShape 1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8" name="Rectangle 1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9" name="Rectangle 129"/>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CAPTIVITY</a:t>
              </a:r>
              <a:endParaRPr lang="en-US" sz="2800">
                <a:solidFill>
                  <a:srgbClr val="FFA27C"/>
                </a:solidFill>
                <a:effectLst>
                  <a:outerShdw blurRad="38100" dist="38100" dir="2700000" algn="tl">
                    <a:srgbClr val="FFFFFF"/>
                  </a:outerShdw>
                </a:effectLst>
                <a:latin typeface="Helvetica" charset="0"/>
              </a:endParaRPr>
            </a:p>
          </p:txBody>
        </p:sp>
        <p:sp>
          <p:nvSpPr>
            <p:cNvPr id="527490" name="Line 13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7" name="Group 131"/>
          <p:cNvGrpSpPr>
            <a:grpSpLocks/>
          </p:cNvGrpSpPr>
          <p:nvPr/>
        </p:nvGrpSpPr>
        <p:grpSpPr bwMode="auto">
          <a:xfrm>
            <a:off x="4273550" y="3859213"/>
            <a:ext cx="2760663" cy="1333500"/>
            <a:chOff x="2652" y="2271"/>
            <a:chExt cx="1739" cy="840"/>
          </a:xfrm>
        </p:grpSpPr>
        <p:sp>
          <p:nvSpPr>
            <p:cNvPr id="527492" name="Rectangle 13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3" name="AutoShape 13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4" name="Rectangle 13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5" name="Rectangle 135"/>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SILENCE</a:t>
              </a:r>
              <a:endParaRPr lang="en-US" sz="2800">
                <a:solidFill>
                  <a:srgbClr val="FFA27C"/>
                </a:solidFill>
                <a:effectLst>
                  <a:outerShdw blurRad="38100" dist="38100" dir="2700000" algn="tl">
                    <a:srgbClr val="FFFFFF"/>
                  </a:outerShdw>
                </a:effectLst>
                <a:latin typeface="Helvetica" charset="0"/>
              </a:endParaRPr>
            </a:p>
          </p:txBody>
        </p:sp>
      </p:grpSp>
      <p:grpSp>
        <p:nvGrpSpPr>
          <p:cNvPr id="20498" name="Group 136"/>
          <p:cNvGrpSpPr>
            <a:grpSpLocks/>
          </p:cNvGrpSpPr>
          <p:nvPr/>
        </p:nvGrpSpPr>
        <p:grpSpPr bwMode="auto">
          <a:xfrm>
            <a:off x="4540250" y="4208463"/>
            <a:ext cx="2762250" cy="1479550"/>
            <a:chOff x="3948" y="107"/>
            <a:chExt cx="1740" cy="932"/>
          </a:xfrm>
        </p:grpSpPr>
        <p:sp>
          <p:nvSpPr>
            <p:cNvPr id="527497" name="Rectangle 137"/>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8" name="AutoShape 138"/>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9" name="Rectangle 139"/>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20505" name="Group 140"/>
            <p:cNvGrpSpPr>
              <a:grpSpLocks/>
            </p:cNvGrpSpPr>
            <p:nvPr/>
          </p:nvGrpSpPr>
          <p:grpSpPr bwMode="auto">
            <a:xfrm>
              <a:off x="4055" y="130"/>
              <a:ext cx="762" cy="284"/>
              <a:chOff x="3079" y="3101"/>
              <a:chExt cx="597" cy="235"/>
            </a:xfrm>
          </p:grpSpPr>
          <p:sp>
            <p:nvSpPr>
              <p:cNvPr id="527501" name="Rectangle 141"/>
              <p:cNvSpPr>
                <a:spLocks noChangeArrowheads="1"/>
              </p:cNvSpPr>
              <p:nvPr/>
            </p:nvSpPr>
            <p:spPr bwMode="auto">
              <a:xfrm>
                <a:off x="3083"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a:solidFill>
                      <a:srgbClr val="790015"/>
                    </a:solidFill>
                    <a:latin typeface="Helvetica" charset="0"/>
                  </a:rPr>
                  <a:t>   </a:t>
                </a:r>
                <a:endParaRPr lang="en-US" sz="4000">
                  <a:solidFill>
                    <a:srgbClr val="FFA27C"/>
                  </a:solidFill>
                  <a:effectLst>
                    <a:outerShdw blurRad="38100" dist="38100" dir="2700000" algn="tl">
                      <a:srgbClr val="000000"/>
                    </a:outerShdw>
                  </a:effectLst>
                  <a:latin typeface="Helvetica" charset="0"/>
                </a:endParaRPr>
              </a:p>
            </p:txBody>
          </p:sp>
          <p:sp>
            <p:nvSpPr>
              <p:cNvPr id="527502" name="Rectangle 142"/>
              <p:cNvSpPr>
                <a:spLocks noChangeArrowheads="1"/>
              </p:cNvSpPr>
              <p:nvPr/>
            </p:nvSpPr>
            <p:spPr bwMode="auto">
              <a:xfrm>
                <a:off x="3079" y="3101"/>
                <a:ext cx="597" cy="230"/>
              </a:xfrm>
              <a:prstGeom prst="rect">
                <a:avLst/>
              </a:prstGeom>
              <a:solidFill>
                <a:schemeClr val="tx2"/>
              </a:solidFill>
              <a:ln w="9525">
                <a:noFill/>
                <a:miter lim="800000"/>
                <a:headEnd/>
                <a:tailEnd/>
              </a:ln>
            </p:spPr>
            <p:txBody>
              <a:bodyPr wrap="none" lIns="0" tIns="0" rIns="0" bIns="0">
                <a:spAutoFit/>
              </a:bodyPr>
              <a:lstStyle/>
              <a:p>
                <a:pPr algn="ctr">
                  <a:defRPr/>
                </a:pPr>
                <a:r>
                  <a:rPr lang="en-US" sz="2900">
                    <a:solidFill>
                      <a:srgbClr val="790015"/>
                    </a:solidFill>
                    <a:latin typeface="Helvetica" charset="0"/>
                  </a:rPr>
                  <a:t>JESUS</a:t>
                </a:r>
                <a:endParaRPr lang="en-US" sz="4000">
                  <a:solidFill>
                    <a:srgbClr val="FFA27C"/>
                  </a:solidFill>
                  <a:effectLst>
                    <a:outerShdw blurRad="38100" dist="38100" dir="2700000" algn="tl">
                      <a:srgbClr val="000000"/>
                    </a:outerShdw>
                  </a:effectLst>
                  <a:latin typeface="Helvetica" charset="0"/>
                </a:endParaRPr>
              </a:p>
            </p:txBody>
          </p:sp>
        </p:grpSp>
        <p:sp>
          <p:nvSpPr>
            <p:cNvPr id="527503" name="Line 14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504" name="Line 14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527441" name="Rectangle 81"/>
          <p:cNvSpPr>
            <a:spLocks noChangeArrowheads="1"/>
          </p:cNvSpPr>
          <p:nvPr/>
        </p:nvSpPr>
        <p:spPr bwMode="auto">
          <a:xfrm>
            <a:off x="557213" y="558800"/>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505" name="Text Box 145"/>
          <p:cNvSpPr txBox="1">
            <a:spLocks noChangeArrowheads="1"/>
          </p:cNvSpPr>
          <p:nvPr/>
        </p:nvSpPr>
        <p:spPr bwMode="auto">
          <a:xfrm>
            <a:off x="871538" y="889000"/>
            <a:ext cx="7469187" cy="1077218"/>
          </a:xfrm>
          <a:prstGeom prst="rect">
            <a:avLst/>
          </a:prstGeom>
          <a:noFill/>
          <a:ln w="9525">
            <a:noFill/>
            <a:miter lim="800000"/>
            <a:headEnd/>
            <a:tailEnd/>
          </a:ln>
          <a:effectLst>
            <a:outerShdw dist="107763" dir="2700000" algn="ctr" rotWithShape="0">
              <a:srgbClr val="000109"/>
            </a:outerShdw>
          </a:effectLst>
        </p:spPr>
        <p:txBody>
          <a:bodyPr>
            <a:spAutoFit/>
          </a:bodyPr>
          <a:lstStyle/>
          <a:p>
            <a:pPr algn="ctr">
              <a:spcBef>
                <a:spcPct val="50000"/>
              </a:spcBef>
              <a:defRPr/>
            </a:pPr>
            <a:r>
              <a:rPr lang="en-US" sz="3600" i="1" dirty="0">
                <a:solidFill>
                  <a:srgbClr val="FFFF00"/>
                </a:solidFill>
                <a:latin typeface="WinInnwa" pitchFamily="2" charset="0"/>
              </a:rPr>
              <a:t> </a:t>
            </a:r>
            <a:r>
              <a:rPr lang="my-MM" sz="2800" i="1" dirty="0">
                <a:solidFill>
                  <a:srgbClr val="FFFF00"/>
                </a:solidFill>
                <a:latin typeface="Pyidaungsu" panose="020B0502040204020203" pitchFamily="34" charset="0"/>
                <a:cs typeface="Pyidaungsu" panose="020B0502040204020203" pitchFamily="34" charset="0"/>
              </a:rPr>
              <a:t>အခုကျွန်ုပ်တို့သည်ကျမ်းစာပုံပြင်လမ်းကြောင်း၏ အရေးကြီးပုံကို အမိအရဆုပ်ကိုင်နိုင်ပြီဖြစ်သည်၊</a:t>
            </a:r>
            <a:endParaRPr lang="en-US" sz="2800" i="1" dirty="0">
              <a:solidFill>
                <a:srgbClr val="FFFF00"/>
              </a:solidFill>
              <a:latin typeface="Pyidaungsu" panose="020B0502040204020203" pitchFamily="34" charset="0"/>
              <a:cs typeface="Pyidaungsu" panose="020B0502040204020203" pitchFamily="34" charset="0"/>
            </a:endParaRPr>
          </a:p>
        </p:txBody>
      </p:sp>
      <p:sp>
        <p:nvSpPr>
          <p:cNvPr id="527506" name="Text Box 146"/>
          <p:cNvSpPr txBox="1">
            <a:spLocks noChangeArrowheads="1"/>
          </p:cNvSpPr>
          <p:nvPr/>
        </p:nvSpPr>
        <p:spPr bwMode="auto">
          <a:xfrm>
            <a:off x="768350" y="2474913"/>
            <a:ext cx="7681913" cy="243143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5400" i="1" dirty="0">
                <a:solidFill>
                  <a:srgbClr val="FFFF00"/>
                </a:solidFill>
                <a:latin typeface="WinInnwa" charset="0"/>
              </a:rPr>
              <a:t>    </a:t>
            </a:r>
            <a:r>
              <a:rPr lang="ja-JP" altLang="en-US" sz="5400" i="1" dirty="0">
                <a:solidFill>
                  <a:srgbClr val="FFFF00"/>
                </a:solidFill>
                <a:latin typeface="Pyidaungsu" panose="020B0502040204020203" pitchFamily="34" charset="0"/>
                <a:cs typeface="Pyidaungsu" panose="020B0502040204020203" pitchFamily="34" charset="0"/>
              </a:rPr>
              <a:t>“</a:t>
            </a:r>
            <a:r>
              <a:rPr lang="my-MM" sz="4400" i="1" dirty="0">
                <a:solidFill>
                  <a:srgbClr val="FFFF00"/>
                </a:solidFill>
                <a:latin typeface="Pyidaungsu" panose="020B0502040204020203" pitchFamily="34" charset="0"/>
                <a:cs typeface="Pyidaungsu" panose="020B0502040204020203" pitchFamily="34" charset="0"/>
              </a:rPr>
              <a:t>ရွေးနှုတ်ကယ်တင်တော်မူခြင်း၏ ခန်းနားသောမြင်ကွင်း”</a:t>
            </a:r>
            <a:endParaRPr lang="en-US" sz="4400" i="1" dirty="0">
              <a:solidFill>
                <a:srgbClr val="FFFF00"/>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48077426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dissolve">
                                      <p:cBhvr>
                                        <p:cTn id="7" dur="500"/>
                                        <p:tgtEl>
                                          <p:spTgt spid="527505"/>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dissolve">
                                      <p:cBhvr>
                                        <p:cTn id="11" dur="5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2"/>
          <a:srcRect/>
          <a:stretch>
            <a:fillRect/>
          </a:stretch>
        </p:blipFill>
        <p:spPr bwMode="auto">
          <a:xfrm>
            <a:off x="730250" y="590550"/>
            <a:ext cx="4754563" cy="3124200"/>
          </a:xfrm>
          <a:prstGeom prst="rect">
            <a:avLst/>
          </a:prstGeom>
          <a:noFill/>
          <a:effectLst>
            <a:outerShdw dist="107763" dir="2700000" algn="ctr" rotWithShape="0">
              <a:srgbClr val="000109"/>
            </a:outerShdw>
          </a:effectLst>
        </p:spPr>
      </p:pic>
      <p:pic>
        <p:nvPicPr>
          <p:cNvPr id="43316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dist="107763" dir="2700000" algn="ctr" rotWithShape="0">
              <a:srgbClr val="000109"/>
            </a:outerShdw>
          </a:effectLst>
        </p:spPr>
      </p:pic>
      <p:pic>
        <p:nvPicPr>
          <p:cNvPr id="433163"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dist="107763" dir="2700000" algn="ctr" rotWithShape="0">
              <a:srgbClr val="000109"/>
            </a:outerShdw>
          </a:effectLst>
        </p:spPr>
      </p:pic>
      <p:pic>
        <p:nvPicPr>
          <p:cNvPr id="433165"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dist="107763" dir="2700000" algn="ctr" rotWithShape="0">
              <a:srgbClr val="000109"/>
            </a:outerShdw>
          </a:effectLst>
        </p:spPr>
      </p:pic>
      <p:pic>
        <p:nvPicPr>
          <p:cNvPr id="433166"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dist="107763" dir="2700000" algn="ctr" rotWithShape="0">
              <a:srgbClr val="000109"/>
            </a:outerShdw>
          </a:effectLst>
        </p:spPr>
      </p:pic>
      <p:sp>
        <p:nvSpPr>
          <p:cNvPr id="21511" name="Text Box 1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1512" name="Text Box 20"/>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21513"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grpSp>
        <p:nvGrpSpPr>
          <p:cNvPr id="2" name="Group 25"/>
          <p:cNvGrpSpPr>
            <a:grpSpLocks/>
          </p:cNvGrpSpPr>
          <p:nvPr/>
        </p:nvGrpSpPr>
        <p:grpSpPr bwMode="auto">
          <a:xfrm>
            <a:off x="1407358" y="968375"/>
            <a:ext cx="6857167" cy="4730750"/>
            <a:chOff x="760" y="749"/>
            <a:chExt cx="4246" cy="2843"/>
          </a:xfrm>
        </p:grpSpPr>
        <p:pic>
          <p:nvPicPr>
            <p:cNvPr id="433178" name="Picture 2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dist="71842" dir="2700000" algn="ctr" rotWithShape="0">
                <a:srgbClr val="000109"/>
              </a:outerShdw>
            </a:effectLst>
          </p:spPr>
        </p:pic>
        <p:sp>
          <p:nvSpPr>
            <p:cNvPr id="433179" name="Text Box 27"/>
            <p:cNvSpPr txBox="1">
              <a:spLocks noChangeArrowheads="1"/>
            </p:cNvSpPr>
            <p:nvPr/>
          </p:nvSpPr>
          <p:spPr bwMode="auto">
            <a:xfrm>
              <a:off x="768" y="1072"/>
              <a:ext cx="1728" cy="1517"/>
            </a:xfrm>
            <a:prstGeom prst="rect">
              <a:avLst/>
            </a:prstGeom>
            <a:noFill/>
            <a:ln w="9525">
              <a:noFill/>
              <a:miter lim="800000"/>
              <a:headEnd/>
              <a:tailEnd/>
            </a:ln>
            <a:effectLst>
              <a:outerShdw dist="71842" dir="2700000" algn="ctr" rotWithShape="0">
                <a:srgbClr val="000109"/>
              </a:outerShdw>
            </a:effectLst>
          </p:spPr>
          <p:txBody>
            <a:bodyPr>
              <a:spAutoFit/>
            </a:bodyPr>
            <a:lstStyle/>
            <a:p>
              <a:pPr>
                <a:spcBef>
                  <a:spcPct val="50000"/>
                </a:spcBef>
                <a:defRPr/>
              </a:pPr>
              <a:r>
                <a:rPr lang="en-US" sz="2000" dirty="0">
                  <a:solidFill>
                    <a:srgbClr val="FFFF00"/>
                  </a:solidFill>
                  <a:latin typeface="WinInnwa" pitchFamily="2" charset="0"/>
                </a:rPr>
                <a:t> </a:t>
              </a:r>
              <a:r>
                <a:rPr lang="my-MM" sz="2800" dirty="0">
                  <a:solidFill>
                    <a:srgbClr val="FFFF00"/>
                  </a:solidFill>
                  <a:latin typeface="Pyidaungsu" panose="020B0502040204020203" pitchFamily="34" charset="0"/>
                  <a:cs typeface="Pyidaungsu" panose="020B0502040204020203" pitchFamily="34" charset="0"/>
                </a:rPr>
                <a:t>မေးခွန်း  -  </a:t>
              </a:r>
            </a:p>
            <a:p>
              <a:pPr>
                <a:spcBef>
                  <a:spcPct val="50000"/>
                </a:spcBef>
                <a:defRPr/>
              </a:pPr>
              <a:r>
                <a:rPr lang="my-MM" sz="2000" dirty="0">
                  <a:solidFill>
                    <a:srgbClr val="FFFF00"/>
                  </a:solidFill>
                  <a:latin typeface="Pyidaungsu" panose="020B0502040204020203" pitchFamily="34" charset="0"/>
                  <a:cs typeface="Pyidaungsu" panose="020B0502040204020203" pitchFamily="34" charset="0"/>
                </a:rPr>
                <a:t>တိုးတက်ပြောင်းလဲခေတ်မှီ နေသောဤကာလတွင် ယေရှူ၏အသွေးတော်သွန်း၊  ကယ်တင်ခြင်းကို အဘယ်သို့သဘောရမည်နည်း။</a:t>
              </a:r>
              <a:endParaRPr lang="en-US" sz="1200" dirty="0">
                <a:solidFill>
                  <a:srgbClr val="FFFF00"/>
                </a:solidFill>
                <a:latin typeface="Pyidaungsu" panose="020B0502040204020203" pitchFamily="34" charset="0"/>
                <a:cs typeface="Pyidaungsu" panose="020B0502040204020203" pitchFamily="34" charset="0"/>
              </a:endParaRPr>
            </a:p>
          </p:txBody>
        </p:sp>
      </p:grpSp>
      <p:sp>
        <p:nvSpPr>
          <p:cNvPr id="433180" name="Rectangle 2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58</a:t>
            </a:r>
          </a:p>
        </p:txBody>
      </p:sp>
    </p:spTree>
    <p:extLst>
      <p:ext uri="{BB962C8B-B14F-4D97-AF65-F5344CB8AC3E}">
        <p14:creationId xmlns:p14="http://schemas.microsoft.com/office/powerpoint/2010/main" val="150501364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dissolve">
                                      <p:cBhvr>
                                        <p:cTn id="7" dur="500"/>
                                        <p:tgtEl>
                                          <p:spTgt spid="433161"/>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dissolve">
                                      <p:cBhvr>
                                        <p:cTn id="11" dur="500"/>
                                        <p:tgtEl>
                                          <p:spTgt spid="433163"/>
                                        </p:tgtEl>
                                      </p:cBhvr>
                                    </p:animEffect>
                                  </p:childTnLst>
                                </p:cTn>
                              </p:par>
                            </p:childTnLst>
                          </p:cTn>
                        </p:par>
                        <p:par>
                          <p:cTn id="12" fill="hold" nodeType="afterGroup">
                            <p:stCondLst>
                              <p:cond delay="2000"/>
                            </p:stCondLst>
                            <p:childTnLst>
                              <p:par>
                                <p:cTn id="13" presetID="9"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dissolve">
                                      <p:cBhvr>
                                        <p:cTn id="15" dur="500"/>
                                        <p:tgtEl>
                                          <p:spTgt spid="433166"/>
                                        </p:tgtEl>
                                      </p:cBhvr>
                                    </p:animEffect>
                                  </p:childTnLst>
                                </p:cTn>
                              </p:par>
                            </p:childTnLst>
                          </p:cTn>
                        </p:par>
                        <p:par>
                          <p:cTn id="16" fill="hold" nodeType="afterGroup">
                            <p:stCondLst>
                              <p:cond delay="3000"/>
                            </p:stCondLst>
                            <p:childTnLst>
                              <p:par>
                                <p:cTn id="17" presetID="9"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dissolve">
                                      <p:cBhvr>
                                        <p:cTn id="19" dur="500"/>
                                        <p:tgtEl>
                                          <p:spTgt spid="433165"/>
                                        </p:tgtEl>
                                      </p:cBhvr>
                                    </p:animEffect>
                                  </p:childTnLst>
                                </p:cTn>
                              </p:par>
                            </p:childTnLst>
                          </p:cTn>
                        </p:par>
                        <p:par>
                          <p:cTn id="20" fill="hold" nodeType="afterGroup">
                            <p:stCondLst>
                              <p:cond delay="4000"/>
                            </p:stCondLst>
                            <p:childTnLst>
                              <p:par>
                                <p:cTn id="21" presetID="9"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dissolve">
                                      <p:cBhvr>
                                        <p:cTn id="23" dur="500"/>
                                        <p:tgtEl>
                                          <p:spTgt spid="433162"/>
                                        </p:tgtEl>
                                      </p:cBhvr>
                                    </p:animEffect>
                                  </p:childTnLst>
                                </p:cTn>
                              </p:par>
                            </p:childTnLst>
                          </p:cTn>
                        </p:par>
                        <p:par>
                          <p:cTn id="24" fill="hold" nodeType="afterGroup">
                            <p:stCondLst>
                              <p:cond delay="5000"/>
                            </p:stCondLst>
                            <p:childTnLst>
                              <p:par>
                                <p:cTn id="25" presetID="7" presetClass="entr" presetSubtype="8"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0" fill="hold"/>
                                        <p:tgtEl>
                                          <p:spTgt spid="2"/>
                                        </p:tgtEl>
                                        <p:attrNameLst>
                                          <p:attrName>ppt_x</p:attrName>
                                        </p:attrNameLst>
                                      </p:cBhvr>
                                      <p:tavLst>
                                        <p:tav tm="0">
                                          <p:val>
                                            <p:strVal val="0-#ppt_w/2"/>
                                          </p:val>
                                        </p:tav>
                                        <p:tav tm="100000">
                                          <p:val>
                                            <p:strVal val="#ppt_x"/>
                                          </p:val>
                                        </p:tav>
                                      </p:tavLst>
                                    </p:anim>
                                    <p:anim calcmode="lin" valueType="num">
                                      <p:cBhvr additive="base">
                                        <p:cTn id="2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568325" y="1500188"/>
            <a:ext cx="8178800" cy="341375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r>
              <a:rPr lang="en-US" sz="4000" dirty="0">
                <a:solidFill>
                  <a:srgbClr val="FFFFFF"/>
                </a:solidFill>
                <a:latin typeface="WinInnwa" charset="0"/>
              </a:rPr>
              <a:t> </a:t>
            </a:r>
            <a:r>
              <a:rPr lang="my-MM" sz="2800" dirty="0">
                <a:solidFill>
                  <a:srgbClr val="FFFFFF"/>
                </a:solidFill>
                <a:latin typeface="Pyidaungsu" panose="020B0502040204020203" pitchFamily="34" charset="0"/>
                <a:cs typeface="Pyidaungsu" panose="020B0502040204020203" pitchFamily="34" charset="0"/>
              </a:rPr>
              <a:t>၁၅၊ ထိုကြောင့်ပဋ္ဌမပဋိညာဉ်တရားလက်ထက်၌ ပြစ်မှားသောအပြစ်ကိုလည်းလွတ်စေခြင်းငှါ။ ခရစ်တော်သည် အသေခံတော်မူသည်ဖြစ်၍၊ ခေါ်တော်မူသော သူတို့သည် ဂတိတော်နှင့်ယှဉ်သောထာဝရအမွေကို ခံရမည်အကြောင်း။ ထိုသခင်သည်  ပဋိညာဉ်တရားသစ်၏ အာမခံဖြစ်တော်မူ၏။</a:t>
            </a:r>
            <a:endParaRPr lang="en-US" sz="3600" dirty="0">
              <a:solidFill>
                <a:srgbClr val="FFCC66"/>
              </a:solidFill>
              <a:latin typeface="WinInnwa" charset="0"/>
            </a:endParaRPr>
          </a:p>
        </p:txBody>
      </p:sp>
      <p:sp>
        <p:nvSpPr>
          <p:cNvPr id="235523" name="Rectangle 3"/>
          <p:cNvSpPr>
            <a:spLocks noChangeArrowheads="1"/>
          </p:cNvSpPr>
          <p:nvPr/>
        </p:nvSpPr>
        <p:spPr bwMode="auto">
          <a:xfrm>
            <a:off x="1646238" y="317500"/>
            <a:ext cx="6238875" cy="90691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my-MM" altLang="ja-JP" sz="3600" i="1" dirty="0">
                <a:solidFill>
                  <a:srgbClr val="FFFFFF"/>
                </a:solidFill>
                <a:latin typeface="Pyidaungsu" panose="020B0502040204020203" pitchFamily="34" charset="0"/>
                <a:cs typeface="Pyidaungsu" panose="020B0502040204020203" pitchFamily="34" charset="0"/>
              </a:rPr>
              <a:t>“အသွေး”</a:t>
            </a:r>
            <a:r>
              <a:rPr lang="my-MM" altLang="ja-JP" sz="2400" i="1" dirty="0">
                <a:solidFill>
                  <a:srgbClr val="FFFFFF"/>
                </a:solidFill>
                <a:latin typeface="Pyidaungsu" panose="020B0502040204020203" pitchFamily="34" charset="0"/>
                <a:cs typeface="Pyidaungsu" panose="020B0502040204020203" pitchFamily="34" charset="0"/>
              </a:rPr>
              <a:t>တော်၏အဓိပ္ပယ် - - -</a:t>
            </a:r>
          </a:p>
          <a:p>
            <a:pPr algn="ctr">
              <a:lnSpc>
                <a:spcPct val="65000"/>
              </a:lnSpc>
              <a:spcBef>
                <a:spcPct val="50000"/>
              </a:spcBef>
            </a:pPr>
            <a:r>
              <a:rPr lang="my-MM" altLang="ja-JP" sz="2400" i="1" dirty="0">
                <a:solidFill>
                  <a:srgbClr val="FFFFFF"/>
                </a:solidFill>
                <a:latin typeface="Pyidaungsu" panose="020B0502040204020203" pitchFamily="34" charset="0"/>
                <a:cs typeface="Pyidaungsu" panose="020B0502040204020203" pitchFamily="34" charset="0"/>
              </a:rPr>
              <a:t> ဟေဗြဲ ၉း၁၅-၂၂</a:t>
            </a:r>
            <a:endParaRPr lang="en-US" i="1" dirty="0">
              <a:solidFill>
                <a:srgbClr val="FFFFFF"/>
              </a:solidFill>
              <a:latin typeface="Pyidaungsu" panose="020B0502040204020203" pitchFamily="34" charset="0"/>
              <a:cs typeface="Pyidaungsu" panose="020B0502040204020203" pitchFamily="34" charset="0"/>
            </a:endParaRPr>
          </a:p>
        </p:txBody>
      </p:sp>
      <p:sp>
        <p:nvSpPr>
          <p:cNvPr id="235525" name="Oval 5"/>
          <p:cNvSpPr>
            <a:spLocks noChangeArrowheads="1"/>
          </p:cNvSpPr>
          <p:nvPr/>
        </p:nvSpPr>
        <p:spPr bwMode="auto">
          <a:xfrm>
            <a:off x="217488" y="3168650"/>
            <a:ext cx="5845175" cy="833438"/>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235527" name="Oval 7"/>
          <p:cNvSpPr>
            <a:spLocks noChangeArrowheads="1"/>
          </p:cNvSpPr>
          <p:nvPr/>
        </p:nvSpPr>
        <p:spPr bwMode="auto">
          <a:xfrm>
            <a:off x="2378075" y="1408113"/>
            <a:ext cx="4033838" cy="912812"/>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22534" name="Text Box 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2535" name="Text Box 11"/>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22536"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235536" name="Rectangle 1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59</a:t>
            </a:r>
          </a:p>
        </p:txBody>
      </p:sp>
      <p:sp>
        <p:nvSpPr>
          <p:cNvPr id="22539" name="Text Box 18"/>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Tree>
    <p:extLst>
      <p:ext uri="{BB962C8B-B14F-4D97-AF65-F5344CB8AC3E}">
        <p14:creationId xmlns:p14="http://schemas.microsoft.com/office/powerpoint/2010/main" val="129455757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54075" y="187325"/>
            <a:ext cx="6908800" cy="3967753"/>
          </a:xfrm>
          <a:prstGeom prst="rect">
            <a:avLst/>
          </a:prstGeom>
          <a:noFill/>
          <a:ln w="12700">
            <a:noFill/>
            <a:miter lim="800000"/>
            <a:headEnd/>
            <a:tailEnd/>
          </a:ln>
          <a:effectLst/>
        </p:spPr>
        <p:txBody>
          <a:bodyPr lIns="90487" tIns="44450" rIns="90487" bIns="44450">
            <a:spAutoFit/>
          </a:bodyPr>
          <a:lstStyle/>
          <a:p>
            <a:endParaRPr lang="en-US" sz="4000" dirty="0">
              <a:solidFill>
                <a:srgbClr val="FFFFFF"/>
              </a:solidFill>
              <a:effectLst>
                <a:outerShdw blurRad="50800" dist="38100" dir="2700000" algn="tl" rotWithShape="0">
                  <a:prstClr val="black">
                    <a:alpha val="40000"/>
                  </a:prstClr>
                </a:outerShdw>
              </a:effectLst>
              <a:latin typeface="WinInnwa" charset="0"/>
            </a:endParaRPr>
          </a:p>
          <a:p>
            <a:pPr algn="ctr"/>
            <a:r>
              <a:rPr lang="my-MM" altLang="ja-JP" sz="4000" i="1"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“အသွေးတော်၏</a:t>
            </a:r>
            <a:r>
              <a:rPr lang="my-MM" altLang="ja-JP" sz="2800" i="1"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အဓိပ္ပယ် - - -</a:t>
            </a:r>
          </a:p>
          <a:p>
            <a:pPr algn="ctr"/>
            <a:r>
              <a:rPr lang="my-MM" altLang="ja-JP" sz="2800" i="1"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ဟေဗြဲ ၉း၁၅-၂၂</a:t>
            </a:r>
            <a:r>
              <a:rPr lang="en-US" sz="2000" dirty="0">
                <a:solidFill>
                  <a:srgbClr val="FFFFFF"/>
                </a:solidFill>
                <a:effectLst>
                  <a:outerShdw blurRad="50800" dist="38100" dir="2700000" algn="tl" rotWithShape="0">
                    <a:prstClr val="black">
                      <a:alpha val="40000"/>
                    </a:prstClr>
                  </a:outerShdw>
                </a:effectLst>
                <a:latin typeface="WinInnwa" charset="0"/>
              </a:rPr>
              <a:t> </a:t>
            </a:r>
          </a:p>
          <a:p>
            <a:endParaRPr lang="en-US" sz="24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a:p>
            <a:endParaRPr lang="en-US" sz="24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a:p>
            <a:endParaRPr lang="en-US" sz="24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a:p>
            <a:r>
              <a:rPr lang="my-MM" sz="24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၁၆၊ အမွေခံစေခြင်းငှါအခွင့်ပေး၍စာချုပ်သည့်အမှုမှာ၊ စာချုပ်တည်လျှင်စာချုပ်ချုပ်သောသူသည်ဧကန်အမှန်သေရမည်ဖြစ်သည်။</a:t>
            </a:r>
            <a:endParaRPr lang="en-US" sz="24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
        <p:nvSpPr>
          <p:cNvPr id="301059" name="Rectangle 3"/>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23556" name="Text Box 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3557"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1068" name="Rectangle 1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60</a:t>
            </a:r>
          </a:p>
        </p:txBody>
      </p:sp>
      <p:sp>
        <p:nvSpPr>
          <p:cNvPr id="301070" name="Text Box 14"/>
          <p:cNvSpPr txBox="1">
            <a:spLocks noChangeArrowheads="1"/>
          </p:cNvSpPr>
          <p:nvPr/>
        </p:nvSpPr>
        <p:spPr bwMode="auto">
          <a:xfrm>
            <a:off x="771525" y="4364038"/>
            <a:ext cx="7937500" cy="1384995"/>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my-MM" sz="24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၁၇၊                                             </a:t>
            </a:r>
            <a:endParaRPr lang="en-US" sz="24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a:p>
            <a:pPr>
              <a:spcBef>
                <a:spcPct val="50000"/>
              </a:spcBef>
            </a:pPr>
            <a:r>
              <a:rPr lang="my-MM" sz="24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အကယ်၍မသေလျှင်။ ထိုစာချုပ်သည်မတည်။ သေမှသာတည်၏။</a:t>
            </a:r>
            <a:endParaRPr lang="en-US" sz="24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
        <p:nvSpPr>
          <p:cNvPr id="23561" name="Text Box 15"/>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Tree>
    <p:extLst>
      <p:ext uri="{BB962C8B-B14F-4D97-AF65-F5344CB8AC3E}">
        <p14:creationId xmlns:p14="http://schemas.microsoft.com/office/powerpoint/2010/main" val="366418021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1" end="1"/>
                                            </p:txEl>
                                          </p:spTgt>
                                        </p:tgtEl>
                                        <p:attrNameLst>
                                          <p:attrName>style.visibility</p:attrName>
                                        </p:attrNameLst>
                                      </p:cBhvr>
                                      <p:to>
                                        <p:strVal val="visible"/>
                                      </p:to>
                                    </p:set>
                                    <p:animEffect transition="in" filter="box(out)">
                                      <p:cBhvr>
                                        <p:cTn id="7" dur="500"/>
                                        <p:tgtEl>
                                          <p:spTgt spid="301058">
                                            <p:txEl>
                                              <p:pRg st="1" end="1"/>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01058">
                                            <p:txEl>
                                              <p:pRg st="2" end="2"/>
                                            </p:txEl>
                                          </p:spTgt>
                                        </p:tgtEl>
                                        <p:attrNameLst>
                                          <p:attrName>style.visibility</p:attrName>
                                        </p:attrNameLst>
                                      </p:cBhvr>
                                      <p:to>
                                        <p:strVal val="visible"/>
                                      </p:to>
                                    </p:set>
                                    <p:animEffect transition="in" filter="box(out)">
                                      <p:cBhvr>
                                        <p:cTn id="11" dur="500"/>
                                        <p:tgtEl>
                                          <p:spTgt spid="301058">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301070">
                                            <p:txEl>
                                              <p:pRg st="0" end="0"/>
                                            </p:txEl>
                                          </p:spTgt>
                                        </p:tgtEl>
                                        <p:attrNameLst>
                                          <p:attrName>style.visibility</p:attrName>
                                        </p:attrNameLst>
                                      </p:cBhvr>
                                      <p:to>
                                        <p:strVal val="visible"/>
                                      </p:to>
                                    </p:set>
                                    <p:animEffect transition="in" filter="box(out)">
                                      <p:cBhvr>
                                        <p:cTn id="16" dur="500"/>
                                        <p:tgtEl>
                                          <p:spTgt spid="30107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301070">
                                            <p:txEl>
                                              <p:pRg st="1" end="1"/>
                                            </p:txEl>
                                          </p:spTgt>
                                        </p:tgtEl>
                                        <p:attrNameLst>
                                          <p:attrName>style.visibility</p:attrName>
                                        </p:attrNameLst>
                                      </p:cBhvr>
                                      <p:to>
                                        <p:strVal val="visible"/>
                                      </p:to>
                                    </p:set>
                                    <p:animEffect transition="in" filter="box(out)">
                                      <p:cBhvr>
                                        <p:cTn id="21" dur="500"/>
                                        <p:tgtEl>
                                          <p:spTgt spid="3010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6387" name="Rectangle 3"/>
          <p:cNvSpPr>
            <a:spLocks noChangeArrowheads="1"/>
          </p:cNvSpPr>
          <p:nvPr/>
        </p:nvSpPr>
        <p:spPr bwMode="auto">
          <a:xfrm>
            <a:off x="2551113" y="1290638"/>
            <a:ext cx="50006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Win Innwa" charset="0"/>
              </a:rPr>
              <a:t>         </a:t>
            </a:r>
          </a:p>
        </p:txBody>
      </p:sp>
      <p:sp>
        <p:nvSpPr>
          <p:cNvPr id="16388" name="Rectangle 4"/>
          <p:cNvSpPr>
            <a:spLocks noChangeArrowheads="1"/>
          </p:cNvSpPr>
          <p:nvPr/>
        </p:nvSpPr>
        <p:spPr bwMode="auto">
          <a:xfrm>
            <a:off x="2843213" y="1301750"/>
            <a:ext cx="3952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Win Innwa" charset="0"/>
              </a:rPr>
              <a:t>       </a:t>
            </a:r>
          </a:p>
        </p:txBody>
      </p:sp>
      <p:sp>
        <p:nvSpPr>
          <p:cNvPr id="16389" name="Rectangle 5"/>
          <p:cNvSpPr>
            <a:spLocks noChangeArrowheads="1"/>
          </p:cNvSpPr>
          <p:nvPr/>
        </p:nvSpPr>
        <p:spPr bwMode="auto">
          <a:xfrm>
            <a:off x="3033713" y="1301750"/>
            <a:ext cx="3952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Win Innwa" charset="0"/>
              </a:rPr>
              <a:t>       </a:t>
            </a:r>
          </a:p>
        </p:txBody>
      </p:sp>
      <p:sp>
        <p:nvSpPr>
          <p:cNvPr id="16390" name="Rectangle 6"/>
          <p:cNvSpPr>
            <a:spLocks noChangeArrowheads="1"/>
          </p:cNvSpPr>
          <p:nvPr/>
        </p:nvSpPr>
        <p:spPr bwMode="auto">
          <a:xfrm>
            <a:off x="2551113" y="1768475"/>
            <a:ext cx="974725"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Win Innwa" charset="0"/>
              </a:rPr>
              <a:t>                   </a:t>
            </a:r>
          </a:p>
        </p:txBody>
      </p:sp>
      <p:sp>
        <p:nvSpPr>
          <p:cNvPr id="16391" name="Rectangle 7"/>
          <p:cNvSpPr>
            <a:spLocks noChangeArrowheads="1"/>
          </p:cNvSpPr>
          <p:nvPr/>
        </p:nvSpPr>
        <p:spPr bwMode="auto">
          <a:xfrm>
            <a:off x="3084513" y="674688"/>
            <a:ext cx="10191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Win Innwa" charset="0"/>
              </a:rPr>
              <a:t>         </a:t>
            </a:r>
          </a:p>
        </p:txBody>
      </p:sp>
      <p:sp>
        <p:nvSpPr>
          <p:cNvPr id="16392" name="Rectangle 8"/>
          <p:cNvSpPr>
            <a:spLocks noChangeArrowheads="1"/>
          </p:cNvSpPr>
          <p:nvPr/>
        </p:nvSpPr>
        <p:spPr bwMode="auto">
          <a:xfrm>
            <a:off x="3084513" y="1054100"/>
            <a:ext cx="4159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Win Innwa" charset="0"/>
              </a:rPr>
              <a:t>     </a:t>
            </a:r>
          </a:p>
        </p:txBody>
      </p:sp>
      <p:sp>
        <p:nvSpPr>
          <p:cNvPr id="16393" name="Rectangle 9"/>
          <p:cNvSpPr>
            <a:spLocks noChangeArrowheads="1"/>
          </p:cNvSpPr>
          <p:nvPr/>
        </p:nvSpPr>
        <p:spPr bwMode="auto">
          <a:xfrm>
            <a:off x="3300413" y="1063625"/>
            <a:ext cx="223837"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Win Innwa" charset="0"/>
              </a:rPr>
              <a:t> </a:t>
            </a:r>
          </a:p>
        </p:txBody>
      </p:sp>
      <p:sp>
        <p:nvSpPr>
          <p:cNvPr id="294922"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23" name="Rectangle 11"/>
          <p:cNvSpPr>
            <a:spLocks noChangeArrowheads="1"/>
          </p:cNvSpPr>
          <p:nvPr/>
        </p:nvSpPr>
        <p:spPr bwMode="auto">
          <a:xfrm>
            <a:off x="919163" y="2706688"/>
            <a:ext cx="6794500" cy="1320874"/>
          </a:xfrm>
          <a:prstGeom prst="rect">
            <a:avLst/>
          </a:prstGeom>
          <a:noFill/>
          <a:ln w="12700">
            <a:noFill/>
            <a:miter lim="800000"/>
            <a:headEnd/>
            <a:tailEnd/>
          </a:ln>
          <a:effectLst>
            <a:outerShdw dist="99190" dir="2388334" algn="ctr" rotWithShape="0">
              <a:schemeClr val="bg2"/>
            </a:outerShdw>
          </a:effectLst>
        </p:spPr>
        <p:txBody>
          <a:bodyPr lIns="90487" tIns="44450" rIns="90487" bIns="44450">
            <a:spAutoFit/>
          </a:bodyPr>
          <a:lstStyle/>
          <a:p>
            <a:pPr algn="ctr">
              <a:spcBef>
                <a:spcPct val="50000"/>
              </a:spcBef>
              <a:defRPr/>
            </a:pPr>
            <a:r>
              <a:rPr lang="my-MM" sz="3200" dirty="0">
                <a:solidFill>
                  <a:schemeClr val="folHlink"/>
                </a:solidFill>
                <a:latin typeface="Pyidaungsu" panose="020B0502040204020203" pitchFamily="34" charset="0"/>
                <a:ea typeface="+mn-ea"/>
                <a:cs typeface="Pyidaungsu" panose="020B0502040204020203" pitchFamily="34" charset="0"/>
              </a:rPr>
              <a:t>မောရှေပဋိညာဉ်သည်</a:t>
            </a:r>
          </a:p>
          <a:p>
            <a:pPr algn="ctr">
              <a:spcBef>
                <a:spcPct val="50000"/>
              </a:spcBef>
              <a:defRPr/>
            </a:pPr>
            <a:r>
              <a:rPr lang="my-MM" sz="3200" dirty="0">
                <a:solidFill>
                  <a:schemeClr val="folHlink"/>
                </a:solidFill>
                <a:latin typeface="Pyidaungsu" panose="020B0502040204020203" pitchFamily="34" charset="0"/>
                <a:ea typeface="+mn-ea"/>
                <a:cs typeface="Pyidaungsu" panose="020B0502040204020203" pitchFamily="34" charset="0"/>
              </a:rPr>
              <a:t>                     အစအဆုံးရှိသည်။</a:t>
            </a:r>
            <a:endParaRPr lang="en-US" sz="3200" dirty="0">
              <a:solidFill>
                <a:schemeClr val="folHlink"/>
              </a:solidFill>
              <a:latin typeface="Pyidaungsu" panose="020B0502040204020203" pitchFamily="34" charset="0"/>
              <a:ea typeface="+mn-ea"/>
              <a:cs typeface="Pyidaungsu" panose="020B0502040204020203" pitchFamily="34" charset="0"/>
            </a:endParaRPr>
          </a:p>
        </p:txBody>
      </p:sp>
      <p:grpSp>
        <p:nvGrpSpPr>
          <p:cNvPr id="16396" name="Group 27"/>
          <p:cNvGrpSpPr>
            <a:grpSpLocks/>
          </p:cNvGrpSpPr>
          <p:nvPr/>
        </p:nvGrpSpPr>
        <p:grpSpPr bwMode="auto">
          <a:xfrm>
            <a:off x="7127875" y="304800"/>
            <a:ext cx="1470025" cy="1638300"/>
            <a:chOff x="4490" y="192"/>
            <a:chExt cx="926" cy="1032"/>
          </a:xfrm>
        </p:grpSpPr>
        <p:sp>
          <p:nvSpPr>
            <p:cNvPr id="294940" name="Rectangle 2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1" name="Oval 2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2" name="Rectangle 3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3" name="Rectangle 3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4" name="Oval 3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5" name="Rectangle 3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6416" name="Rectangle 34"/>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Times New Roman" charset="0"/>
                  <a:cs typeface="Times New Roman" charset="0"/>
                </a:rPr>
                <a:t>VI</a:t>
              </a:r>
            </a:p>
            <a:p>
              <a:pPr algn="ctr">
                <a:lnSpc>
                  <a:spcPct val="55000"/>
                </a:lnSpc>
                <a:spcBef>
                  <a:spcPct val="50000"/>
                </a:spcBef>
              </a:pPr>
              <a:r>
                <a:rPr lang="en-US">
                  <a:solidFill>
                    <a:schemeClr val="bg2"/>
                  </a:solidFill>
                  <a:latin typeface="Times New Roman" charset="0"/>
                  <a:cs typeface="Times New Roman" charset="0"/>
                </a:rPr>
                <a:t>VII</a:t>
              </a:r>
            </a:p>
            <a:p>
              <a:pPr algn="ctr">
                <a:lnSpc>
                  <a:spcPct val="55000"/>
                </a:lnSpc>
                <a:spcBef>
                  <a:spcPct val="50000"/>
                </a:spcBef>
              </a:pPr>
              <a:r>
                <a:rPr lang="en-US">
                  <a:solidFill>
                    <a:schemeClr val="bg2"/>
                  </a:solidFill>
                  <a:latin typeface="Times New Roman" charset="0"/>
                  <a:cs typeface="Times New Roman" charset="0"/>
                </a:rPr>
                <a:t>VIII</a:t>
              </a:r>
            </a:p>
            <a:p>
              <a:pPr algn="ctr">
                <a:lnSpc>
                  <a:spcPct val="55000"/>
                </a:lnSpc>
                <a:spcBef>
                  <a:spcPct val="50000"/>
                </a:spcBef>
              </a:pPr>
              <a:r>
                <a:rPr lang="en-US">
                  <a:solidFill>
                    <a:schemeClr val="bg2"/>
                  </a:solidFill>
                  <a:latin typeface="Times New Roman" charset="0"/>
                  <a:cs typeface="Times New Roman" charset="0"/>
                </a:rPr>
                <a:t>IX</a:t>
              </a:r>
            </a:p>
            <a:p>
              <a:pPr algn="ctr">
                <a:lnSpc>
                  <a:spcPct val="55000"/>
                </a:lnSpc>
                <a:spcBef>
                  <a:spcPct val="50000"/>
                </a:spcBef>
              </a:pPr>
              <a:r>
                <a:rPr lang="en-US">
                  <a:solidFill>
                    <a:schemeClr val="bg2"/>
                  </a:solidFill>
                  <a:latin typeface="Times New Roman" charset="0"/>
                  <a:cs typeface="Times New Roman" charset="0"/>
                </a:rPr>
                <a:t>X</a:t>
              </a:r>
              <a:endParaRPr lang="en-US">
                <a:latin typeface="Times New Roman" charset="0"/>
                <a:cs typeface="Times New Roman" charset="0"/>
              </a:endParaRPr>
            </a:p>
          </p:txBody>
        </p:sp>
        <p:sp>
          <p:nvSpPr>
            <p:cNvPr id="16417" name="Rectangle 35"/>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Times New Roman" charset="0"/>
                  <a:cs typeface="Times New Roman" charset="0"/>
                </a:rPr>
                <a:t>I</a:t>
              </a:r>
            </a:p>
            <a:p>
              <a:pPr algn="ctr">
                <a:lnSpc>
                  <a:spcPct val="55000"/>
                </a:lnSpc>
                <a:spcBef>
                  <a:spcPct val="50000"/>
                </a:spcBef>
              </a:pPr>
              <a:r>
                <a:rPr lang="en-US">
                  <a:solidFill>
                    <a:schemeClr val="bg2"/>
                  </a:solidFill>
                  <a:latin typeface="Times New Roman" charset="0"/>
                  <a:cs typeface="Times New Roman" charset="0"/>
                </a:rPr>
                <a:t>II</a:t>
              </a:r>
            </a:p>
            <a:p>
              <a:pPr algn="ctr">
                <a:lnSpc>
                  <a:spcPct val="55000"/>
                </a:lnSpc>
                <a:spcBef>
                  <a:spcPct val="50000"/>
                </a:spcBef>
              </a:pPr>
              <a:r>
                <a:rPr lang="en-US">
                  <a:solidFill>
                    <a:schemeClr val="bg2"/>
                  </a:solidFill>
                  <a:latin typeface="Times New Roman" charset="0"/>
                  <a:cs typeface="Times New Roman" charset="0"/>
                </a:rPr>
                <a:t>III</a:t>
              </a:r>
            </a:p>
            <a:p>
              <a:pPr algn="ctr">
                <a:lnSpc>
                  <a:spcPct val="55000"/>
                </a:lnSpc>
                <a:spcBef>
                  <a:spcPct val="50000"/>
                </a:spcBef>
              </a:pPr>
              <a:r>
                <a:rPr lang="en-US">
                  <a:solidFill>
                    <a:schemeClr val="bg2"/>
                  </a:solidFill>
                  <a:latin typeface="Times New Roman" charset="0"/>
                  <a:cs typeface="Times New Roman" charset="0"/>
                </a:rPr>
                <a:t>IV</a:t>
              </a:r>
            </a:p>
            <a:p>
              <a:pPr algn="ctr">
                <a:lnSpc>
                  <a:spcPct val="55000"/>
                </a:lnSpc>
                <a:spcBef>
                  <a:spcPct val="50000"/>
                </a:spcBef>
              </a:pPr>
              <a:r>
                <a:rPr lang="en-US">
                  <a:solidFill>
                    <a:schemeClr val="bg2"/>
                  </a:solidFill>
                  <a:latin typeface="Times New Roman" charset="0"/>
                  <a:cs typeface="Times New Roman" charset="0"/>
                </a:rPr>
                <a:t>V</a:t>
              </a:r>
              <a:endParaRPr lang="en-US">
                <a:latin typeface="Times New Roman" charset="0"/>
                <a:cs typeface="Times New Roman" charset="0"/>
              </a:endParaRPr>
            </a:p>
          </p:txBody>
        </p:sp>
      </p:grpSp>
      <p:sp>
        <p:nvSpPr>
          <p:cNvPr id="16397" name="Text Box 4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294953" name="Rectangle 41"/>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294956" name="Rectangle 44"/>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04</a:t>
            </a:r>
          </a:p>
        </p:txBody>
      </p:sp>
      <p:sp>
        <p:nvSpPr>
          <p:cNvPr id="294958" name="Text Box 46"/>
          <p:cNvSpPr txBox="1">
            <a:spLocks noChangeArrowheads="1"/>
          </p:cNvSpPr>
          <p:nvPr/>
        </p:nvSpPr>
        <p:spPr bwMode="auto">
          <a:xfrm>
            <a:off x="2606675" y="1296988"/>
            <a:ext cx="3877985" cy="707886"/>
          </a:xfrm>
          <a:prstGeom prst="rect">
            <a:avLst/>
          </a:prstGeom>
          <a:noFill/>
          <a:ln w="9525">
            <a:noFill/>
            <a:miter lim="800000"/>
            <a:headEnd/>
            <a:tailEnd/>
          </a:ln>
          <a:effectLst>
            <a:outerShdw dist="53882" dir="2700000" algn="ctr" rotWithShape="0">
              <a:schemeClr val="bg2"/>
            </a:outerShdw>
          </a:effectLst>
        </p:spPr>
        <p:txBody>
          <a:bodyPr wrap="none">
            <a:spAutoFit/>
          </a:bodyPr>
          <a:lstStyle/>
          <a:p>
            <a:pPr>
              <a:defRPr/>
            </a:pPr>
            <a:r>
              <a:rPr lang="en-US" sz="4000" dirty="0">
                <a:solidFill>
                  <a:schemeClr val="folHlink"/>
                </a:solidFill>
                <a:latin typeface="WinInnwa" pitchFamily="2" charset="0"/>
                <a:ea typeface="+mn-ea"/>
              </a:rPr>
              <a:t> </a:t>
            </a:r>
            <a:r>
              <a:rPr lang="en-US" sz="2800" dirty="0" err="1">
                <a:solidFill>
                  <a:schemeClr val="folHlink"/>
                </a:solidFill>
                <a:latin typeface="Pyidaungsu" panose="020B0502040204020203" pitchFamily="34" charset="0"/>
                <a:ea typeface="+mn-ea"/>
                <a:cs typeface="Pyidaungsu" panose="020B0502040204020203" pitchFamily="34" charset="0"/>
              </a:rPr>
              <a:t>ကွဲပြားခြားနားမှု</a:t>
            </a:r>
            <a:r>
              <a:rPr lang="en-US" sz="2800" dirty="0">
                <a:solidFill>
                  <a:schemeClr val="folHlink"/>
                </a:solidFill>
                <a:latin typeface="Pyidaungsu" panose="020B0502040204020203" pitchFamily="34" charset="0"/>
                <a:ea typeface="+mn-ea"/>
                <a:cs typeface="Pyidaungsu" panose="020B0502040204020203" pitchFamily="34" charset="0"/>
              </a:rPr>
              <a:t> ----</a:t>
            </a:r>
            <a:r>
              <a:rPr lang="en-US" sz="4000" dirty="0">
                <a:solidFill>
                  <a:schemeClr val="folHlink"/>
                </a:solidFill>
                <a:latin typeface="WinInnwa" pitchFamily="2" charset="0"/>
                <a:ea typeface="+mn-ea"/>
              </a:rPr>
              <a:t>	</a:t>
            </a:r>
          </a:p>
        </p:txBody>
      </p:sp>
      <p:sp>
        <p:nvSpPr>
          <p:cNvPr id="16401" name="Text Box 47"/>
          <p:cNvSpPr txBox="1">
            <a:spLocks noChangeArrowheads="1"/>
          </p:cNvSpPr>
          <p:nvPr/>
        </p:nvSpPr>
        <p:spPr bwMode="auto">
          <a:xfrm>
            <a:off x="8801100" y="640397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1800">
              <a:solidFill>
                <a:srgbClr val="FFFFFF"/>
              </a:solidFill>
              <a:latin typeface="Win Innwa" charset="0"/>
            </a:endParaRPr>
          </a:p>
        </p:txBody>
      </p:sp>
      <p:sp>
        <p:nvSpPr>
          <p:cNvPr id="294962" name="Rectangle 50"/>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6403" name="Rectangle 51"/>
          <p:cNvSpPr>
            <a:spLocks noChangeArrowheads="1"/>
          </p:cNvSpPr>
          <p:nvPr/>
        </p:nvSpPr>
        <p:spPr bwMode="auto">
          <a:xfrm>
            <a:off x="3095625" y="944563"/>
            <a:ext cx="10191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Win Innwa" charset="0"/>
              </a:rPr>
              <a:t>         </a:t>
            </a:r>
          </a:p>
        </p:txBody>
      </p:sp>
      <p:sp>
        <p:nvSpPr>
          <p:cNvPr id="294964" name="Rectangle 52"/>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6405" name="Text Box 53"/>
          <p:cNvSpPr txBox="1">
            <a:spLocks noChangeArrowheads="1"/>
          </p:cNvSpPr>
          <p:nvPr/>
        </p:nvSpPr>
        <p:spPr bwMode="auto">
          <a:xfrm>
            <a:off x="503238" y="0"/>
            <a:ext cx="1841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my-MM" b="0">
              <a:solidFill>
                <a:srgbClr val="000099"/>
              </a:solidFill>
              <a:latin typeface="Win Innwa" charset="0"/>
            </a:endParaRPr>
          </a:p>
        </p:txBody>
      </p:sp>
      <p:sp>
        <p:nvSpPr>
          <p:cNvPr id="16406" name="Text Box 63"/>
          <p:cNvSpPr txBox="1">
            <a:spLocks noChangeArrowheads="1"/>
          </p:cNvSpPr>
          <p:nvPr/>
        </p:nvSpPr>
        <p:spPr bwMode="auto">
          <a:xfrm>
            <a:off x="552450" y="6796088"/>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294976" name="Rectangle 64"/>
          <p:cNvSpPr>
            <a:spLocks noChangeArrowheads="1"/>
          </p:cNvSpPr>
          <p:nvPr/>
        </p:nvSpPr>
        <p:spPr bwMode="auto">
          <a:xfrm>
            <a:off x="8045450" y="6751638"/>
            <a:ext cx="293688"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294977" name="Rectangle 65"/>
          <p:cNvSpPr>
            <a:spLocks noChangeArrowheads="1"/>
          </p:cNvSpPr>
          <p:nvPr/>
        </p:nvSpPr>
        <p:spPr bwMode="auto">
          <a:xfrm>
            <a:off x="8104188" y="6783388"/>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03</a:t>
            </a:r>
          </a:p>
        </p:txBody>
      </p:sp>
      <p:sp>
        <p:nvSpPr>
          <p:cNvPr id="16409" name="Text Box 74"/>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4958"/>
                                        </p:tgtEl>
                                        <p:attrNameLst>
                                          <p:attrName>style.visibility</p:attrName>
                                        </p:attrNameLst>
                                      </p:cBhvr>
                                      <p:to>
                                        <p:strVal val="visible"/>
                                      </p:to>
                                    </p:set>
                                    <p:animEffect transition="in" filter="dissolve">
                                      <p:cBhvr>
                                        <p:cTn id="7" dur="500"/>
                                        <p:tgtEl>
                                          <p:spTgt spid="294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4923"/>
                                        </p:tgtEl>
                                        <p:attrNameLst>
                                          <p:attrName>style.visibility</p:attrName>
                                        </p:attrNameLst>
                                      </p:cBhvr>
                                      <p:to>
                                        <p:strVal val="visible"/>
                                      </p:to>
                                    </p:set>
                                    <p:animEffect transition="in" filter="dissolve">
                                      <p:cBhvr>
                                        <p:cTn id="12" dur="500"/>
                                        <p:tgtEl>
                                          <p:spTgt spid="294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23" grpId="0" autoUpdateAnimBg="0"/>
      <p:bldP spid="29495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303108" name="Text Box 4"/>
          <p:cNvSpPr txBox="1">
            <a:spLocks noChangeArrowheads="1"/>
          </p:cNvSpPr>
          <p:nvPr/>
        </p:nvSpPr>
        <p:spPr bwMode="auto">
          <a:xfrm>
            <a:off x="876300" y="2380810"/>
            <a:ext cx="7378700" cy="1077218"/>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r>
              <a:rPr lang="en-US" sz="4000" dirty="0">
                <a:solidFill>
                  <a:srgbClr val="FFFFFF"/>
                </a:solidFill>
                <a:latin typeface="WinInnwa" charset="0"/>
              </a:rPr>
              <a:t> </a:t>
            </a:r>
            <a:r>
              <a:rPr lang="my-MM" sz="2400" dirty="0">
                <a:solidFill>
                  <a:srgbClr val="FFFFFF"/>
                </a:solidFill>
                <a:latin typeface="Pyidaungsu" panose="020B0502040204020203" pitchFamily="34" charset="0"/>
                <a:cs typeface="Pyidaungsu" panose="020B0502040204020203" pitchFamily="34" charset="0"/>
              </a:rPr>
              <a:t>၁၈၊ ထိုကြောင့် ပဋ္ဌမပဋိညာဉ်တရားကို စီရင်သောအခါ။ အသွေးနှင့်ကင်း၍ မစီရင်ခဲ့။</a:t>
            </a:r>
            <a:endParaRPr lang="en-US" sz="3200" dirty="0">
              <a:solidFill>
                <a:srgbClr val="FFFFFF"/>
              </a:solidFill>
              <a:latin typeface="Pyidaungsu" panose="020B0502040204020203" pitchFamily="34" charset="0"/>
              <a:cs typeface="Pyidaungsu" panose="020B0502040204020203" pitchFamily="34" charset="0"/>
            </a:endParaRPr>
          </a:p>
        </p:txBody>
      </p:sp>
      <p:sp>
        <p:nvSpPr>
          <p:cNvPr id="24580"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4581"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3117" name="Rectangle 1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61</a:t>
            </a:r>
          </a:p>
        </p:txBody>
      </p:sp>
      <p:sp>
        <p:nvSpPr>
          <p:cNvPr id="24584" name="Rectangle 15"/>
          <p:cNvSpPr>
            <a:spLocks noChangeArrowheads="1"/>
          </p:cNvSpPr>
          <p:nvPr/>
        </p:nvSpPr>
        <p:spPr bwMode="auto">
          <a:xfrm>
            <a:off x="1390650" y="574675"/>
            <a:ext cx="5546725"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3600" dirty="0">
              <a:solidFill>
                <a:srgbClr val="FFFFFF"/>
              </a:solidFill>
              <a:latin typeface="WinInnwa" charset="0"/>
            </a:endParaRPr>
          </a:p>
          <a:p>
            <a:pPr algn="ctr"/>
            <a:r>
              <a:rPr lang="my-MM" altLang="ja-JP" sz="3600" i="1" dirty="0">
                <a:solidFill>
                  <a:srgbClr val="FFFFFF"/>
                </a:solidFill>
                <a:latin typeface="Pyidaungsu" panose="020B0502040204020203" pitchFamily="34" charset="0"/>
                <a:cs typeface="Pyidaungsu" panose="020B0502040204020203" pitchFamily="34" charset="0"/>
              </a:rPr>
              <a:t>“အသွေးတော်၏</a:t>
            </a:r>
            <a:r>
              <a:rPr lang="my-MM" altLang="ja-JP" sz="2400" i="1" dirty="0">
                <a:solidFill>
                  <a:srgbClr val="FFFFFF"/>
                </a:solidFill>
                <a:latin typeface="Pyidaungsu" panose="020B0502040204020203" pitchFamily="34" charset="0"/>
                <a:cs typeface="Pyidaungsu" panose="020B0502040204020203" pitchFamily="34" charset="0"/>
              </a:rPr>
              <a:t>အဓိပ္ပယ် - - -</a:t>
            </a:r>
          </a:p>
          <a:p>
            <a:pPr algn="ctr"/>
            <a:r>
              <a:rPr lang="my-MM" altLang="ja-JP" sz="2400" i="1" dirty="0">
                <a:solidFill>
                  <a:srgbClr val="FFFFFF"/>
                </a:solidFill>
                <a:latin typeface="Pyidaungsu" panose="020B0502040204020203" pitchFamily="34" charset="0"/>
                <a:cs typeface="Pyidaungsu" panose="020B0502040204020203" pitchFamily="34" charset="0"/>
              </a:rPr>
              <a:t> ဟေဗြဲ ၉း၁၅-၂၂</a:t>
            </a:r>
            <a:r>
              <a:rPr lang="en-US" sz="1800" dirty="0">
                <a:solidFill>
                  <a:srgbClr val="FFFFFF"/>
                </a:solidFill>
                <a:latin typeface="WinInnwa" charset="0"/>
              </a:rPr>
              <a:t> </a:t>
            </a:r>
          </a:p>
        </p:txBody>
      </p:sp>
    </p:spTree>
    <p:extLst>
      <p:ext uri="{BB962C8B-B14F-4D97-AF65-F5344CB8AC3E}">
        <p14:creationId xmlns:p14="http://schemas.microsoft.com/office/powerpoint/2010/main" val="922716329"/>
      </p:ext>
    </p:extLst>
  </p:cSld>
  <p:clrMapOvr>
    <a:masterClrMapping/>
  </p:clrMapOvr>
  <p:transition>
    <p:wheel spokes="0"/>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469900" y="1147763"/>
            <a:ext cx="8121650" cy="3229089"/>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endParaRPr lang="en-US" sz="4000" dirty="0">
              <a:solidFill>
                <a:srgbClr val="FFFFFF"/>
              </a:solidFill>
              <a:latin typeface="WinInnwa" charset="0"/>
            </a:endParaRPr>
          </a:p>
          <a:p>
            <a:endParaRPr lang="en-US" sz="4000" dirty="0">
              <a:solidFill>
                <a:srgbClr val="FFFFFF"/>
              </a:solidFill>
              <a:latin typeface="WinInnwa" charset="0"/>
            </a:endParaRPr>
          </a:p>
          <a:p>
            <a:pPr algn="ctr"/>
            <a:r>
              <a:rPr lang="my-MM" sz="2400" dirty="0">
                <a:solidFill>
                  <a:srgbClr val="FFCC66"/>
                </a:solidFill>
                <a:latin typeface="Pyidaungsu" panose="020B0502040204020203" pitchFamily="34" charset="0"/>
                <a:cs typeface="Pyidaungsu" panose="020B0502040204020203" pitchFamily="34" charset="0"/>
              </a:rPr>
              <a:t>၁၉၊ တရားတော်၌ပါသမျှသော ပညတ်တို့ကို မောရှေသည်  လူအပေါင်းတို့အား ဟောပြောပြီးမှ။  ရေနှင့်ရောနှောသောနွား၊ ဆိတ်၏အသွေး၌</a:t>
            </a:r>
          </a:p>
          <a:p>
            <a:pPr algn="ctr"/>
            <a:r>
              <a:rPr lang="my-MM" sz="2400" dirty="0">
                <a:solidFill>
                  <a:srgbClr val="FFCC66"/>
                </a:solidFill>
                <a:latin typeface="Pyidaungsu" panose="020B0502040204020203" pitchFamily="34" charset="0"/>
                <a:cs typeface="Pyidaungsu" panose="020B0502040204020203" pitchFamily="34" charset="0"/>
              </a:rPr>
              <a:t> သိုးမွေးတပ်သော ဟုသုပ်ပင်ညွန့်အား နှစ်၍</a:t>
            </a:r>
          </a:p>
          <a:p>
            <a:pPr algn="ctr"/>
            <a:r>
              <a:rPr lang="my-MM" sz="2400" dirty="0">
                <a:solidFill>
                  <a:srgbClr val="FFCC66"/>
                </a:solidFill>
                <a:latin typeface="Pyidaungsu" panose="020B0502040204020203" pitchFamily="34" charset="0"/>
                <a:cs typeface="Pyidaungsu" panose="020B0502040204020203" pitchFamily="34" charset="0"/>
              </a:rPr>
              <a:t> ကျမ်းစာကို၄င်း၊ လူအပေါင်းတို့အား၄င်း ဖြန်းလျက် - -- </a:t>
            </a:r>
            <a:endParaRPr lang="en-US" sz="2400" dirty="0">
              <a:solidFill>
                <a:srgbClr val="FFCC66"/>
              </a:solidFill>
              <a:latin typeface="Pyidaungsu" panose="020B0502040204020203" pitchFamily="34" charset="0"/>
              <a:cs typeface="Pyidaungsu" panose="020B0502040204020203" pitchFamily="34" charset="0"/>
            </a:endParaRPr>
          </a:p>
        </p:txBody>
      </p:sp>
      <p:sp>
        <p:nvSpPr>
          <p:cNvPr id="304131" name="Rectangle 3"/>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25604" name="Text Box 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5605"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4140" name="Rectangle 1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62</a:t>
            </a:r>
          </a:p>
        </p:txBody>
      </p:sp>
      <p:sp>
        <p:nvSpPr>
          <p:cNvPr id="25608" name="Rectangle 14"/>
          <p:cNvSpPr>
            <a:spLocks noChangeArrowheads="1"/>
          </p:cNvSpPr>
          <p:nvPr/>
        </p:nvSpPr>
        <p:spPr bwMode="auto">
          <a:xfrm>
            <a:off x="1881981" y="-154745"/>
            <a:ext cx="5137797"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sz="6000" dirty="0">
              <a:solidFill>
                <a:srgbClr val="FFFFFF"/>
              </a:solidFill>
              <a:latin typeface="WinInnwa" charset="0"/>
            </a:endParaRPr>
          </a:p>
          <a:p>
            <a:pPr algn="ctr"/>
            <a:r>
              <a:rPr lang="my-MM" altLang="ja-JP" sz="3600" i="1" dirty="0">
                <a:solidFill>
                  <a:srgbClr val="FFFFFF"/>
                </a:solidFill>
                <a:latin typeface="Pyidaungsu" panose="020B0502040204020203" pitchFamily="34" charset="0"/>
                <a:cs typeface="Pyidaungsu" panose="020B0502040204020203" pitchFamily="34" charset="0"/>
              </a:rPr>
              <a:t>“အသွေးတော်၏</a:t>
            </a:r>
            <a:r>
              <a:rPr lang="my-MM" altLang="ja-JP" sz="2400" i="1" dirty="0">
                <a:solidFill>
                  <a:srgbClr val="FFFFFF"/>
                </a:solidFill>
                <a:latin typeface="Pyidaungsu" panose="020B0502040204020203" pitchFamily="34" charset="0"/>
                <a:cs typeface="Pyidaungsu" panose="020B0502040204020203" pitchFamily="34" charset="0"/>
              </a:rPr>
              <a:t>အဓိပ္ပယ် - - -</a:t>
            </a:r>
          </a:p>
          <a:p>
            <a:pPr algn="ctr"/>
            <a:r>
              <a:rPr lang="my-MM" altLang="ja-JP" sz="2400" i="1" dirty="0">
                <a:solidFill>
                  <a:srgbClr val="FFFFFF"/>
                </a:solidFill>
                <a:latin typeface="Pyidaungsu" panose="020B0502040204020203" pitchFamily="34" charset="0"/>
                <a:cs typeface="Pyidaungsu" panose="020B0502040204020203" pitchFamily="34" charset="0"/>
              </a:rPr>
              <a:t> ဟေဗြဲ ၉း၁၅-၂၂</a:t>
            </a:r>
            <a:r>
              <a:rPr lang="en-US" sz="1800" dirty="0">
                <a:solidFill>
                  <a:srgbClr val="FFFFFF"/>
                </a:solidFill>
                <a:latin typeface="WinInnwa" charset="0"/>
              </a:rPr>
              <a:t> </a:t>
            </a:r>
          </a:p>
        </p:txBody>
      </p:sp>
    </p:spTree>
    <p:extLst>
      <p:ext uri="{BB962C8B-B14F-4D97-AF65-F5344CB8AC3E}">
        <p14:creationId xmlns:p14="http://schemas.microsoft.com/office/powerpoint/2010/main" val="4062384665"/>
      </p:ext>
    </p:extLst>
  </p:cSld>
  <p:clrMapOvr>
    <a:masterClrMapping/>
  </p:clrMapOvr>
  <p:transition>
    <p:wheel spokes="0"/>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endParaRPr lang="en-US" sz="4000">
              <a:solidFill>
                <a:srgbClr val="FFFF00"/>
              </a:solidFill>
              <a:latin typeface="Times New Roman" pitchFamily="18" charset="0"/>
            </a:endParaRPr>
          </a:p>
          <a:p>
            <a:pPr>
              <a:defRPr/>
            </a:pPr>
            <a:endParaRPr lang="en-US" sz="4000">
              <a:solidFill>
                <a:srgbClr val="FFFF00"/>
              </a:solidFill>
              <a:latin typeface="Times New Roman" pitchFamily="18" charset="0"/>
            </a:endParaRPr>
          </a:p>
          <a:p>
            <a:pPr>
              <a:defRPr/>
            </a:pPr>
            <a:endParaRPr lang="en-US" sz="4000">
              <a:solidFill>
                <a:srgbClr val="FFFF00"/>
              </a:solidFill>
              <a:latin typeface="Times New Roman" pitchFamily="18" charset="0"/>
            </a:endParaRPr>
          </a:p>
        </p:txBody>
      </p:sp>
      <p:sp>
        <p:nvSpPr>
          <p:cNvPr id="305155" name="Rectangle 3"/>
          <p:cNvSpPr>
            <a:spLocks noChangeArrowheads="1"/>
          </p:cNvSpPr>
          <p:nvPr/>
        </p:nvSpPr>
        <p:spPr bwMode="auto">
          <a:xfrm>
            <a:off x="1688123" y="801858"/>
            <a:ext cx="6196990" cy="1631729"/>
          </a:xfrm>
          <a:prstGeom prst="rect">
            <a:avLst/>
          </a:prstGeom>
          <a:noFill/>
          <a:ln w="12700">
            <a:noFill/>
            <a:miter lim="800000"/>
            <a:headEnd/>
            <a:tailEnd/>
          </a:ln>
          <a:effectLst>
            <a:outerShdw dist="81320" dir="2319588" algn="ctr" rotWithShape="0">
              <a:schemeClr val="bg2"/>
            </a:outerShdw>
          </a:effectLst>
        </p:spPr>
        <p:txBody>
          <a:bodyPr wrap="square" lIns="90487" tIns="44450" rIns="90487" bIns="44450">
            <a:spAutoFit/>
          </a:bodyPr>
          <a:lstStyle/>
          <a:p>
            <a:pPr algn="ctr"/>
            <a:r>
              <a:rPr lang="my-MM" altLang="ja-JP" sz="4000" i="1" dirty="0">
                <a:solidFill>
                  <a:srgbClr val="FFFFFF"/>
                </a:solidFill>
                <a:latin typeface="Pyidaungsu" panose="020B0502040204020203" pitchFamily="34" charset="0"/>
                <a:cs typeface="Pyidaungsu" panose="020B0502040204020203" pitchFamily="34" charset="0"/>
              </a:rPr>
              <a:t>“အသွေးတော်၏</a:t>
            </a:r>
            <a:r>
              <a:rPr lang="my-MM" altLang="ja-JP" sz="2800" i="1" dirty="0">
                <a:solidFill>
                  <a:srgbClr val="FFFFFF"/>
                </a:solidFill>
                <a:latin typeface="Pyidaungsu" panose="020B0502040204020203" pitchFamily="34" charset="0"/>
                <a:cs typeface="Pyidaungsu" panose="020B0502040204020203" pitchFamily="34" charset="0"/>
              </a:rPr>
              <a:t>အဓိပ္ပယ် - - -</a:t>
            </a:r>
          </a:p>
          <a:p>
            <a:pPr algn="ctr"/>
            <a:r>
              <a:rPr lang="my-MM" altLang="ja-JP" sz="2800" i="1" dirty="0">
                <a:solidFill>
                  <a:srgbClr val="FFFFFF"/>
                </a:solidFill>
                <a:latin typeface="Pyidaungsu" panose="020B0502040204020203" pitchFamily="34" charset="0"/>
                <a:cs typeface="Pyidaungsu" panose="020B0502040204020203" pitchFamily="34" charset="0"/>
              </a:rPr>
              <a:t> ဟေဗြဲ ၉း၁၅-၂၂</a:t>
            </a:r>
            <a:r>
              <a:rPr lang="en-US" sz="2000" dirty="0">
                <a:solidFill>
                  <a:srgbClr val="FFFFFF"/>
                </a:solidFill>
                <a:latin typeface="WinInnwa" charset="0"/>
              </a:rPr>
              <a:t> </a:t>
            </a:r>
          </a:p>
          <a:p>
            <a:pPr algn="ctr">
              <a:lnSpc>
                <a:spcPct val="65000"/>
              </a:lnSpc>
              <a:spcBef>
                <a:spcPct val="50000"/>
              </a:spcBef>
            </a:pPr>
            <a:endParaRPr lang="en-US" sz="2800" i="1" dirty="0">
              <a:solidFill>
                <a:srgbClr val="FFFFFF"/>
              </a:solidFill>
              <a:latin typeface="WinInnwa" charset="0"/>
            </a:endParaRPr>
          </a:p>
        </p:txBody>
      </p:sp>
      <p:sp>
        <p:nvSpPr>
          <p:cNvPr id="26628"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6629" name="Text Box 9"/>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26630"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5166" name="Rectangle 14"/>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63</a:t>
            </a:r>
          </a:p>
        </p:txBody>
      </p:sp>
      <p:sp>
        <p:nvSpPr>
          <p:cNvPr id="305168" name="Text Box 16"/>
          <p:cNvSpPr txBox="1">
            <a:spLocks noChangeArrowheads="1"/>
          </p:cNvSpPr>
          <p:nvPr/>
        </p:nvSpPr>
        <p:spPr bwMode="auto">
          <a:xfrm>
            <a:off x="84138" y="2551113"/>
            <a:ext cx="8636000" cy="1692771"/>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4000" dirty="0">
                <a:solidFill>
                  <a:srgbClr val="FFFF00"/>
                </a:solidFill>
                <a:latin typeface="WinInnwa" pitchFamily="2" charset="0"/>
              </a:rPr>
              <a:t>  </a:t>
            </a:r>
            <a:r>
              <a:rPr lang="my-MM" sz="3200" dirty="0">
                <a:solidFill>
                  <a:srgbClr val="FFFF00"/>
                </a:solidFill>
                <a:latin typeface="Pyidaungsu" panose="020B0502040204020203" pitchFamily="34" charset="0"/>
                <a:cs typeface="Pyidaungsu" panose="020B0502040204020203" pitchFamily="34" charset="0"/>
              </a:rPr>
              <a:t>၂ဝ၊ ဤအသွေးကား၊ သင်၏ဘုရားသခင်ဝန်ခံတော်မူသော ပဋိညာဉ်၏အသွေးဖြစ်သည်ဟုပြောဆို၏။</a:t>
            </a:r>
            <a:endParaRPr lang="en-US" sz="3200" dirty="0">
              <a:solidFill>
                <a:srgbClr val="FFFF00"/>
              </a:solidFill>
              <a:latin typeface="Pyidaungsu" panose="020B0502040204020203" pitchFamily="34" charset="0"/>
              <a:cs typeface="Pyidaungsu" panose="020B0502040204020203" pitchFamily="34" charset="0"/>
            </a:endParaRPr>
          </a:p>
        </p:txBody>
      </p:sp>
      <p:sp>
        <p:nvSpPr>
          <p:cNvPr id="26635" name="Text Box 18"/>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Tree>
    <p:extLst>
      <p:ext uri="{BB962C8B-B14F-4D97-AF65-F5344CB8AC3E}">
        <p14:creationId xmlns:p14="http://schemas.microsoft.com/office/powerpoint/2010/main" val="1622773550"/>
      </p:ext>
    </p:extLst>
  </p:cSld>
  <p:clrMapOvr>
    <a:masterClrMapping/>
  </p:clrMapOvr>
  <p:transition>
    <p:wheel spokes="0"/>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398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endParaRPr lang="en-US" sz="1400">
              <a:solidFill>
                <a:srgbClr val="FFFFFF"/>
              </a:solidFill>
              <a:latin typeface="Times New Roman" pitchFamily="18" charset="0"/>
            </a:endParaRPr>
          </a:p>
          <a:p>
            <a:pPr>
              <a:defRPr/>
            </a:pPr>
            <a:endParaRPr lang="en-US" sz="1400">
              <a:solidFill>
                <a:srgbClr val="FFFFFF"/>
              </a:solidFill>
              <a:latin typeface="Times New Roman" pitchFamily="18" charset="0"/>
            </a:endParaRPr>
          </a:p>
          <a:p>
            <a:pPr>
              <a:defRPr/>
            </a:pPr>
            <a:endParaRPr lang="en-US" sz="1400">
              <a:solidFill>
                <a:srgbClr val="FFFFFF"/>
              </a:solidFill>
              <a:latin typeface="Times New Roman" pitchFamily="18" charset="0"/>
            </a:endParaRPr>
          </a:p>
          <a:p>
            <a:pPr>
              <a:defRPr/>
            </a:pPr>
            <a:endParaRPr lang="en-US" sz="1400">
              <a:solidFill>
                <a:srgbClr val="FFCC66"/>
              </a:solidFill>
              <a:latin typeface="Times New Roman" pitchFamily="18" charset="0"/>
            </a:endParaRPr>
          </a:p>
        </p:txBody>
      </p:sp>
      <p:sp>
        <p:nvSpPr>
          <p:cNvPr id="306179" name="Rectangle 3"/>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306180" name="Text Box 4"/>
          <p:cNvSpPr txBox="1">
            <a:spLocks noChangeArrowheads="1"/>
          </p:cNvSpPr>
          <p:nvPr/>
        </p:nvSpPr>
        <p:spPr bwMode="auto">
          <a:xfrm>
            <a:off x="206375" y="2654300"/>
            <a:ext cx="8705850" cy="1200329"/>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4000" dirty="0">
                <a:solidFill>
                  <a:srgbClr val="FFFFFF"/>
                </a:solidFill>
                <a:latin typeface="WinInnwa" pitchFamily="2" charset="0"/>
              </a:rPr>
              <a:t> </a:t>
            </a:r>
            <a:r>
              <a:rPr lang="my-MM" sz="3200" dirty="0">
                <a:solidFill>
                  <a:srgbClr val="FFFFFF"/>
                </a:solidFill>
                <a:latin typeface="Pyidaungsu" panose="020B0502040204020203" pitchFamily="34" charset="0"/>
                <a:cs typeface="Pyidaungsu" panose="020B0502040204020203" pitchFamily="34" charset="0"/>
              </a:rPr>
              <a:t>၂၁၊ တဲတော်နှင့်ဝတ်ပြုသောတန်ဆာများကိုလည်း</a:t>
            </a:r>
            <a:r>
              <a:rPr lang="en-US" sz="3200" dirty="0">
                <a:solidFill>
                  <a:srgbClr val="FFFFFF"/>
                </a:solidFill>
                <a:latin typeface="Pyidaungsu" panose="020B0502040204020203" pitchFamily="34" charset="0"/>
                <a:cs typeface="Pyidaungsu" panose="020B0502040204020203" pitchFamily="34" charset="0"/>
              </a:rPr>
              <a:t>    </a:t>
            </a:r>
            <a:r>
              <a:rPr lang="my-MM" sz="3200" dirty="0">
                <a:solidFill>
                  <a:srgbClr val="FFFFFF"/>
                </a:solidFill>
                <a:latin typeface="Pyidaungsu" panose="020B0502040204020203" pitchFamily="34" charset="0"/>
                <a:cs typeface="Pyidaungsu" panose="020B0502040204020203" pitchFamily="34" charset="0"/>
              </a:rPr>
              <a:t>ထိုနည်းတူအသွေးနှင့်ဖြန်းရ၏။</a:t>
            </a:r>
            <a:endParaRPr lang="en-US" sz="3200" dirty="0">
              <a:solidFill>
                <a:srgbClr val="FFFFFF"/>
              </a:solidFill>
              <a:latin typeface="Pyidaungsu" panose="020B0502040204020203" pitchFamily="34" charset="0"/>
              <a:cs typeface="Pyidaungsu" panose="020B0502040204020203" pitchFamily="34" charset="0"/>
            </a:endParaRPr>
          </a:p>
        </p:txBody>
      </p:sp>
      <p:sp>
        <p:nvSpPr>
          <p:cNvPr id="27653"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7654"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6189" name="Rectangle 1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64</a:t>
            </a:r>
          </a:p>
        </p:txBody>
      </p:sp>
      <p:sp>
        <p:nvSpPr>
          <p:cNvPr id="27657" name="Rectangle 15"/>
          <p:cNvSpPr>
            <a:spLocks noChangeArrowheads="1"/>
          </p:cNvSpPr>
          <p:nvPr/>
        </p:nvSpPr>
        <p:spPr bwMode="auto">
          <a:xfrm>
            <a:off x="2132233" y="909180"/>
            <a:ext cx="4572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my-MM" altLang="ja-JP" sz="3600" i="1" dirty="0">
                <a:solidFill>
                  <a:srgbClr val="FFFFFF"/>
                </a:solidFill>
                <a:latin typeface="Pyidaungsu" panose="020B0502040204020203" pitchFamily="34" charset="0"/>
                <a:cs typeface="Pyidaungsu" panose="020B0502040204020203" pitchFamily="34" charset="0"/>
              </a:rPr>
              <a:t>“အသွေးတော် </a:t>
            </a:r>
            <a:r>
              <a:rPr lang="my-MM" altLang="ja-JP" sz="2400" i="1" dirty="0">
                <a:solidFill>
                  <a:srgbClr val="FFFFFF"/>
                </a:solidFill>
                <a:latin typeface="Pyidaungsu" panose="020B0502040204020203" pitchFamily="34" charset="0"/>
                <a:cs typeface="Pyidaungsu" panose="020B0502040204020203" pitchFamily="34" charset="0"/>
              </a:rPr>
              <a:t>၏အဓိပ္ပာယ် - - -</a:t>
            </a:r>
            <a:r>
              <a:rPr lang="en-US" altLang="ja-JP" sz="2400" i="1" dirty="0">
                <a:solidFill>
                  <a:srgbClr val="FFFFFF"/>
                </a:solidFill>
                <a:latin typeface="Pyidaungsu" panose="020B0502040204020203" pitchFamily="34" charset="0"/>
                <a:cs typeface="Pyidaungsu" panose="020B0502040204020203" pitchFamily="34" charset="0"/>
              </a:rPr>
              <a:t> </a:t>
            </a:r>
            <a:r>
              <a:rPr lang="my-MM" altLang="ja-JP" sz="2400" i="1" dirty="0">
                <a:solidFill>
                  <a:srgbClr val="FFFFFF"/>
                </a:solidFill>
                <a:latin typeface="Pyidaungsu" panose="020B0502040204020203" pitchFamily="34" charset="0"/>
                <a:cs typeface="Pyidaungsu" panose="020B0502040204020203" pitchFamily="34" charset="0"/>
              </a:rPr>
              <a:t>ဟေဗြဲ ၉း၁၅-၂၂</a:t>
            </a:r>
            <a:endParaRPr lang="en-US" sz="1800" i="1" dirty="0">
              <a:solidFill>
                <a:srgbClr val="FFFFFF"/>
              </a:solidFill>
              <a:latin typeface="WinInnwa" charset="0"/>
            </a:endParaRPr>
          </a:p>
        </p:txBody>
      </p:sp>
    </p:spTree>
    <p:extLst>
      <p:ext uri="{BB962C8B-B14F-4D97-AF65-F5344CB8AC3E}">
        <p14:creationId xmlns:p14="http://schemas.microsoft.com/office/powerpoint/2010/main" val="854223295"/>
      </p:ext>
    </p:extLst>
  </p:cSld>
  <p:clrMapOvr>
    <a:masterClrMapping/>
  </p:clrMapOvr>
  <p:transition>
    <p:wheel spokes="0"/>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ChangeArrowheads="1"/>
          </p:cNvSpPr>
          <p:nvPr/>
        </p:nvSpPr>
        <p:spPr bwMode="auto">
          <a:xfrm>
            <a:off x="1618103" y="641057"/>
            <a:ext cx="6238875" cy="113620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r>
              <a:rPr lang="my-MM" altLang="ja-JP" sz="4000" i="1" dirty="0">
                <a:solidFill>
                  <a:srgbClr val="FFFFFF"/>
                </a:solidFill>
                <a:latin typeface="Pyidaungsu" panose="020B0502040204020203" pitchFamily="34" charset="0"/>
                <a:cs typeface="Pyidaungsu" panose="020B0502040204020203" pitchFamily="34" charset="0"/>
              </a:rPr>
              <a:t>“အသွေးတော် </a:t>
            </a:r>
            <a:r>
              <a:rPr lang="my-MM" altLang="ja-JP" sz="2800" i="1" dirty="0">
                <a:solidFill>
                  <a:srgbClr val="FFFFFF"/>
                </a:solidFill>
                <a:latin typeface="Pyidaungsu" panose="020B0502040204020203" pitchFamily="34" charset="0"/>
                <a:cs typeface="Pyidaungsu" panose="020B0502040204020203" pitchFamily="34" charset="0"/>
              </a:rPr>
              <a:t>၏အဓိပ္ပာယ် - - -</a:t>
            </a:r>
            <a:r>
              <a:rPr lang="en-US" altLang="ja-JP" sz="2800" i="1" dirty="0">
                <a:solidFill>
                  <a:srgbClr val="FFFFFF"/>
                </a:solidFill>
                <a:latin typeface="Pyidaungsu" panose="020B0502040204020203" pitchFamily="34" charset="0"/>
                <a:cs typeface="Pyidaungsu" panose="020B0502040204020203" pitchFamily="34" charset="0"/>
              </a:rPr>
              <a:t> </a:t>
            </a:r>
            <a:r>
              <a:rPr lang="my-MM" altLang="ja-JP" sz="2800" i="1" dirty="0">
                <a:solidFill>
                  <a:srgbClr val="FFFFFF"/>
                </a:solidFill>
                <a:latin typeface="Pyidaungsu" panose="020B0502040204020203" pitchFamily="34" charset="0"/>
                <a:cs typeface="Pyidaungsu" panose="020B0502040204020203" pitchFamily="34" charset="0"/>
              </a:rPr>
              <a:t>ဟေဗြဲ ၉း၁၅-၂၂</a:t>
            </a:r>
            <a:endParaRPr lang="en-US" sz="2000" i="1" dirty="0">
              <a:solidFill>
                <a:srgbClr val="FFFFFF"/>
              </a:solidFill>
              <a:latin typeface="WinInnwa" charset="0"/>
            </a:endParaRPr>
          </a:p>
        </p:txBody>
      </p:sp>
      <p:sp>
        <p:nvSpPr>
          <p:cNvPr id="307204" name="Text Box 4"/>
          <p:cNvSpPr txBox="1">
            <a:spLocks noChangeArrowheads="1"/>
          </p:cNvSpPr>
          <p:nvPr/>
        </p:nvSpPr>
        <p:spPr bwMode="auto">
          <a:xfrm>
            <a:off x="283919" y="2658793"/>
            <a:ext cx="8442569" cy="1569660"/>
          </a:xfrm>
          <a:prstGeom prst="rect">
            <a:avLst/>
          </a:prstGeom>
          <a:noFill/>
          <a:ln w="9525">
            <a:noFill/>
            <a:miter lim="800000"/>
            <a:headEnd/>
            <a:tailEnd/>
          </a:ln>
          <a:effectLst>
            <a:outerShdw dist="89803" dir="2700000" algn="ctr" rotWithShape="0">
              <a:schemeClr val="bg2"/>
            </a:outerShdw>
          </a:effectLst>
        </p:spPr>
        <p:txBody>
          <a:bodyPr wrap="square">
            <a:spAutoFit/>
          </a:bodyPr>
          <a:lstStyle/>
          <a:p>
            <a:pPr algn="ctr">
              <a:spcBef>
                <a:spcPct val="50000"/>
              </a:spcBef>
              <a:defRPr/>
            </a:pPr>
            <a:r>
              <a:rPr lang="my-MM" sz="3200" i="1" dirty="0">
                <a:solidFill>
                  <a:srgbClr val="FFFF00"/>
                </a:solidFill>
                <a:latin typeface="Pyidaungsu" panose="020B0502040204020203" pitchFamily="34" charset="0"/>
                <a:cs typeface="Pyidaungsu" panose="020B0502040204020203" pitchFamily="34" charset="0"/>
              </a:rPr>
              <a:t>၂၂၊ ပညတ်တရားအတိုင်းခပ်သိမ်းသောအရာတို့ကို ကုန်မတတ်အသွေးအားဖြင့်စင်ကြယ်စေရ၏။    အသွေးမသွန်းလောင်းဘဲအပြစ်လွှတ်ခြင်းမရှိ။</a:t>
            </a:r>
            <a:endParaRPr lang="en-US" sz="3200" i="1" u="sng" dirty="0">
              <a:solidFill>
                <a:srgbClr val="FFFF00"/>
              </a:solidFill>
              <a:latin typeface="Pyidaungsu" panose="020B0502040204020203" pitchFamily="34" charset="0"/>
              <a:cs typeface="Pyidaungsu" panose="020B0502040204020203" pitchFamily="34" charset="0"/>
            </a:endParaRPr>
          </a:p>
        </p:txBody>
      </p:sp>
      <p:sp>
        <p:nvSpPr>
          <p:cNvPr id="28676"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8677"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7213" name="Rectangle 1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65</a:t>
            </a:r>
          </a:p>
        </p:txBody>
      </p:sp>
    </p:spTree>
    <p:extLst>
      <p:ext uri="{BB962C8B-B14F-4D97-AF65-F5344CB8AC3E}">
        <p14:creationId xmlns:p14="http://schemas.microsoft.com/office/powerpoint/2010/main" val="2637849029"/>
      </p:ext>
    </p:extLst>
  </p:cSld>
  <p:clrMapOvr>
    <a:masterClrMapping/>
  </p:clrMapOvr>
  <p:transition>
    <p:wheel spokes="0"/>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7" name="Text Box 5"/>
          <p:cNvSpPr txBox="1">
            <a:spLocks noChangeArrowheads="1"/>
          </p:cNvSpPr>
          <p:nvPr/>
        </p:nvSpPr>
        <p:spPr bwMode="auto">
          <a:xfrm>
            <a:off x="800100" y="3700463"/>
            <a:ext cx="52466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endParaRPr lang="my-MM" sz="4000" i="1" u="sng">
              <a:solidFill>
                <a:srgbClr val="FF0F07"/>
              </a:solidFill>
              <a:latin typeface="Times New Roman" charset="0"/>
            </a:endParaRPr>
          </a:p>
        </p:txBody>
      </p:sp>
      <p:sp>
        <p:nvSpPr>
          <p:cNvPr id="29700"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970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484366" name="Rectangle 1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66</a:t>
            </a:r>
          </a:p>
        </p:txBody>
      </p:sp>
      <p:sp>
        <p:nvSpPr>
          <p:cNvPr id="29704" name="Text Box 16"/>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484369" name="Rectangle 17"/>
          <p:cNvSpPr>
            <a:spLocks noChangeArrowheads="1"/>
          </p:cNvSpPr>
          <p:nvPr/>
        </p:nvSpPr>
        <p:spPr bwMode="auto">
          <a:xfrm>
            <a:off x="449263" y="2324100"/>
            <a:ext cx="8120062" cy="1384995"/>
          </a:xfrm>
          <a:prstGeom prst="rect">
            <a:avLst/>
          </a:prstGeom>
          <a:noFill/>
          <a:ln w="9525">
            <a:noFill/>
            <a:miter lim="800000"/>
            <a:headEnd/>
            <a:tailEnd/>
          </a:ln>
          <a:effectLst/>
        </p:spPr>
        <p:txBody>
          <a:bodyPr>
            <a:spAutoFit/>
          </a:bodyPr>
          <a:lstStyle/>
          <a:p>
            <a:pPr algn="ctr">
              <a:spcBef>
                <a:spcPct val="50000"/>
              </a:spcBef>
            </a:pPr>
            <a:r>
              <a:rPr lang="my-MM" sz="2800" i="1" dirty="0">
                <a:solidFill>
                  <a:srgbClr val="FFFF00"/>
                </a:solidFill>
                <a:latin typeface="Pyidaungsu" panose="020B0502040204020203" pitchFamily="34" charset="0"/>
                <a:cs typeface="Pyidaungsu" panose="020B0502040204020203" pitchFamily="34" charset="0"/>
              </a:rPr>
              <a:t>၂၂၊ ပညတ်တရားအတိုင်းခပ်သိမ်းသောအရာတို့ကို  ကုန်မတတ်အသွေးအားဖြင့်စင်ကြယ်စေရ၏။   </a:t>
            </a:r>
            <a:r>
              <a:rPr lang="my-MM" sz="2800" i="1" dirty="0">
                <a:solidFill>
                  <a:srgbClr val="FF0000"/>
                </a:solidFill>
                <a:latin typeface="Pyidaungsu" panose="020B0502040204020203" pitchFamily="34" charset="0"/>
                <a:cs typeface="Pyidaungsu" panose="020B0502040204020203" pitchFamily="34" charset="0"/>
              </a:rPr>
              <a:t>အသွေးမသွန်းလောင်းဘဲ</a:t>
            </a:r>
            <a:r>
              <a:rPr lang="my-MM" sz="2800" i="1" dirty="0">
                <a:solidFill>
                  <a:srgbClr val="FFFF00"/>
                </a:solidFill>
                <a:latin typeface="Pyidaungsu" panose="020B0502040204020203" pitchFamily="34" charset="0"/>
                <a:cs typeface="Pyidaungsu" panose="020B0502040204020203" pitchFamily="34" charset="0"/>
              </a:rPr>
              <a:t>အပြစ်လွှတ်ခြင်းမရှိ၊ </a:t>
            </a:r>
            <a:endParaRPr lang="en-US" sz="28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 name="Rectangle 3"/>
          <p:cNvSpPr>
            <a:spLocks noChangeArrowheads="1"/>
          </p:cNvSpPr>
          <p:nvPr/>
        </p:nvSpPr>
        <p:spPr bwMode="auto">
          <a:xfrm>
            <a:off x="1618103" y="641057"/>
            <a:ext cx="6238875" cy="113620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r>
              <a:rPr lang="my-MM" altLang="ja-JP" sz="4000" i="1" dirty="0">
                <a:solidFill>
                  <a:srgbClr val="FFFFFF"/>
                </a:solidFill>
                <a:latin typeface="Pyidaungsu" panose="020B0502040204020203" pitchFamily="34" charset="0"/>
                <a:cs typeface="Pyidaungsu" panose="020B0502040204020203" pitchFamily="34" charset="0"/>
              </a:rPr>
              <a:t>“အသွေးတော် </a:t>
            </a:r>
            <a:r>
              <a:rPr lang="my-MM" altLang="ja-JP" sz="2800" i="1" dirty="0">
                <a:solidFill>
                  <a:srgbClr val="FFFFFF"/>
                </a:solidFill>
                <a:latin typeface="Pyidaungsu" panose="020B0502040204020203" pitchFamily="34" charset="0"/>
                <a:cs typeface="Pyidaungsu" panose="020B0502040204020203" pitchFamily="34" charset="0"/>
              </a:rPr>
              <a:t>၏အဓိပ္ပာယ် - - -</a:t>
            </a:r>
            <a:r>
              <a:rPr lang="en-US" altLang="ja-JP" sz="2800" i="1" dirty="0">
                <a:solidFill>
                  <a:srgbClr val="FFFFFF"/>
                </a:solidFill>
                <a:latin typeface="Pyidaungsu" panose="020B0502040204020203" pitchFamily="34" charset="0"/>
                <a:cs typeface="Pyidaungsu" panose="020B0502040204020203" pitchFamily="34" charset="0"/>
              </a:rPr>
              <a:t> </a:t>
            </a:r>
            <a:r>
              <a:rPr lang="my-MM" altLang="ja-JP" sz="2800" i="1" dirty="0">
                <a:solidFill>
                  <a:srgbClr val="FFFFFF"/>
                </a:solidFill>
                <a:latin typeface="Pyidaungsu" panose="020B0502040204020203" pitchFamily="34" charset="0"/>
                <a:cs typeface="Pyidaungsu" panose="020B0502040204020203" pitchFamily="34" charset="0"/>
              </a:rPr>
              <a:t>ဟေဗြဲ ၉း၁၅-၂၂</a:t>
            </a:r>
            <a:endParaRPr lang="en-US" sz="2000" i="1" dirty="0">
              <a:solidFill>
                <a:srgbClr val="FFFFFF"/>
              </a:solidFill>
              <a:latin typeface="WinInnwa" charset="0"/>
            </a:endParaRPr>
          </a:p>
        </p:txBody>
      </p:sp>
    </p:spTree>
    <p:extLst>
      <p:ext uri="{BB962C8B-B14F-4D97-AF65-F5344CB8AC3E}">
        <p14:creationId xmlns:p14="http://schemas.microsoft.com/office/powerpoint/2010/main" val="424226854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nodePh="1">
                                  <p:stCondLst>
                                    <p:cond delay="0"/>
                                  </p:stCondLst>
                                  <p:endCondLst>
                                    <p:cond evt="begin" delay="0">
                                      <p:tn val="5"/>
                                    </p:cond>
                                  </p:end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485379" name="Text Box 3"/>
          <p:cNvSpPr txBox="1">
            <a:spLocks noChangeArrowheads="1"/>
          </p:cNvSpPr>
          <p:nvPr/>
        </p:nvSpPr>
        <p:spPr bwMode="auto">
          <a:xfrm>
            <a:off x="722483" y="2410311"/>
            <a:ext cx="7685088" cy="3216265"/>
          </a:xfrm>
          <a:prstGeom prst="rect">
            <a:avLst/>
          </a:prstGeom>
          <a:noFill/>
          <a:ln w="9525">
            <a:noFill/>
            <a:miter lim="800000"/>
            <a:headEnd/>
            <a:tailEnd/>
          </a:ln>
          <a:effectLst>
            <a:outerShdw dist="89803" dir="2700000" algn="ctr" rotWithShape="0">
              <a:schemeClr val="bg2"/>
            </a:outerShdw>
          </a:effectLst>
        </p:spPr>
        <p:txBody>
          <a:bodyPr wrap="square">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lnSpc>
                <a:spcPct val="135000"/>
              </a:lnSpc>
              <a:spcBef>
                <a:spcPct val="50000"/>
              </a:spcBef>
            </a:pPr>
            <a:r>
              <a:rPr lang="my-MM" i="1" dirty="0">
                <a:solidFill>
                  <a:srgbClr val="FFFF00"/>
                </a:solidFill>
                <a:latin typeface="Pyidaungsu" panose="020B0502040204020203" pitchFamily="34" charset="0"/>
                <a:cs typeface="Pyidaungsu" panose="020B0502040204020203" pitchFamily="34" charset="0"/>
              </a:rPr>
              <a:t> အသွေးသွန်းခြင်းမရှိလျှင် အပြစ်လွှတ်ခြင်းလည်းမရှိ၊ ခရစ်တော်သည်                      ကရာနီ၌ အသွေးတော်သွန်း၍</a:t>
            </a:r>
          </a:p>
          <a:p>
            <a:pPr algn="ctr">
              <a:lnSpc>
                <a:spcPct val="135000"/>
              </a:lnSpc>
              <a:spcBef>
                <a:spcPct val="50000"/>
              </a:spcBef>
            </a:pPr>
            <a:r>
              <a:rPr lang="my-MM" i="1" dirty="0">
                <a:solidFill>
                  <a:srgbClr val="FFFF00"/>
                </a:solidFill>
                <a:latin typeface="Pyidaungsu" panose="020B0502040204020203" pitchFamily="34" charset="0"/>
                <a:cs typeface="Pyidaungsu" panose="020B0502040204020203" pitchFamily="34" charset="0"/>
              </a:rPr>
              <a:t>အသေခံပြီးပြန်လည်ရှင်ပြန်ထမြောက်ခြင်းအားဖြင့် လူသားများ၏အပြစ်ကို ခွင့်လွှတ်စေခဲ့သည်၊</a:t>
            </a:r>
            <a:endParaRPr lang="en-US" sz="2000" i="1" dirty="0">
              <a:solidFill>
                <a:srgbClr val="FFFF00"/>
              </a:solidFill>
              <a:latin typeface="Pyidaungsu" panose="020B0502040204020203" pitchFamily="34" charset="0"/>
              <a:cs typeface="Pyidaungsu" panose="020B0502040204020203" pitchFamily="34" charset="0"/>
            </a:endParaRPr>
          </a:p>
        </p:txBody>
      </p:sp>
      <p:sp>
        <p:nvSpPr>
          <p:cNvPr id="30724"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3072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485389" name="Rectangle 13"/>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67</a:t>
            </a:r>
          </a:p>
        </p:txBody>
      </p:sp>
      <p:sp>
        <p:nvSpPr>
          <p:cNvPr id="485391" name="Rectangle 15"/>
          <p:cNvSpPr>
            <a:spLocks noChangeArrowheads="1"/>
          </p:cNvSpPr>
          <p:nvPr/>
        </p:nvSpPr>
        <p:spPr bwMode="auto">
          <a:xfrm>
            <a:off x="8461375" y="6146800"/>
            <a:ext cx="184150" cy="374650"/>
          </a:xfrm>
          <a:prstGeom prst="rect">
            <a:avLst/>
          </a:prstGeom>
          <a:noFill/>
          <a:ln w="9525">
            <a:noFill/>
            <a:miter lim="800000"/>
            <a:headEnd/>
            <a:tailEnd/>
          </a:ln>
          <a:effectLst/>
        </p:spPr>
        <p:txBody>
          <a:bodyPr wrap="none">
            <a:spAutoFit/>
          </a:bodyPr>
          <a:lstStyle/>
          <a:p>
            <a:pPr>
              <a:defRPr/>
            </a:pPr>
            <a:endParaRPr lang="my-MM">
              <a:solidFill>
                <a:srgbClr val="FFFFFF"/>
              </a:solidFill>
              <a:effectLst>
                <a:outerShdw blurRad="38100" dist="38100" dir="2700000" algn="tl">
                  <a:srgbClr val="000000"/>
                </a:outerShdw>
              </a:effectLst>
              <a:latin typeface="Comic Sans MS" pitchFamily="66" charset="0"/>
            </a:endParaRPr>
          </a:p>
        </p:txBody>
      </p:sp>
      <p:sp>
        <p:nvSpPr>
          <p:cNvPr id="13" name="Rectangle 3"/>
          <p:cNvSpPr>
            <a:spLocks noChangeArrowheads="1"/>
          </p:cNvSpPr>
          <p:nvPr/>
        </p:nvSpPr>
        <p:spPr bwMode="auto">
          <a:xfrm>
            <a:off x="1618103" y="641057"/>
            <a:ext cx="6238875" cy="113620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r>
              <a:rPr lang="my-MM" altLang="ja-JP" sz="4000" i="1" dirty="0">
                <a:solidFill>
                  <a:srgbClr val="FFFFFF"/>
                </a:solidFill>
                <a:latin typeface="Pyidaungsu" panose="020B0502040204020203" pitchFamily="34" charset="0"/>
                <a:cs typeface="Pyidaungsu" panose="020B0502040204020203" pitchFamily="34" charset="0"/>
              </a:rPr>
              <a:t>“အသွေးတော် </a:t>
            </a:r>
            <a:r>
              <a:rPr lang="my-MM" altLang="ja-JP" sz="2800" i="1" dirty="0">
                <a:solidFill>
                  <a:srgbClr val="FFFFFF"/>
                </a:solidFill>
                <a:latin typeface="Pyidaungsu" panose="020B0502040204020203" pitchFamily="34" charset="0"/>
                <a:cs typeface="Pyidaungsu" panose="020B0502040204020203" pitchFamily="34" charset="0"/>
              </a:rPr>
              <a:t>၏အဓိပ္ပာယ် - - -</a:t>
            </a:r>
            <a:r>
              <a:rPr lang="en-US" altLang="ja-JP" sz="2800" i="1" dirty="0">
                <a:solidFill>
                  <a:srgbClr val="FFFFFF"/>
                </a:solidFill>
                <a:latin typeface="Pyidaungsu" panose="020B0502040204020203" pitchFamily="34" charset="0"/>
                <a:cs typeface="Pyidaungsu" panose="020B0502040204020203" pitchFamily="34" charset="0"/>
              </a:rPr>
              <a:t> </a:t>
            </a:r>
            <a:r>
              <a:rPr lang="my-MM" altLang="ja-JP" sz="2800" i="1" dirty="0">
                <a:solidFill>
                  <a:srgbClr val="FFFFFF"/>
                </a:solidFill>
                <a:latin typeface="Pyidaungsu" panose="020B0502040204020203" pitchFamily="34" charset="0"/>
                <a:cs typeface="Pyidaungsu" panose="020B0502040204020203" pitchFamily="34" charset="0"/>
              </a:rPr>
              <a:t>ဟေဗြဲ ၉း၁၅-၂၂</a:t>
            </a:r>
            <a:endParaRPr lang="en-US" sz="2000" i="1" dirty="0">
              <a:solidFill>
                <a:srgbClr val="FFFFFF"/>
              </a:solidFill>
              <a:latin typeface="WinInnwa" charset="0"/>
            </a:endParaRPr>
          </a:p>
        </p:txBody>
      </p:sp>
    </p:spTree>
    <p:extLst>
      <p:ext uri="{BB962C8B-B14F-4D97-AF65-F5344CB8AC3E}">
        <p14:creationId xmlns:p14="http://schemas.microsoft.com/office/powerpoint/2010/main" val="497906514"/>
      </p:ext>
    </p:extLst>
  </p:cSld>
  <p:clrMapOvr>
    <a:masterClrMapping/>
  </p:clrMapOvr>
  <p:transition>
    <p:wheel spokes="0"/>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Picture 49" descr="Slid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9173" name="Rectangle 5"/>
          <p:cNvSpPr>
            <a:spLocks noChangeArrowheads="1"/>
          </p:cNvSpPr>
          <p:nvPr/>
        </p:nvSpPr>
        <p:spPr bwMode="auto">
          <a:xfrm>
            <a:off x="406400" y="677863"/>
            <a:ext cx="2643188" cy="144398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endParaRPr lang="en-US" sz="2800" dirty="0">
              <a:solidFill>
                <a:srgbClr val="FFFFFF"/>
              </a:solidFill>
              <a:latin typeface="WinInnwa" charset="0"/>
            </a:endParaRPr>
          </a:p>
          <a:p>
            <a:pPr algn="ctr"/>
            <a:r>
              <a:rPr lang="my-MM" sz="2000" dirty="0">
                <a:solidFill>
                  <a:srgbClr val="FFFFFF"/>
                </a:solidFill>
                <a:latin typeface="Pyidaungsu" panose="020B0502040204020203" pitchFamily="34" charset="0"/>
                <a:cs typeface="Pyidaungsu" panose="020B0502040204020203" pitchFamily="34" charset="0"/>
              </a:rPr>
              <a:t>အာဗြဟံအားဘုရားသခင် ခေါ် ခြင်း         </a:t>
            </a:r>
          </a:p>
          <a:p>
            <a:pPr algn="ctr"/>
            <a:r>
              <a:rPr lang="my-MM" sz="2000" dirty="0">
                <a:solidFill>
                  <a:srgbClr val="FFFFFF"/>
                </a:solidFill>
                <a:latin typeface="Pyidaungsu" panose="020B0502040204020203" pitchFamily="34" charset="0"/>
                <a:cs typeface="Pyidaungsu" panose="020B0502040204020203" pitchFamily="34" charset="0"/>
              </a:rPr>
              <a:t>ကမ္ဘာ ၁၂း၁-၃ </a:t>
            </a:r>
            <a:endParaRPr lang="en-US" sz="2000" dirty="0">
              <a:solidFill>
                <a:srgbClr val="FFFFFF"/>
              </a:solidFill>
              <a:latin typeface="Pyidaungsu" panose="020B0502040204020203" pitchFamily="34" charset="0"/>
              <a:cs typeface="Pyidaungsu" panose="020B0502040204020203" pitchFamily="34" charset="0"/>
            </a:endParaRPr>
          </a:p>
        </p:txBody>
      </p:sp>
      <p:sp>
        <p:nvSpPr>
          <p:cNvPr id="519174" name="Rectangle 6"/>
          <p:cNvSpPr>
            <a:spLocks noChangeArrowheads="1"/>
          </p:cNvSpPr>
          <p:nvPr/>
        </p:nvSpPr>
        <p:spPr bwMode="auto">
          <a:xfrm>
            <a:off x="654050" y="3198813"/>
            <a:ext cx="1573213"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နယ်မြေ       ကမ္ဘာ ၁၂း၁</a:t>
            </a:r>
            <a:endParaRPr lang="en-US" sz="2000" i="1" dirty="0">
              <a:solidFill>
                <a:srgbClr val="5BFF5B"/>
              </a:solidFill>
              <a:latin typeface="Pyidaungsu" panose="020B0502040204020203" pitchFamily="34" charset="0"/>
              <a:cs typeface="Pyidaungsu" panose="020B0502040204020203" pitchFamily="34" charset="0"/>
            </a:endParaRP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7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7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7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8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83" name="Text Box 15"/>
          <p:cNvSpPr txBox="1">
            <a:spLocks noChangeArrowheads="1"/>
          </p:cNvSpPr>
          <p:nvPr/>
        </p:nvSpPr>
        <p:spPr bwMode="auto">
          <a:xfrm>
            <a:off x="6635750" y="747713"/>
            <a:ext cx="1654175" cy="707886"/>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r>
              <a:rPr lang="my-MM" sz="2000" b="0" dirty="0">
                <a:solidFill>
                  <a:srgbClr val="FFFFFF"/>
                </a:solidFill>
                <a:latin typeface="Pyidaungsu" panose="020B0502040204020203" pitchFamily="34" charset="0"/>
                <a:cs typeface="Pyidaungsu" panose="020B0502040204020203" pitchFamily="34" charset="0"/>
              </a:rPr>
              <a:t>ပဋိညာဉ်    ကမ္ဘာ၁၅း၉-၁၈</a:t>
            </a:r>
            <a:endParaRPr lang="en-US" sz="2000" b="0" dirty="0">
              <a:solidFill>
                <a:srgbClr val="FFFFFF"/>
              </a:solidFill>
              <a:latin typeface="Pyidaungsu" panose="020B0502040204020203" pitchFamily="34" charset="0"/>
              <a:cs typeface="Pyidaungsu" panose="020B0502040204020203" pitchFamily="34" charset="0"/>
            </a:endParaRPr>
          </a:p>
        </p:txBody>
      </p:sp>
      <p:sp>
        <p:nvSpPr>
          <p:cNvPr id="519186" name="Rectangle 18"/>
          <p:cNvSpPr>
            <a:spLocks noChangeArrowheads="1"/>
          </p:cNvSpPr>
          <p:nvPr/>
        </p:nvSpPr>
        <p:spPr bwMode="auto">
          <a:xfrm>
            <a:off x="3662363" y="3192463"/>
            <a:ext cx="1571625"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အမျိုးအနွယ်         ကမ္ဘာ ၁၂း၂</a:t>
            </a:r>
            <a:endParaRPr lang="en-US" sz="2000" i="1" dirty="0">
              <a:solidFill>
                <a:srgbClr val="5BFF5B"/>
              </a:solidFill>
              <a:latin typeface="Pyidaungsu" panose="020B0502040204020203" pitchFamily="34" charset="0"/>
              <a:cs typeface="Pyidaungsu" panose="020B0502040204020203" pitchFamily="34" charset="0"/>
            </a:endParaRPr>
          </a:p>
        </p:txBody>
      </p:sp>
      <p:sp>
        <p:nvSpPr>
          <p:cNvPr id="519187" name="Rectangle 19"/>
          <p:cNvSpPr>
            <a:spLocks noChangeArrowheads="1"/>
          </p:cNvSpPr>
          <p:nvPr/>
        </p:nvSpPr>
        <p:spPr bwMode="auto">
          <a:xfrm>
            <a:off x="6846888" y="3217863"/>
            <a:ext cx="1673225"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5BFF5B"/>
                </a:solidFill>
                <a:latin typeface="WinInnwa" charset="0"/>
              </a:rPr>
              <a:t> </a:t>
            </a:r>
            <a:r>
              <a:rPr lang="my-MM" sz="2000" i="1" dirty="0">
                <a:solidFill>
                  <a:srgbClr val="5BFF5B"/>
                </a:solidFill>
                <a:latin typeface="Pyidaungsu" panose="020B0502040204020203" pitchFamily="34" charset="0"/>
                <a:cs typeface="Pyidaungsu" panose="020B0502040204020203" pitchFamily="34" charset="0"/>
              </a:rPr>
              <a:t>ကောင်းကြီး              ကမ္ဘာ ၁၂း၃</a:t>
            </a:r>
            <a:endParaRPr lang="en-US" sz="2000" i="1" dirty="0">
              <a:solidFill>
                <a:srgbClr val="5BFF5B"/>
              </a:solidFill>
              <a:latin typeface="Pyidaungsu" panose="020B0502040204020203" pitchFamily="34" charset="0"/>
              <a:cs typeface="Pyidaungsu" panose="020B0502040204020203" pitchFamily="34" charset="0"/>
            </a:endParaRPr>
          </a:p>
        </p:txBody>
      </p:sp>
      <p:sp>
        <p:nvSpPr>
          <p:cNvPr id="519197" name="Rectangle 29"/>
          <p:cNvSpPr>
            <a:spLocks noChangeArrowheads="1"/>
          </p:cNvSpPr>
          <p:nvPr/>
        </p:nvSpPr>
        <p:spPr bwMode="auto">
          <a:xfrm>
            <a:off x="0" y="5899150"/>
            <a:ext cx="8634413" cy="4591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defRPr/>
            </a:pPr>
            <a:r>
              <a:rPr lang="my-MM" sz="2400" i="1" dirty="0">
                <a:solidFill>
                  <a:srgbClr val="FFFF39"/>
                </a:solidFill>
                <a:latin typeface="Pyidaungsu" panose="020B0502040204020203" pitchFamily="34" charset="0"/>
                <a:cs typeface="Pyidaungsu" panose="020B0502040204020203" pitchFamily="34" charset="0"/>
              </a:rPr>
              <a:t>ကျမ်းစာ၏အဓိကကျောထောက်နောက်ခံ ဗျာဒိတ်တော်</a:t>
            </a:r>
            <a:endParaRPr lang="en-US" sz="2400" i="1" dirty="0">
              <a:solidFill>
                <a:srgbClr val="FFFF39"/>
              </a:solidFill>
              <a:latin typeface="Pyidaungsu" panose="020B0502040204020203" pitchFamily="34" charset="0"/>
              <a:cs typeface="Pyidaungsu" panose="020B0502040204020203" pitchFamily="34" charset="0"/>
            </a:endParaRPr>
          </a:p>
        </p:txBody>
      </p:sp>
      <p:grpSp>
        <p:nvGrpSpPr>
          <p:cNvPr id="2" name="Group 70"/>
          <p:cNvGrpSpPr>
            <a:grpSpLocks/>
          </p:cNvGrpSpPr>
          <p:nvPr/>
        </p:nvGrpSpPr>
        <p:grpSpPr bwMode="auto">
          <a:xfrm>
            <a:off x="615950" y="4224338"/>
            <a:ext cx="2643712" cy="1399279"/>
            <a:chOff x="463" y="2789"/>
            <a:chExt cx="1360" cy="1122"/>
          </a:xfrm>
        </p:grpSpPr>
        <p:sp>
          <p:nvSpPr>
            <p:cNvPr id="519181" name="Rectangle 13"/>
            <p:cNvSpPr>
              <a:spLocks noChangeArrowheads="1"/>
            </p:cNvSpPr>
            <p:nvPr/>
          </p:nvSpPr>
          <p:spPr bwMode="auto">
            <a:xfrm>
              <a:off x="556" y="3305"/>
              <a:ext cx="1267" cy="590"/>
            </a:xfrm>
            <a:prstGeom prst="rect">
              <a:avLst/>
            </a:prstGeom>
            <a:noFill/>
            <a:ln w="12700">
              <a:noFill/>
              <a:miter lim="800000"/>
              <a:headEnd/>
              <a:tailEnd/>
            </a:ln>
            <a:effectLst>
              <a:outerShdw dist="81320" dir="2319588" algn="ctr" rotWithShape="0">
                <a:schemeClr val="bg2"/>
              </a:outerShdw>
            </a:effectLst>
          </p:spPr>
          <p:txBody>
            <a:bodyPr wrap="square" lIns="90487" tIns="44450" rIns="90487" bIns="44450">
              <a:spAutoFit/>
            </a:bodyPr>
            <a:lstStyle/>
            <a:p>
              <a:pPr>
                <a:defRPr/>
              </a:pPr>
              <a:r>
                <a:rPr lang="my-MM" sz="2400" dirty="0">
                  <a:solidFill>
                    <a:srgbClr val="FFFFFF"/>
                  </a:solidFill>
                  <a:latin typeface="Pyidaungsu" panose="020B0502040204020203" pitchFamily="34" charset="0"/>
                  <a:cs typeface="Pyidaungsu" panose="020B0502040204020203" pitchFamily="34" charset="0"/>
                </a:rPr>
                <a:t> </a:t>
              </a:r>
              <a:r>
                <a:rPr lang="my-MM" sz="1800" dirty="0">
                  <a:solidFill>
                    <a:srgbClr val="FFFFFF"/>
                  </a:solidFill>
                  <a:latin typeface="Pyidaungsu" panose="020B0502040204020203" pitchFamily="34" charset="0"/>
                  <a:cs typeface="Pyidaungsu" panose="020B0502040204020203" pitchFamily="34" charset="0"/>
                </a:rPr>
                <a:t>နယ်မြေ       </a:t>
              </a:r>
              <a:endParaRPr lang="en-US" sz="1800" dirty="0">
                <a:solidFill>
                  <a:srgbClr val="FFFFFF"/>
                </a:solidFill>
                <a:latin typeface="Pyidaungsu" panose="020B0502040204020203" pitchFamily="34" charset="0"/>
                <a:cs typeface="Pyidaungsu" panose="020B0502040204020203" pitchFamily="34" charset="0"/>
              </a:endParaRPr>
            </a:p>
            <a:p>
              <a:pPr>
                <a:defRPr/>
              </a:pPr>
              <a:r>
                <a:rPr lang="my-MM" sz="1800" dirty="0">
                  <a:solidFill>
                    <a:srgbClr val="FFFFFF"/>
                  </a:solidFill>
                  <a:latin typeface="Pyidaungsu" panose="020B0502040204020203" pitchFamily="34" charset="0"/>
                  <a:cs typeface="Pyidaungsu" panose="020B0502040204020203" pitchFamily="34" charset="0"/>
                </a:rPr>
                <a:t>တရားဟော ၃ဝး၁-၁ဝ</a:t>
              </a:r>
              <a:endParaRPr lang="en-US" sz="1400" dirty="0">
                <a:solidFill>
                  <a:srgbClr val="FFFFFF"/>
                </a:solidFill>
                <a:latin typeface="Pyidaungsu" panose="020B0502040204020203" pitchFamily="34" charset="0"/>
                <a:cs typeface="Pyidaungsu" panose="020B0502040204020203" pitchFamily="34" charset="0"/>
              </a:endParaRPr>
            </a:p>
          </p:txBody>
        </p:sp>
        <p:sp>
          <p:nvSpPr>
            <p:cNvPr id="519190" name="Rectangle 22"/>
            <p:cNvSpPr>
              <a:spLocks noChangeArrowheads="1"/>
            </p:cNvSpPr>
            <p:nvPr/>
          </p:nvSpPr>
          <p:spPr bwMode="auto">
            <a:xfrm>
              <a:off x="463" y="3595"/>
              <a:ext cx="1167" cy="316"/>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9198" name="Line 30"/>
            <p:cNvSpPr>
              <a:spLocks noChangeShapeType="1"/>
            </p:cNvSpPr>
            <p:nvPr/>
          </p:nvSpPr>
          <p:spPr bwMode="auto">
            <a:xfrm flipV="1">
              <a:off x="1051" y="2789"/>
              <a:ext cx="1" cy="54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 name="Group 71"/>
          <p:cNvGrpSpPr>
            <a:grpSpLocks/>
          </p:cNvGrpSpPr>
          <p:nvPr/>
        </p:nvGrpSpPr>
        <p:grpSpPr bwMode="auto">
          <a:xfrm>
            <a:off x="3803650" y="4006850"/>
            <a:ext cx="1962150" cy="1516500"/>
            <a:chOff x="2268" y="2753"/>
            <a:chExt cx="1209" cy="1218"/>
          </a:xfrm>
        </p:grpSpPr>
        <p:sp>
          <p:nvSpPr>
            <p:cNvPr id="519184" name="Rectangle 16"/>
            <p:cNvSpPr>
              <a:spLocks noChangeArrowheads="1"/>
            </p:cNvSpPr>
            <p:nvPr/>
          </p:nvSpPr>
          <p:spPr bwMode="auto">
            <a:xfrm>
              <a:off x="2397" y="3306"/>
              <a:ext cx="972" cy="66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solidFill>
                    <a:srgbClr val="FFFFFF"/>
                  </a:solidFill>
                  <a:latin typeface="WinInnwa" pitchFamily="2" charset="0"/>
                </a:rPr>
                <a:t> </a:t>
              </a:r>
              <a:r>
                <a:rPr lang="my-MM" sz="2000" dirty="0">
                  <a:solidFill>
                    <a:srgbClr val="FFFFFF"/>
                  </a:solidFill>
                  <a:latin typeface="Pyidaungsu" panose="020B0502040204020203" pitchFamily="34" charset="0"/>
                  <a:cs typeface="Pyidaungsu" panose="020B0502040204020203" pitchFamily="34" charset="0"/>
                </a:rPr>
                <a:t>ဒါဝိဒ်          ၂ရာ ၇း၄-၁၆</a:t>
              </a:r>
              <a:endParaRPr lang="en-US" sz="1800" dirty="0">
                <a:solidFill>
                  <a:srgbClr val="FFFFFF"/>
                </a:solidFill>
                <a:latin typeface="Pyidaungsu" panose="020B0502040204020203" pitchFamily="34" charset="0"/>
                <a:cs typeface="Pyidaungsu" panose="020B0502040204020203" pitchFamily="34" charset="0"/>
              </a:endParaRPr>
            </a:p>
          </p:txBody>
        </p:sp>
        <p:sp>
          <p:nvSpPr>
            <p:cNvPr id="519191" name="Rectangle 23"/>
            <p:cNvSpPr>
              <a:spLocks noChangeArrowheads="1"/>
            </p:cNvSpPr>
            <p:nvPr/>
          </p:nvSpPr>
          <p:spPr bwMode="auto">
            <a:xfrm>
              <a:off x="2268" y="3601"/>
              <a:ext cx="1209" cy="316"/>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9199" name="Line 31"/>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4" name="Group 72"/>
          <p:cNvGrpSpPr>
            <a:grpSpLocks/>
          </p:cNvGrpSpPr>
          <p:nvPr/>
        </p:nvGrpSpPr>
        <p:grpSpPr bwMode="auto">
          <a:xfrm>
            <a:off x="5811838" y="4056062"/>
            <a:ext cx="4057650" cy="1416290"/>
            <a:chOff x="4091" y="2765"/>
            <a:chExt cx="1104" cy="1163"/>
          </a:xfrm>
        </p:grpSpPr>
        <p:sp>
          <p:nvSpPr>
            <p:cNvPr id="519185" name="Rectangle 17"/>
            <p:cNvSpPr>
              <a:spLocks noChangeArrowheads="1"/>
            </p:cNvSpPr>
            <p:nvPr/>
          </p:nvSpPr>
          <p:spPr bwMode="auto">
            <a:xfrm>
              <a:off x="4283" y="3305"/>
              <a:ext cx="627" cy="579"/>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defRPr/>
              </a:pPr>
              <a:r>
                <a:rPr lang="my-MM" sz="2000" dirty="0">
                  <a:solidFill>
                    <a:srgbClr val="FFFFFF"/>
                  </a:solidFill>
                  <a:latin typeface="Pyidaungsu" panose="020B0502040204020203" pitchFamily="34" charset="0"/>
                  <a:cs typeface="Pyidaungsu" panose="020B0502040204020203" pitchFamily="34" charset="0"/>
                </a:rPr>
                <a:t> အသစ် ယေရမိ၃၁း၃၁-၃၄ </a:t>
              </a:r>
              <a:endParaRPr lang="en-US" sz="1800" dirty="0">
                <a:solidFill>
                  <a:srgbClr val="FFFFFF"/>
                </a:solidFill>
                <a:latin typeface="Pyidaungsu" panose="020B0502040204020203" pitchFamily="34" charset="0"/>
                <a:cs typeface="Pyidaungsu" panose="020B0502040204020203" pitchFamily="34" charset="0"/>
              </a:endParaRPr>
            </a:p>
          </p:txBody>
        </p:sp>
        <p:sp>
          <p:nvSpPr>
            <p:cNvPr id="519192" name="Rectangle 24"/>
            <p:cNvSpPr>
              <a:spLocks noChangeArrowheads="1"/>
            </p:cNvSpPr>
            <p:nvPr/>
          </p:nvSpPr>
          <p:spPr bwMode="auto">
            <a:xfrm>
              <a:off x="4091" y="3605"/>
              <a:ext cx="1104" cy="323"/>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9200" name="Line 32"/>
            <p:cNvSpPr>
              <a:spLocks noChangeShapeType="1"/>
            </p:cNvSpPr>
            <p:nvPr/>
          </p:nvSpPr>
          <p:spPr bwMode="auto">
            <a:xfrm flipH="1">
              <a:off x="4576" y="2765"/>
              <a:ext cx="0" cy="564"/>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519201" name="Rectangle 33"/>
          <p:cNvSpPr>
            <a:spLocks noChangeArrowheads="1"/>
          </p:cNvSpPr>
          <p:nvPr/>
        </p:nvSpPr>
        <p:spPr bwMode="auto">
          <a:xfrm>
            <a:off x="2649538" y="4329113"/>
            <a:ext cx="4059237" cy="397545"/>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r>
              <a:rPr lang="en-US" sz="2000" i="1" dirty="0">
                <a:solidFill>
                  <a:srgbClr val="FFFF00"/>
                </a:solidFill>
                <a:latin typeface="WinInnwa" charset="0"/>
              </a:rPr>
              <a:t> </a:t>
            </a:r>
            <a:r>
              <a:rPr lang="my-MM" altLang="ja-JP" sz="2000" i="1" dirty="0">
                <a:solidFill>
                  <a:srgbClr val="FFFF00"/>
                </a:solidFill>
                <a:latin typeface="Pyidaungsu" panose="020B0502040204020203" pitchFamily="34" charset="0"/>
                <a:cs typeface="Pyidaungsu" panose="020B0502040204020203" pitchFamily="34" charset="0"/>
              </a:rPr>
              <a:t>“ပဋိညာဉ်အစိတ်အပိုင်း၏အဖွင့်”</a:t>
            </a:r>
            <a:endParaRPr lang="en-US" i="1" dirty="0">
              <a:solidFill>
                <a:srgbClr val="FFFF00"/>
              </a:solidFill>
              <a:latin typeface="Pyidaungsu" panose="020B0502040204020203" pitchFamily="34" charset="0"/>
              <a:cs typeface="Pyidaungsu" panose="020B0502040204020203" pitchFamily="34" charset="0"/>
            </a:endParaRPr>
          </a:p>
        </p:txBody>
      </p:sp>
      <p:sp>
        <p:nvSpPr>
          <p:cNvPr id="519202" name="Rectangle 34"/>
          <p:cNvSpPr>
            <a:spLocks noChangeArrowheads="1"/>
          </p:cNvSpPr>
          <p:nvPr/>
        </p:nvSpPr>
        <p:spPr bwMode="auto">
          <a:xfrm>
            <a:off x="619125" y="2239963"/>
            <a:ext cx="1706563"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dirty="0">
                <a:solidFill>
                  <a:srgbClr val="FFFF00"/>
                </a:solidFill>
                <a:latin typeface="WinInnwa" charset="0"/>
              </a:rPr>
              <a:t> </a:t>
            </a:r>
            <a:r>
              <a:rPr lang="my-MM" sz="2000" i="1" dirty="0">
                <a:solidFill>
                  <a:srgbClr val="FFFF00"/>
                </a:solidFill>
                <a:latin typeface="Pyidaungsu" panose="020B0502040204020203" pitchFamily="34" charset="0"/>
                <a:cs typeface="Pyidaungsu" panose="020B0502040204020203" pitchFamily="34" charset="0"/>
              </a:rPr>
              <a:t>ထာဝရ     ကမ္ဘာ ၁၃း၁၅</a:t>
            </a:r>
            <a:endParaRPr lang="en-US" sz="2000" i="1" dirty="0">
              <a:solidFill>
                <a:srgbClr val="FFFF00"/>
              </a:solidFill>
              <a:latin typeface="Pyidaungsu" panose="020B0502040204020203" pitchFamily="34" charset="0"/>
              <a:cs typeface="Pyidaungsu" panose="020B0502040204020203" pitchFamily="34" charset="0"/>
            </a:endParaRPr>
          </a:p>
        </p:txBody>
      </p:sp>
      <p:sp>
        <p:nvSpPr>
          <p:cNvPr id="519204" name="Rectangle 36"/>
          <p:cNvSpPr>
            <a:spLocks noChangeArrowheads="1"/>
          </p:cNvSpPr>
          <p:nvPr/>
        </p:nvSpPr>
        <p:spPr bwMode="auto">
          <a:xfrm>
            <a:off x="6818313" y="2235200"/>
            <a:ext cx="1804987" cy="705321"/>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my-MM" sz="2000" i="1" dirty="0">
                <a:solidFill>
                  <a:srgbClr val="FFFF00"/>
                </a:solidFill>
                <a:latin typeface="Pyidaungsu" panose="020B0502040204020203" pitchFamily="34" charset="0"/>
                <a:cs typeface="Pyidaungsu" panose="020B0502040204020203" pitchFamily="34" charset="0"/>
              </a:rPr>
              <a:t> ခြွင်းချက်မရှိ    ကမ္ဘာ ၁၃း၉-၁၈</a:t>
            </a:r>
            <a:endParaRPr lang="en-US" sz="1800" i="1" dirty="0">
              <a:solidFill>
                <a:srgbClr val="FFFF00"/>
              </a:solidFill>
              <a:latin typeface="Pyidaungsu" panose="020B0502040204020203" pitchFamily="34" charset="0"/>
              <a:cs typeface="Pyidaungsu" panose="020B0502040204020203" pitchFamily="34" charset="0"/>
            </a:endParaRPr>
          </a:p>
        </p:txBody>
      </p:sp>
      <p:sp>
        <p:nvSpPr>
          <p:cNvPr id="519215" name="AutoShape 47"/>
          <p:cNvSpPr>
            <a:spLocks noChangeArrowheads="1"/>
          </p:cNvSpPr>
          <p:nvPr/>
        </p:nvSpPr>
        <p:spPr bwMode="auto">
          <a:xfrm>
            <a:off x="536575" y="3217863"/>
            <a:ext cx="8240713" cy="944562"/>
          </a:xfrm>
          <a:prstGeom prst="roundRect">
            <a:avLst>
              <a:gd name="adj" fmla="val 16667"/>
            </a:avLst>
          </a:prstGeom>
          <a:noFill/>
          <a:ln w="76200">
            <a:solidFill>
              <a:srgbClr val="99CCFF"/>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16" name="AutoShape 48"/>
          <p:cNvSpPr>
            <a:spLocks noChangeArrowheads="1"/>
          </p:cNvSpPr>
          <p:nvPr/>
        </p:nvSpPr>
        <p:spPr bwMode="auto">
          <a:xfrm>
            <a:off x="539750" y="2178050"/>
            <a:ext cx="8213725" cy="944563"/>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17" name="AutoShape 49"/>
          <p:cNvSpPr>
            <a:spLocks noChangeArrowheads="1"/>
          </p:cNvSpPr>
          <p:nvPr/>
        </p:nvSpPr>
        <p:spPr bwMode="auto">
          <a:xfrm>
            <a:off x="404813" y="4291013"/>
            <a:ext cx="8386762" cy="1406525"/>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18" name="AutoShape 50"/>
          <p:cNvSpPr>
            <a:spLocks noChangeArrowheads="1"/>
          </p:cNvSpPr>
          <p:nvPr/>
        </p:nvSpPr>
        <p:spPr bwMode="auto">
          <a:xfrm>
            <a:off x="400050" y="695325"/>
            <a:ext cx="2546350" cy="1401763"/>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19" name="AutoShape 51"/>
          <p:cNvSpPr>
            <a:spLocks noChangeArrowheads="1"/>
          </p:cNvSpPr>
          <p:nvPr/>
        </p:nvSpPr>
        <p:spPr bwMode="auto">
          <a:xfrm>
            <a:off x="6451600" y="671513"/>
            <a:ext cx="2286000" cy="1216025"/>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20" name="Text Box 52"/>
          <p:cNvSpPr txBox="1">
            <a:spLocks noChangeArrowheads="1"/>
          </p:cNvSpPr>
          <p:nvPr/>
        </p:nvSpPr>
        <p:spPr bwMode="auto">
          <a:xfrm>
            <a:off x="5356225" y="122823"/>
            <a:ext cx="3787775" cy="338554"/>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dirty="0" err="1">
                <a:solidFill>
                  <a:srgbClr val="FFFF00"/>
                </a:solidFill>
                <a:latin typeface="Pyidaungsu" panose="020B0502040204020203" pitchFamily="34" charset="0"/>
                <a:cs typeface="Pyidaungsu" panose="020B0502040204020203" pitchFamily="34" charset="0"/>
              </a:rPr>
              <a:t>သင်ထောက်ကူအမှတ</a:t>
            </a:r>
            <a:r>
              <a:rPr lang="en-US" dirty="0">
                <a:solidFill>
                  <a:srgbClr val="FFFF00"/>
                </a:solidFill>
                <a:latin typeface="Pyidaungsu" panose="020B0502040204020203" pitchFamily="34" charset="0"/>
                <a:cs typeface="Pyidaungsu" panose="020B0502040204020203" pitchFamily="34" charset="0"/>
              </a:rPr>
              <a:t>် ၁၄ </a:t>
            </a:r>
            <a:r>
              <a:rPr lang="en-US" dirty="0" err="1">
                <a:solidFill>
                  <a:srgbClr val="FFFF00"/>
                </a:solidFill>
                <a:latin typeface="Pyidaungsu" panose="020B0502040204020203" pitchFamily="34" charset="0"/>
                <a:cs typeface="Pyidaungsu" panose="020B0502040204020203" pitchFamily="34" charset="0"/>
              </a:rPr>
              <a:t>နှင</a:t>
            </a:r>
            <a:r>
              <a:rPr lang="en-US" dirty="0">
                <a:solidFill>
                  <a:srgbClr val="FFFF00"/>
                </a:solidFill>
                <a:latin typeface="Pyidaungsu" panose="020B0502040204020203" pitchFamily="34" charset="0"/>
                <a:cs typeface="Pyidaungsu" panose="020B0502040204020203" pitchFamily="34" charset="0"/>
              </a:rPr>
              <a:t>့် ၃၂</a:t>
            </a:r>
          </a:p>
        </p:txBody>
      </p:sp>
      <p:sp>
        <p:nvSpPr>
          <p:cNvPr id="31772" name="Text Box 5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9222" name="Rectangle 5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19225" name="Rectangle 5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68</a:t>
            </a:r>
          </a:p>
        </p:txBody>
      </p:sp>
      <p:sp>
        <p:nvSpPr>
          <p:cNvPr id="31775" name="Text Box 59"/>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5</a:t>
            </a:r>
          </a:p>
        </p:txBody>
      </p:sp>
      <p:sp>
        <p:nvSpPr>
          <p:cNvPr id="31776" name="Text Box 6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19229" name="Rectangle 61"/>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519172" name="Rectangle 4"/>
          <p:cNvSpPr>
            <a:spLocks noChangeArrowheads="1"/>
          </p:cNvSpPr>
          <p:nvPr/>
        </p:nvSpPr>
        <p:spPr bwMode="auto">
          <a:xfrm>
            <a:off x="2735263" y="273050"/>
            <a:ext cx="3636962" cy="1917700"/>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rgbClr val="FFFF00"/>
                </a:solidFill>
                <a:latin typeface="WinInnwa" pitchFamily="2" charset="0"/>
              </a:rPr>
              <a:t> tmjA[H   y#dnmOf</a:t>
            </a:r>
          </a:p>
        </p:txBody>
      </p:sp>
      <p:sp>
        <p:nvSpPr>
          <p:cNvPr id="519203" name="Rectangle 35"/>
          <p:cNvSpPr>
            <a:spLocks noChangeArrowheads="1"/>
          </p:cNvSpPr>
          <p:nvPr/>
        </p:nvSpPr>
        <p:spPr bwMode="auto">
          <a:xfrm>
            <a:off x="3959224" y="2219325"/>
            <a:ext cx="2019301" cy="828432"/>
          </a:xfrm>
          <a:prstGeom prst="rect">
            <a:avLst/>
          </a:prstGeom>
          <a:noFill/>
          <a:ln w="12700">
            <a:noFill/>
            <a:miter lim="800000"/>
            <a:headEnd/>
            <a:tailEnd/>
          </a:ln>
          <a:effectLst>
            <a:outerShdw dist="53882" dir="2700000" algn="ctr" rotWithShape="0">
              <a:schemeClr val="bg2"/>
            </a:outerShdw>
          </a:effectLst>
        </p:spPr>
        <p:txBody>
          <a:bodyPr wrap="square" lIns="90487" tIns="44450" rIns="90487" bIns="44450">
            <a:spAutoFit/>
          </a:bodyPr>
          <a:lstStyle/>
          <a:p>
            <a:r>
              <a:rPr lang="en-US" sz="2800" i="1" dirty="0">
                <a:solidFill>
                  <a:srgbClr val="FFFF00"/>
                </a:solidFill>
                <a:latin typeface="WinInnwa" charset="0"/>
              </a:rPr>
              <a:t> </a:t>
            </a:r>
            <a:r>
              <a:rPr lang="my-MM" sz="2000" i="1" dirty="0">
                <a:solidFill>
                  <a:srgbClr val="FFFF00"/>
                </a:solidFill>
                <a:latin typeface="Pyidaungsu" panose="020B0502040204020203" pitchFamily="34" charset="0"/>
                <a:cs typeface="Pyidaungsu" panose="020B0502040204020203" pitchFamily="34" charset="0"/>
              </a:rPr>
              <a:t>လက်တွေ့      ကမ္ဘာ ၁၃း၁၄-၁၆</a:t>
            </a:r>
            <a:endParaRPr lang="en-US" sz="2000" i="1" dirty="0">
              <a:solidFill>
                <a:srgbClr val="FFFF00"/>
              </a:solidFill>
              <a:latin typeface="Pyidaungsu" panose="020B0502040204020203" pitchFamily="34" charset="0"/>
              <a:cs typeface="Pyidaungsu" panose="020B0502040204020203" pitchFamily="34" charset="0"/>
            </a:endParaRPr>
          </a:p>
        </p:txBody>
      </p:sp>
      <p:sp>
        <p:nvSpPr>
          <p:cNvPr id="519242" name="AutoShape 74"/>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243" name="AutoShape 75"/>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244" name="AutoShape 76"/>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245" name="AutoShape 77"/>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Tree>
    <p:extLst>
      <p:ext uri="{BB962C8B-B14F-4D97-AF65-F5344CB8AC3E}">
        <p14:creationId xmlns:p14="http://schemas.microsoft.com/office/powerpoint/2010/main" val="45842457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dissolve">
                                      <p:cBhvr>
                                        <p:cTn id="13" dur="5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dissolve">
                                      <p:cBhvr>
                                        <p:cTn id="18" dur="5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dissolve">
                                      <p:cBhvr>
                                        <p:cTn id="23" dur="5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dissolve">
                                      <p:cBhvr>
                                        <p:cTn id="28" dur="5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dissolve">
                                      <p:cBhvr>
                                        <p:cTn id="33" dur="500"/>
                                        <p:tgtEl>
                                          <p:spTgt spid="519217"/>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dissolve">
                                      <p:cBhvr>
                                        <p:cTn id="41" dur="500"/>
                                        <p:tgtEl>
                                          <p:spTgt spid="3"/>
                                        </p:tgtEl>
                                      </p:cBhvr>
                                    </p:animEffect>
                                  </p:childTnLst>
                                </p:cTn>
                              </p:par>
                            </p:childTnLst>
                          </p:cTn>
                        </p:par>
                        <p:par>
                          <p:cTn id="42" fill="hold" nodeType="afterGroup">
                            <p:stCondLst>
                              <p:cond delay="1500"/>
                            </p:stCondLst>
                            <p:childTnLst>
                              <p:par>
                                <p:cTn id="43" presetID="9"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14288"/>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2771" name="Group 3"/>
          <p:cNvGrpSpPr>
            <a:grpSpLocks/>
          </p:cNvGrpSpPr>
          <p:nvPr/>
        </p:nvGrpSpPr>
        <p:grpSpPr bwMode="auto">
          <a:xfrm>
            <a:off x="8147050" y="4984750"/>
            <a:ext cx="195263" cy="206375"/>
            <a:chOff x="4316" y="874"/>
            <a:chExt cx="169" cy="813"/>
          </a:xfrm>
        </p:grpSpPr>
        <p:sp>
          <p:nvSpPr>
            <p:cNvPr id="32822" name="Rectangle 4"/>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my-MM" sz="1100">
                <a:solidFill>
                  <a:srgbClr val="FF262D"/>
                </a:solidFill>
              </a:endParaRPr>
            </a:p>
          </p:txBody>
        </p:sp>
        <p:sp>
          <p:nvSpPr>
            <p:cNvPr id="32823" name="Rectangle 5"/>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grpSp>
      <p:grpSp>
        <p:nvGrpSpPr>
          <p:cNvPr id="32772" name="Group 6"/>
          <p:cNvGrpSpPr>
            <a:grpSpLocks/>
          </p:cNvGrpSpPr>
          <p:nvPr/>
        </p:nvGrpSpPr>
        <p:grpSpPr bwMode="auto">
          <a:xfrm>
            <a:off x="1627188" y="2182813"/>
            <a:ext cx="6045200" cy="3983037"/>
            <a:chOff x="610" y="1163"/>
            <a:chExt cx="4583" cy="2701"/>
          </a:xfrm>
        </p:grpSpPr>
        <p:sp>
          <p:nvSpPr>
            <p:cNvPr id="32818" name="Rectangle 7"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73" name="Rectangle 9"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2821" name="Rectangle 10"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grpSp>
      <p:grpSp>
        <p:nvGrpSpPr>
          <p:cNvPr id="32773" name="Group 11"/>
          <p:cNvGrpSpPr>
            <a:grpSpLocks/>
          </p:cNvGrpSpPr>
          <p:nvPr/>
        </p:nvGrpSpPr>
        <p:grpSpPr bwMode="auto">
          <a:xfrm>
            <a:off x="8147050" y="4984750"/>
            <a:ext cx="195263" cy="206375"/>
            <a:chOff x="4316" y="874"/>
            <a:chExt cx="169" cy="813"/>
          </a:xfrm>
        </p:grpSpPr>
        <p:sp>
          <p:nvSpPr>
            <p:cNvPr id="32816" name="Rectangle 12"/>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my-MM" sz="1100">
                <a:solidFill>
                  <a:srgbClr val="FF262D"/>
                </a:solidFill>
              </a:endParaRPr>
            </a:p>
          </p:txBody>
        </p:sp>
        <p:sp>
          <p:nvSpPr>
            <p:cNvPr id="32817" name="Rectangle 13"/>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grpSp>
      <p:sp>
        <p:nvSpPr>
          <p:cNvPr id="651278" name="Rectangle 14"/>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1279" name="Rectangle 15"/>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1280" name="Text Box 16"/>
          <p:cNvSpPr txBox="1">
            <a:spLocks noChangeArrowheads="1"/>
          </p:cNvSpPr>
          <p:nvPr/>
        </p:nvSpPr>
        <p:spPr bwMode="auto">
          <a:xfrm>
            <a:off x="2024063" y="2873375"/>
            <a:ext cx="5059362" cy="1200329"/>
          </a:xfrm>
          <a:prstGeom prst="rect">
            <a:avLst/>
          </a:prstGeom>
          <a:noFill/>
          <a:ln w="12700">
            <a:noFill/>
            <a:miter lim="800000"/>
            <a:headEnd/>
            <a:tailEnd/>
          </a:ln>
          <a:effectLst>
            <a:outerShdw dist="74053" dir="1857825" algn="ctr" rotWithShape="0">
              <a:schemeClr val="bg2"/>
            </a:outerShdw>
          </a:effectLst>
        </p:spPr>
        <p:txBody>
          <a:bodyPr>
            <a:spAutoFit/>
          </a:bodyPr>
          <a:lstStyle/>
          <a:p>
            <a:pPr algn="ctr">
              <a:spcBef>
                <a:spcPct val="50000"/>
              </a:spcBef>
              <a:defRPr/>
            </a:pPr>
            <a:r>
              <a:rPr lang="en-US" sz="4000" dirty="0">
                <a:solidFill>
                  <a:srgbClr val="08F220"/>
                </a:solidFill>
                <a:latin typeface="WinInnwa" pitchFamily="2" charset="0"/>
              </a:rPr>
              <a:t> </a:t>
            </a:r>
            <a:r>
              <a:rPr lang="my-MM" sz="3200" dirty="0">
                <a:solidFill>
                  <a:srgbClr val="08F220"/>
                </a:solidFill>
                <a:latin typeface="Pyidaungsu" panose="020B0502040204020203" pitchFamily="34" charset="0"/>
                <a:cs typeface="Pyidaungsu" panose="020B0502040204020203" pitchFamily="34" charset="0"/>
              </a:rPr>
              <a:t>ကျမ်းစာ၏ဖွဲ့စည်းပုံအခြေခံ ဇယား</a:t>
            </a:r>
            <a:endParaRPr lang="en-US" sz="3200" dirty="0">
              <a:solidFill>
                <a:srgbClr val="08F220"/>
              </a:solidFill>
              <a:latin typeface="Pyidaungsu" panose="020B0502040204020203" pitchFamily="34" charset="0"/>
              <a:cs typeface="Pyidaungsu" panose="020B0502040204020203" pitchFamily="34" charset="0"/>
            </a:endParaRPr>
          </a:p>
        </p:txBody>
      </p:sp>
      <p:grpSp>
        <p:nvGrpSpPr>
          <p:cNvPr id="32777" name="Group 18"/>
          <p:cNvGrpSpPr>
            <a:grpSpLocks/>
          </p:cNvGrpSpPr>
          <p:nvPr/>
        </p:nvGrpSpPr>
        <p:grpSpPr bwMode="auto">
          <a:xfrm>
            <a:off x="1949450" y="2236788"/>
            <a:ext cx="5273675" cy="3898900"/>
            <a:chOff x="1228" y="1409"/>
            <a:chExt cx="3322" cy="2456"/>
          </a:xfrm>
        </p:grpSpPr>
        <p:grpSp>
          <p:nvGrpSpPr>
            <p:cNvPr id="32784"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2785"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9105743">
                <a:off x="1231" y="376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1" name="AutoShape 37" descr="Cork"/>
              <p:cNvSpPr>
                <a:spLocks noChangeArrowheads="1"/>
              </p:cNvSpPr>
              <p:nvPr/>
            </p:nvSpPr>
            <p:spPr bwMode="auto">
              <a:xfrm rot="-9105743">
                <a:off x="1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2" name="AutoShape 38" descr="Cork"/>
              <p:cNvSpPr>
                <a:spLocks noChangeArrowheads="1"/>
              </p:cNvSpPr>
              <p:nvPr/>
            </p:nvSpPr>
            <p:spPr bwMode="auto">
              <a:xfrm rot="-9105743">
                <a:off x="16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3" name="AutoShape 39" descr="Cork"/>
              <p:cNvSpPr>
                <a:spLocks noChangeArrowheads="1"/>
              </p:cNvSpPr>
              <p:nvPr/>
            </p:nvSpPr>
            <p:spPr bwMode="auto">
              <a:xfrm rot="-9105743">
                <a:off x="192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4" name="AutoShape 40" descr="Cork"/>
              <p:cNvSpPr>
                <a:spLocks noChangeArrowheads="1"/>
              </p:cNvSpPr>
              <p:nvPr/>
            </p:nvSpPr>
            <p:spPr bwMode="auto">
              <a:xfrm rot="-9105743">
                <a:off x="2137"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5" name="AutoShape 41" descr="Cork"/>
              <p:cNvSpPr>
                <a:spLocks noChangeArrowheads="1"/>
              </p:cNvSpPr>
              <p:nvPr/>
            </p:nvSpPr>
            <p:spPr bwMode="auto">
              <a:xfrm rot="-9105743">
                <a:off x="2375"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6" name="AutoShape 42" descr="Cork"/>
              <p:cNvSpPr>
                <a:spLocks noChangeArrowheads="1"/>
              </p:cNvSpPr>
              <p:nvPr/>
            </p:nvSpPr>
            <p:spPr bwMode="auto">
              <a:xfrm rot="-9105743">
                <a:off x="261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7" name="AutoShape 43" descr="Cork"/>
              <p:cNvSpPr>
                <a:spLocks noChangeArrowheads="1"/>
              </p:cNvSpPr>
              <p:nvPr/>
            </p:nvSpPr>
            <p:spPr bwMode="auto">
              <a:xfrm rot="-9105743">
                <a:off x="2830" y="3775"/>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8" name="AutoShape 44" descr="Cork"/>
              <p:cNvSpPr>
                <a:spLocks noChangeArrowheads="1"/>
              </p:cNvSpPr>
              <p:nvPr/>
            </p:nvSpPr>
            <p:spPr bwMode="auto">
              <a:xfrm rot="-9105743">
                <a:off x="3299"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9" name="AutoShape 45" descr="Cork"/>
              <p:cNvSpPr>
                <a:spLocks noChangeArrowheads="1"/>
              </p:cNvSpPr>
              <p:nvPr/>
            </p:nvSpPr>
            <p:spPr bwMode="auto">
              <a:xfrm rot="-9105743">
                <a:off x="3070"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0" name="AutoShape 46" descr="Cork"/>
              <p:cNvSpPr>
                <a:spLocks noChangeArrowheads="1"/>
              </p:cNvSpPr>
              <p:nvPr/>
            </p:nvSpPr>
            <p:spPr bwMode="auto">
              <a:xfrm rot="-9105743">
                <a:off x="3531"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1" name="AutoShape 47" descr="Cork"/>
              <p:cNvSpPr>
                <a:spLocks noChangeArrowheads="1"/>
              </p:cNvSpPr>
              <p:nvPr/>
            </p:nvSpPr>
            <p:spPr bwMode="auto">
              <a:xfrm rot="-9105743">
                <a:off x="37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2" name="AutoShape 48" descr="Cork"/>
              <p:cNvSpPr>
                <a:spLocks noChangeArrowheads="1"/>
              </p:cNvSpPr>
              <p:nvPr/>
            </p:nvSpPr>
            <p:spPr bwMode="auto">
              <a:xfrm rot="-9105743">
                <a:off x="402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3" name="AutoShape 49" descr="Cork"/>
              <p:cNvSpPr>
                <a:spLocks noChangeArrowheads="1"/>
              </p:cNvSpPr>
              <p:nvPr/>
            </p:nvSpPr>
            <p:spPr bwMode="auto">
              <a:xfrm rot="-9105743">
                <a:off x="4244"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4" name="AutoShape 50" descr="Cork"/>
              <p:cNvSpPr>
                <a:spLocks noChangeArrowheads="1"/>
              </p:cNvSpPr>
              <p:nvPr/>
            </p:nvSpPr>
            <p:spPr bwMode="auto">
              <a:xfrm rot="-9105743">
                <a:off x="4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2778" name="Text Box 51"/>
          <p:cNvSpPr txBox="1">
            <a:spLocks noChangeArrowheads="1"/>
          </p:cNvSpPr>
          <p:nvPr/>
        </p:nvSpPr>
        <p:spPr bwMode="auto">
          <a:xfrm>
            <a:off x="82756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651318" name="Text Box 54"/>
          <p:cNvSpPr txBox="1">
            <a:spLocks noChangeArrowheads="1"/>
          </p:cNvSpPr>
          <p:nvPr/>
        </p:nvSpPr>
        <p:spPr bwMode="auto">
          <a:xfrm>
            <a:off x="604910" y="441981"/>
            <a:ext cx="8248577" cy="1200329"/>
          </a:xfrm>
          <a:prstGeom prst="rect">
            <a:avLst/>
          </a:prstGeom>
          <a:noFill/>
          <a:ln w="12700">
            <a:noFill/>
            <a:miter lim="800000"/>
            <a:headEnd/>
            <a:tailEnd/>
          </a:ln>
          <a:effectLst>
            <a:outerShdw dist="71842" dir="2700000" algn="ctr" rotWithShape="0">
              <a:schemeClr val="bg2"/>
            </a:outerShdw>
          </a:effectLst>
        </p:spPr>
        <p:txBody>
          <a:bodyPr wrap="square">
            <a:spAutoFit/>
          </a:bodyPr>
          <a:lstStyle/>
          <a:p>
            <a:pPr algn="ctr">
              <a:spcBef>
                <a:spcPct val="50000"/>
              </a:spcBef>
              <a:defRPr/>
            </a:pPr>
            <a:r>
              <a:rPr lang="my-MM" sz="3600" dirty="0">
                <a:solidFill>
                  <a:srgbClr val="EEFF4B"/>
                </a:solidFill>
                <a:latin typeface="Pyidaungsu" panose="020B0502040204020203" pitchFamily="34" charset="0"/>
                <a:cs typeface="Pyidaungsu" panose="020B0502040204020203" pitchFamily="34" charset="0"/>
              </a:rPr>
              <a:t>ချည်မျှင်ကဲ့သို့သေးငယ်သောအပိုင်းအစများရှိသည် ကိုသတိရပါ၊</a:t>
            </a:r>
            <a:endParaRPr lang="en-US" sz="4400" dirty="0">
              <a:solidFill>
                <a:srgbClr val="EEFF4B"/>
              </a:solidFill>
              <a:latin typeface="WinInnwa" pitchFamily="2" charset="0"/>
            </a:endParaRPr>
          </a:p>
        </p:txBody>
      </p:sp>
      <p:sp>
        <p:nvSpPr>
          <p:cNvPr id="651321" name="Text Box 57"/>
          <p:cNvSpPr txBox="1">
            <a:spLocks noChangeArrowheads="1"/>
          </p:cNvSpPr>
          <p:nvPr/>
        </p:nvSpPr>
        <p:spPr bwMode="auto">
          <a:xfrm>
            <a:off x="303213" y="5327134"/>
            <a:ext cx="3515752" cy="369332"/>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wrap="square" anchor="ctr">
            <a:spAutoFit/>
          </a:bodyPr>
          <a:lstStyle/>
          <a:p>
            <a:pPr algn="ctr">
              <a:spcBef>
                <a:spcPct val="50000"/>
              </a:spcBef>
              <a:defRPr/>
            </a:pPr>
            <a:r>
              <a:rPr lang="my-MM" sz="1800" dirty="0">
                <a:solidFill>
                  <a:srgbClr val="FFFF00"/>
                </a:solidFill>
                <a:latin typeface="Pyidaungsu" panose="020B0502040204020203" pitchFamily="34" charset="0"/>
                <a:cs typeface="Pyidaungsu" panose="020B0502040204020203" pitchFamily="34" charset="0"/>
              </a:rPr>
              <a:t>ကျမ်းစာ၏ဖွဲ့စည်းပုံအခြေခံ ဇယား</a:t>
            </a:r>
            <a:endParaRPr lang="en-US" sz="1800" dirty="0">
              <a:solidFill>
                <a:srgbClr val="FFFF00"/>
              </a:solidFill>
              <a:latin typeface="Pyidaungsu" panose="020B0502040204020203" pitchFamily="34" charset="0"/>
              <a:cs typeface="Pyidaungsu" panose="020B0502040204020203" pitchFamily="34" charset="0"/>
            </a:endParaRPr>
          </a:p>
        </p:txBody>
      </p:sp>
      <p:sp>
        <p:nvSpPr>
          <p:cNvPr id="32781" name="Text Box 58"/>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1323" name="Rectangle 59"/>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1326" name="Rectangle 62"/>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69</a:t>
            </a:r>
          </a:p>
        </p:txBody>
      </p:sp>
    </p:spTree>
    <p:extLst>
      <p:ext uri="{BB962C8B-B14F-4D97-AF65-F5344CB8AC3E}">
        <p14:creationId xmlns:p14="http://schemas.microsoft.com/office/powerpoint/2010/main" val="3419332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dissolve">
                                      <p:cBhvr>
                                        <p:cTn id="7" dur="500"/>
                                        <p:tgtEl>
                                          <p:spTgt spid="651280"/>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291" name="Text Box 3"/>
          <p:cNvSpPr txBox="1">
            <a:spLocks noChangeArrowheads="1"/>
          </p:cNvSpPr>
          <p:nvPr/>
        </p:nvSpPr>
        <p:spPr bwMode="auto">
          <a:xfrm>
            <a:off x="2024063" y="2873375"/>
            <a:ext cx="5059362" cy="1200329"/>
          </a:xfrm>
          <a:prstGeom prst="rect">
            <a:avLst/>
          </a:prstGeom>
          <a:noFill/>
          <a:ln w="12700">
            <a:noFill/>
            <a:miter lim="800000"/>
            <a:headEnd/>
            <a:tailEnd/>
          </a:ln>
          <a:effectLst>
            <a:outerShdw dist="74053" dir="1857825" algn="ctr" rotWithShape="0">
              <a:schemeClr val="bg2"/>
            </a:outerShdw>
          </a:effectLst>
        </p:spPr>
        <p:txBody>
          <a:bodyPr>
            <a:spAutoFit/>
          </a:bodyPr>
          <a:lstStyle/>
          <a:p>
            <a:pPr algn="ctr">
              <a:spcBef>
                <a:spcPct val="50000"/>
              </a:spcBef>
              <a:defRPr/>
            </a:pPr>
            <a:r>
              <a:rPr lang="en-US" sz="4000" dirty="0">
                <a:solidFill>
                  <a:srgbClr val="08F220"/>
                </a:solidFill>
                <a:latin typeface="WinInnwa" pitchFamily="2" charset="0"/>
              </a:rPr>
              <a:t> </a:t>
            </a:r>
            <a:r>
              <a:rPr lang="my-MM" sz="3200" dirty="0">
                <a:solidFill>
                  <a:srgbClr val="08F220"/>
                </a:solidFill>
                <a:latin typeface="Pyidaungsu" panose="020B0502040204020203" pitchFamily="34" charset="0"/>
                <a:cs typeface="Pyidaungsu" panose="020B0502040204020203" pitchFamily="34" charset="0"/>
              </a:rPr>
              <a:t>ကျမ်းစာ၏ဖွဲ့စည်းပုံအခြေခံ ဇယား</a:t>
            </a:r>
            <a:endParaRPr lang="en-US" sz="3200" dirty="0">
              <a:solidFill>
                <a:srgbClr val="08F220"/>
              </a:solidFill>
              <a:latin typeface="Pyidaungsu" panose="020B0502040204020203" pitchFamily="34" charset="0"/>
              <a:cs typeface="Pyidaungsu" panose="020B0502040204020203" pitchFamily="34" charset="0"/>
            </a:endParaRPr>
          </a:p>
        </p:txBody>
      </p:sp>
      <p:grpSp>
        <p:nvGrpSpPr>
          <p:cNvPr id="33796" name="Group 4"/>
          <p:cNvGrpSpPr>
            <a:grpSpLocks/>
          </p:cNvGrpSpPr>
          <p:nvPr/>
        </p:nvGrpSpPr>
        <p:grpSpPr bwMode="auto">
          <a:xfrm>
            <a:off x="8147050" y="4984750"/>
            <a:ext cx="195263" cy="206375"/>
            <a:chOff x="4316" y="874"/>
            <a:chExt cx="169" cy="813"/>
          </a:xfrm>
        </p:grpSpPr>
        <p:sp>
          <p:nvSpPr>
            <p:cNvPr id="33860" name="Rectangle 5"/>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my-MM" sz="1100">
                <a:solidFill>
                  <a:srgbClr val="FF262D"/>
                </a:solidFill>
              </a:endParaRPr>
            </a:p>
          </p:txBody>
        </p:sp>
        <p:sp>
          <p:nvSpPr>
            <p:cNvPr id="33861" name="Rectangle 6"/>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grpSp>
      <p:grpSp>
        <p:nvGrpSpPr>
          <p:cNvPr id="33797" name="Group 7"/>
          <p:cNvGrpSpPr>
            <a:grpSpLocks/>
          </p:cNvGrpSpPr>
          <p:nvPr/>
        </p:nvGrpSpPr>
        <p:grpSpPr bwMode="auto">
          <a:xfrm>
            <a:off x="1627188" y="2182813"/>
            <a:ext cx="6045200" cy="3983037"/>
            <a:chOff x="610" y="1163"/>
            <a:chExt cx="4583" cy="2701"/>
          </a:xfrm>
        </p:grpSpPr>
        <p:sp>
          <p:nvSpPr>
            <p:cNvPr id="33856" name="Rectangle 8"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298" name="Rectangle 10"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3859" name="Rectangle 11"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grpSp>
      <p:grpSp>
        <p:nvGrpSpPr>
          <p:cNvPr id="33798" name="Group 12"/>
          <p:cNvGrpSpPr>
            <a:grpSpLocks/>
          </p:cNvGrpSpPr>
          <p:nvPr/>
        </p:nvGrpSpPr>
        <p:grpSpPr bwMode="auto">
          <a:xfrm>
            <a:off x="8147050" y="4984750"/>
            <a:ext cx="195263" cy="206375"/>
            <a:chOff x="4316" y="874"/>
            <a:chExt cx="169" cy="813"/>
          </a:xfrm>
        </p:grpSpPr>
        <p:sp>
          <p:nvSpPr>
            <p:cNvPr id="33854" name="Rectangle 13"/>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my-MM" sz="1100">
                <a:solidFill>
                  <a:srgbClr val="FF262D"/>
                </a:solidFill>
              </a:endParaRPr>
            </a:p>
          </p:txBody>
        </p:sp>
        <p:sp>
          <p:nvSpPr>
            <p:cNvPr id="33855" name="Rectangle 14"/>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grpSp>
      <p:sp>
        <p:nvSpPr>
          <p:cNvPr id="652303" name="Rectangle 15"/>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2304" name="Rectangle 1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33801"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2"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1576388" y="197167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3"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4"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5"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6" name="Picture 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7" name="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8"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9" name="Picture 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0" name="Picture 2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1" name="Picture 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2" name="Picture 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3" name="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4" name="Picture 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5"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5845175" y="2378075"/>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816" name="Group 32"/>
          <p:cNvGrpSpPr>
            <a:grpSpLocks/>
          </p:cNvGrpSpPr>
          <p:nvPr/>
        </p:nvGrpSpPr>
        <p:grpSpPr bwMode="auto">
          <a:xfrm>
            <a:off x="1630363" y="2136775"/>
            <a:ext cx="5273675" cy="3898900"/>
            <a:chOff x="1228" y="1409"/>
            <a:chExt cx="3322" cy="2456"/>
          </a:xfrm>
        </p:grpSpPr>
        <p:grpSp>
          <p:nvGrpSpPr>
            <p:cNvPr id="33822"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3823"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9105743">
                <a:off x="1231" y="376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39" name="AutoShape 51" descr="Cork"/>
              <p:cNvSpPr>
                <a:spLocks noChangeArrowheads="1"/>
              </p:cNvSpPr>
              <p:nvPr/>
            </p:nvSpPr>
            <p:spPr bwMode="auto">
              <a:xfrm rot="-9105743">
                <a:off x="1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0" name="AutoShape 52" descr="Cork"/>
              <p:cNvSpPr>
                <a:spLocks noChangeArrowheads="1"/>
              </p:cNvSpPr>
              <p:nvPr/>
            </p:nvSpPr>
            <p:spPr bwMode="auto">
              <a:xfrm rot="-9105743">
                <a:off x="16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1" name="AutoShape 53" descr="Cork"/>
              <p:cNvSpPr>
                <a:spLocks noChangeArrowheads="1"/>
              </p:cNvSpPr>
              <p:nvPr/>
            </p:nvSpPr>
            <p:spPr bwMode="auto">
              <a:xfrm rot="-9105743">
                <a:off x="192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2" name="AutoShape 54" descr="Cork"/>
              <p:cNvSpPr>
                <a:spLocks noChangeArrowheads="1"/>
              </p:cNvSpPr>
              <p:nvPr/>
            </p:nvSpPr>
            <p:spPr bwMode="auto">
              <a:xfrm rot="-9105743">
                <a:off x="2137"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3" name="AutoShape 55" descr="Cork"/>
              <p:cNvSpPr>
                <a:spLocks noChangeArrowheads="1"/>
              </p:cNvSpPr>
              <p:nvPr/>
            </p:nvSpPr>
            <p:spPr bwMode="auto">
              <a:xfrm rot="-9105743">
                <a:off x="2375"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4" name="AutoShape 56" descr="Cork"/>
              <p:cNvSpPr>
                <a:spLocks noChangeArrowheads="1"/>
              </p:cNvSpPr>
              <p:nvPr/>
            </p:nvSpPr>
            <p:spPr bwMode="auto">
              <a:xfrm rot="-9105743">
                <a:off x="261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5" name="AutoShape 57" descr="Cork"/>
              <p:cNvSpPr>
                <a:spLocks noChangeArrowheads="1"/>
              </p:cNvSpPr>
              <p:nvPr/>
            </p:nvSpPr>
            <p:spPr bwMode="auto">
              <a:xfrm rot="-9105743">
                <a:off x="2830" y="3775"/>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6" name="AutoShape 58" descr="Cork"/>
              <p:cNvSpPr>
                <a:spLocks noChangeArrowheads="1"/>
              </p:cNvSpPr>
              <p:nvPr/>
            </p:nvSpPr>
            <p:spPr bwMode="auto">
              <a:xfrm rot="-9105743">
                <a:off x="3299"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7" name="AutoShape 59" descr="Cork"/>
              <p:cNvSpPr>
                <a:spLocks noChangeArrowheads="1"/>
              </p:cNvSpPr>
              <p:nvPr/>
            </p:nvSpPr>
            <p:spPr bwMode="auto">
              <a:xfrm rot="-9105743">
                <a:off x="3070"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8" name="AutoShape 60" descr="Cork"/>
              <p:cNvSpPr>
                <a:spLocks noChangeArrowheads="1"/>
              </p:cNvSpPr>
              <p:nvPr/>
            </p:nvSpPr>
            <p:spPr bwMode="auto">
              <a:xfrm rot="-9105743">
                <a:off x="3531"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9" name="AutoShape 61" descr="Cork"/>
              <p:cNvSpPr>
                <a:spLocks noChangeArrowheads="1"/>
              </p:cNvSpPr>
              <p:nvPr/>
            </p:nvSpPr>
            <p:spPr bwMode="auto">
              <a:xfrm rot="-9105743">
                <a:off x="37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50" name="AutoShape 62" descr="Cork"/>
              <p:cNvSpPr>
                <a:spLocks noChangeArrowheads="1"/>
              </p:cNvSpPr>
              <p:nvPr/>
            </p:nvSpPr>
            <p:spPr bwMode="auto">
              <a:xfrm rot="-9105743">
                <a:off x="402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51" name="AutoShape 63" descr="Cork"/>
              <p:cNvSpPr>
                <a:spLocks noChangeArrowheads="1"/>
              </p:cNvSpPr>
              <p:nvPr/>
            </p:nvSpPr>
            <p:spPr bwMode="auto">
              <a:xfrm rot="-9105743">
                <a:off x="4244"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52" name="AutoShape 64" descr="Cork"/>
              <p:cNvSpPr>
                <a:spLocks noChangeArrowheads="1"/>
              </p:cNvSpPr>
              <p:nvPr/>
            </p:nvSpPr>
            <p:spPr bwMode="auto">
              <a:xfrm rot="-9105743">
                <a:off x="4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3817" name="Text Box 66"/>
          <p:cNvSpPr txBox="1">
            <a:spLocks noChangeArrowheads="1"/>
          </p:cNvSpPr>
          <p:nvPr/>
        </p:nvSpPr>
        <p:spPr bwMode="auto">
          <a:xfrm>
            <a:off x="8027988" y="5133975"/>
            <a:ext cx="62865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endParaRPr lang="my-MM" sz="2400" b="0">
              <a:solidFill>
                <a:srgbClr val="FFE957"/>
              </a:solidFill>
              <a:latin typeface="Comic Sans MS" charset="0"/>
            </a:endParaRPr>
          </a:p>
        </p:txBody>
      </p:sp>
      <p:sp>
        <p:nvSpPr>
          <p:cNvPr id="652355" name="Text Box 67"/>
          <p:cNvSpPr txBox="1">
            <a:spLocks noChangeArrowheads="1"/>
          </p:cNvSpPr>
          <p:nvPr/>
        </p:nvSpPr>
        <p:spPr bwMode="auto">
          <a:xfrm>
            <a:off x="566738" y="-482600"/>
            <a:ext cx="8170862" cy="1877437"/>
          </a:xfrm>
          <a:prstGeom prst="rect">
            <a:avLst/>
          </a:prstGeom>
          <a:noFill/>
          <a:ln w="12700">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4400" dirty="0">
                <a:solidFill>
                  <a:srgbClr val="EEFF4B"/>
                </a:solidFill>
                <a:latin typeface="WinInnwa" pitchFamily="2" charset="0"/>
              </a:rPr>
              <a:t> </a:t>
            </a:r>
            <a:r>
              <a:rPr lang="my-MM" sz="3600" dirty="0">
                <a:solidFill>
                  <a:srgbClr val="EEFF4B"/>
                </a:solidFill>
                <a:latin typeface="Pyidaungsu" panose="020B0502040204020203" pitchFamily="34" charset="0"/>
                <a:cs typeface="Pyidaungsu" panose="020B0502040204020203" pitchFamily="34" charset="0"/>
              </a:rPr>
              <a:t>ချည်မျှင်ကဲ့သို့သေးငယ်သောအပိုင်းအစများရှိသည်ကိုသတိရပါ၊</a:t>
            </a:r>
            <a:endParaRPr lang="en-US" sz="3600" dirty="0">
              <a:solidFill>
                <a:srgbClr val="EEFF4B"/>
              </a:solidFill>
              <a:latin typeface="Pyidaungsu" panose="020B0502040204020203" pitchFamily="34" charset="0"/>
              <a:cs typeface="Pyidaungsu" panose="020B0502040204020203" pitchFamily="34" charset="0"/>
            </a:endParaRPr>
          </a:p>
        </p:txBody>
      </p:sp>
      <p:sp>
        <p:nvSpPr>
          <p:cNvPr id="33819" name="Text Box 68"/>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2357" name="Rectangle 69"/>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2358" name="Rectangle 70"/>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70</a:t>
            </a:r>
          </a:p>
        </p:txBody>
      </p:sp>
    </p:spTree>
    <p:extLst>
      <p:ext uri="{BB962C8B-B14F-4D97-AF65-F5344CB8AC3E}">
        <p14:creationId xmlns:p14="http://schemas.microsoft.com/office/powerpoint/2010/main" val="1584794805"/>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774650" y="2381250"/>
            <a:ext cx="6740627" cy="828432"/>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dirty="0">
                <a:solidFill>
                  <a:srgbClr val="99FF66"/>
                </a:solidFill>
                <a:latin typeface="WinInnwa" charset="0"/>
              </a:rPr>
              <a:t> </a:t>
            </a:r>
            <a:r>
              <a:rPr lang="en-US" sz="2800" i="1" dirty="0">
                <a:solidFill>
                  <a:srgbClr val="99FF66"/>
                </a:solidFill>
                <a:latin typeface="WinInnwa" charset="0"/>
              </a:rPr>
              <a:t> </a:t>
            </a:r>
            <a:r>
              <a:rPr lang="my-MM" sz="2000" i="1" dirty="0">
                <a:solidFill>
                  <a:srgbClr val="99FF66"/>
                </a:solidFill>
                <a:latin typeface="Pyidaungsu" panose="020B0502040204020203" pitchFamily="34" charset="0"/>
                <a:cs typeface="Pyidaungsu" panose="020B0502040204020203" pitchFamily="34" charset="0"/>
              </a:rPr>
              <a:t>ပထမပြဋ္ဌာန်းချက် - - - </a:t>
            </a:r>
          </a:p>
          <a:p>
            <a:pPr algn="ctr"/>
            <a:r>
              <a:rPr lang="my-MM" sz="2000" i="1" dirty="0">
                <a:solidFill>
                  <a:srgbClr val="99FF66"/>
                </a:solidFill>
                <a:latin typeface="Pyidaungsu" panose="020B0502040204020203" pitchFamily="34" charset="0"/>
                <a:cs typeface="Pyidaungsu" panose="020B0502040204020203" pitchFamily="34" charset="0"/>
              </a:rPr>
              <a:t> </a:t>
            </a:r>
            <a:r>
              <a:rPr lang="my-MM" sz="2000" i="1" dirty="0">
                <a:latin typeface="Pyidaungsu" panose="020B0502040204020203" pitchFamily="34" charset="0"/>
                <a:cs typeface="Pyidaungsu" panose="020B0502040204020203" pitchFamily="34" charset="0"/>
              </a:rPr>
              <a:t>ဘုရားသခင်အတွက်လုပ်ဆောင်ရမည့်တာဝန် (အခန်းငယ် ၁ - ၁၂ )</a:t>
            </a:r>
            <a:endParaRPr lang="en-US" sz="2000" i="1" dirty="0">
              <a:latin typeface="Pyidaungsu" panose="020B0502040204020203" pitchFamily="34" charset="0"/>
              <a:cs typeface="Pyidaungsu" panose="020B0502040204020203" pitchFamily="34" charset="0"/>
            </a:endParaRPr>
          </a:p>
        </p:txBody>
      </p:sp>
      <p:sp>
        <p:nvSpPr>
          <p:cNvPr id="286776" name="Text Box 56"/>
          <p:cNvSpPr txBox="1">
            <a:spLocks noChangeArrowheads="1"/>
          </p:cNvSpPr>
          <p:nvPr/>
        </p:nvSpPr>
        <p:spPr bwMode="auto">
          <a:xfrm>
            <a:off x="2108200" y="3314700"/>
            <a:ext cx="6184900" cy="3083921"/>
          </a:xfrm>
          <a:prstGeom prst="rect">
            <a:avLst/>
          </a:prstGeom>
          <a:noFill/>
          <a:ln w="9525">
            <a:noFill/>
            <a:miter lim="800000"/>
            <a:headEnd/>
            <a:tailEnd/>
          </a:ln>
          <a:effectLst/>
        </p:spPr>
        <p:txBody>
          <a:bodyPr>
            <a:spAutoFit/>
          </a:bodyPr>
          <a:lstStyle/>
          <a:p>
            <a:pPr>
              <a:lnSpc>
                <a:spcPct val="60000"/>
              </a:lnSpc>
              <a:spcBef>
                <a:spcPct val="50000"/>
              </a:spcBef>
              <a:defRPr/>
            </a:pPr>
            <a:r>
              <a:rPr lang="en-US" sz="2800" dirty="0">
                <a:solidFill>
                  <a:schemeClr val="folHlink"/>
                </a:solidFill>
                <a:latin typeface="WinInnwa" pitchFamily="2" charset="0"/>
                <a:ea typeface="+mn-ea"/>
              </a:rPr>
              <a:t>    </a:t>
            </a:r>
            <a:r>
              <a:rPr lang="my-MM" sz="2000" dirty="0">
                <a:solidFill>
                  <a:schemeClr val="folHlink"/>
                </a:solidFill>
                <a:latin typeface="Pyidaungsu" panose="020B0502040204020203" pitchFamily="34" charset="0"/>
                <a:ea typeface="+mn-ea"/>
                <a:cs typeface="Pyidaungsu" panose="020B0502040204020203" pitchFamily="34" charset="0"/>
              </a:rPr>
              <a:t>သင်၏ဘုရားသခင်ထာဝ၇ဘုရားသည်</a:t>
            </a:r>
          </a:p>
          <a:p>
            <a:pPr>
              <a:lnSpc>
                <a:spcPct val="60000"/>
              </a:lnSpc>
              <a:spcBef>
                <a:spcPct val="50000"/>
              </a:spcBef>
              <a:defRPr/>
            </a:pPr>
            <a:r>
              <a:rPr lang="my-MM" sz="2000" dirty="0">
                <a:solidFill>
                  <a:schemeClr val="folHlink"/>
                </a:solidFill>
                <a:latin typeface="Pyidaungsu" panose="020B0502040204020203" pitchFamily="34" charset="0"/>
                <a:ea typeface="+mn-ea"/>
                <a:cs typeface="Pyidaungsu" panose="020B0502040204020203" pitchFamily="34" charset="0"/>
              </a:rPr>
              <a:t>               တဆူတည်းသောဘုရားဖြစ်၏                         			</a:t>
            </a:r>
          </a:p>
          <a:p>
            <a:pPr>
              <a:lnSpc>
                <a:spcPct val="60000"/>
              </a:lnSpc>
              <a:spcBef>
                <a:spcPct val="50000"/>
              </a:spcBef>
              <a:defRPr/>
            </a:pPr>
            <a:r>
              <a:rPr lang="my-MM" sz="2000" dirty="0">
                <a:solidFill>
                  <a:schemeClr val="folHlink"/>
                </a:solidFill>
                <a:latin typeface="Pyidaungsu" panose="020B0502040204020203" pitchFamily="34" charset="0"/>
                <a:ea typeface="+mn-ea"/>
                <a:cs typeface="Pyidaungsu" panose="020B0502040204020203" pitchFamily="34" charset="0"/>
              </a:rPr>
              <a:t>                  ဘုရားသခင်၏ရုပ်တုဆင်းတုမပြုရ၊</a:t>
            </a:r>
          </a:p>
          <a:p>
            <a:pPr>
              <a:lnSpc>
                <a:spcPct val="60000"/>
              </a:lnSpc>
              <a:spcBef>
                <a:spcPct val="50000"/>
              </a:spcBef>
              <a:defRPr/>
            </a:pPr>
            <a:r>
              <a:rPr lang="my-MM" sz="2000" dirty="0">
                <a:solidFill>
                  <a:schemeClr val="folHlink"/>
                </a:solidFill>
                <a:latin typeface="Pyidaungsu" panose="020B0502040204020203" pitchFamily="34" charset="0"/>
                <a:ea typeface="+mn-ea"/>
                <a:cs typeface="Pyidaungsu" panose="020B0502040204020203" pitchFamily="34" charset="0"/>
              </a:rPr>
              <a:t>                  တခြားသောဘုရားမကိုးကွယ်ရ၊</a:t>
            </a:r>
          </a:p>
          <a:p>
            <a:pPr>
              <a:lnSpc>
                <a:spcPct val="60000"/>
              </a:lnSpc>
              <a:spcBef>
                <a:spcPct val="50000"/>
              </a:spcBef>
              <a:defRPr/>
            </a:pPr>
            <a:r>
              <a:rPr lang="my-MM" sz="2000" dirty="0">
                <a:solidFill>
                  <a:schemeClr val="folHlink"/>
                </a:solidFill>
                <a:latin typeface="Pyidaungsu" panose="020B0502040204020203" pitchFamily="34" charset="0"/>
                <a:ea typeface="+mn-ea"/>
                <a:cs typeface="Pyidaungsu" panose="020B0502040204020203" pitchFamily="34" charset="0"/>
              </a:rPr>
              <a:t>                  ဘုရား၏နာမအထွတ်အမြတ်ထားခြင်း၊</a:t>
            </a:r>
          </a:p>
          <a:p>
            <a:pPr>
              <a:lnSpc>
                <a:spcPct val="60000"/>
              </a:lnSpc>
              <a:spcBef>
                <a:spcPct val="50000"/>
              </a:spcBef>
              <a:defRPr/>
            </a:pPr>
            <a:r>
              <a:rPr lang="my-MM" sz="2000" dirty="0">
                <a:solidFill>
                  <a:schemeClr val="folHlink"/>
                </a:solidFill>
                <a:latin typeface="Pyidaungsu" panose="020B0502040204020203" pitchFamily="34" charset="0"/>
                <a:ea typeface="+mn-ea"/>
                <a:cs typeface="Pyidaungsu" panose="020B0502040204020203" pitchFamily="34" charset="0"/>
              </a:rPr>
              <a:t>                  ဥပုဒ်နေ့ကိုသန့်ရှင်းစေခြင်း၊</a:t>
            </a:r>
          </a:p>
          <a:p>
            <a:pPr>
              <a:lnSpc>
                <a:spcPct val="60000"/>
              </a:lnSpc>
              <a:spcBef>
                <a:spcPct val="50000"/>
              </a:spcBef>
              <a:defRPr/>
            </a:pPr>
            <a:r>
              <a:rPr lang="my-MM" sz="2000" dirty="0">
                <a:solidFill>
                  <a:schemeClr val="folHlink"/>
                </a:solidFill>
                <a:latin typeface="Pyidaungsu" panose="020B0502040204020203" pitchFamily="34" charset="0"/>
                <a:ea typeface="+mn-ea"/>
                <a:cs typeface="Pyidaungsu" panose="020B0502040204020203" pitchFamily="34" charset="0"/>
              </a:rPr>
              <a:t>                  ခြောက်ရက်အလုပ်လုပ်ခြင်း၊</a:t>
            </a:r>
          </a:p>
          <a:p>
            <a:pPr>
              <a:lnSpc>
                <a:spcPct val="60000"/>
              </a:lnSpc>
              <a:spcBef>
                <a:spcPct val="50000"/>
              </a:spcBef>
              <a:defRPr/>
            </a:pPr>
            <a:r>
              <a:rPr lang="my-MM" sz="2000" dirty="0">
                <a:solidFill>
                  <a:schemeClr val="folHlink"/>
                </a:solidFill>
                <a:latin typeface="Pyidaungsu" panose="020B0502040204020203" pitchFamily="34" charset="0"/>
                <a:ea typeface="+mn-ea"/>
                <a:cs typeface="Pyidaungsu" panose="020B0502040204020203" pitchFamily="34" charset="0"/>
              </a:rPr>
              <a:t>                  ဥပုသ်နေ့တွင်အနားယူခြင်း၊</a:t>
            </a:r>
            <a:r>
              <a:rPr lang="en-US" sz="2400" dirty="0">
                <a:solidFill>
                  <a:schemeClr val="folHlink"/>
                </a:solidFill>
                <a:latin typeface="WinInnwa" pitchFamily="2" charset="0"/>
                <a:ea typeface="+mn-ea"/>
              </a:rPr>
              <a:t>      </a:t>
            </a: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M</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sp>
        <p:nvSpPr>
          <p:cNvPr id="286781" name="Text Box 61"/>
          <p:cNvSpPr txBox="1">
            <a:spLocks noChangeArrowheads="1"/>
          </p:cNvSpPr>
          <p:nvPr/>
        </p:nvSpPr>
        <p:spPr bwMode="auto">
          <a:xfrm>
            <a:off x="682625" y="2054225"/>
            <a:ext cx="1901825" cy="461665"/>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000" dirty="0" err="1">
                <a:solidFill>
                  <a:schemeClr val="folHlink"/>
                </a:solidFill>
                <a:latin typeface="Pyidaungsu" panose="020B0502040204020203" pitchFamily="34" charset="0"/>
                <a:ea typeface="+mn-ea"/>
                <a:cs typeface="Pyidaungsu" panose="020B0502040204020203" pitchFamily="34" charset="0"/>
              </a:rPr>
              <a:t>ကိုယ်ကျင</a:t>
            </a:r>
            <a:r>
              <a:rPr lang="en-US" sz="2000" dirty="0">
                <a:solidFill>
                  <a:schemeClr val="folHlink"/>
                </a:solidFill>
                <a:latin typeface="Pyidaungsu" panose="020B0502040204020203" pitchFamily="34" charset="0"/>
                <a:ea typeface="+mn-ea"/>
                <a:cs typeface="Pyidaungsu" panose="020B0502040204020203" pitchFamily="34" charset="0"/>
              </a:rPr>
              <a:t>့်</a:t>
            </a:r>
            <a:r>
              <a:rPr lang="en-US" sz="2000" dirty="0" err="1">
                <a:solidFill>
                  <a:schemeClr val="folHlink"/>
                </a:solidFill>
                <a:latin typeface="Pyidaungsu" panose="020B0502040204020203" pitchFamily="34" charset="0"/>
                <a:ea typeface="+mn-ea"/>
                <a:cs typeface="Pyidaungsu" panose="020B0502040204020203" pitchFamily="34" charset="0"/>
              </a:rPr>
              <a:t>တရား</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286782" name="Rectangle 62"/>
          <p:cNvSpPr>
            <a:spLocks noChangeArrowheads="1"/>
          </p:cNvSpPr>
          <p:nvPr/>
        </p:nvSpPr>
        <p:spPr bwMode="auto">
          <a:xfrm>
            <a:off x="1660525" y="393700"/>
            <a:ext cx="5795963" cy="520655"/>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en-US" sz="2800" dirty="0">
                <a:solidFill>
                  <a:schemeClr val="folHlink"/>
                </a:solidFill>
                <a:latin typeface="WinInnwa" charset="0"/>
              </a:rPr>
              <a:t> </a:t>
            </a:r>
            <a:r>
              <a:rPr lang="my-MM" altLang="ja-JP" sz="2800" dirty="0">
                <a:solidFill>
                  <a:schemeClr val="folHlink"/>
                </a:solidFill>
                <a:latin typeface="Pyidaungsu" panose="020B0502040204020203" pitchFamily="34" charset="0"/>
                <a:cs typeface="Pyidaungsu" panose="020B0502040204020203" pitchFamily="34" charset="0"/>
              </a:rPr>
              <a:t>“မောရှေ ပညတ်ချက်”</a:t>
            </a:r>
            <a:endParaRPr lang="en-US" sz="2800" dirty="0">
              <a:solidFill>
                <a:schemeClr val="folHlink"/>
              </a:solidFill>
              <a:latin typeface="Pyidaungsu" panose="020B0502040204020203" pitchFamily="34" charset="0"/>
              <a:cs typeface="Pyidaungsu" panose="020B0502040204020203" pitchFamily="34" charset="0"/>
            </a:endParaRPr>
          </a:p>
        </p:txBody>
      </p:sp>
      <p:sp>
        <p:nvSpPr>
          <p:cNvPr id="286783" name="Rectangle 63"/>
          <p:cNvSpPr>
            <a:spLocks noChangeArrowheads="1"/>
          </p:cNvSpPr>
          <p:nvPr/>
        </p:nvSpPr>
        <p:spPr bwMode="auto">
          <a:xfrm>
            <a:off x="2538926" y="1008063"/>
            <a:ext cx="3669273" cy="705321"/>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defRPr/>
            </a:pPr>
            <a:r>
              <a:rPr lang="my-MM" sz="2000" dirty="0">
                <a:solidFill>
                  <a:schemeClr val="folHlink"/>
                </a:solidFill>
                <a:latin typeface="Pyidaungsu" panose="020B0502040204020203" pitchFamily="34" charset="0"/>
                <a:ea typeface="+mn-ea"/>
                <a:cs typeface="Pyidaungsu" panose="020B0502040204020203" pitchFamily="34" charset="0"/>
              </a:rPr>
              <a:t>ထွက်မြောက်ရာကျမ်းအခန်းကြီး ၂ဝ</a:t>
            </a:r>
          </a:p>
          <a:p>
            <a:pPr algn="ctr">
              <a:defRPr/>
            </a:pPr>
            <a:r>
              <a:rPr lang="my-MM" sz="2000" dirty="0">
                <a:solidFill>
                  <a:schemeClr val="folHlink"/>
                </a:solidFill>
                <a:latin typeface="Pyidaungsu" panose="020B0502040204020203" pitchFamily="34" charset="0"/>
                <a:ea typeface="+mn-ea"/>
                <a:cs typeface="Pyidaungsu" panose="020B0502040204020203" pitchFamily="34" charset="0"/>
              </a:rPr>
              <a:t> ပညတ်တော်ဆယ်ပါး</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286784" name="Text Box 64"/>
          <p:cNvSpPr txBox="1">
            <a:spLocks noChangeArrowheads="1"/>
          </p:cNvSpPr>
          <p:nvPr/>
        </p:nvSpPr>
        <p:spPr bwMode="auto">
          <a:xfrm>
            <a:off x="2406650" y="1890713"/>
            <a:ext cx="5029200" cy="584775"/>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200" dirty="0">
                <a:latin typeface="WinInnwa" charset="0"/>
              </a:rPr>
              <a:t> </a:t>
            </a:r>
            <a:r>
              <a:rPr lang="my-MM" altLang="ja-JP" sz="3200" dirty="0">
                <a:latin typeface="Pyidaungsu" panose="020B0502040204020203" pitchFamily="34" charset="0"/>
                <a:cs typeface="Pyidaungsu" panose="020B0502040204020203" pitchFamily="34" charset="0"/>
              </a:rPr>
              <a:t>“ပညတ်တော်ဆယ်ပါး”</a:t>
            </a:r>
            <a:endParaRPr lang="en-US" sz="3200" dirty="0">
              <a:latin typeface="Pyidaungsu" panose="020B0502040204020203" pitchFamily="34" charset="0"/>
              <a:cs typeface="Pyidaungsu" panose="020B0502040204020203" pitchFamily="34" charset="0"/>
            </a:endParaRPr>
          </a:p>
        </p:txBody>
      </p:sp>
      <p:grpSp>
        <p:nvGrpSpPr>
          <p:cNvPr id="17418"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7429" name="Rectangle 73"/>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7430" name="Rectangle 74"/>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7419" name="Text Box 8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17421" name="Text Box 87"/>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12</a:t>
            </a:r>
          </a:p>
        </p:txBody>
      </p:sp>
      <p:sp>
        <p:nvSpPr>
          <p:cNvPr id="286808" name="Rectangle 88"/>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86783"/>
                                        </p:tgtEl>
                                        <p:attrNameLst>
                                          <p:attrName>style.visibility</p:attrName>
                                        </p:attrNameLst>
                                      </p:cBhvr>
                                      <p:to>
                                        <p:strVal val="visible"/>
                                      </p:to>
                                    </p:set>
                                    <p:anim calcmode="lin" valueType="num">
                                      <p:cBhvr>
                                        <p:cTn id="7" dur="500" fill="hold"/>
                                        <p:tgtEl>
                                          <p:spTgt spid="286783"/>
                                        </p:tgtEl>
                                        <p:attrNameLst>
                                          <p:attrName>ppt_w</p:attrName>
                                        </p:attrNameLst>
                                      </p:cBhvr>
                                      <p:tavLst>
                                        <p:tav tm="0">
                                          <p:val>
                                            <p:fltVal val="0"/>
                                          </p:val>
                                        </p:tav>
                                        <p:tav tm="100000">
                                          <p:val>
                                            <p:strVal val="#ppt_w"/>
                                          </p:val>
                                        </p:tav>
                                      </p:tavLst>
                                    </p:anim>
                                    <p:anim calcmode="lin" valueType="num">
                                      <p:cBhvr>
                                        <p:cTn id="8" dur="500" fill="hold"/>
                                        <p:tgtEl>
                                          <p:spTgt spid="286783"/>
                                        </p:tgtEl>
                                        <p:attrNameLst>
                                          <p:attrName>ppt_h</p:attrName>
                                        </p:attrNameLst>
                                      </p:cBhvr>
                                      <p:tavLst>
                                        <p:tav tm="0">
                                          <p:val>
                                            <p:fltVal val="0"/>
                                          </p:val>
                                        </p:tav>
                                        <p:tav tm="100000">
                                          <p:val>
                                            <p:strVal val="#ppt_h"/>
                                          </p:val>
                                        </p:tav>
                                      </p:tavLst>
                                    </p:anim>
                                    <p:anim calcmode="lin" valueType="num">
                                      <p:cBhvr>
                                        <p:cTn id="9" dur="500" fill="hold"/>
                                        <p:tgtEl>
                                          <p:spTgt spid="286783"/>
                                        </p:tgtEl>
                                        <p:attrNameLst>
                                          <p:attrName>ppt_x</p:attrName>
                                        </p:attrNameLst>
                                      </p:cBhvr>
                                      <p:tavLst>
                                        <p:tav tm="0">
                                          <p:val>
                                            <p:fltVal val="0.5"/>
                                          </p:val>
                                        </p:tav>
                                        <p:tav tm="100000">
                                          <p:val>
                                            <p:strVal val="#ppt_x"/>
                                          </p:val>
                                        </p:tav>
                                      </p:tavLst>
                                    </p:anim>
                                    <p:anim calcmode="lin" valueType="num">
                                      <p:cBhvr>
                                        <p:cTn id="10"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86784"/>
                                        </p:tgtEl>
                                        <p:attrNameLst>
                                          <p:attrName>style.visibility</p:attrName>
                                        </p:attrNameLst>
                                      </p:cBhvr>
                                      <p:to>
                                        <p:strVal val="visible"/>
                                      </p:to>
                                    </p:set>
                                    <p:anim calcmode="lin" valueType="num">
                                      <p:cBhvr>
                                        <p:cTn id="15" dur="500" fill="hold"/>
                                        <p:tgtEl>
                                          <p:spTgt spid="286784"/>
                                        </p:tgtEl>
                                        <p:attrNameLst>
                                          <p:attrName>ppt_w</p:attrName>
                                        </p:attrNameLst>
                                      </p:cBhvr>
                                      <p:tavLst>
                                        <p:tav tm="0">
                                          <p:val>
                                            <p:fltVal val="0"/>
                                          </p:val>
                                        </p:tav>
                                        <p:tav tm="100000">
                                          <p:val>
                                            <p:strVal val="#ppt_w"/>
                                          </p:val>
                                        </p:tav>
                                      </p:tavLst>
                                    </p:anim>
                                    <p:anim calcmode="lin" valueType="num">
                                      <p:cBhvr>
                                        <p:cTn id="16" dur="500" fill="hold"/>
                                        <p:tgtEl>
                                          <p:spTgt spid="286784"/>
                                        </p:tgtEl>
                                        <p:attrNameLst>
                                          <p:attrName>ppt_h</p:attrName>
                                        </p:attrNameLst>
                                      </p:cBhvr>
                                      <p:tavLst>
                                        <p:tav tm="0">
                                          <p:val>
                                            <p:fltVal val="0"/>
                                          </p:val>
                                        </p:tav>
                                        <p:tav tm="100000">
                                          <p:val>
                                            <p:strVal val="#ppt_h"/>
                                          </p:val>
                                        </p:tav>
                                      </p:tavLst>
                                    </p:anim>
                                    <p:anim calcmode="lin" valueType="num">
                                      <p:cBhvr>
                                        <p:cTn id="17" dur="500" fill="hold"/>
                                        <p:tgtEl>
                                          <p:spTgt spid="286784"/>
                                        </p:tgtEl>
                                        <p:attrNameLst>
                                          <p:attrName>ppt_x</p:attrName>
                                        </p:attrNameLst>
                                      </p:cBhvr>
                                      <p:tavLst>
                                        <p:tav tm="0">
                                          <p:val>
                                            <p:fltVal val="0.5"/>
                                          </p:val>
                                        </p:tav>
                                        <p:tav tm="100000">
                                          <p:val>
                                            <p:strVal val="#ppt_x"/>
                                          </p:val>
                                        </p:tav>
                                      </p:tavLst>
                                    </p:anim>
                                    <p:anim calcmode="lin" valueType="num">
                                      <p:cBhvr>
                                        <p:cTn id="18"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86780"/>
                                        </p:tgtEl>
                                        <p:attrNameLst>
                                          <p:attrName>style.visibility</p:attrName>
                                        </p:attrNameLst>
                                      </p:cBhvr>
                                      <p:to>
                                        <p:strVal val="visible"/>
                                      </p:to>
                                    </p:set>
                                    <p:anim calcmode="lin" valueType="num">
                                      <p:cBhvr>
                                        <p:cTn id="23" dur="500" fill="hold"/>
                                        <p:tgtEl>
                                          <p:spTgt spid="286780"/>
                                        </p:tgtEl>
                                        <p:attrNameLst>
                                          <p:attrName>ppt_w</p:attrName>
                                        </p:attrNameLst>
                                      </p:cBhvr>
                                      <p:tavLst>
                                        <p:tav tm="0">
                                          <p:val>
                                            <p:fltVal val="0"/>
                                          </p:val>
                                        </p:tav>
                                        <p:tav tm="100000">
                                          <p:val>
                                            <p:strVal val="#ppt_w"/>
                                          </p:val>
                                        </p:tav>
                                      </p:tavLst>
                                    </p:anim>
                                    <p:anim calcmode="lin" valueType="num">
                                      <p:cBhvr>
                                        <p:cTn id="24" dur="500" fill="hold"/>
                                        <p:tgtEl>
                                          <p:spTgt spid="286780"/>
                                        </p:tgtEl>
                                        <p:attrNameLst>
                                          <p:attrName>ppt_h</p:attrName>
                                        </p:attrNameLst>
                                      </p:cBhvr>
                                      <p:tavLst>
                                        <p:tav tm="0">
                                          <p:val>
                                            <p:fltVal val="0"/>
                                          </p:val>
                                        </p:tav>
                                        <p:tav tm="100000">
                                          <p:val>
                                            <p:strVal val="#ppt_h"/>
                                          </p:val>
                                        </p:tav>
                                      </p:tavLst>
                                    </p:anim>
                                    <p:anim calcmode="lin" valueType="num">
                                      <p:cBhvr>
                                        <p:cTn id="25" dur="500" fill="hold"/>
                                        <p:tgtEl>
                                          <p:spTgt spid="286780"/>
                                        </p:tgtEl>
                                        <p:attrNameLst>
                                          <p:attrName>ppt_x</p:attrName>
                                        </p:attrNameLst>
                                      </p:cBhvr>
                                      <p:tavLst>
                                        <p:tav tm="0">
                                          <p:val>
                                            <p:fltVal val="0.5"/>
                                          </p:val>
                                        </p:tav>
                                        <p:tav tm="100000">
                                          <p:val>
                                            <p:strVal val="#ppt_x"/>
                                          </p:val>
                                        </p:tav>
                                      </p:tavLst>
                                    </p:anim>
                                    <p:anim calcmode="lin" valueType="num">
                                      <p:cBhvr>
                                        <p:cTn id="26" dur="500" fill="hold"/>
                                        <p:tgtEl>
                                          <p:spTgt spid="286780"/>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par>
                          <p:cTn id="31" fill="hold" nodeType="afterGroup">
                            <p:stCondLst>
                              <p:cond delay="1000"/>
                            </p:stCondLst>
                            <p:childTnLst>
                              <p:par>
                                <p:cTn id="32" presetID="23" presetClass="entr" presetSubtype="36" fill="hold" grpId="0" nodeType="afterEffect">
                                  <p:stCondLst>
                                    <p:cond delay="100"/>
                                  </p:stCondLst>
                                  <p:childTnLst>
                                    <p:set>
                                      <p:cBhvr>
                                        <p:cTn id="33" dur="1" fill="hold">
                                          <p:stCondLst>
                                            <p:cond delay="0"/>
                                          </p:stCondLst>
                                        </p:cTn>
                                        <p:tgtEl>
                                          <p:spTgt spid="286781"/>
                                        </p:tgtEl>
                                        <p:attrNameLst>
                                          <p:attrName>style.visibility</p:attrName>
                                        </p:attrNameLst>
                                      </p:cBhvr>
                                      <p:to>
                                        <p:strVal val="visible"/>
                                      </p:to>
                                    </p:set>
                                    <p:anim calcmode="lin" valueType="num">
                                      <p:cBhvr>
                                        <p:cTn id="34"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35"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36" dur="500" fill="hold"/>
                                        <p:tgtEl>
                                          <p:spTgt spid="286781"/>
                                        </p:tgtEl>
                                        <p:attrNameLst>
                                          <p:attrName>ppt_x</p:attrName>
                                        </p:attrNameLst>
                                      </p:cBhvr>
                                      <p:tavLst>
                                        <p:tav tm="0">
                                          <p:val>
                                            <p:fltVal val="0.5"/>
                                          </p:val>
                                        </p:tav>
                                        <p:tav tm="100000">
                                          <p:val>
                                            <p:strVal val="#ppt_x"/>
                                          </p:val>
                                        </p:tav>
                                      </p:tavLst>
                                    </p:anim>
                                    <p:anim calcmode="lin" valueType="num">
                                      <p:cBhvr>
                                        <p:cTn id="37"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286728"/>
                                        </p:tgtEl>
                                        <p:attrNameLst>
                                          <p:attrName>style.visibility</p:attrName>
                                        </p:attrNameLst>
                                      </p:cBhvr>
                                      <p:to>
                                        <p:strVal val="visible"/>
                                      </p:to>
                                    </p:set>
                                    <p:anim calcmode="lin" valueType="num">
                                      <p:cBhvr>
                                        <p:cTn id="42" dur="500" fill="hold"/>
                                        <p:tgtEl>
                                          <p:spTgt spid="286728"/>
                                        </p:tgtEl>
                                        <p:attrNameLst>
                                          <p:attrName>ppt_w</p:attrName>
                                        </p:attrNameLst>
                                      </p:cBhvr>
                                      <p:tavLst>
                                        <p:tav tm="0">
                                          <p:val>
                                            <p:fltVal val="0"/>
                                          </p:val>
                                        </p:tav>
                                        <p:tav tm="100000">
                                          <p:val>
                                            <p:strVal val="#ppt_w"/>
                                          </p:val>
                                        </p:tav>
                                      </p:tavLst>
                                    </p:anim>
                                    <p:anim calcmode="lin" valueType="num">
                                      <p:cBhvr>
                                        <p:cTn id="43" dur="500" fill="hold"/>
                                        <p:tgtEl>
                                          <p:spTgt spid="286728"/>
                                        </p:tgtEl>
                                        <p:attrNameLst>
                                          <p:attrName>ppt_h</p:attrName>
                                        </p:attrNameLst>
                                      </p:cBhvr>
                                      <p:tavLst>
                                        <p:tav tm="0">
                                          <p:val>
                                            <p:fltVal val="0"/>
                                          </p:val>
                                        </p:tav>
                                        <p:tav tm="100000">
                                          <p:val>
                                            <p:strVal val="#ppt_h"/>
                                          </p:val>
                                        </p:tav>
                                      </p:tavLst>
                                    </p:anim>
                                    <p:anim calcmode="lin" valueType="num">
                                      <p:cBhvr>
                                        <p:cTn id="44" dur="500" fill="hold"/>
                                        <p:tgtEl>
                                          <p:spTgt spid="286728"/>
                                        </p:tgtEl>
                                        <p:attrNameLst>
                                          <p:attrName>ppt_x</p:attrName>
                                        </p:attrNameLst>
                                      </p:cBhvr>
                                      <p:tavLst>
                                        <p:tav tm="0">
                                          <p:val>
                                            <p:fltVal val="0.5"/>
                                          </p:val>
                                        </p:tav>
                                        <p:tav tm="100000">
                                          <p:val>
                                            <p:strVal val="#ppt_x"/>
                                          </p:val>
                                        </p:tav>
                                      </p:tavLst>
                                    </p:anim>
                                    <p:anim calcmode="lin" valueType="num">
                                      <p:cBhvr>
                                        <p:cTn id="45"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286776">
                                            <p:txEl>
                                              <p:pRg st="0" end="0"/>
                                            </p:txEl>
                                          </p:spTgt>
                                        </p:tgtEl>
                                        <p:attrNameLst>
                                          <p:attrName>style.visibility</p:attrName>
                                        </p:attrNameLst>
                                      </p:cBhvr>
                                      <p:to>
                                        <p:strVal val="visible"/>
                                      </p:to>
                                    </p:set>
                                    <p:animEffect transition="in" filter="box(out)">
                                      <p:cBhvr>
                                        <p:cTn id="50" dur="500"/>
                                        <p:tgtEl>
                                          <p:spTgt spid="28677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286776">
                                            <p:txEl>
                                              <p:pRg st="1" end="1"/>
                                            </p:txEl>
                                          </p:spTgt>
                                        </p:tgtEl>
                                        <p:attrNameLst>
                                          <p:attrName>style.visibility</p:attrName>
                                        </p:attrNameLst>
                                      </p:cBhvr>
                                      <p:to>
                                        <p:strVal val="visible"/>
                                      </p:to>
                                    </p:set>
                                    <p:animEffect transition="in" filter="box(out)">
                                      <p:cBhvr>
                                        <p:cTn id="55" dur="500"/>
                                        <p:tgtEl>
                                          <p:spTgt spid="286776">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286776">
                                            <p:txEl>
                                              <p:pRg st="2" end="2"/>
                                            </p:txEl>
                                          </p:spTgt>
                                        </p:tgtEl>
                                        <p:attrNameLst>
                                          <p:attrName>style.visibility</p:attrName>
                                        </p:attrNameLst>
                                      </p:cBhvr>
                                      <p:to>
                                        <p:strVal val="visible"/>
                                      </p:to>
                                    </p:set>
                                    <p:animEffect transition="in" filter="box(out)">
                                      <p:cBhvr>
                                        <p:cTn id="60" dur="500"/>
                                        <p:tgtEl>
                                          <p:spTgt spid="286776">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32" fill="hold" grpId="0" nodeType="clickEffect">
                                  <p:stCondLst>
                                    <p:cond delay="0"/>
                                  </p:stCondLst>
                                  <p:childTnLst>
                                    <p:set>
                                      <p:cBhvr>
                                        <p:cTn id="64" dur="1" fill="hold">
                                          <p:stCondLst>
                                            <p:cond delay="0"/>
                                          </p:stCondLst>
                                        </p:cTn>
                                        <p:tgtEl>
                                          <p:spTgt spid="286776">
                                            <p:txEl>
                                              <p:pRg st="3" end="3"/>
                                            </p:txEl>
                                          </p:spTgt>
                                        </p:tgtEl>
                                        <p:attrNameLst>
                                          <p:attrName>style.visibility</p:attrName>
                                        </p:attrNameLst>
                                      </p:cBhvr>
                                      <p:to>
                                        <p:strVal val="visible"/>
                                      </p:to>
                                    </p:set>
                                    <p:animEffect transition="in" filter="box(out)">
                                      <p:cBhvr>
                                        <p:cTn id="65" dur="500"/>
                                        <p:tgtEl>
                                          <p:spTgt spid="286776">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286776">
                                            <p:txEl>
                                              <p:pRg st="4" end="4"/>
                                            </p:txEl>
                                          </p:spTgt>
                                        </p:tgtEl>
                                        <p:attrNameLst>
                                          <p:attrName>style.visibility</p:attrName>
                                        </p:attrNameLst>
                                      </p:cBhvr>
                                      <p:to>
                                        <p:strVal val="visible"/>
                                      </p:to>
                                    </p:set>
                                    <p:animEffect transition="in" filter="box(out)">
                                      <p:cBhvr>
                                        <p:cTn id="70" dur="500"/>
                                        <p:tgtEl>
                                          <p:spTgt spid="286776">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32" fill="hold" grpId="0" nodeType="clickEffect">
                                  <p:stCondLst>
                                    <p:cond delay="0"/>
                                  </p:stCondLst>
                                  <p:childTnLst>
                                    <p:set>
                                      <p:cBhvr>
                                        <p:cTn id="74" dur="1" fill="hold">
                                          <p:stCondLst>
                                            <p:cond delay="0"/>
                                          </p:stCondLst>
                                        </p:cTn>
                                        <p:tgtEl>
                                          <p:spTgt spid="286776">
                                            <p:txEl>
                                              <p:pRg st="5" end="5"/>
                                            </p:txEl>
                                          </p:spTgt>
                                        </p:tgtEl>
                                        <p:attrNameLst>
                                          <p:attrName>style.visibility</p:attrName>
                                        </p:attrNameLst>
                                      </p:cBhvr>
                                      <p:to>
                                        <p:strVal val="visible"/>
                                      </p:to>
                                    </p:set>
                                    <p:animEffect transition="in" filter="box(out)">
                                      <p:cBhvr>
                                        <p:cTn id="75" dur="500"/>
                                        <p:tgtEl>
                                          <p:spTgt spid="286776">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286776">
                                            <p:txEl>
                                              <p:pRg st="6" end="6"/>
                                            </p:txEl>
                                          </p:spTgt>
                                        </p:tgtEl>
                                        <p:attrNameLst>
                                          <p:attrName>style.visibility</p:attrName>
                                        </p:attrNameLst>
                                      </p:cBhvr>
                                      <p:to>
                                        <p:strVal val="visible"/>
                                      </p:to>
                                    </p:set>
                                    <p:animEffect transition="in" filter="box(out)">
                                      <p:cBhvr>
                                        <p:cTn id="80" dur="500"/>
                                        <p:tgtEl>
                                          <p:spTgt spid="286776">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286776">
                                            <p:txEl>
                                              <p:pRg st="7" end="7"/>
                                            </p:txEl>
                                          </p:spTgt>
                                        </p:tgtEl>
                                        <p:attrNameLst>
                                          <p:attrName>style.visibility</p:attrName>
                                        </p:attrNameLst>
                                      </p:cBhvr>
                                      <p:to>
                                        <p:strVal val="visible"/>
                                      </p:to>
                                    </p:set>
                                    <p:animEffect transition="in" filter="box(out)">
                                      <p:cBhvr>
                                        <p:cTn id="85" dur="500"/>
                                        <p:tgtEl>
                                          <p:spTgt spid="2867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3" grpId="0" autoUpdateAnimBg="0"/>
      <p:bldP spid="28678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270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4819" name="Rectangle 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4820" name="Rectangle 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sp>
        <p:nvSpPr>
          <p:cNvPr id="34821"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4823" name="Group 7"/>
          <p:cNvGrpSpPr>
            <a:grpSpLocks/>
          </p:cNvGrpSpPr>
          <p:nvPr/>
        </p:nvGrpSpPr>
        <p:grpSpPr bwMode="auto">
          <a:xfrm>
            <a:off x="1885950" y="549275"/>
            <a:ext cx="3810000" cy="1901825"/>
            <a:chOff x="1188" y="346"/>
            <a:chExt cx="2400" cy="1198"/>
          </a:xfrm>
        </p:grpSpPr>
        <p:sp>
          <p:nvSpPr>
            <p:cNvPr id="653320" name="Text Box 8"/>
            <p:cNvSpPr txBox="1">
              <a:spLocks noChangeArrowheads="1"/>
            </p:cNvSpPr>
            <p:nvPr/>
          </p:nvSpPr>
          <p:spPr bwMode="auto">
            <a:xfrm>
              <a:off x="3156" y="1006"/>
              <a:ext cx="432" cy="538"/>
            </a:xfrm>
            <a:prstGeom prst="rect">
              <a:avLst/>
            </a:prstGeom>
            <a:noFill/>
            <a:ln w="12700">
              <a:noFill/>
              <a:miter lim="800000"/>
              <a:headEnd/>
              <a:tailEnd/>
            </a:ln>
            <a:effectLst>
              <a:outerShdw dist="53882" dir="2700000" algn="ctr" rotWithShape="0">
                <a:schemeClr val="bg2"/>
              </a:outerShdw>
            </a:effectLst>
          </p:spPr>
          <p:txBody>
            <a:bodyPr>
              <a:spAutoFit/>
            </a:bodyPr>
            <a:lstStyle/>
            <a:p>
              <a:pPr>
                <a:spcBef>
                  <a:spcPct val="50000"/>
                </a:spcBef>
                <a:defRPr/>
              </a:pPr>
              <a:r>
                <a:rPr lang="en-US" sz="4800">
                  <a:solidFill>
                    <a:srgbClr val="FFFFFF"/>
                  </a:solidFill>
                  <a:latin typeface=""/>
                </a:rPr>
                <a:t>J</a:t>
              </a:r>
            </a:p>
          </p:txBody>
        </p:sp>
        <p:grpSp>
          <p:nvGrpSpPr>
            <p:cNvPr id="34889" name="Group 9"/>
            <p:cNvGrpSpPr>
              <a:grpSpLocks/>
            </p:cNvGrpSpPr>
            <p:nvPr/>
          </p:nvGrpSpPr>
          <p:grpSpPr bwMode="auto">
            <a:xfrm>
              <a:off x="1686" y="824"/>
              <a:ext cx="1123" cy="369"/>
              <a:chOff x="1686" y="824"/>
              <a:chExt cx="1123" cy="369"/>
            </a:xfrm>
          </p:grpSpPr>
          <p:sp>
            <p:nvSpPr>
              <p:cNvPr id="653322" name="Rectangle 10"/>
              <p:cNvSpPr>
                <a:spLocks noChangeArrowheads="1"/>
              </p:cNvSpPr>
              <p:nvPr/>
            </p:nvSpPr>
            <p:spPr bwMode="auto">
              <a:xfrm>
                <a:off x="1686" y="833"/>
                <a:ext cx="35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defRPr/>
                </a:pPr>
                <a:r>
                  <a:rPr lang="en-US" sz="3600" i="1" dirty="0">
                    <a:solidFill>
                      <a:srgbClr val="FFEA18"/>
                    </a:solidFill>
                    <a:latin typeface=""/>
                  </a:rPr>
                  <a:t>4P</a:t>
                </a:r>
                <a:endParaRPr lang="en-US" sz="4800" b="0" dirty="0">
                  <a:solidFill>
                    <a:srgbClr val="FFEA18"/>
                  </a:solidFill>
                  <a:latin typeface="Times" charset="0"/>
                </a:endParaRPr>
              </a:p>
            </p:txBody>
          </p:sp>
          <p:sp>
            <p:nvSpPr>
              <p:cNvPr id="653323" name="Rectangle 11"/>
              <p:cNvSpPr>
                <a:spLocks noChangeArrowheads="1"/>
              </p:cNvSpPr>
              <p:nvPr/>
            </p:nvSpPr>
            <p:spPr bwMode="auto">
              <a:xfrm>
                <a:off x="2297" y="824"/>
                <a:ext cx="51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defRPr/>
                </a:pPr>
                <a:r>
                  <a:rPr lang="en-US" sz="3600" i="1">
                    <a:solidFill>
                      <a:srgbClr val="FFEA18"/>
                    </a:solidFill>
                    <a:latin typeface=""/>
                  </a:rPr>
                  <a:t>  3S</a:t>
                </a:r>
                <a:endParaRPr lang="en-US" sz="4800" b="0">
                  <a:solidFill>
                    <a:srgbClr val="FFEA18"/>
                  </a:solidFill>
                  <a:latin typeface="Times" charset="0"/>
                </a:endParaRPr>
              </a:p>
            </p:txBody>
          </p:sp>
        </p:grpSp>
        <p:grpSp>
          <p:nvGrpSpPr>
            <p:cNvPr id="34890" name="Group 12"/>
            <p:cNvGrpSpPr>
              <a:grpSpLocks/>
            </p:cNvGrpSpPr>
            <p:nvPr/>
          </p:nvGrpSpPr>
          <p:grpSpPr bwMode="auto">
            <a:xfrm>
              <a:off x="1188" y="1175"/>
              <a:ext cx="1964" cy="256"/>
              <a:chOff x="1188" y="1175"/>
              <a:chExt cx="1964" cy="256"/>
            </a:xfrm>
          </p:grpSpPr>
          <p:grpSp>
            <p:nvGrpSpPr>
              <p:cNvPr id="34898" name="Group 13"/>
              <p:cNvGrpSpPr>
                <a:grpSpLocks/>
              </p:cNvGrpSpPr>
              <p:nvPr/>
            </p:nvGrpSpPr>
            <p:grpSpPr bwMode="auto">
              <a:xfrm>
                <a:off x="1188" y="1175"/>
                <a:ext cx="1732" cy="256"/>
                <a:chOff x="1188" y="1175"/>
                <a:chExt cx="1732" cy="256"/>
              </a:xfrm>
            </p:grpSpPr>
            <p:sp>
              <p:nvSpPr>
                <p:cNvPr id="653326" name="Rectangle 14"/>
                <p:cNvSpPr>
                  <a:spLocks noChangeArrowheads="1"/>
                </p:cNvSpPr>
                <p:nvPr/>
              </p:nvSpPr>
              <p:spPr bwMode="auto">
                <a:xfrm>
                  <a:off x="1188"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09F32"/>
                      </a:solidFill>
                      <a:latin typeface=""/>
                    </a:rPr>
                    <a:t>C</a:t>
                  </a:r>
                  <a:endParaRPr lang="en-US" sz="3600">
                    <a:solidFill>
                      <a:srgbClr val="FFEA18"/>
                    </a:solidFill>
                    <a:latin typeface="Times" charset="0"/>
                  </a:endParaRPr>
                </a:p>
              </p:txBody>
            </p:sp>
            <p:sp>
              <p:nvSpPr>
                <p:cNvPr id="653327" name="Rectangle 15"/>
                <p:cNvSpPr>
                  <a:spLocks noChangeArrowheads="1"/>
                </p:cNvSpPr>
                <p:nvPr/>
              </p:nvSpPr>
              <p:spPr bwMode="auto">
                <a:xfrm>
                  <a:off x="1415"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A</a:t>
                  </a:r>
                  <a:endParaRPr lang="en-US" sz="3600">
                    <a:solidFill>
                      <a:srgbClr val="FC030C"/>
                    </a:solidFill>
                    <a:latin typeface="Times" charset="0"/>
                  </a:endParaRPr>
                </a:p>
              </p:txBody>
            </p:sp>
            <p:sp>
              <p:nvSpPr>
                <p:cNvPr id="653328" name="Rectangle 16"/>
                <p:cNvSpPr>
                  <a:spLocks noChangeArrowheads="1"/>
                </p:cNvSpPr>
                <p:nvPr/>
              </p:nvSpPr>
              <p:spPr bwMode="auto">
                <a:xfrm>
                  <a:off x="1665" y="1181"/>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dirty="0">
                      <a:solidFill>
                        <a:srgbClr val="FC030C"/>
                      </a:solidFill>
                      <a:latin typeface=""/>
                    </a:rPr>
                    <a:t>J</a:t>
                  </a:r>
                  <a:endParaRPr lang="en-US" sz="3600" dirty="0">
                    <a:solidFill>
                      <a:srgbClr val="FC030C"/>
                    </a:solidFill>
                    <a:latin typeface="Times" charset="0"/>
                  </a:endParaRPr>
                </a:p>
              </p:txBody>
            </p:sp>
            <p:sp>
              <p:nvSpPr>
                <p:cNvPr id="653329" name="Rectangle 17"/>
                <p:cNvSpPr>
                  <a:spLocks noChangeArrowheads="1"/>
                </p:cNvSpPr>
                <p:nvPr/>
              </p:nvSpPr>
              <p:spPr bwMode="auto">
                <a:xfrm>
                  <a:off x="1867" y="1179"/>
                  <a:ext cx="160"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M</a:t>
                  </a:r>
                  <a:endParaRPr lang="en-US" sz="3600">
                    <a:solidFill>
                      <a:srgbClr val="FC030C"/>
                    </a:solidFill>
                    <a:latin typeface="Times" charset="0"/>
                  </a:endParaRPr>
                </a:p>
              </p:txBody>
            </p:sp>
            <p:sp>
              <p:nvSpPr>
                <p:cNvPr id="653330" name="Rectangle 18"/>
                <p:cNvSpPr>
                  <a:spLocks noChangeArrowheads="1"/>
                </p:cNvSpPr>
                <p:nvPr/>
              </p:nvSpPr>
              <p:spPr bwMode="auto">
                <a:xfrm>
                  <a:off x="2113" y="1175"/>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3331" name="Rectangle 19"/>
                <p:cNvSpPr>
                  <a:spLocks noChangeArrowheads="1"/>
                </p:cNvSpPr>
                <p:nvPr/>
              </p:nvSpPr>
              <p:spPr bwMode="auto">
                <a:xfrm>
                  <a:off x="2335"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A</a:t>
                  </a:r>
                  <a:endParaRPr lang="en-US" sz="3600">
                    <a:solidFill>
                      <a:srgbClr val="08F220"/>
                    </a:solidFill>
                    <a:latin typeface="Times" charset="0"/>
                  </a:endParaRPr>
                </a:p>
              </p:txBody>
            </p:sp>
            <p:sp>
              <p:nvSpPr>
                <p:cNvPr id="653332" name="Rectangle 20"/>
                <p:cNvSpPr>
                  <a:spLocks noChangeArrowheads="1"/>
                </p:cNvSpPr>
                <p:nvPr/>
              </p:nvSpPr>
              <p:spPr bwMode="auto">
                <a:xfrm>
                  <a:off x="2552"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R</a:t>
                  </a:r>
                  <a:endParaRPr lang="en-US" sz="3600">
                    <a:solidFill>
                      <a:srgbClr val="08F220"/>
                    </a:solidFill>
                    <a:latin typeface="Times" charset="0"/>
                  </a:endParaRPr>
                </a:p>
              </p:txBody>
            </p:sp>
            <p:sp>
              <p:nvSpPr>
                <p:cNvPr id="653333" name="Rectangle 21"/>
                <p:cNvSpPr>
                  <a:spLocks noChangeArrowheads="1"/>
                </p:cNvSpPr>
                <p:nvPr/>
              </p:nvSpPr>
              <p:spPr bwMode="auto">
                <a:xfrm>
                  <a:off x="2781" y="1191"/>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C</a:t>
                  </a:r>
                  <a:endParaRPr lang="en-US" sz="3600">
                    <a:solidFill>
                      <a:srgbClr val="08F220"/>
                    </a:solidFill>
                    <a:latin typeface="Times" charset="0"/>
                  </a:endParaRPr>
                </a:p>
              </p:txBody>
            </p:sp>
          </p:grpSp>
          <p:sp>
            <p:nvSpPr>
              <p:cNvPr id="653334" name="Rectangle 22"/>
              <p:cNvSpPr>
                <a:spLocks noChangeArrowheads="1"/>
              </p:cNvSpPr>
              <p:nvPr/>
            </p:nvSpPr>
            <p:spPr bwMode="auto">
              <a:xfrm>
                <a:off x="3024" y="1184"/>
                <a:ext cx="128"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11B0C5"/>
                    </a:solidFill>
                    <a:latin typeface=""/>
                  </a:rPr>
                  <a:t>S</a:t>
                </a:r>
                <a:endParaRPr lang="en-US" sz="3600">
                  <a:solidFill>
                    <a:srgbClr val="11B0C5"/>
                  </a:solidFill>
                  <a:latin typeface="Times" charset="0"/>
                </a:endParaRPr>
              </a:p>
            </p:txBody>
          </p:sp>
        </p:grpSp>
        <p:grpSp>
          <p:nvGrpSpPr>
            <p:cNvPr id="34891" name="Group 23"/>
            <p:cNvGrpSpPr>
              <a:grpSpLocks/>
            </p:cNvGrpSpPr>
            <p:nvPr/>
          </p:nvGrpSpPr>
          <p:grpSpPr bwMode="auto">
            <a:xfrm>
              <a:off x="2137" y="346"/>
              <a:ext cx="455" cy="718"/>
              <a:chOff x="2137" y="346"/>
              <a:chExt cx="455" cy="718"/>
            </a:xfrm>
          </p:grpSpPr>
          <p:grpSp>
            <p:nvGrpSpPr>
              <p:cNvPr id="34894" name="Group 24"/>
              <p:cNvGrpSpPr>
                <a:grpSpLocks/>
              </p:cNvGrpSpPr>
              <p:nvPr/>
            </p:nvGrpSpPr>
            <p:grpSpPr bwMode="auto">
              <a:xfrm>
                <a:off x="2137" y="346"/>
                <a:ext cx="455" cy="718"/>
                <a:chOff x="1814" y="109"/>
                <a:chExt cx="455" cy="718"/>
              </a:xfrm>
            </p:grpSpPr>
            <p:sp>
              <p:nvSpPr>
                <p:cNvPr id="653337" name="Text Box 25"/>
                <p:cNvSpPr txBox="1">
                  <a:spLocks noChangeArrowheads="1"/>
                </p:cNvSpPr>
                <p:nvPr/>
              </p:nvSpPr>
              <p:spPr bwMode="auto">
                <a:xfrm>
                  <a:off x="1814" y="109"/>
                  <a:ext cx="455" cy="718"/>
                </a:xfrm>
                <a:prstGeom prst="rect">
                  <a:avLst/>
                </a:prstGeom>
                <a:noFill/>
                <a:ln w="12700">
                  <a:noFill/>
                  <a:miter lim="800000"/>
                  <a:headEnd/>
                  <a:tailEnd/>
                </a:ln>
                <a:effectLst>
                  <a:outerShdw dist="63500" dir="3187806" algn="ctr" rotWithShape="0">
                    <a:schemeClr val="bg2"/>
                  </a:outerShdw>
                </a:effectLst>
              </p:spPr>
              <p:txBody>
                <a:bodyPr>
                  <a:spAutoFit/>
                </a:bodyPr>
                <a:lstStyle/>
                <a:p>
                  <a:pPr>
                    <a:spcBef>
                      <a:spcPct val="50000"/>
                    </a:spcBef>
                    <a:defRPr/>
                  </a:pPr>
                  <a:r>
                    <a:rPr lang="en-US" sz="6600" i="1">
                      <a:solidFill>
                        <a:srgbClr val="FF262D"/>
                      </a:solidFill>
                      <a:latin typeface=""/>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334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defRPr/>
              </a:pPr>
              <a:endParaRPr lang="my-MM" sz="2400" b="0">
                <a:solidFill>
                  <a:srgbClr val="FDDC07"/>
                </a:solidFill>
                <a:latin typeface="Comic Sans MS" pitchFamily="66" charset="0"/>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34825"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6"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34827" name="Rectangle 3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4828" name="Rectangle 3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pic>
        <p:nvPicPr>
          <p:cNvPr id="34829" name="Picture 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653350" name="Picture 38"/>
          <p:cNvPicPr>
            <a:picLocks noChangeAspect="1" noChangeArrowheads="1"/>
          </p:cNvPicPr>
          <p:nvPr/>
        </p:nvPicPr>
        <p:blipFill>
          <a:blip r:embed="rId4"/>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p:spPr>
      </p:pic>
      <p:pic>
        <p:nvPicPr>
          <p:cNvPr id="34833"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4"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5"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6" name="Picture 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7" name="Picture 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56" name="Text Box 44"/>
          <p:cNvSpPr txBox="1">
            <a:spLocks noChangeArrowheads="1"/>
          </p:cNvSpPr>
          <p:nvPr/>
        </p:nvSpPr>
        <p:spPr bwMode="auto">
          <a:xfrm>
            <a:off x="120650" y="106363"/>
            <a:ext cx="3097213" cy="400110"/>
          </a:xfrm>
          <a:prstGeom prst="rect">
            <a:avLst/>
          </a:prstGeom>
          <a:noFill/>
          <a:ln w="12700">
            <a:noFill/>
            <a:miter lim="800000"/>
            <a:headEnd/>
            <a:tailEnd/>
          </a:ln>
          <a:effectLst>
            <a:outerShdw dist="71842" dir="2700000" algn="ctr" rotWithShape="0">
              <a:schemeClr val="bg2"/>
            </a:outerShdw>
          </a:effectLst>
        </p:spPr>
        <p:txBody>
          <a:bodyPr>
            <a:spAutoFit/>
          </a:bodyPr>
          <a:lstStyle/>
          <a:p>
            <a:pPr>
              <a:spcBef>
                <a:spcPct val="50000"/>
              </a:spcBef>
              <a:defRPr/>
            </a:pPr>
            <a:r>
              <a:rPr lang="en-US" sz="2000" dirty="0" err="1">
                <a:solidFill>
                  <a:srgbClr val="FFFFFF"/>
                </a:solidFill>
                <a:latin typeface="Pyidaungsu" panose="020B0502040204020203" pitchFamily="34" charset="0"/>
                <a:ea typeface="Arial Unicode MS" pitchFamily="34" charset="-128"/>
                <a:cs typeface="Pyidaungsu" panose="020B0502040204020203" pitchFamily="34" charset="0"/>
              </a:rPr>
              <a:t>ကျမ်းစာသမိုင်းချည်မ</a:t>
            </a:r>
            <a:r>
              <a:rPr lang="en-US" sz="2000" dirty="0">
                <a:solidFill>
                  <a:srgbClr val="FFFFFF"/>
                </a:solidFill>
                <a:latin typeface="Pyidaungsu" panose="020B0502040204020203" pitchFamily="34" charset="0"/>
                <a:ea typeface="Arial Unicode MS" pitchFamily="34" charset="-128"/>
                <a:cs typeface="Pyidaungsu" panose="020B0502040204020203" pitchFamily="34" charset="0"/>
              </a:rPr>
              <a:t>ျှင်</a:t>
            </a:r>
          </a:p>
        </p:txBody>
      </p:sp>
      <p:pic>
        <p:nvPicPr>
          <p:cNvPr id="34839" name="Picture 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0" name="Picture 6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1"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2"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3"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4" name="Picture 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5" name="Picture 7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38663">
            <a:off x="5138738" y="2171700"/>
            <a:ext cx="301625"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91" name="Rectangle 79"/>
          <p:cNvSpPr>
            <a:spLocks noChangeArrowheads="1"/>
          </p:cNvSpPr>
          <p:nvPr/>
        </p:nvSpPr>
        <p:spPr bwMode="auto">
          <a:xfrm rot="17945350">
            <a:off x="5246390" y="1430760"/>
            <a:ext cx="1538883" cy="22775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my-MM" sz="1200" b="0" dirty="0">
                <a:solidFill>
                  <a:srgbClr val="FFEA18"/>
                </a:solidFill>
                <a:latin typeface="Pyidaungsu" panose="020B0502040204020203" pitchFamily="34" charset="0"/>
                <a:cs typeface="Pyidaungsu" panose="020B0502040204020203" pitchFamily="34" charset="0"/>
              </a:rPr>
              <a:t>သိုးသူငယ်မင်္ဂလာဆောင်ပွဲ</a:t>
            </a:r>
            <a:r>
              <a:rPr lang="en-US" b="0" dirty="0">
                <a:solidFill>
                  <a:srgbClr val="FFEA18"/>
                </a:solidFill>
                <a:latin typeface="WinInnwa" pitchFamily="2" charset="0"/>
              </a:rPr>
              <a:t>GJ</a:t>
            </a:r>
            <a:endParaRPr lang="en-US" dirty="0">
              <a:solidFill>
                <a:srgbClr val="FFEA18"/>
              </a:solidFill>
              <a:latin typeface="WinInnwa" pitchFamily="2" charset="0"/>
            </a:endParaRPr>
          </a:p>
        </p:txBody>
      </p:sp>
      <p:sp>
        <p:nvSpPr>
          <p:cNvPr id="653392" name="Rectangle 80"/>
          <p:cNvSpPr>
            <a:spLocks noChangeArrowheads="1"/>
          </p:cNvSpPr>
          <p:nvPr/>
        </p:nvSpPr>
        <p:spPr bwMode="auto">
          <a:xfrm rot="17945350">
            <a:off x="5679622" y="1472504"/>
            <a:ext cx="1570943" cy="156966"/>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11B0C5"/>
                </a:solidFill>
                <a:latin typeface="WinInnwa" pitchFamily="2" charset="0"/>
              </a:rPr>
              <a:t> </a:t>
            </a:r>
            <a:r>
              <a:rPr lang="my-MM" sz="1200" b="0" dirty="0">
                <a:solidFill>
                  <a:srgbClr val="11B0C5"/>
                </a:solidFill>
                <a:latin typeface="Pyidaungsu" panose="020B0502040204020203" pitchFamily="34" charset="0"/>
                <a:cs typeface="Pyidaungsu" panose="020B0502040204020203" pitchFamily="34" charset="0"/>
              </a:rPr>
              <a:t>ဒုတိယအကြိမ်ကြွလာခြင်း</a:t>
            </a:r>
            <a:endParaRPr lang="en-US" sz="1000" dirty="0">
              <a:solidFill>
                <a:srgbClr val="FFEA18"/>
              </a:solidFill>
              <a:latin typeface="Pyidaungsu" panose="020B0502040204020203" pitchFamily="34" charset="0"/>
              <a:cs typeface="Pyidaungsu" panose="020B0502040204020203" pitchFamily="34" charset="0"/>
            </a:endParaRPr>
          </a:p>
        </p:txBody>
      </p:sp>
      <p:sp>
        <p:nvSpPr>
          <p:cNvPr id="653393" name="Rectangle 81"/>
          <p:cNvSpPr>
            <a:spLocks noChangeArrowheads="1"/>
          </p:cNvSpPr>
          <p:nvPr/>
        </p:nvSpPr>
        <p:spPr bwMode="auto">
          <a:xfrm rot="17945350">
            <a:off x="5890872" y="1150403"/>
            <a:ext cx="2184072" cy="143886"/>
          </a:xfrm>
          <a:prstGeom prst="rect">
            <a:avLst/>
          </a:prstGeom>
          <a:noFill/>
          <a:ln w="9525">
            <a:noFill/>
            <a:miter lim="800000"/>
            <a:headEnd/>
            <a:tailEnd/>
          </a:ln>
          <a:effectLst>
            <a:outerShdw dist="28398" dir="3806097" algn="ctr" rotWithShape="0">
              <a:schemeClr val="bg2"/>
            </a:outerShdw>
          </a:effectLst>
        </p:spPr>
        <p:txBody>
          <a:bodyPr wrap="square" lIns="0" tIns="0" rIns="0" bIns="0">
            <a:spAutoFit/>
          </a:bodyPr>
          <a:lstStyle/>
          <a:p>
            <a:pPr>
              <a:lnSpc>
                <a:spcPct val="80000"/>
              </a:lnSpc>
              <a:defRPr/>
            </a:pPr>
            <a:r>
              <a:rPr lang="my-MM" sz="1100" b="0" dirty="0">
                <a:solidFill>
                  <a:srgbClr val="08F220"/>
                </a:solidFill>
                <a:latin typeface="Pyidaungsu" panose="020B0502040204020203" pitchFamily="34" charset="0"/>
                <a:cs typeface="Pyidaungsu" panose="020B0502040204020203" pitchFamily="34" charset="0"/>
              </a:rPr>
              <a:t>ခရစ်တော်၏ကမ္ဘာမြေကြီးပေါ်စိုးစံခြင်း</a:t>
            </a:r>
            <a:endParaRPr lang="en-US" sz="900" dirty="0">
              <a:solidFill>
                <a:srgbClr val="FFEA18"/>
              </a:solidFill>
              <a:latin typeface="Pyidaungsu" panose="020B0502040204020203" pitchFamily="34" charset="0"/>
              <a:cs typeface="Pyidaungsu" panose="020B0502040204020203" pitchFamily="34" charset="0"/>
            </a:endParaRPr>
          </a:p>
        </p:txBody>
      </p:sp>
      <p:sp>
        <p:nvSpPr>
          <p:cNvPr id="653394" name="Rectangle 82"/>
          <p:cNvSpPr>
            <a:spLocks noChangeArrowheads="1"/>
          </p:cNvSpPr>
          <p:nvPr/>
        </p:nvSpPr>
        <p:spPr bwMode="auto">
          <a:xfrm rot="17945350">
            <a:off x="6427743" y="1516352"/>
            <a:ext cx="1322478" cy="156581"/>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pPr>
            <a:r>
              <a:rPr lang="my-MM" sz="1100" b="0" dirty="0">
                <a:solidFill>
                  <a:srgbClr val="FFFFFF"/>
                </a:solidFill>
                <a:latin typeface="Pyidaungsu" panose="020B0502040204020203" pitchFamily="34" charset="0"/>
                <a:cs typeface="Pyidaungsu" panose="020B0502040204020203" pitchFamily="34" charset="0"/>
              </a:rPr>
              <a:t>ပလ္လင်ဖြူတရားစီရင်ခြင်း</a:t>
            </a:r>
            <a:endParaRPr lang="en-US" sz="900" dirty="0">
              <a:solidFill>
                <a:srgbClr val="FFFFFF"/>
              </a:solidFill>
              <a:latin typeface="Pyidaungsu" panose="020B0502040204020203" pitchFamily="34" charset="0"/>
              <a:cs typeface="Pyidaungsu" panose="020B0502040204020203" pitchFamily="34" charset="0"/>
            </a:endParaRPr>
          </a:p>
        </p:txBody>
      </p:sp>
      <p:sp>
        <p:nvSpPr>
          <p:cNvPr id="653395" name="Rectangle 83"/>
          <p:cNvSpPr>
            <a:spLocks noChangeArrowheads="1"/>
          </p:cNvSpPr>
          <p:nvPr/>
        </p:nvSpPr>
        <p:spPr bwMode="auto">
          <a:xfrm rot="17945350">
            <a:off x="6692106" y="1318517"/>
            <a:ext cx="1831975" cy="156966"/>
          </a:xfrm>
          <a:prstGeom prst="rect">
            <a:avLst/>
          </a:prstGeom>
          <a:noFill/>
          <a:ln w="9525">
            <a:noFill/>
            <a:miter lim="800000"/>
            <a:headEnd/>
            <a:tailEnd/>
          </a:ln>
          <a:effectLst>
            <a:outerShdw dist="28398" dir="3806097" algn="ctr" rotWithShape="0">
              <a:schemeClr val="bg2"/>
            </a:outerShdw>
          </a:effectLst>
        </p:spPr>
        <p:txBody>
          <a:bodyPr wrap="square" lIns="0" tIns="0" rIns="0" bIns="0">
            <a:spAutoFit/>
          </a:bodyPr>
          <a:lstStyle/>
          <a:p>
            <a:pPr>
              <a:lnSpc>
                <a:spcPct val="80000"/>
              </a:lnSpc>
              <a:defRPr/>
            </a:pPr>
            <a:r>
              <a:rPr lang="my-MM" sz="1200" b="0" dirty="0">
                <a:solidFill>
                  <a:srgbClr val="F87B57"/>
                </a:solidFill>
                <a:latin typeface="Pyidaungsu" panose="020B0502040204020203" pitchFamily="34" charset="0"/>
                <a:cs typeface="Pyidaungsu" panose="020B0502040204020203" pitchFamily="34" charset="0"/>
              </a:rPr>
              <a:t>ကောင်းကင်သစ်နှင့်မြေကြီးသစ်</a:t>
            </a:r>
            <a:endParaRPr lang="en-US" sz="1000" dirty="0">
              <a:solidFill>
                <a:srgbClr val="F87B57"/>
              </a:solidFill>
              <a:latin typeface="Pyidaungsu" panose="020B0502040204020203" pitchFamily="34" charset="0"/>
              <a:cs typeface="Pyidaungsu" panose="020B0502040204020203" pitchFamily="34" charset="0"/>
            </a:endParaRPr>
          </a:p>
        </p:txBody>
      </p:sp>
      <p:grpSp>
        <p:nvGrpSpPr>
          <p:cNvPr id="34851" name="Group 84"/>
          <p:cNvGrpSpPr>
            <a:grpSpLocks/>
          </p:cNvGrpSpPr>
          <p:nvPr/>
        </p:nvGrpSpPr>
        <p:grpSpPr bwMode="auto">
          <a:xfrm>
            <a:off x="1949450" y="2236788"/>
            <a:ext cx="5273675" cy="3898900"/>
            <a:chOff x="1228" y="1409"/>
            <a:chExt cx="3322" cy="2456"/>
          </a:xfrm>
        </p:grpSpPr>
        <p:grpSp>
          <p:nvGrpSpPr>
            <p:cNvPr id="34856"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4857"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5" name="AutoShape 103"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6" name="AutoShape 104"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7" name="AutoShape 105"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8" name="AutoShape 106"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9" name="AutoShape 107"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0" name="AutoShape 108"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1" name="AutoShape 109"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2" name="AutoShape 110"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3" name="AutoShape 111"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4" name="AutoShape 112"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5" name="AutoShape 113"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6" name="AutoShape 114"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7" name="AutoShape 115"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8" name="AutoShape 116"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4852" name="Text Box 120"/>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34853" name="Text Box 121"/>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3434" name="Rectangle 122"/>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3435" name="Rectangle 123"/>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71</a:t>
            </a:r>
          </a:p>
        </p:txBody>
      </p:sp>
    </p:spTree>
    <p:extLst>
      <p:ext uri="{BB962C8B-B14F-4D97-AF65-F5344CB8AC3E}">
        <p14:creationId xmlns:p14="http://schemas.microsoft.com/office/powerpoint/2010/main" val="2732012551"/>
      </p:ext>
    </p:extLst>
  </p:cSld>
  <p:clrMapOvr>
    <a:masterClrMapping/>
  </p:clrMapOvr>
  <p:transition spd="med">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5843" name="Rectangle 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5844" name="Rectangle 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sp>
        <p:nvSpPr>
          <p:cNvPr id="35845"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5847" name="Group 7"/>
          <p:cNvGrpSpPr>
            <a:grpSpLocks/>
          </p:cNvGrpSpPr>
          <p:nvPr/>
        </p:nvGrpSpPr>
        <p:grpSpPr bwMode="auto">
          <a:xfrm>
            <a:off x="1885950" y="549275"/>
            <a:ext cx="3810000" cy="1901825"/>
            <a:chOff x="1188" y="346"/>
            <a:chExt cx="2400" cy="1198"/>
          </a:xfrm>
        </p:grpSpPr>
        <p:sp>
          <p:nvSpPr>
            <p:cNvPr id="659464" name="Text Box 8"/>
            <p:cNvSpPr txBox="1">
              <a:spLocks noChangeArrowheads="1"/>
            </p:cNvSpPr>
            <p:nvPr/>
          </p:nvSpPr>
          <p:spPr bwMode="auto">
            <a:xfrm>
              <a:off x="3156" y="1006"/>
              <a:ext cx="432" cy="538"/>
            </a:xfrm>
            <a:prstGeom prst="rect">
              <a:avLst/>
            </a:prstGeom>
            <a:noFill/>
            <a:ln w="12700">
              <a:noFill/>
              <a:miter lim="800000"/>
              <a:headEnd/>
              <a:tailEnd/>
            </a:ln>
            <a:effectLst>
              <a:outerShdw dist="53882" dir="2700000" algn="ctr" rotWithShape="0">
                <a:schemeClr val="bg2"/>
              </a:outerShdw>
            </a:effectLst>
          </p:spPr>
          <p:txBody>
            <a:bodyPr>
              <a:spAutoFit/>
            </a:bodyPr>
            <a:lstStyle/>
            <a:p>
              <a:pPr>
                <a:spcBef>
                  <a:spcPct val="50000"/>
                </a:spcBef>
                <a:defRPr/>
              </a:pPr>
              <a:r>
                <a:rPr lang="en-US" sz="4800">
                  <a:solidFill>
                    <a:srgbClr val="FFFFFF"/>
                  </a:solidFill>
                  <a:latin typeface=""/>
                </a:rPr>
                <a:t>J</a:t>
              </a:r>
            </a:p>
          </p:txBody>
        </p:sp>
        <p:grpSp>
          <p:nvGrpSpPr>
            <p:cNvPr id="35954" name="Group 9"/>
            <p:cNvGrpSpPr>
              <a:grpSpLocks/>
            </p:cNvGrpSpPr>
            <p:nvPr/>
          </p:nvGrpSpPr>
          <p:grpSpPr bwMode="auto">
            <a:xfrm>
              <a:off x="1686" y="824"/>
              <a:ext cx="1123" cy="369"/>
              <a:chOff x="1686" y="824"/>
              <a:chExt cx="1123" cy="369"/>
            </a:xfrm>
          </p:grpSpPr>
          <p:sp>
            <p:nvSpPr>
              <p:cNvPr id="659466" name="Rectangle 10"/>
              <p:cNvSpPr>
                <a:spLocks noChangeArrowheads="1"/>
              </p:cNvSpPr>
              <p:nvPr/>
            </p:nvSpPr>
            <p:spPr bwMode="auto">
              <a:xfrm>
                <a:off x="1686" y="833"/>
                <a:ext cx="35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defRPr/>
                </a:pPr>
                <a:r>
                  <a:rPr lang="en-US" sz="3600" i="1">
                    <a:solidFill>
                      <a:srgbClr val="FFEA18"/>
                    </a:solidFill>
                    <a:latin typeface=""/>
                  </a:rPr>
                  <a:t>4P</a:t>
                </a:r>
                <a:endParaRPr lang="en-US" sz="4800" b="0">
                  <a:solidFill>
                    <a:srgbClr val="FFEA18"/>
                  </a:solidFill>
                  <a:latin typeface="Times" charset="0"/>
                </a:endParaRPr>
              </a:p>
            </p:txBody>
          </p:sp>
          <p:sp>
            <p:nvSpPr>
              <p:cNvPr id="659467" name="Rectangle 11"/>
              <p:cNvSpPr>
                <a:spLocks noChangeArrowheads="1"/>
              </p:cNvSpPr>
              <p:nvPr/>
            </p:nvSpPr>
            <p:spPr bwMode="auto">
              <a:xfrm>
                <a:off x="2297" y="824"/>
                <a:ext cx="51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defRPr/>
                </a:pPr>
                <a:r>
                  <a:rPr lang="en-US" sz="3600" i="1">
                    <a:solidFill>
                      <a:srgbClr val="FFEA18"/>
                    </a:solidFill>
                    <a:latin typeface=""/>
                  </a:rPr>
                  <a:t>  3S</a:t>
                </a:r>
                <a:endParaRPr lang="en-US" sz="4800" b="0">
                  <a:solidFill>
                    <a:srgbClr val="FFEA18"/>
                  </a:solidFill>
                  <a:latin typeface="Times" charset="0"/>
                </a:endParaRPr>
              </a:p>
            </p:txBody>
          </p:sp>
        </p:grpSp>
        <p:grpSp>
          <p:nvGrpSpPr>
            <p:cNvPr id="35955" name="Group 12"/>
            <p:cNvGrpSpPr>
              <a:grpSpLocks/>
            </p:cNvGrpSpPr>
            <p:nvPr/>
          </p:nvGrpSpPr>
          <p:grpSpPr bwMode="auto">
            <a:xfrm>
              <a:off x="1188" y="1175"/>
              <a:ext cx="1964" cy="256"/>
              <a:chOff x="1188" y="1175"/>
              <a:chExt cx="1964" cy="256"/>
            </a:xfrm>
          </p:grpSpPr>
          <p:grpSp>
            <p:nvGrpSpPr>
              <p:cNvPr id="35963" name="Group 13"/>
              <p:cNvGrpSpPr>
                <a:grpSpLocks/>
              </p:cNvGrpSpPr>
              <p:nvPr/>
            </p:nvGrpSpPr>
            <p:grpSpPr bwMode="auto">
              <a:xfrm>
                <a:off x="1188" y="1175"/>
                <a:ext cx="1732" cy="256"/>
                <a:chOff x="1188" y="1175"/>
                <a:chExt cx="1732" cy="256"/>
              </a:xfrm>
            </p:grpSpPr>
            <p:sp>
              <p:nvSpPr>
                <p:cNvPr id="659470" name="Rectangle 14"/>
                <p:cNvSpPr>
                  <a:spLocks noChangeArrowheads="1"/>
                </p:cNvSpPr>
                <p:nvPr/>
              </p:nvSpPr>
              <p:spPr bwMode="auto">
                <a:xfrm>
                  <a:off x="1188"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09F32"/>
                      </a:solidFill>
                      <a:latin typeface=""/>
                    </a:rPr>
                    <a:t>C</a:t>
                  </a:r>
                  <a:endParaRPr lang="en-US" sz="3600">
                    <a:solidFill>
                      <a:srgbClr val="FFEA18"/>
                    </a:solidFill>
                    <a:latin typeface="Times" charset="0"/>
                  </a:endParaRPr>
                </a:p>
              </p:txBody>
            </p:sp>
            <p:sp>
              <p:nvSpPr>
                <p:cNvPr id="659471" name="Rectangle 15"/>
                <p:cNvSpPr>
                  <a:spLocks noChangeArrowheads="1"/>
                </p:cNvSpPr>
                <p:nvPr/>
              </p:nvSpPr>
              <p:spPr bwMode="auto">
                <a:xfrm>
                  <a:off x="1415"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A</a:t>
                  </a:r>
                  <a:endParaRPr lang="en-US" sz="3600">
                    <a:solidFill>
                      <a:srgbClr val="FC030C"/>
                    </a:solidFill>
                    <a:latin typeface="Times" charset="0"/>
                  </a:endParaRPr>
                </a:p>
              </p:txBody>
            </p:sp>
            <p:sp>
              <p:nvSpPr>
                <p:cNvPr id="659472" name="Rectangle 16"/>
                <p:cNvSpPr>
                  <a:spLocks noChangeArrowheads="1"/>
                </p:cNvSpPr>
                <p:nvPr/>
              </p:nvSpPr>
              <p:spPr bwMode="auto">
                <a:xfrm>
                  <a:off x="1665" y="1181"/>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9473" name="Rectangle 17"/>
                <p:cNvSpPr>
                  <a:spLocks noChangeArrowheads="1"/>
                </p:cNvSpPr>
                <p:nvPr/>
              </p:nvSpPr>
              <p:spPr bwMode="auto">
                <a:xfrm>
                  <a:off x="1867" y="1179"/>
                  <a:ext cx="160"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M</a:t>
                  </a:r>
                  <a:endParaRPr lang="en-US" sz="3600">
                    <a:solidFill>
                      <a:srgbClr val="FC030C"/>
                    </a:solidFill>
                    <a:latin typeface="Times" charset="0"/>
                  </a:endParaRPr>
                </a:p>
              </p:txBody>
            </p:sp>
            <p:sp>
              <p:nvSpPr>
                <p:cNvPr id="659474" name="Rectangle 18"/>
                <p:cNvSpPr>
                  <a:spLocks noChangeArrowheads="1"/>
                </p:cNvSpPr>
                <p:nvPr/>
              </p:nvSpPr>
              <p:spPr bwMode="auto">
                <a:xfrm>
                  <a:off x="2113" y="1175"/>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9475" name="Rectangle 19"/>
                <p:cNvSpPr>
                  <a:spLocks noChangeArrowheads="1"/>
                </p:cNvSpPr>
                <p:nvPr/>
              </p:nvSpPr>
              <p:spPr bwMode="auto">
                <a:xfrm>
                  <a:off x="2335"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A</a:t>
                  </a:r>
                  <a:endParaRPr lang="en-US" sz="3600">
                    <a:solidFill>
                      <a:srgbClr val="08F220"/>
                    </a:solidFill>
                    <a:latin typeface="Times" charset="0"/>
                  </a:endParaRPr>
                </a:p>
              </p:txBody>
            </p:sp>
            <p:sp>
              <p:nvSpPr>
                <p:cNvPr id="659476" name="Rectangle 20"/>
                <p:cNvSpPr>
                  <a:spLocks noChangeArrowheads="1"/>
                </p:cNvSpPr>
                <p:nvPr/>
              </p:nvSpPr>
              <p:spPr bwMode="auto">
                <a:xfrm>
                  <a:off x="2552"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R</a:t>
                  </a:r>
                  <a:endParaRPr lang="en-US" sz="3600">
                    <a:solidFill>
                      <a:srgbClr val="08F220"/>
                    </a:solidFill>
                    <a:latin typeface="Times" charset="0"/>
                  </a:endParaRPr>
                </a:p>
              </p:txBody>
            </p:sp>
            <p:sp>
              <p:nvSpPr>
                <p:cNvPr id="659477" name="Rectangle 21"/>
                <p:cNvSpPr>
                  <a:spLocks noChangeArrowheads="1"/>
                </p:cNvSpPr>
                <p:nvPr/>
              </p:nvSpPr>
              <p:spPr bwMode="auto">
                <a:xfrm>
                  <a:off x="2781" y="1191"/>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C</a:t>
                  </a:r>
                  <a:endParaRPr lang="en-US" sz="3600">
                    <a:solidFill>
                      <a:srgbClr val="08F220"/>
                    </a:solidFill>
                    <a:latin typeface="Times" charset="0"/>
                  </a:endParaRPr>
                </a:p>
              </p:txBody>
            </p:sp>
          </p:grpSp>
          <p:sp>
            <p:nvSpPr>
              <p:cNvPr id="659478" name="Rectangle 22"/>
              <p:cNvSpPr>
                <a:spLocks noChangeArrowheads="1"/>
              </p:cNvSpPr>
              <p:nvPr/>
            </p:nvSpPr>
            <p:spPr bwMode="auto">
              <a:xfrm>
                <a:off x="3024" y="1184"/>
                <a:ext cx="128"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11B0C5"/>
                    </a:solidFill>
                    <a:latin typeface=""/>
                  </a:rPr>
                  <a:t>S</a:t>
                </a:r>
                <a:endParaRPr lang="en-US" sz="3600">
                  <a:solidFill>
                    <a:srgbClr val="11B0C5"/>
                  </a:solidFill>
                  <a:latin typeface="Times" charset="0"/>
                </a:endParaRPr>
              </a:p>
            </p:txBody>
          </p:sp>
        </p:grpSp>
        <p:grpSp>
          <p:nvGrpSpPr>
            <p:cNvPr id="35956" name="Group 23"/>
            <p:cNvGrpSpPr>
              <a:grpSpLocks/>
            </p:cNvGrpSpPr>
            <p:nvPr/>
          </p:nvGrpSpPr>
          <p:grpSpPr bwMode="auto">
            <a:xfrm>
              <a:off x="2137" y="346"/>
              <a:ext cx="455" cy="718"/>
              <a:chOff x="2137" y="346"/>
              <a:chExt cx="455" cy="718"/>
            </a:xfrm>
          </p:grpSpPr>
          <p:grpSp>
            <p:nvGrpSpPr>
              <p:cNvPr id="35959" name="Group 24"/>
              <p:cNvGrpSpPr>
                <a:grpSpLocks/>
              </p:cNvGrpSpPr>
              <p:nvPr/>
            </p:nvGrpSpPr>
            <p:grpSpPr bwMode="auto">
              <a:xfrm>
                <a:off x="2137" y="346"/>
                <a:ext cx="455" cy="718"/>
                <a:chOff x="1814" y="109"/>
                <a:chExt cx="455" cy="718"/>
              </a:xfrm>
            </p:grpSpPr>
            <p:sp>
              <p:nvSpPr>
                <p:cNvPr id="659481" name="Text Box 25"/>
                <p:cNvSpPr txBox="1">
                  <a:spLocks noChangeArrowheads="1"/>
                </p:cNvSpPr>
                <p:nvPr/>
              </p:nvSpPr>
              <p:spPr bwMode="auto">
                <a:xfrm>
                  <a:off x="1814" y="109"/>
                  <a:ext cx="455" cy="718"/>
                </a:xfrm>
                <a:prstGeom prst="rect">
                  <a:avLst/>
                </a:prstGeom>
                <a:noFill/>
                <a:ln w="12700">
                  <a:noFill/>
                  <a:miter lim="800000"/>
                  <a:headEnd/>
                  <a:tailEnd/>
                </a:ln>
                <a:effectLst>
                  <a:outerShdw dist="63500" dir="3187806" algn="ctr" rotWithShape="0">
                    <a:schemeClr val="bg2"/>
                  </a:outerShdw>
                </a:effectLst>
              </p:spPr>
              <p:txBody>
                <a:bodyPr>
                  <a:spAutoFit/>
                </a:bodyPr>
                <a:lstStyle/>
                <a:p>
                  <a:pPr>
                    <a:spcBef>
                      <a:spcPct val="50000"/>
                    </a:spcBef>
                    <a:defRPr/>
                  </a:pPr>
                  <a:r>
                    <a:rPr lang="en-US" sz="6600" i="1">
                      <a:solidFill>
                        <a:srgbClr val="FF262D"/>
                      </a:solidFill>
                      <a:latin typeface=""/>
                    </a:rPr>
                    <a:t>7</a:t>
                  </a:r>
                </a:p>
              </p:txBody>
            </p:sp>
            <p:sp>
              <p:nvSpPr>
                <p:cNvPr id="659482"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948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948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defRPr/>
              </a:pPr>
              <a:endParaRPr lang="my-MM" sz="2400" b="0">
                <a:solidFill>
                  <a:srgbClr val="FDDC07"/>
                </a:solidFill>
                <a:latin typeface="Comic Sans MS" pitchFamily="66" charset="0"/>
              </a:endParaRPr>
            </a:p>
          </p:txBody>
        </p:sp>
        <p:sp>
          <p:nvSpPr>
            <p:cNvPr id="65948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9486"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35849"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0"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35851" name="Rectangle 3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5852" name="Rectangle 3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pic>
        <p:nvPicPr>
          <p:cNvPr id="35853" name="Picture 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9493"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659494" name="Picture 38"/>
          <p:cNvPicPr>
            <a:picLocks noChangeAspect="1" noChangeArrowheads="1"/>
          </p:cNvPicPr>
          <p:nvPr/>
        </p:nvPicPr>
        <p:blipFill>
          <a:blip r:embed="rId4"/>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p:spPr>
      </p:pic>
      <p:pic>
        <p:nvPicPr>
          <p:cNvPr id="35857"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8"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9"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0" name="Picture 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1" name="Picture 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500" name="Text Box 44"/>
          <p:cNvSpPr txBox="1">
            <a:spLocks noChangeArrowheads="1"/>
          </p:cNvSpPr>
          <p:nvPr/>
        </p:nvSpPr>
        <p:spPr bwMode="auto">
          <a:xfrm>
            <a:off x="120650" y="106363"/>
            <a:ext cx="3444875" cy="40011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2000" dirty="0">
                <a:solidFill>
                  <a:srgbClr val="FFFFFF"/>
                </a:solidFill>
                <a:latin typeface="WinInnwa" charset="0"/>
              </a:rPr>
              <a:t> </a:t>
            </a:r>
            <a:r>
              <a:rPr lang="en-US" sz="2000" dirty="0" err="1">
                <a:solidFill>
                  <a:srgbClr val="FFFFFF"/>
                </a:solidFill>
                <a:latin typeface="Pyidaungsu" panose="020B0502040204020203" pitchFamily="34" charset="0"/>
                <a:cs typeface="Pyidaungsu" panose="020B0502040204020203" pitchFamily="34" charset="0"/>
              </a:rPr>
              <a:t>သမ္မာကျမ်းစာသမိုင်းချည်မ</a:t>
            </a:r>
            <a:r>
              <a:rPr lang="en-US" sz="2000" dirty="0">
                <a:solidFill>
                  <a:srgbClr val="FFFFFF"/>
                </a:solidFill>
                <a:latin typeface="Pyidaungsu" panose="020B0502040204020203" pitchFamily="34" charset="0"/>
                <a:cs typeface="Pyidaungsu" panose="020B0502040204020203" pitchFamily="34" charset="0"/>
              </a:rPr>
              <a:t>ျှင်</a:t>
            </a:r>
            <a:endParaRPr lang="en-US" sz="1600" dirty="0">
              <a:solidFill>
                <a:srgbClr val="FFFFFF"/>
              </a:solidFill>
              <a:latin typeface="Pyidaungsu" panose="020B0502040204020203" pitchFamily="34" charset="0"/>
              <a:cs typeface="Pyidaungsu" panose="020B0502040204020203" pitchFamily="34" charset="0"/>
            </a:endParaRPr>
          </a:p>
        </p:txBody>
      </p:sp>
      <p:grpSp>
        <p:nvGrpSpPr>
          <p:cNvPr id="35863"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p:spPr>
        </p:pic>
        <p:pic>
          <p:nvPicPr>
            <p:cNvPr id="659503"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p:spPr>
        </p:pic>
        <p:pic>
          <p:nvPicPr>
            <p:cNvPr id="659504"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p:spPr>
        </p:pic>
        <p:pic>
          <p:nvPicPr>
            <p:cNvPr id="659505"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p:spPr>
        </p:pic>
        <p:pic>
          <p:nvPicPr>
            <p:cNvPr id="659506"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p:spPr>
        </p:pic>
        <p:pic>
          <p:nvPicPr>
            <p:cNvPr id="659507"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p:spPr>
        </p:pic>
      </p:grpSp>
      <p:grpSp>
        <p:nvGrpSpPr>
          <p:cNvPr id="35864"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p:spPr>
        </p:pic>
        <p:pic>
          <p:nvPicPr>
            <p:cNvPr id="659510"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p:spPr>
        </p:pic>
        <p:pic>
          <p:nvPicPr>
            <p:cNvPr id="659511"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p:spPr>
        </p:pic>
        <p:pic>
          <p:nvPicPr>
            <p:cNvPr id="659512"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p:spPr>
        </p:pic>
      </p:grpSp>
      <p:grpSp>
        <p:nvGrpSpPr>
          <p:cNvPr id="35865"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dist="45791" dir="3378596" algn="ctr" rotWithShape="0">
                <a:srgbClr val="808080"/>
              </a:outerShdw>
            </a:effectLst>
          </p:spPr>
        </p:pic>
        <p:pic>
          <p:nvPicPr>
            <p:cNvPr id="659515"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dist="45791" dir="3378596" algn="ctr" rotWithShape="0">
                <a:srgbClr val="808080"/>
              </a:outerShdw>
            </a:effectLst>
          </p:spPr>
        </p:pic>
        <p:pic>
          <p:nvPicPr>
            <p:cNvPr id="659516"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dist="45791" dir="3378596" algn="ctr" rotWithShape="0">
                <a:srgbClr val="808080"/>
              </a:outerShdw>
            </a:effectLst>
          </p:spPr>
        </p:pic>
        <p:pic>
          <p:nvPicPr>
            <p:cNvPr id="659517"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dist="45791" dir="3378596" algn="ctr" rotWithShape="0">
                <a:srgbClr val="808080"/>
              </a:outerShdw>
            </a:effectLst>
          </p:spPr>
        </p:pic>
      </p:grpSp>
      <p:pic>
        <p:nvPicPr>
          <p:cNvPr id="35866" name="Picture 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67"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dist="45791" dir="3378596" algn="ctr" rotWithShape="0">
                <a:srgbClr val="808080"/>
              </a:outerShdw>
            </a:effectLst>
          </p:spPr>
        </p:pic>
        <p:pic>
          <p:nvPicPr>
            <p:cNvPr id="659521"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dist="45791" dir="3378596" algn="ctr" rotWithShape="0">
                <a:srgbClr val="808080"/>
              </a:outerShdw>
            </a:effectLst>
          </p:spPr>
        </p:pic>
        <p:pic>
          <p:nvPicPr>
            <p:cNvPr id="659522"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dist="45791" dir="3378596" algn="ctr" rotWithShape="0">
                <a:srgbClr val="808080"/>
              </a:outerShdw>
            </a:effectLst>
          </p:spPr>
        </p:pic>
        <p:pic>
          <p:nvPicPr>
            <p:cNvPr id="659523"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dist="45791" dir="3378596" algn="ctr" rotWithShape="0">
                <a:srgbClr val="808080"/>
              </a:outerShdw>
            </a:effectLst>
          </p:spPr>
        </p:pic>
        <p:sp>
          <p:nvSpPr>
            <p:cNvPr id="659524" name="Text Box 68"/>
            <p:cNvSpPr txBox="1">
              <a:spLocks noChangeArrowheads="1"/>
            </p:cNvSpPr>
            <p:nvPr/>
          </p:nvSpPr>
          <p:spPr bwMode="auto">
            <a:xfrm>
              <a:off x="2414" y="3251"/>
              <a:ext cx="2364" cy="328"/>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endParaRPr lang="my-MM" sz="2400" b="0">
                <a:solidFill>
                  <a:srgbClr val="000044"/>
                </a:solidFill>
                <a:latin typeface="Arial Black" pitchFamily="34" charset="0"/>
              </a:endParaRPr>
            </a:p>
          </p:txBody>
        </p:sp>
      </p:grpSp>
      <p:pic>
        <p:nvPicPr>
          <p:cNvPr id="35868" name="Picture 6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2" name="Picture 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3"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38663">
            <a:off x="5138738" y="2171700"/>
            <a:ext cx="301625"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531" name="Text Box 75"/>
          <p:cNvSpPr txBox="1">
            <a:spLocks noChangeArrowheads="1"/>
          </p:cNvSpPr>
          <p:nvPr/>
        </p:nvSpPr>
        <p:spPr bwMode="auto">
          <a:xfrm>
            <a:off x="3051175" y="3668713"/>
            <a:ext cx="3233738" cy="584775"/>
          </a:xfrm>
          <a:prstGeom prst="rect">
            <a:avLst/>
          </a:prstGeom>
          <a:noFill/>
          <a:ln w="12700">
            <a:noFill/>
            <a:miter lim="800000"/>
            <a:headEnd/>
            <a:tailEnd/>
          </a:ln>
          <a:effectLst/>
        </p:spPr>
        <p:txBody>
          <a:bodyPr>
            <a:spAutoFit/>
          </a:bodyPr>
          <a:lstStyle/>
          <a:p>
            <a:pPr algn="r">
              <a:spcBef>
                <a:spcPct val="50000"/>
              </a:spcBef>
              <a:defRPr/>
            </a:pPr>
            <a:r>
              <a:rPr lang="en-US" sz="3200" dirty="0">
                <a:solidFill>
                  <a:schemeClr val="bg1"/>
                </a:solidFill>
                <a:latin typeface="Wwin_Burmese1" pitchFamily="2" charset="0"/>
              </a:rPr>
              <a:t> </a:t>
            </a:r>
            <a:r>
              <a:rPr lang="my-MM" sz="2400" dirty="0">
                <a:solidFill>
                  <a:schemeClr val="bg1"/>
                </a:solidFill>
                <a:latin typeface="Pyidaungsu" panose="020B0502040204020203" pitchFamily="34" charset="0"/>
                <a:cs typeface="Pyidaungsu" panose="020B0502040204020203" pitchFamily="34" charset="0"/>
              </a:rPr>
              <a:t>အာဗြဟံပဋိညာဉ်</a:t>
            </a:r>
            <a:endParaRPr lang="en-US" sz="2400" dirty="0">
              <a:solidFill>
                <a:schemeClr val="bg1"/>
              </a:solidFill>
              <a:latin typeface="Pyidaungsu" panose="020B0502040204020203" pitchFamily="34" charset="0"/>
              <a:cs typeface="Pyidaungsu" panose="020B0502040204020203" pitchFamily="34" charset="0"/>
            </a:endParaRPr>
          </a:p>
        </p:txBody>
      </p:sp>
      <p:sp>
        <p:nvSpPr>
          <p:cNvPr id="659532" name="Text Box 76"/>
          <p:cNvSpPr txBox="1">
            <a:spLocks noChangeArrowheads="1"/>
          </p:cNvSpPr>
          <p:nvPr/>
        </p:nvSpPr>
        <p:spPr bwMode="auto">
          <a:xfrm>
            <a:off x="2293938" y="2684463"/>
            <a:ext cx="5697537" cy="579437"/>
          </a:xfrm>
          <a:prstGeom prst="rect">
            <a:avLst/>
          </a:prstGeom>
          <a:noFill/>
          <a:ln w="12700">
            <a:noFill/>
            <a:miter lim="800000"/>
            <a:headEnd/>
            <a:tailEnd/>
          </a:ln>
          <a:effectLst/>
        </p:spPr>
        <p:txBody>
          <a:bodyPr>
            <a:spAutoFit/>
          </a:bodyPr>
          <a:lstStyle/>
          <a:p>
            <a:pPr>
              <a:spcBef>
                <a:spcPct val="50000"/>
              </a:spcBef>
              <a:defRPr/>
            </a:pPr>
            <a:r>
              <a:rPr lang="en-US" sz="3200" dirty="0">
                <a:solidFill>
                  <a:schemeClr val="bg1"/>
                </a:solidFill>
                <a:latin typeface="WinInnwa" pitchFamily="2" charset="0"/>
              </a:rPr>
              <a:t> </a:t>
            </a:r>
            <a:r>
              <a:rPr lang="my-MM" sz="2400" dirty="0">
                <a:solidFill>
                  <a:schemeClr val="bg1"/>
                </a:solidFill>
                <a:latin typeface="Pyidaungsu" panose="020B0502040204020203" pitchFamily="34" charset="0"/>
                <a:cs typeface="Pyidaungsu" panose="020B0502040204020203" pitchFamily="34" charset="0"/>
              </a:rPr>
              <a:t>အာဗြဟံပဋိညာဉ်</a:t>
            </a:r>
            <a:endParaRPr lang="en-US" sz="2400" dirty="0">
              <a:solidFill>
                <a:schemeClr val="bg1"/>
              </a:solidFill>
              <a:latin typeface="Pyidaungsu" panose="020B0502040204020203" pitchFamily="34" charset="0"/>
              <a:cs typeface="Pyidaungsu" panose="020B0502040204020203" pitchFamily="34" charset="0"/>
            </a:endParaRPr>
          </a:p>
        </p:txBody>
      </p:sp>
      <p:sp>
        <p:nvSpPr>
          <p:cNvPr id="659533" name="Text Box 77"/>
          <p:cNvSpPr txBox="1">
            <a:spLocks noChangeArrowheads="1"/>
          </p:cNvSpPr>
          <p:nvPr/>
        </p:nvSpPr>
        <p:spPr bwMode="auto">
          <a:xfrm>
            <a:off x="4368799" y="5145340"/>
            <a:ext cx="3724275" cy="461665"/>
          </a:xfrm>
          <a:prstGeom prst="rect">
            <a:avLst/>
          </a:prstGeom>
          <a:noFill/>
          <a:ln w="12700">
            <a:noFill/>
            <a:miter lim="800000"/>
            <a:headEnd/>
            <a:tailEnd/>
          </a:ln>
          <a:effectLst/>
        </p:spPr>
        <p:txBody>
          <a:bodyPr wrap="square">
            <a:spAutoFit/>
          </a:bodyPr>
          <a:lstStyle/>
          <a:p>
            <a:pPr algn="ctr">
              <a:spcBef>
                <a:spcPct val="50000"/>
              </a:spcBef>
              <a:defRPr/>
            </a:pPr>
            <a:r>
              <a:rPr lang="en-US" sz="2400" dirty="0">
                <a:solidFill>
                  <a:schemeClr val="bg1"/>
                </a:solidFill>
                <a:latin typeface="Arial Black" pitchFamily="34" charset="0"/>
              </a:rPr>
              <a:t>                </a:t>
            </a:r>
            <a:r>
              <a:rPr lang="my-MM" sz="2400" dirty="0">
                <a:solidFill>
                  <a:schemeClr val="bg1"/>
                </a:solidFill>
                <a:latin typeface="Pyidaungsu" panose="020B0502040204020203" pitchFamily="34" charset="0"/>
                <a:cs typeface="Pyidaungsu" panose="020B0502040204020203" pitchFamily="34" charset="0"/>
              </a:rPr>
              <a:t>ပဋိညာဉ်အသစ်</a:t>
            </a:r>
            <a:endParaRPr lang="en-US" sz="1800" dirty="0">
              <a:solidFill>
                <a:schemeClr val="bg1"/>
              </a:solidFill>
              <a:latin typeface="Pyidaungsu" panose="020B0502040204020203" pitchFamily="34" charset="0"/>
              <a:cs typeface="Pyidaungsu" panose="020B0502040204020203" pitchFamily="34" charset="0"/>
            </a:endParaRPr>
          </a:p>
        </p:txBody>
      </p:sp>
      <p:sp>
        <p:nvSpPr>
          <p:cNvPr id="659534" name="Text Box 78"/>
          <p:cNvSpPr txBox="1">
            <a:spLocks noChangeArrowheads="1"/>
          </p:cNvSpPr>
          <p:nvPr/>
        </p:nvSpPr>
        <p:spPr bwMode="auto">
          <a:xfrm>
            <a:off x="4224338" y="4455842"/>
            <a:ext cx="3562350" cy="461665"/>
          </a:xfrm>
          <a:prstGeom prst="rect">
            <a:avLst/>
          </a:prstGeom>
          <a:noFill/>
          <a:ln w="12700">
            <a:noFill/>
            <a:miter lim="800000"/>
            <a:headEnd/>
            <a:tailEnd/>
          </a:ln>
          <a:effectLst/>
        </p:spPr>
        <p:txBody>
          <a:bodyPr wrap="square">
            <a:spAutoFit/>
          </a:bodyPr>
          <a:lstStyle/>
          <a:p>
            <a:pPr algn="ctr">
              <a:spcBef>
                <a:spcPct val="50000"/>
              </a:spcBef>
              <a:defRPr/>
            </a:pPr>
            <a:r>
              <a:rPr lang="my-MM" sz="2400" dirty="0">
                <a:solidFill>
                  <a:schemeClr val="bg1"/>
                </a:solidFill>
                <a:latin typeface="Pyidaungsu" panose="020B0502040204020203" pitchFamily="34" charset="0"/>
                <a:cs typeface="Pyidaungsu" panose="020B0502040204020203" pitchFamily="34" charset="0"/>
              </a:rPr>
              <a:t>ဒါဝိဒ်ပဋိညာဉ်</a:t>
            </a:r>
            <a:endParaRPr lang="en-US" sz="1800" dirty="0">
              <a:solidFill>
                <a:schemeClr val="bg1"/>
              </a:solidFill>
              <a:latin typeface="Pyidaungsu" panose="020B0502040204020203" pitchFamily="34" charset="0"/>
              <a:cs typeface="Pyidaungsu" panose="020B0502040204020203" pitchFamily="34" charset="0"/>
            </a:endParaRPr>
          </a:p>
        </p:txBody>
      </p:sp>
      <p:sp>
        <p:nvSpPr>
          <p:cNvPr id="659535" name="Rectangle 79"/>
          <p:cNvSpPr>
            <a:spLocks noChangeArrowheads="1"/>
          </p:cNvSpPr>
          <p:nvPr/>
        </p:nvSpPr>
        <p:spPr bwMode="auto">
          <a:xfrm rot="17945350">
            <a:off x="5243513" y="1352550"/>
            <a:ext cx="16859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EA18"/>
                </a:solidFill>
                <a:latin typeface="Arial" pitchFamily="34" charset="0"/>
              </a:rPr>
              <a:t> MARRIAGE SUPPER OF </a:t>
            </a:r>
          </a:p>
          <a:p>
            <a:pPr>
              <a:lnSpc>
                <a:spcPct val="90000"/>
              </a:lnSpc>
              <a:defRPr/>
            </a:pPr>
            <a:r>
              <a:rPr lang="en-US" sz="1100">
                <a:solidFill>
                  <a:srgbClr val="FFEA18"/>
                </a:solidFill>
                <a:latin typeface="Arial" pitchFamily="34" charset="0"/>
              </a:rPr>
              <a:t>           THE LAMB</a:t>
            </a:r>
          </a:p>
        </p:txBody>
      </p:sp>
      <p:sp>
        <p:nvSpPr>
          <p:cNvPr id="659536" name="Rectangle 80"/>
          <p:cNvSpPr>
            <a:spLocks noChangeArrowheads="1"/>
          </p:cNvSpPr>
          <p:nvPr/>
        </p:nvSpPr>
        <p:spPr bwMode="auto">
          <a:xfrm rot="17945350">
            <a:off x="5668169" y="1477169"/>
            <a:ext cx="1530350"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11B0C5"/>
                </a:solidFill>
                <a:latin typeface="Arial" pitchFamily="34" charset="0"/>
              </a:rPr>
              <a:t>THE SECOND COMING</a:t>
            </a:r>
            <a:endParaRPr lang="en-US" sz="1100" dirty="0">
              <a:solidFill>
                <a:srgbClr val="FFEA18"/>
              </a:solidFill>
              <a:latin typeface="Arial" pitchFamily="34" charset="0"/>
            </a:endParaRPr>
          </a:p>
        </p:txBody>
      </p:sp>
      <p:sp>
        <p:nvSpPr>
          <p:cNvPr id="659537" name="Rectangle 81"/>
          <p:cNvSpPr>
            <a:spLocks noChangeArrowheads="1"/>
          </p:cNvSpPr>
          <p:nvPr/>
        </p:nvSpPr>
        <p:spPr bwMode="auto">
          <a:xfrm rot="17945350">
            <a:off x="5917407" y="1264444"/>
            <a:ext cx="1936750"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08F220"/>
                </a:solidFill>
                <a:latin typeface="Arial" pitchFamily="34" charset="0"/>
              </a:rPr>
              <a:t>EARTHLY REIGN OF CHRIST</a:t>
            </a:r>
            <a:endParaRPr lang="en-US" sz="1100" dirty="0">
              <a:solidFill>
                <a:srgbClr val="FFEA18"/>
              </a:solidFill>
              <a:latin typeface="Arial" pitchFamily="34" charset="0"/>
            </a:endParaRPr>
          </a:p>
        </p:txBody>
      </p:sp>
      <p:sp>
        <p:nvSpPr>
          <p:cNvPr id="659538" name="Rectangle 82"/>
          <p:cNvSpPr>
            <a:spLocks noChangeArrowheads="1"/>
          </p:cNvSpPr>
          <p:nvPr/>
        </p:nvSpPr>
        <p:spPr bwMode="auto">
          <a:xfrm rot="17945350">
            <a:off x="6359525" y="1358900"/>
            <a:ext cx="16478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FFFF"/>
                </a:solidFill>
                <a:latin typeface="Arial" pitchFamily="34" charset="0"/>
              </a:rPr>
              <a:t>GREAT WHITE THRONE </a:t>
            </a:r>
          </a:p>
          <a:p>
            <a:pPr>
              <a:lnSpc>
                <a:spcPct val="90000"/>
              </a:lnSpc>
              <a:defRPr/>
            </a:pPr>
            <a:r>
              <a:rPr lang="en-US" sz="1100">
                <a:solidFill>
                  <a:srgbClr val="FFFFFF"/>
                </a:solidFill>
                <a:latin typeface="Arial" pitchFamily="34" charset="0"/>
              </a:rPr>
              <a:t>          JUDGMENT</a:t>
            </a:r>
          </a:p>
        </p:txBody>
      </p:sp>
      <p:sp>
        <p:nvSpPr>
          <p:cNvPr id="659539" name="Rectangle 83"/>
          <p:cNvSpPr>
            <a:spLocks noChangeArrowheads="1"/>
          </p:cNvSpPr>
          <p:nvPr/>
        </p:nvSpPr>
        <p:spPr bwMode="auto">
          <a:xfrm rot="17945350">
            <a:off x="6654006" y="1296194"/>
            <a:ext cx="1876425"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F87B57"/>
                </a:solidFill>
                <a:latin typeface="Arial" pitchFamily="34" charset="0"/>
              </a:rPr>
              <a:t>NEW HEAVEN, NEW EARTH</a:t>
            </a:r>
          </a:p>
        </p:txBody>
      </p:sp>
      <p:grpSp>
        <p:nvGrpSpPr>
          <p:cNvPr id="35883" name="Group 84"/>
          <p:cNvGrpSpPr>
            <a:grpSpLocks/>
          </p:cNvGrpSpPr>
          <p:nvPr/>
        </p:nvGrpSpPr>
        <p:grpSpPr bwMode="auto">
          <a:xfrm>
            <a:off x="1949450" y="2236788"/>
            <a:ext cx="5273675" cy="3898900"/>
            <a:chOff x="1228" y="1409"/>
            <a:chExt cx="3322" cy="2456"/>
          </a:xfrm>
        </p:grpSpPr>
        <p:grpSp>
          <p:nvGrpSpPr>
            <p:cNvPr id="35902"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5903"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59"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0"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1"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2"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3"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4"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5"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6"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7"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8"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9"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70"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71"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72"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5884" name="Text Box 117"/>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659574" name="Line 118"/>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5886" name="Text Box 137"/>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9594" name="Rectangle 138"/>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9595" name="Rectangle 139"/>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72</a:t>
            </a:r>
          </a:p>
        </p:txBody>
      </p:sp>
      <p:sp>
        <p:nvSpPr>
          <p:cNvPr id="35889" name="Text Box 14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6</a:t>
            </a:r>
          </a:p>
        </p:txBody>
      </p:sp>
      <p:grpSp>
        <p:nvGrpSpPr>
          <p:cNvPr id="15" name="Group 155"/>
          <p:cNvGrpSpPr>
            <a:grpSpLocks/>
          </p:cNvGrpSpPr>
          <p:nvPr/>
        </p:nvGrpSpPr>
        <p:grpSpPr bwMode="auto">
          <a:xfrm>
            <a:off x="5411786" y="523875"/>
            <a:ext cx="2263775" cy="5911850"/>
            <a:chOff x="3420" y="330"/>
            <a:chExt cx="1426" cy="3724"/>
          </a:xfrm>
        </p:grpSpPr>
        <p:sp>
          <p:nvSpPr>
            <p:cNvPr id="659612" name="AutoShape 156" descr="Large confetti"/>
            <p:cNvSpPr>
              <a:spLocks noChangeArrowheads="1"/>
            </p:cNvSpPr>
            <p:nvPr/>
          </p:nvSpPr>
          <p:spPr bwMode="auto">
            <a:xfrm>
              <a:off x="3424" y="1149"/>
              <a:ext cx="87" cy="2905"/>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5899" name="Group 157"/>
            <p:cNvGrpSpPr>
              <a:grpSpLocks/>
            </p:cNvGrpSpPr>
            <p:nvPr/>
          </p:nvGrpSpPr>
          <p:grpSpPr bwMode="auto">
            <a:xfrm>
              <a:off x="3420" y="330"/>
              <a:ext cx="1426" cy="817"/>
              <a:chOff x="383" y="609"/>
              <a:chExt cx="1426" cy="817"/>
            </a:xfrm>
          </p:grpSpPr>
          <p:sp>
            <p:nvSpPr>
              <p:cNvPr id="659614" name="AutoShape 158"/>
              <p:cNvSpPr>
                <a:spLocks noChangeArrowheads="1"/>
              </p:cNvSpPr>
              <p:nvPr/>
            </p:nvSpPr>
            <p:spPr bwMode="auto">
              <a:xfrm>
                <a:off x="383" y="609"/>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dist="107763" dir="2700000" algn="ctr" rotWithShape="0">
                  <a:schemeClr val="bg2"/>
                </a:outerShdw>
              </a:effectLst>
            </p:spPr>
            <p:txBody>
              <a:bodyPr wrap="none" anchor="ctr"/>
              <a:lstStyle/>
              <a:p>
                <a:pPr algn="ctr">
                  <a:defRPr/>
                </a:pPr>
                <a:endParaRPr lang="my-MM">
                  <a:solidFill>
                    <a:srgbClr val="FFFFFF"/>
                  </a:solidFill>
                  <a:effectLst>
                    <a:outerShdw blurRad="38100" dist="38100" dir="2700000" algn="tl">
                      <a:srgbClr val="000000"/>
                    </a:outerShdw>
                  </a:effectLst>
                  <a:latin typeface="Comic Sans MS" pitchFamily="66" charset="0"/>
                </a:endParaRPr>
              </a:p>
            </p:txBody>
          </p:sp>
          <p:sp>
            <p:nvSpPr>
              <p:cNvPr id="659615" name="Text Box 159"/>
              <p:cNvSpPr txBox="1">
                <a:spLocks noChangeArrowheads="1"/>
              </p:cNvSpPr>
              <p:nvPr/>
            </p:nvSpPr>
            <p:spPr bwMode="auto">
              <a:xfrm>
                <a:off x="416" y="809"/>
                <a:ext cx="1336" cy="330"/>
              </a:xfrm>
              <a:prstGeom prst="rect">
                <a:avLst/>
              </a:prstGeom>
              <a:noFill/>
              <a:ln w="9525">
                <a:noFill/>
                <a:miter lim="800000"/>
                <a:headEnd/>
                <a:tailEnd/>
              </a:ln>
              <a:effectLst/>
            </p:spPr>
            <p:txBody>
              <a:bodyPr wrap="square">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dirty="0">
                    <a:solidFill>
                      <a:srgbClr val="FFFFFF"/>
                    </a:solidFill>
                    <a:effectLst>
                      <a:outerShdw blurRad="38100" dist="38100" dir="2700000" algn="tl">
                        <a:srgbClr val="000000"/>
                      </a:outerShdw>
                    </a:effectLst>
                    <a:latin typeface="WinInnwa" charset="0"/>
                  </a:rPr>
                  <a:t> </a:t>
                </a:r>
                <a:r>
                  <a:rPr lang="en-US" sz="2400"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အသင်းတော</a:t>
                </a:r>
                <a:r>
                  <a:rPr lang="en-US" sz="24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endParaRPr lang="en-US" sz="3600" dirty="0">
                  <a:solidFill>
                    <a:srgbClr val="FFFFFF"/>
                  </a:solidFill>
                  <a:effectLst>
                    <a:outerShdw blurRad="38100" dist="38100" dir="2700000" algn="tl">
                      <a:srgbClr val="000000"/>
                    </a:outerShdw>
                  </a:effectLst>
                  <a:latin typeface="WinInnwa" charset="0"/>
                </a:endParaRPr>
              </a:p>
            </p:txBody>
          </p:sp>
        </p:grpSp>
      </p:grpSp>
      <p:sp>
        <p:nvSpPr>
          <p:cNvPr id="659616" name="AutoShape 160" descr="Large confetti"/>
          <p:cNvSpPr>
            <a:spLocks noChangeArrowheads="1"/>
          </p:cNvSpPr>
          <p:nvPr/>
        </p:nvSpPr>
        <p:spPr bwMode="auto">
          <a:xfrm>
            <a:off x="5407025" y="18240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17" name="AutoShape 161" descr="Large confetti"/>
          <p:cNvSpPr>
            <a:spLocks noChangeArrowheads="1"/>
          </p:cNvSpPr>
          <p:nvPr/>
        </p:nvSpPr>
        <p:spPr bwMode="auto">
          <a:xfrm>
            <a:off x="5405438" y="18113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18" name="AutoShape 162" descr="Large confetti"/>
          <p:cNvSpPr>
            <a:spLocks noChangeArrowheads="1"/>
          </p:cNvSpPr>
          <p:nvPr/>
        </p:nvSpPr>
        <p:spPr bwMode="auto">
          <a:xfrm>
            <a:off x="5407025" y="18081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19" name="AutoShape 163" descr="Large confetti"/>
          <p:cNvSpPr>
            <a:spLocks noChangeArrowheads="1"/>
          </p:cNvSpPr>
          <p:nvPr/>
        </p:nvSpPr>
        <p:spPr bwMode="auto">
          <a:xfrm>
            <a:off x="5405438" y="18097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20" name="AutoShape 164" descr="Large confetti"/>
          <p:cNvSpPr>
            <a:spLocks noChangeArrowheads="1"/>
          </p:cNvSpPr>
          <p:nvPr/>
        </p:nvSpPr>
        <p:spPr bwMode="auto">
          <a:xfrm>
            <a:off x="5392738" y="18081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lgn="ctr">
              <a:defRPr/>
            </a:pPr>
            <a:endParaRPr lang="my-MM">
              <a:solidFill>
                <a:srgbClr val="FFFFFF"/>
              </a:solidFill>
              <a:effectLst>
                <a:outerShdw blurRad="38100" dist="38100" dir="2700000" algn="tl">
                  <a:srgbClr val="000000"/>
                </a:outerShdw>
              </a:effectLst>
              <a:latin typeface="Comic Sans MS" pitchFamily="66" charset="0"/>
            </a:endParaRPr>
          </a:p>
        </p:txBody>
      </p:sp>
      <p:sp>
        <p:nvSpPr>
          <p:cNvPr id="659621" name="AutoShape 165" descr="Large confetti"/>
          <p:cNvSpPr>
            <a:spLocks noChangeArrowheads="1"/>
          </p:cNvSpPr>
          <p:nvPr/>
        </p:nvSpPr>
        <p:spPr bwMode="auto">
          <a:xfrm>
            <a:off x="5391150" y="17843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92" name="AutoShape 136"/>
          <p:cNvSpPr>
            <a:spLocks noChangeArrowheads="1"/>
          </p:cNvSpPr>
          <p:nvPr/>
        </p:nvSpPr>
        <p:spPr bwMode="auto">
          <a:xfrm>
            <a:off x="5438775" y="417513"/>
            <a:ext cx="2735263" cy="1890712"/>
          </a:xfrm>
          <a:prstGeom prst="roundRect">
            <a:avLst>
              <a:gd name="adj" fmla="val 16667"/>
            </a:avLst>
          </a:prstGeom>
          <a:noFill/>
          <a:ln w="57150">
            <a:solidFill>
              <a:srgbClr val="EF1F1D"/>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Tree>
    <p:extLst>
      <p:ext uri="{BB962C8B-B14F-4D97-AF65-F5344CB8AC3E}">
        <p14:creationId xmlns:p14="http://schemas.microsoft.com/office/powerpoint/2010/main" val="47270343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9532"/>
                                        </p:tgtEl>
                                        <p:attrNameLst>
                                          <p:attrName>style.visibility</p:attrName>
                                        </p:attrNameLst>
                                      </p:cBhvr>
                                      <p:to>
                                        <p:strVal val="visible"/>
                                      </p:to>
                                    </p:set>
                                    <p:animEffect transition="in" filter="dissolve">
                                      <p:cBhvr>
                                        <p:cTn id="7" dur="500"/>
                                        <p:tgtEl>
                                          <p:spTgt spid="659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9531"/>
                                        </p:tgtEl>
                                        <p:attrNameLst>
                                          <p:attrName>style.visibility</p:attrName>
                                        </p:attrNameLst>
                                      </p:cBhvr>
                                      <p:to>
                                        <p:strVal val="visible"/>
                                      </p:to>
                                    </p:set>
                                    <p:animEffect transition="in" filter="dissolve">
                                      <p:cBhvr>
                                        <p:cTn id="12" dur="500"/>
                                        <p:tgtEl>
                                          <p:spTgt spid="6595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59534"/>
                                        </p:tgtEl>
                                        <p:attrNameLst>
                                          <p:attrName>style.visibility</p:attrName>
                                        </p:attrNameLst>
                                      </p:cBhvr>
                                      <p:to>
                                        <p:strVal val="visible"/>
                                      </p:to>
                                    </p:set>
                                    <p:animEffect transition="in" filter="dissolve">
                                      <p:cBhvr>
                                        <p:cTn id="17" dur="500"/>
                                        <p:tgtEl>
                                          <p:spTgt spid="659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59533"/>
                                        </p:tgtEl>
                                        <p:attrNameLst>
                                          <p:attrName>style.visibility</p:attrName>
                                        </p:attrNameLst>
                                      </p:cBhvr>
                                      <p:to>
                                        <p:strVal val="visible"/>
                                      </p:to>
                                    </p:set>
                                    <p:animEffect transition="in" filter="dissolve">
                                      <p:cBhvr>
                                        <p:cTn id="22" dur="500"/>
                                        <p:tgtEl>
                                          <p:spTgt spid="6595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59616"/>
                                        </p:tgtEl>
                                        <p:attrNameLst>
                                          <p:attrName>style.visibility</p:attrName>
                                        </p:attrNameLst>
                                      </p:cBhvr>
                                      <p:to>
                                        <p:strVal val="visible"/>
                                      </p:to>
                                    </p:set>
                                    <p:anim calcmode="lin" valueType="num">
                                      <p:cBhvr>
                                        <p:cTn id="32" dur="500" fill="hold"/>
                                        <p:tgtEl>
                                          <p:spTgt spid="659616"/>
                                        </p:tgtEl>
                                        <p:attrNameLst>
                                          <p:attrName>ppt_w</p:attrName>
                                        </p:attrNameLst>
                                      </p:cBhvr>
                                      <p:tavLst>
                                        <p:tav tm="0">
                                          <p:val>
                                            <p:strVal val="2/3*#ppt_w"/>
                                          </p:val>
                                        </p:tav>
                                        <p:tav tm="100000">
                                          <p:val>
                                            <p:strVal val="#ppt_w"/>
                                          </p:val>
                                        </p:tav>
                                      </p:tavLst>
                                    </p:anim>
                                    <p:anim calcmode="lin" valueType="num">
                                      <p:cBhvr>
                                        <p:cTn id="33" dur="500" fill="hold"/>
                                        <p:tgtEl>
                                          <p:spTgt spid="659616"/>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59617"/>
                                        </p:tgtEl>
                                        <p:attrNameLst>
                                          <p:attrName>style.visibility</p:attrName>
                                        </p:attrNameLst>
                                      </p:cBhvr>
                                      <p:to>
                                        <p:strVal val="visible"/>
                                      </p:to>
                                    </p:set>
                                    <p:anim calcmode="lin" valueType="num">
                                      <p:cBhvr>
                                        <p:cTn id="37" dur="500" fill="hold"/>
                                        <p:tgtEl>
                                          <p:spTgt spid="659617"/>
                                        </p:tgtEl>
                                        <p:attrNameLst>
                                          <p:attrName>ppt_w</p:attrName>
                                        </p:attrNameLst>
                                      </p:cBhvr>
                                      <p:tavLst>
                                        <p:tav tm="0">
                                          <p:val>
                                            <p:strVal val="2/3*#ppt_w"/>
                                          </p:val>
                                        </p:tav>
                                        <p:tav tm="100000">
                                          <p:val>
                                            <p:strVal val="#ppt_w"/>
                                          </p:val>
                                        </p:tav>
                                      </p:tavLst>
                                    </p:anim>
                                    <p:anim calcmode="lin" valueType="num">
                                      <p:cBhvr>
                                        <p:cTn id="38" dur="500" fill="hold"/>
                                        <p:tgtEl>
                                          <p:spTgt spid="659617"/>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59618"/>
                                        </p:tgtEl>
                                        <p:attrNameLst>
                                          <p:attrName>style.visibility</p:attrName>
                                        </p:attrNameLst>
                                      </p:cBhvr>
                                      <p:to>
                                        <p:strVal val="visible"/>
                                      </p:to>
                                    </p:set>
                                    <p:anim calcmode="lin" valueType="num">
                                      <p:cBhvr>
                                        <p:cTn id="42" dur="500" fill="hold"/>
                                        <p:tgtEl>
                                          <p:spTgt spid="659618"/>
                                        </p:tgtEl>
                                        <p:attrNameLst>
                                          <p:attrName>ppt_w</p:attrName>
                                        </p:attrNameLst>
                                      </p:cBhvr>
                                      <p:tavLst>
                                        <p:tav tm="0">
                                          <p:val>
                                            <p:strVal val="2/3*#ppt_w"/>
                                          </p:val>
                                        </p:tav>
                                        <p:tav tm="100000">
                                          <p:val>
                                            <p:strVal val="#ppt_w"/>
                                          </p:val>
                                        </p:tav>
                                      </p:tavLst>
                                    </p:anim>
                                    <p:anim calcmode="lin" valueType="num">
                                      <p:cBhvr>
                                        <p:cTn id="43" dur="500" fill="hold"/>
                                        <p:tgtEl>
                                          <p:spTgt spid="659618"/>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2000"/>
                            </p:stCondLst>
                            <p:childTnLst>
                              <p:par>
                                <p:cTn id="45" presetID="23" presetClass="entr" presetSubtype="272" fill="hold" grpId="0" nodeType="afterEffect">
                                  <p:stCondLst>
                                    <p:cond delay="0"/>
                                  </p:stCondLst>
                                  <p:childTnLst>
                                    <p:set>
                                      <p:cBhvr>
                                        <p:cTn id="46" dur="1" fill="hold">
                                          <p:stCondLst>
                                            <p:cond delay="0"/>
                                          </p:stCondLst>
                                        </p:cTn>
                                        <p:tgtEl>
                                          <p:spTgt spid="659619"/>
                                        </p:tgtEl>
                                        <p:attrNameLst>
                                          <p:attrName>style.visibility</p:attrName>
                                        </p:attrNameLst>
                                      </p:cBhvr>
                                      <p:to>
                                        <p:strVal val="visible"/>
                                      </p:to>
                                    </p:set>
                                    <p:anim calcmode="lin" valueType="num">
                                      <p:cBhvr>
                                        <p:cTn id="47" dur="500" fill="hold"/>
                                        <p:tgtEl>
                                          <p:spTgt spid="659619"/>
                                        </p:tgtEl>
                                        <p:attrNameLst>
                                          <p:attrName>ppt_w</p:attrName>
                                        </p:attrNameLst>
                                      </p:cBhvr>
                                      <p:tavLst>
                                        <p:tav tm="0">
                                          <p:val>
                                            <p:strVal val="2/3*#ppt_w"/>
                                          </p:val>
                                        </p:tav>
                                        <p:tav tm="100000">
                                          <p:val>
                                            <p:strVal val="#ppt_w"/>
                                          </p:val>
                                        </p:tav>
                                      </p:tavLst>
                                    </p:anim>
                                    <p:anim calcmode="lin" valueType="num">
                                      <p:cBhvr>
                                        <p:cTn id="48" dur="500" fill="hold"/>
                                        <p:tgtEl>
                                          <p:spTgt spid="659619"/>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2500"/>
                            </p:stCondLst>
                            <p:childTnLst>
                              <p:par>
                                <p:cTn id="50" presetID="23" presetClass="entr" presetSubtype="272" fill="hold" grpId="0" nodeType="afterEffect">
                                  <p:stCondLst>
                                    <p:cond delay="0"/>
                                  </p:stCondLst>
                                  <p:childTnLst>
                                    <p:set>
                                      <p:cBhvr>
                                        <p:cTn id="51" dur="1" fill="hold">
                                          <p:stCondLst>
                                            <p:cond delay="0"/>
                                          </p:stCondLst>
                                        </p:cTn>
                                        <p:tgtEl>
                                          <p:spTgt spid="659620"/>
                                        </p:tgtEl>
                                        <p:attrNameLst>
                                          <p:attrName>style.visibility</p:attrName>
                                        </p:attrNameLst>
                                      </p:cBhvr>
                                      <p:to>
                                        <p:strVal val="visible"/>
                                      </p:to>
                                    </p:set>
                                    <p:anim calcmode="lin" valueType="num">
                                      <p:cBhvr>
                                        <p:cTn id="52" dur="500" fill="hold"/>
                                        <p:tgtEl>
                                          <p:spTgt spid="659620"/>
                                        </p:tgtEl>
                                        <p:attrNameLst>
                                          <p:attrName>ppt_w</p:attrName>
                                        </p:attrNameLst>
                                      </p:cBhvr>
                                      <p:tavLst>
                                        <p:tav tm="0">
                                          <p:val>
                                            <p:strVal val="2/3*#ppt_w"/>
                                          </p:val>
                                        </p:tav>
                                        <p:tav tm="100000">
                                          <p:val>
                                            <p:strVal val="#ppt_w"/>
                                          </p:val>
                                        </p:tav>
                                      </p:tavLst>
                                    </p:anim>
                                    <p:anim calcmode="lin" valueType="num">
                                      <p:cBhvr>
                                        <p:cTn id="53" dur="500" fill="hold"/>
                                        <p:tgtEl>
                                          <p:spTgt spid="659620"/>
                                        </p:tgtEl>
                                        <p:attrNameLst>
                                          <p:attrName>ppt_h</p:attrName>
                                        </p:attrNameLst>
                                      </p:cBhvr>
                                      <p:tavLst>
                                        <p:tav tm="0">
                                          <p:val>
                                            <p:strVal val="2/3*#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499"/>
                                          </p:stCondLst>
                                        </p:cTn>
                                        <p:tgtEl>
                                          <p:spTgt spid="15"/>
                                        </p:tgtEl>
                                        <p:attrNameLst>
                                          <p:attrName>style.visibility</p:attrName>
                                        </p:attrNameLst>
                                      </p:cBhvr>
                                      <p:to>
                                        <p:strVal val="hidden"/>
                                      </p:to>
                                    </p:set>
                                  </p:childTnLst>
                                </p:cTn>
                              </p:par>
                            </p:childTnLst>
                          </p:cTn>
                        </p:par>
                        <p:par>
                          <p:cTn id="58" fill="hold" nodeType="afterGroup">
                            <p:stCondLst>
                              <p:cond delay="500"/>
                            </p:stCondLst>
                            <p:childTnLst>
                              <p:par>
                                <p:cTn id="59" presetID="2" presetClass="entr" presetSubtype="1" fill="hold" grpId="0" nodeType="afterEffect">
                                  <p:stCondLst>
                                    <p:cond delay="0"/>
                                  </p:stCondLst>
                                  <p:childTnLst>
                                    <p:set>
                                      <p:cBhvr>
                                        <p:cTn id="60" dur="1" fill="hold">
                                          <p:stCondLst>
                                            <p:cond delay="0"/>
                                          </p:stCondLst>
                                        </p:cTn>
                                        <p:tgtEl>
                                          <p:spTgt spid="659621"/>
                                        </p:tgtEl>
                                        <p:attrNameLst>
                                          <p:attrName>style.visibility</p:attrName>
                                        </p:attrNameLst>
                                      </p:cBhvr>
                                      <p:to>
                                        <p:strVal val="visible"/>
                                      </p:to>
                                    </p:set>
                                    <p:anim calcmode="lin" valueType="num">
                                      <p:cBhvr additive="base">
                                        <p:cTn id="61" dur="500" fill="hold"/>
                                        <p:tgtEl>
                                          <p:spTgt spid="659621"/>
                                        </p:tgtEl>
                                        <p:attrNameLst>
                                          <p:attrName>ppt_x</p:attrName>
                                        </p:attrNameLst>
                                      </p:cBhvr>
                                      <p:tavLst>
                                        <p:tav tm="0">
                                          <p:val>
                                            <p:strVal val="#ppt_x"/>
                                          </p:val>
                                        </p:tav>
                                        <p:tav tm="100000">
                                          <p:val>
                                            <p:strVal val="#ppt_x"/>
                                          </p:val>
                                        </p:tav>
                                      </p:tavLst>
                                    </p:anim>
                                    <p:anim calcmode="lin" valueType="num">
                                      <p:cBhvr additive="base">
                                        <p:cTn id="62" dur="500" fill="hold"/>
                                        <p:tgtEl>
                                          <p:spTgt spid="659621"/>
                                        </p:tgtEl>
                                        <p:attrNameLst>
                                          <p:attrName>ppt_y</p:attrName>
                                        </p:attrNameLst>
                                      </p:cBhvr>
                                      <p:tavLst>
                                        <p:tav tm="0">
                                          <p:val>
                                            <p:strVal val="0-#ppt_h/2"/>
                                          </p:val>
                                        </p:tav>
                                        <p:tav tm="100000">
                                          <p:val>
                                            <p:strVal val="#ppt_y"/>
                                          </p:val>
                                        </p:tav>
                                      </p:tavLst>
                                    </p:anim>
                                  </p:childTnLst>
                                </p:cTn>
                              </p:par>
                            </p:childTnLst>
                          </p:cTn>
                        </p:par>
                        <p:par>
                          <p:cTn id="63" fill="hold" nodeType="afterGroup">
                            <p:stCondLst>
                              <p:cond delay="1000"/>
                            </p:stCondLst>
                            <p:childTnLst>
                              <p:par>
                                <p:cTn id="64" presetID="9" presetClass="entr" presetSubtype="0" fill="hold" grpId="0" nodeType="afterEffect">
                                  <p:stCondLst>
                                    <p:cond delay="0"/>
                                  </p:stCondLst>
                                  <p:childTnLst>
                                    <p:set>
                                      <p:cBhvr>
                                        <p:cTn id="65" dur="1" fill="hold">
                                          <p:stCondLst>
                                            <p:cond delay="0"/>
                                          </p:stCondLst>
                                        </p:cTn>
                                        <p:tgtEl>
                                          <p:spTgt spid="659592"/>
                                        </p:tgtEl>
                                        <p:attrNameLst>
                                          <p:attrName>style.visibility</p:attrName>
                                        </p:attrNameLst>
                                      </p:cBhvr>
                                      <p:to>
                                        <p:strVal val="visible"/>
                                      </p:to>
                                    </p:set>
                                    <p:animEffect transition="in" filter="dissolve">
                                      <p:cBhvr>
                                        <p:cTn id="66"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31" grpId="0" autoUpdateAnimBg="0"/>
      <p:bldP spid="659532" grpId="0" autoUpdateAnimBg="0"/>
      <p:bldP spid="659533" grpId="0" autoUpdateAnimBg="0"/>
      <p:bldP spid="659534" grpId="0" autoUpdateAnimBg="0"/>
      <p:bldP spid="659616" grpId="0" animBg="1" autoUpdateAnimBg="0"/>
      <p:bldP spid="659617" grpId="0" animBg="1" autoUpdateAnimBg="0"/>
      <p:bldP spid="659618" grpId="0" animBg="1" autoUpdateAnimBg="0"/>
      <p:bldP spid="659619" grpId="0" animBg="1" autoUpdateAnimBg="0"/>
      <p:bldP spid="659620" grpId="0" animBg="1" autoUpdateAnimBg="0"/>
      <p:bldP spid="659621" grpId="0" animBg="1" autoUpdateAnimBg="0"/>
      <p:bldP spid="659592"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5843" name="Rectangle 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5844" name="Rectangle 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sp>
        <p:nvSpPr>
          <p:cNvPr id="35845"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5847" name="Group 7"/>
          <p:cNvGrpSpPr>
            <a:grpSpLocks/>
          </p:cNvGrpSpPr>
          <p:nvPr/>
        </p:nvGrpSpPr>
        <p:grpSpPr bwMode="auto">
          <a:xfrm>
            <a:off x="1885950" y="549275"/>
            <a:ext cx="3810000" cy="1901825"/>
            <a:chOff x="1188" y="346"/>
            <a:chExt cx="2400" cy="1198"/>
          </a:xfrm>
        </p:grpSpPr>
        <p:sp>
          <p:nvSpPr>
            <p:cNvPr id="659464" name="Text Box 8"/>
            <p:cNvSpPr txBox="1">
              <a:spLocks noChangeArrowheads="1"/>
            </p:cNvSpPr>
            <p:nvPr/>
          </p:nvSpPr>
          <p:spPr bwMode="auto">
            <a:xfrm>
              <a:off x="3156" y="1006"/>
              <a:ext cx="432" cy="538"/>
            </a:xfrm>
            <a:prstGeom prst="rect">
              <a:avLst/>
            </a:prstGeom>
            <a:noFill/>
            <a:ln w="12700">
              <a:noFill/>
              <a:miter lim="800000"/>
              <a:headEnd/>
              <a:tailEnd/>
            </a:ln>
            <a:effectLst>
              <a:outerShdw dist="53882" dir="2700000" algn="ctr" rotWithShape="0">
                <a:schemeClr val="bg2"/>
              </a:outerShdw>
            </a:effectLst>
          </p:spPr>
          <p:txBody>
            <a:bodyPr>
              <a:spAutoFit/>
            </a:bodyPr>
            <a:lstStyle/>
            <a:p>
              <a:pPr>
                <a:spcBef>
                  <a:spcPct val="50000"/>
                </a:spcBef>
                <a:defRPr/>
              </a:pPr>
              <a:r>
                <a:rPr lang="en-US" sz="4800">
                  <a:solidFill>
                    <a:srgbClr val="FFFFFF"/>
                  </a:solidFill>
                  <a:latin typeface=""/>
                </a:rPr>
                <a:t>J</a:t>
              </a:r>
            </a:p>
          </p:txBody>
        </p:sp>
        <p:grpSp>
          <p:nvGrpSpPr>
            <p:cNvPr id="35954" name="Group 9"/>
            <p:cNvGrpSpPr>
              <a:grpSpLocks/>
            </p:cNvGrpSpPr>
            <p:nvPr/>
          </p:nvGrpSpPr>
          <p:grpSpPr bwMode="auto">
            <a:xfrm>
              <a:off x="1686" y="824"/>
              <a:ext cx="1123" cy="369"/>
              <a:chOff x="1686" y="824"/>
              <a:chExt cx="1123" cy="369"/>
            </a:xfrm>
          </p:grpSpPr>
          <p:sp>
            <p:nvSpPr>
              <p:cNvPr id="659466" name="Rectangle 10"/>
              <p:cNvSpPr>
                <a:spLocks noChangeArrowheads="1"/>
              </p:cNvSpPr>
              <p:nvPr/>
            </p:nvSpPr>
            <p:spPr bwMode="auto">
              <a:xfrm>
                <a:off x="1686" y="833"/>
                <a:ext cx="35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defRPr/>
                </a:pPr>
                <a:r>
                  <a:rPr lang="en-US" sz="3600" i="1">
                    <a:solidFill>
                      <a:srgbClr val="FFEA18"/>
                    </a:solidFill>
                    <a:latin typeface=""/>
                  </a:rPr>
                  <a:t>4P</a:t>
                </a:r>
                <a:endParaRPr lang="en-US" sz="4800" b="0">
                  <a:solidFill>
                    <a:srgbClr val="FFEA18"/>
                  </a:solidFill>
                  <a:latin typeface="Times" charset="0"/>
                </a:endParaRPr>
              </a:p>
            </p:txBody>
          </p:sp>
          <p:sp>
            <p:nvSpPr>
              <p:cNvPr id="659467" name="Rectangle 11"/>
              <p:cNvSpPr>
                <a:spLocks noChangeArrowheads="1"/>
              </p:cNvSpPr>
              <p:nvPr/>
            </p:nvSpPr>
            <p:spPr bwMode="auto">
              <a:xfrm>
                <a:off x="2297" y="824"/>
                <a:ext cx="51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defRPr/>
                </a:pPr>
                <a:r>
                  <a:rPr lang="en-US" sz="3600" i="1">
                    <a:solidFill>
                      <a:srgbClr val="FFEA18"/>
                    </a:solidFill>
                    <a:latin typeface=""/>
                  </a:rPr>
                  <a:t>  3S</a:t>
                </a:r>
                <a:endParaRPr lang="en-US" sz="4800" b="0">
                  <a:solidFill>
                    <a:srgbClr val="FFEA18"/>
                  </a:solidFill>
                  <a:latin typeface="Times" charset="0"/>
                </a:endParaRPr>
              </a:p>
            </p:txBody>
          </p:sp>
        </p:grpSp>
        <p:grpSp>
          <p:nvGrpSpPr>
            <p:cNvPr id="35955" name="Group 12"/>
            <p:cNvGrpSpPr>
              <a:grpSpLocks/>
            </p:cNvGrpSpPr>
            <p:nvPr/>
          </p:nvGrpSpPr>
          <p:grpSpPr bwMode="auto">
            <a:xfrm>
              <a:off x="1188" y="1175"/>
              <a:ext cx="1964" cy="256"/>
              <a:chOff x="1188" y="1175"/>
              <a:chExt cx="1964" cy="256"/>
            </a:xfrm>
          </p:grpSpPr>
          <p:grpSp>
            <p:nvGrpSpPr>
              <p:cNvPr id="35963" name="Group 13"/>
              <p:cNvGrpSpPr>
                <a:grpSpLocks/>
              </p:cNvGrpSpPr>
              <p:nvPr/>
            </p:nvGrpSpPr>
            <p:grpSpPr bwMode="auto">
              <a:xfrm>
                <a:off x="1188" y="1175"/>
                <a:ext cx="1732" cy="256"/>
                <a:chOff x="1188" y="1175"/>
                <a:chExt cx="1732" cy="256"/>
              </a:xfrm>
            </p:grpSpPr>
            <p:sp>
              <p:nvSpPr>
                <p:cNvPr id="659470" name="Rectangle 14"/>
                <p:cNvSpPr>
                  <a:spLocks noChangeArrowheads="1"/>
                </p:cNvSpPr>
                <p:nvPr/>
              </p:nvSpPr>
              <p:spPr bwMode="auto">
                <a:xfrm>
                  <a:off x="1188"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09F32"/>
                      </a:solidFill>
                      <a:latin typeface=""/>
                    </a:rPr>
                    <a:t>C</a:t>
                  </a:r>
                  <a:endParaRPr lang="en-US" sz="3600">
                    <a:solidFill>
                      <a:srgbClr val="FFEA18"/>
                    </a:solidFill>
                    <a:latin typeface="Times" charset="0"/>
                  </a:endParaRPr>
                </a:p>
              </p:txBody>
            </p:sp>
            <p:sp>
              <p:nvSpPr>
                <p:cNvPr id="659471" name="Rectangle 15"/>
                <p:cNvSpPr>
                  <a:spLocks noChangeArrowheads="1"/>
                </p:cNvSpPr>
                <p:nvPr/>
              </p:nvSpPr>
              <p:spPr bwMode="auto">
                <a:xfrm>
                  <a:off x="1415"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A</a:t>
                  </a:r>
                  <a:endParaRPr lang="en-US" sz="3600">
                    <a:solidFill>
                      <a:srgbClr val="FC030C"/>
                    </a:solidFill>
                    <a:latin typeface="Times" charset="0"/>
                  </a:endParaRPr>
                </a:p>
              </p:txBody>
            </p:sp>
            <p:sp>
              <p:nvSpPr>
                <p:cNvPr id="659472" name="Rectangle 16"/>
                <p:cNvSpPr>
                  <a:spLocks noChangeArrowheads="1"/>
                </p:cNvSpPr>
                <p:nvPr/>
              </p:nvSpPr>
              <p:spPr bwMode="auto">
                <a:xfrm>
                  <a:off x="1665" y="1181"/>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9473" name="Rectangle 17"/>
                <p:cNvSpPr>
                  <a:spLocks noChangeArrowheads="1"/>
                </p:cNvSpPr>
                <p:nvPr/>
              </p:nvSpPr>
              <p:spPr bwMode="auto">
                <a:xfrm>
                  <a:off x="1867" y="1179"/>
                  <a:ext cx="160"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M</a:t>
                  </a:r>
                  <a:endParaRPr lang="en-US" sz="3600">
                    <a:solidFill>
                      <a:srgbClr val="FC030C"/>
                    </a:solidFill>
                    <a:latin typeface="Times" charset="0"/>
                  </a:endParaRPr>
                </a:p>
              </p:txBody>
            </p:sp>
            <p:sp>
              <p:nvSpPr>
                <p:cNvPr id="659474" name="Rectangle 18"/>
                <p:cNvSpPr>
                  <a:spLocks noChangeArrowheads="1"/>
                </p:cNvSpPr>
                <p:nvPr/>
              </p:nvSpPr>
              <p:spPr bwMode="auto">
                <a:xfrm>
                  <a:off x="2113" y="1175"/>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9475" name="Rectangle 19"/>
                <p:cNvSpPr>
                  <a:spLocks noChangeArrowheads="1"/>
                </p:cNvSpPr>
                <p:nvPr/>
              </p:nvSpPr>
              <p:spPr bwMode="auto">
                <a:xfrm>
                  <a:off x="2335"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A</a:t>
                  </a:r>
                  <a:endParaRPr lang="en-US" sz="3600">
                    <a:solidFill>
                      <a:srgbClr val="08F220"/>
                    </a:solidFill>
                    <a:latin typeface="Times" charset="0"/>
                  </a:endParaRPr>
                </a:p>
              </p:txBody>
            </p:sp>
            <p:sp>
              <p:nvSpPr>
                <p:cNvPr id="659476" name="Rectangle 20"/>
                <p:cNvSpPr>
                  <a:spLocks noChangeArrowheads="1"/>
                </p:cNvSpPr>
                <p:nvPr/>
              </p:nvSpPr>
              <p:spPr bwMode="auto">
                <a:xfrm>
                  <a:off x="2552"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R</a:t>
                  </a:r>
                  <a:endParaRPr lang="en-US" sz="3600">
                    <a:solidFill>
                      <a:srgbClr val="08F220"/>
                    </a:solidFill>
                    <a:latin typeface="Times" charset="0"/>
                  </a:endParaRPr>
                </a:p>
              </p:txBody>
            </p:sp>
            <p:sp>
              <p:nvSpPr>
                <p:cNvPr id="659477" name="Rectangle 21"/>
                <p:cNvSpPr>
                  <a:spLocks noChangeArrowheads="1"/>
                </p:cNvSpPr>
                <p:nvPr/>
              </p:nvSpPr>
              <p:spPr bwMode="auto">
                <a:xfrm>
                  <a:off x="2781" y="1191"/>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C</a:t>
                  </a:r>
                  <a:endParaRPr lang="en-US" sz="3600">
                    <a:solidFill>
                      <a:srgbClr val="08F220"/>
                    </a:solidFill>
                    <a:latin typeface="Times" charset="0"/>
                  </a:endParaRPr>
                </a:p>
              </p:txBody>
            </p:sp>
          </p:grpSp>
          <p:sp>
            <p:nvSpPr>
              <p:cNvPr id="659478" name="Rectangle 22"/>
              <p:cNvSpPr>
                <a:spLocks noChangeArrowheads="1"/>
              </p:cNvSpPr>
              <p:nvPr/>
            </p:nvSpPr>
            <p:spPr bwMode="auto">
              <a:xfrm>
                <a:off x="3024" y="1184"/>
                <a:ext cx="128"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11B0C5"/>
                    </a:solidFill>
                    <a:latin typeface=""/>
                  </a:rPr>
                  <a:t>S</a:t>
                </a:r>
                <a:endParaRPr lang="en-US" sz="3600">
                  <a:solidFill>
                    <a:srgbClr val="11B0C5"/>
                  </a:solidFill>
                  <a:latin typeface="Times" charset="0"/>
                </a:endParaRPr>
              </a:p>
            </p:txBody>
          </p:sp>
        </p:grpSp>
        <p:grpSp>
          <p:nvGrpSpPr>
            <p:cNvPr id="35956" name="Group 23"/>
            <p:cNvGrpSpPr>
              <a:grpSpLocks/>
            </p:cNvGrpSpPr>
            <p:nvPr/>
          </p:nvGrpSpPr>
          <p:grpSpPr bwMode="auto">
            <a:xfrm>
              <a:off x="2137" y="346"/>
              <a:ext cx="455" cy="718"/>
              <a:chOff x="2137" y="346"/>
              <a:chExt cx="455" cy="718"/>
            </a:xfrm>
          </p:grpSpPr>
          <p:grpSp>
            <p:nvGrpSpPr>
              <p:cNvPr id="35959" name="Group 24"/>
              <p:cNvGrpSpPr>
                <a:grpSpLocks/>
              </p:cNvGrpSpPr>
              <p:nvPr/>
            </p:nvGrpSpPr>
            <p:grpSpPr bwMode="auto">
              <a:xfrm>
                <a:off x="2137" y="346"/>
                <a:ext cx="455" cy="718"/>
                <a:chOff x="1814" y="109"/>
                <a:chExt cx="455" cy="718"/>
              </a:xfrm>
            </p:grpSpPr>
            <p:sp>
              <p:nvSpPr>
                <p:cNvPr id="659481" name="Text Box 25"/>
                <p:cNvSpPr txBox="1">
                  <a:spLocks noChangeArrowheads="1"/>
                </p:cNvSpPr>
                <p:nvPr/>
              </p:nvSpPr>
              <p:spPr bwMode="auto">
                <a:xfrm>
                  <a:off x="1814" y="109"/>
                  <a:ext cx="455" cy="718"/>
                </a:xfrm>
                <a:prstGeom prst="rect">
                  <a:avLst/>
                </a:prstGeom>
                <a:noFill/>
                <a:ln w="12700">
                  <a:noFill/>
                  <a:miter lim="800000"/>
                  <a:headEnd/>
                  <a:tailEnd/>
                </a:ln>
                <a:effectLst>
                  <a:outerShdw dist="63500" dir="3187806" algn="ctr" rotWithShape="0">
                    <a:schemeClr val="bg2"/>
                  </a:outerShdw>
                </a:effectLst>
              </p:spPr>
              <p:txBody>
                <a:bodyPr>
                  <a:spAutoFit/>
                </a:bodyPr>
                <a:lstStyle/>
                <a:p>
                  <a:pPr>
                    <a:spcBef>
                      <a:spcPct val="50000"/>
                    </a:spcBef>
                    <a:defRPr/>
                  </a:pPr>
                  <a:r>
                    <a:rPr lang="en-US" sz="6600" i="1">
                      <a:solidFill>
                        <a:srgbClr val="FF262D"/>
                      </a:solidFill>
                      <a:latin typeface=""/>
                    </a:rPr>
                    <a:t>7</a:t>
                  </a:r>
                </a:p>
              </p:txBody>
            </p:sp>
            <p:sp>
              <p:nvSpPr>
                <p:cNvPr id="659482"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948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948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defRPr/>
              </a:pPr>
              <a:endParaRPr lang="my-MM" sz="2400" b="0">
                <a:solidFill>
                  <a:srgbClr val="FDDC07"/>
                </a:solidFill>
                <a:latin typeface="Comic Sans MS" pitchFamily="66" charset="0"/>
              </a:endParaRPr>
            </a:p>
          </p:txBody>
        </p:sp>
        <p:sp>
          <p:nvSpPr>
            <p:cNvPr id="65948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9486"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35849"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0"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35851" name="Rectangle 3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5852" name="Rectangle 3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pic>
        <p:nvPicPr>
          <p:cNvPr id="35853" name="Picture 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9493"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659494" name="Picture 38"/>
          <p:cNvPicPr>
            <a:picLocks noChangeAspect="1" noChangeArrowheads="1"/>
          </p:cNvPicPr>
          <p:nvPr/>
        </p:nvPicPr>
        <p:blipFill>
          <a:blip r:embed="rId4"/>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p:spPr>
      </p:pic>
      <p:pic>
        <p:nvPicPr>
          <p:cNvPr id="35857"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8"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9"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0" name="Picture 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1" name="Picture 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500" name="Text Box 44"/>
          <p:cNvSpPr txBox="1">
            <a:spLocks noChangeArrowheads="1"/>
          </p:cNvSpPr>
          <p:nvPr/>
        </p:nvSpPr>
        <p:spPr bwMode="auto">
          <a:xfrm>
            <a:off x="120650" y="106363"/>
            <a:ext cx="3444875" cy="40011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2000" dirty="0">
                <a:solidFill>
                  <a:srgbClr val="FFFFFF"/>
                </a:solidFill>
                <a:latin typeface="WinInnwa" charset="0"/>
              </a:rPr>
              <a:t> </a:t>
            </a:r>
            <a:r>
              <a:rPr lang="en-US" sz="2000" dirty="0" err="1">
                <a:solidFill>
                  <a:srgbClr val="FFFFFF"/>
                </a:solidFill>
                <a:latin typeface="Pyidaungsu" panose="020B0502040204020203" pitchFamily="34" charset="0"/>
                <a:cs typeface="Pyidaungsu" panose="020B0502040204020203" pitchFamily="34" charset="0"/>
              </a:rPr>
              <a:t>သမ္မာကျမ်းစာသမိုင်းချည်မ</a:t>
            </a:r>
            <a:r>
              <a:rPr lang="en-US" sz="2000" dirty="0">
                <a:solidFill>
                  <a:srgbClr val="FFFFFF"/>
                </a:solidFill>
                <a:latin typeface="Pyidaungsu" panose="020B0502040204020203" pitchFamily="34" charset="0"/>
                <a:cs typeface="Pyidaungsu" panose="020B0502040204020203" pitchFamily="34" charset="0"/>
              </a:rPr>
              <a:t>ျှင်</a:t>
            </a:r>
            <a:endParaRPr lang="en-US" sz="1600" dirty="0">
              <a:solidFill>
                <a:srgbClr val="FFFFFF"/>
              </a:solidFill>
              <a:latin typeface="Pyidaungsu" panose="020B0502040204020203" pitchFamily="34" charset="0"/>
              <a:cs typeface="Pyidaungsu" panose="020B0502040204020203" pitchFamily="34" charset="0"/>
            </a:endParaRPr>
          </a:p>
        </p:txBody>
      </p:sp>
      <p:grpSp>
        <p:nvGrpSpPr>
          <p:cNvPr id="35863"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p:spPr>
        </p:pic>
        <p:pic>
          <p:nvPicPr>
            <p:cNvPr id="659503"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p:spPr>
        </p:pic>
        <p:pic>
          <p:nvPicPr>
            <p:cNvPr id="659504"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p:spPr>
        </p:pic>
        <p:pic>
          <p:nvPicPr>
            <p:cNvPr id="659505"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p:spPr>
        </p:pic>
        <p:pic>
          <p:nvPicPr>
            <p:cNvPr id="659506"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p:spPr>
        </p:pic>
        <p:pic>
          <p:nvPicPr>
            <p:cNvPr id="659507"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p:spPr>
        </p:pic>
      </p:grpSp>
      <p:grpSp>
        <p:nvGrpSpPr>
          <p:cNvPr id="35864"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p:spPr>
        </p:pic>
        <p:pic>
          <p:nvPicPr>
            <p:cNvPr id="659510"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p:spPr>
        </p:pic>
        <p:pic>
          <p:nvPicPr>
            <p:cNvPr id="659511"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p:spPr>
        </p:pic>
        <p:pic>
          <p:nvPicPr>
            <p:cNvPr id="659512"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p:spPr>
        </p:pic>
      </p:grpSp>
      <p:grpSp>
        <p:nvGrpSpPr>
          <p:cNvPr id="35865"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dist="45791" dir="3378596" algn="ctr" rotWithShape="0">
                <a:srgbClr val="808080"/>
              </a:outerShdw>
            </a:effectLst>
          </p:spPr>
        </p:pic>
        <p:pic>
          <p:nvPicPr>
            <p:cNvPr id="659515"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dist="45791" dir="3378596" algn="ctr" rotWithShape="0">
                <a:srgbClr val="808080"/>
              </a:outerShdw>
            </a:effectLst>
          </p:spPr>
        </p:pic>
        <p:pic>
          <p:nvPicPr>
            <p:cNvPr id="659516"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dist="45791" dir="3378596" algn="ctr" rotWithShape="0">
                <a:srgbClr val="808080"/>
              </a:outerShdw>
            </a:effectLst>
          </p:spPr>
        </p:pic>
        <p:pic>
          <p:nvPicPr>
            <p:cNvPr id="659517"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dist="45791" dir="3378596" algn="ctr" rotWithShape="0">
                <a:srgbClr val="808080"/>
              </a:outerShdw>
            </a:effectLst>
          </p:spPr>
        </p:pic>
      </p:grpSp>
      <p:pic>
        <p:nvPicPr>
          <p:cNvPr id="35866" name="Picture 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67"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dist="45791" dir="3378596" algn="ctr" rotWithShape="0">
                <a:srgbClr val="808080"/>
              </a:outerShdw>
            </a:effectLst>
          </p:spPr>
        </p:pic>
        <p:pic>
          <p:nvPicPr>
            <p:cNvPr id="659521"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dist="45791" dir="3378596" algn="ctr" rotWithShape="0">
                <a:srgbClr val="808080"/>
              </a:outerShdw>
            </a:effectLst>
          </p:spPr>
        </p:pic>
        <p:pic>
          <p:nvPicPr>
            <p:cNvPr id="659522"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dist="45791" dir="3378596" algn="ctr" rotWithShape="0">
                <a:srgbClr val="808080"/>
              </a:outerShdw>
            </a:effectLst>
          </p:spPr>
        </p:pic>
        <p:pic>
          <p:nvPicPr>
            <p:cNvPr id="659523"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dist="45791" dir="3378596" algn="ctr" rotWithShape="0">
                <a:srgbClr val="808080"/>
              </a:outerShdw>
            </a:effectLst>
          </p:spPr>
        </p:pic>
        <p:sp>
          <p:nvSpPr>
            <p:cNvPr id="659524" name="Text Box 68"/>
            <p:cNvSpPr txBox="1">
              <a:spLocks noChangeArrowheads="1"/>
            </p:cNvSpPr>
            <p:nvPr/>
          </p:nvSpPr>
          <p:spPr bwMode="auto">
            <a:xfrm>
              <a:off x="2414" y="3251"/>
              <a:ext cx="2364" cy="328"/>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endParaRPr lang="my-MM" sz="2400" b="0">
                <a:solidFill>
                  <a:srgbClr val="000044"/>
                </a:solidFill>
                <a:latin typeface="Arial Black" pitchFamily="34" charset="0"/>
              </a:endParaRPr>
            </a:p>
          </p:txBody>
        </p:sp>
      </p:grpSp>
      <p:pic>
        <p:nvPicPr>
          <p:cNvPr id="35868" name="Picture 6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2" name="Picture 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3"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38663">
            <a:off x="5138738" y="2171700"/>
            <a:ext cx="301625"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531" name="Text Box 75"/>
          <p:cNvSpPr txBox="1">
            <a:spLocks noChangeArrowheads="1"/>
          </p:cNvSpPr>
          <p:nvPr/>
        </p:nvSpPr>
        <p:spPr bwMode="auto">
          <a:xfrm>
            <a:off x="3051175" y="3668713"/>
            <a:ext cx="3233738" cy="461665"/>
          </a:xfrm>
          <a:prstGeom prst="rect">
            <a:avLst/>
          </a:prstGeom>
          <a:noFill/>
          <a:ln w="12700">
            <a:noFill/>
            <a:miter lim="800000"/>
            <a:headEnd/>
            <a:tailEnd/>
          </a:ln>
          <a:effectLst>
            <a:outerShdw dist="53882" dir="2700000" algn="ctr" rotWithShape="0">
              <a:srgbClr val="AAAAAA"/>
            </a:outerShdw>
          </a:effectLst>
        </p:spPr>
        <p:txBody>
          <a:bodyPr>
            <a:spAutoFit/>
          </a:bodyPr>
          <a:lstStyle/>
          <a:p>
            <a:pPr algn="r">
              <a:spcBef>
                <a:spcPct val="50000"/>
              </a:spcBef>
              <a:defRPr/>
            </a:pPr>
            <a:r>
              <a:rPr lang="my-MM" sz="2400" b="0" dirty="0">
                <a:solidFill>
                  <a:srgbClr val="000044"/>
                </a:solidFill>
                <a:latin typeface="Pyidaungsu" panose="020B0502040204020203" pitchFamily="34" charset="0"/>
                <a:cs typeface="Pyidaungsu" panose="020B0502040204020203" pitchFamily="34" charset="0"/>
              </a:rPr>
              <a:t> ပြည်တော်ပဋိညာဉ်</a:t>
            </a:r>
            <a:endParaRPr lang="en-US" sz="2400" b="0" dirty="0">
              <a:solidFill>
                <a:srgbClr val="000044"/>
              </a:solidFill>
              <a:latin typeface="Pyidaungsu" panose="020B0502040204020203" pitchFamily="34" charset="0"/>
              <a:cs typeface="Pyidaungsu" panose="020B0502040204020203" pitchFamily="34" charset="0"/>
            </a:endParaRPr>
          </a:p>
        </p:txBody>
      </p:sp>
      <p:sp>
        <p:nvSpPr>
          <p:cNvPr id="659532"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dist="45791" dir="3378596" algn="ctr" rotWithShape="0">
              <a:schemeClr val="bg2"/>
            </a:outerShdw>
          </a:effectLst>
        </p:spPr>
        <p:txBody>
          <a:bodyPr>
            <a:spAutoFit/>
          </a:bodyPr>
          <a:lstStyle/>
          <a:p>
            <a:pPr>
              <a:spcBef>
                <a:spcPct val="50000"/>
              </a:spcBef>
              <a:defRPr/>
            </a:pPr>
            <a:r>
              <a:rPr lang="en-US" sz="3200" b="0" dirty="0">
                <a:solidFill>
                  <a:srgbClr val="FF9900"/>
                </a:solidFill>
                <a:latin typeface="WinInnwa" pitchFamily="2" charset="0"/>
              </a:rPr>
              <a:t> </a:t>
            </a:r>
            <a:r>
              <a:rPr lang="my-MM" sz="2400" b="0" dirty="0">
                <a:solidFill>
                  <a:srgbClr val="FF9900"/>
                </a:solidFill>
                <a:latin typeface="Pyidaungsu" panose="020B0502040204020203" pitchFamily="34" charset="0"/>
                <a:cs typeface="Pyidaungsu" panose="020B0502040204020203" pitchFamily="34" charset="0"/>
              </a:rPr>
              <a:t>အာဗြဟံပဋိညာဉ်</a:t>
            </a:r>
            <a:endParaRPr lang="en-US" sz="2400" b="0" dirty="0">
              <a:solidFill>
                <a:srgbClr val="FF9900"/>
              </a:solidFill>
              <a:latin typeface="Pyidaungsu" panose="020B0502040204020203" pitchFamily="34" charset="0"/>
              <a:cs typeface="Pyidaungsu" panose="020B0502040204020203" pitchFamily="34" charset="0"/>
            </a:endParaRPr>
          </a:p>
        </p:txBody>
      </p:sp>
      <p:sp>
        <p:nvSpPr>
          <p:cNvPr id="659533" name="Text Box 77"/>
          <p:cNvSpPr txBox="1">
            <a:spLocks noChangeArrowheads="1"/>
          </p:cNvSpPr>
          <p:nvPr/>
        </p:nvSpPr>
        <p:spPr bwMode="auto">
          <a:xfrm>
            <a:off x="4368799" y="5145340"/>
            <a:ext cx="3724275" cy="461665"/>
          </a:xfrm>
          <a:prstGeom prst="rect">
            <a:avLst/>
          </a:prstGeom>
          <a:noFill/>
          <a:ln w="12700">
            <a:noFill/>
            <a:miter lim="800000"/>
            <a:headEnd/>
            <a:tailEnd/>
          </a:ln>
          <a:effectLst>
            <a:outerShdw dist="45791" dir="3378596" algn="ctr" rotWithShape="0">
              <a:srgbClr val="AAAAAA"/>
            </a:outerShdw>
          </a:effectLst>
        </p:spPr>
        <p:txBody>
          <a:bodyPr wrap="square">
            <a:spAutoFit/>
          </a:bodyPr>
          <a:lstStyle/>
          <a:p>
            <a:pPr algn="ctr">
              <a:spcBef>
                <a:spcPct val="50000"/>
              </a:spcBef>
              <a:defRPr/>
            </a:pPr>
            <a:r>
              <a:rPr lang="en-US" sz="2400" b="0" dirty="0">
                <a:solidFill>
                  <a:srgbClr val="000044"/>
                </a:solidFill>
                <a:latin typeface="Arial Black" pitchFamily="34" charset="0"/>
              </a:rPr>
              <a:t>                 </a:t>
            </a:r>
            <a:r>
              <a:rPr lang="my-MM" sz="2400" b="0" dirty="0">
                <a:solidFill>
                  <a:srgbClr val="000044"/>
                </a:solidFill>
                <a:latin typeface="Pyidaungsu" panose="020B0502040204020203" pitchFamily="34" charset="0"/>
                <a:cs typeface="Pyidaungsu" panose="020B0502040204020203" pitchFamily="34" charset="0"/>
              </a:rPr>
              <a:t>ပဋိညာဉ်အသစ်</a:t>
            </a:r>
            <a:endParaRPr lang="en-US" sz="1800" b="0" dirty="0">
              <a:solidFill>
                <a:srgbClr val="000044"/>
              </a:solidFill>
              <a:latin typeface="Pyidaungsu" panose="020B0502040204020203" pitchFamily="34" charset="0"/>
              <a:cs typeface="Pyidaungsu" panose="020B0502040204020203" pitchFamily="34" charset="0"/>
            </a:endParaRPr>
          </a:p>
        </p:txBody>
      </p:sp>
      <p:sp>
        <p:nvSpPr>
          <p:cNvPr id="659534" name="Text Box 78"/>
          <p:cNvSpPr txBox="1">
            <a:spLocks noChangeArrowheads="1"/>
          </p:cNvSpPr>
          <p:nvPr/>
        </p:nvSpPr>
        <p:spPr bwMode="auto">
          <a:xfrm>
            <a:off x="4224338" y="4455842"/>
            <a:ext cx="3562350" cy="461665"/>
          </a:xfrm>
          <a:prstGeom prst="rect">
            <a:avLst/>
          </a:prstGeom>
          <a:noFill/>
          <a:ln w="12700">
            <a:noFill/>
            <a:miter lim="800000"/>
            <a:headEnd/>
            <a:tailEnd/>
          </a:ln>
          <a:effectLst>
            <a:outerShdw dist="45791" dir="3378596" algn="ctr" rotWithShape="0">
              <a:srgbClr val="AAAAAA"/>
            </a:outerShdw>
          </a:effectLst>
        </p:spPr>
        <p:txBody>
          <a:bodyPr wrap="square">
            <a:spAutoFit/>
          </a:bodyPr>
          <a:lstStyle/>
          <a:p>
            <a:pPr algn="ctr">
              <a:spcBef>
                <a:spcPct val="50000"/>
              </a:spcBef>
              <a:defRPr/>
            </a:pPr>
            <a:r>
              <a:rPr lang="my-MM" sz="2400" b="0" dirty="0">
                <a:solidFill>
                  <a:srgbClr val="000044"/>
                </a:solidFill>
                <a:latin typeface="Pyidaungsu" panose="020B0502040204020203" pitchFamily="34" charset="0"/>
                <a:cs typeface="Pyidaungsu" panose="020B0502040204020203" pitchFamily="34" charset="0"/>
              </a:rPr>
              <a:t>ဒါဝိဒ်ပဋိညာဉ်</a:t>
            </a:r>
            <a:endParaRPr lang="en-US" sz="1800" b="0" dirty="0">
              <a:solidFill>
                <a:srgbClr val="000044"/>
              </a:solidFill>
              <a:latin typeface="Pyidaungsu" panose="020B0502040204020203" pitchFamily="34" charset="0"/>
              <a:cs typeface="Pyidaungsu" panose="020B0502040204020203" pitchFamily="34" charset="0"/>
            </a:endParaRPr>
          </a:p>
        </p:txBody>
      </p:sp>
      <p:sp>
        <p:nvSpPr>
          <p:cNvPr id="659535" name="Rectangle 79"/>
          <p:cNvSpPr>
            <a:spLocks noChangeArrowheads="1"/>
          </p:cNvSpPr>
          <p:nvPr/>
        </p:nvSpPr>
        <p:spPr bwMode="auto">
          <a:xfrm rot="17945350">
            <a:off x="5243513" y="1352550"/>
            <a:ext cx="16859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EA18"/>
                </a:solidFill>
                <a:latin typeface="Arial" pitchFamily="34" charset="0"/>
              </a:rPr>
              <a:t> MARRIAGE SUPPER OF </a:t>
            </a:r>
          </a:p>
          <a:p>
            <a:pPr>
              <a:lnSpc>
                <a:spcPct val="90000"/>
              </a:lnSpc>
              <a:defRPr/>
            </a:pPr>
            <a:r>
              <a:rPr lang="en-US" sz="1100">
                <a:solidFill>
                  <a:srgbClr val="FFEA18"/>
                </a:solidFill>
                <a:latin typeface="Arial" pitchFamily="34" charset="0"/>
              </a:rPr>
              <a:t>           THE LAMB</a:t>
            </a:r>
          </a:p>
        </p:txBody>
      </p:sp>
      <p:sp>
        <p:nvSpPr>
          <p:cNvPr id="659536" name="Rectangle 80"/>
          <p:cNvSpPr>
            <a:spLocks noChangeArrowheads="1"/>
          </p:cNvSpPr>
          <p:nvPr/>
        </p:nvSpPr>
        <p:spPr bwMode="auto">
          <a:xfrm rot="17945350">
            <a:off x="5668169" y="1477169"/>
            <a:ext cx="1530350"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11B0C5"/>
                </a:solidFill>
                <a:latin typeface="Arial" pitchFamily="34" charset="0"/>
              </a:rPr>
              <a:t>THE SECOND COMING</a:t>
            </a:r>
            <a:endParaRPr lang="en-US" sz="1100" dirty="0">
              <a:solidFill>
                <a:srgbClr val="FFEA18"/>
              </a:solidFill>
              <a:latin typeface="Arial" pitchFamily="34" charset="0"/>
            </a:endParaRPr>
          </a:p>
        </p:txBody>
      </p:sp>
      <p:sp>
        <p:nvSpPr>
          <p:cNvPr id="659537" name="Rectangle 81"/>
          <p:cNvSpPr>
            <a:spLocks noChangeArrowheads="1"/>
          </p:cNvSpPr>
          <p:nvPr/>
        </p:nvSpPr>
        <p:spPr bwMode="auto">
          <a:xfrm rot="17945350">
            <a:off x="5917407" y="1264444"/>
            <a:ext cx="1936750"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08F220"/>
                </a:solidFill>
                <a:latin typeface="Arial" pitchFamily="34" charset="0"/>
              </a:rPr>
              <a:t>EARTHLY REIGN OF CHRIST</a:t>
            </a:r>
            <a:endParaRPr lang="en-US" sz="1100" dirty="0">
              <a:solidFill>
                <a:srgbClr val="FFEA18"/>
              </a:solidFill>
              <a:latin typeface="Arial" pitchFamily="34" charset="0"/>
            </a:endParaRPr>
          </a:p>
        </p:txBody>
      </p:sp>
      <p:sp>
        <p:nvSpPr>
          <p:cNvPr id="659538" name="Rectangle 82"/>
          <p:cNvSpPr>
            <a:spLocks noChangeArrowheads="1"/>
          </p:cNvSpPr>
          <p:nvPr/>
        </p:nvSpPr>
        <p:spPr bwMode="auto">
          <a:xfrm rot="17945350">
            <a:off x="6359525" y="1358900"/>
            <a:ext cx="16478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FFFF"/>
                </a:solidFill>
                <a:latin typeface="Arial" pitchFamily="34" charset="0"/>
              </a:rPr>
              <a:t>GREAT WHITE THRONE </a:t>
            </a:r>
          </a:p>
          <a:p>
            <a:pPr>
              <a:lnSpc>
                <a:spcPct val="90000"/>
              </a:lnSpc>
              <a:defRPr/>
            </a:pPr>
            <a:r>
              <a:rPr lang="en-US" sz="1100">
                <a:solidFill>
                  <a:srgbClr val="FFFFFF"/>
                </a:solidFill>
                <a:latin typeface="Arial" pitchFamily="34" charset="0"/>
              </a:rPr>
              <a:t>          JUDGMENT</a:t>
            </a:r>
          </a:p>
        </p:txBody>
      </p:sp>
      <p:sp>
        <p:nvSpPr>
          <p:cNvPr id="659539" name="Rectangle 83"/>
          <p:cNvSpPr>
            <a:spLocks noChangeArrowheads="1"/>
          </p:cNvSpPr>
          <p:nvPr/>
        </p:nvSpPr>
        <p:spPr bwMode="auto">
          <a:xfrm rot="17945350">
            <a:off x="6654006" y="1296194"/>
            <a:ext cx="1876425"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F87B57"/>
                </a:solidFill>
                <a:latin typeface="Arial" pitchFamily="34" charset="0"/>
              </a:rPr>
              <a:t>NEW HEAVEN, NEW EARTH</a:t>
            </a:r>
          </a:p>
        </p:txBody>
      </p:sp>
      <p:grpSp>
        <p:nvGrpSpPr>
          <p:cNvPr id="35883" name="Group 84"/>
          <p:cNvGrpSpPr>
            <a:grpSpLocks/>
          </p:cNvGrpSpPr>
          <p:nvPr/>
        </p:nvGrpSpPr>
        <p:grpSpPr bwMode="auto">
          <a:xfrm>
            <a:off x="1949450" y="2236788"/>
            <a:ext cx="5273675" cy="3898900"/>
            <a:chOff x="1228" y="1409"/>
            <a:chExt cx="3322" cy="2456"/>
          </a:xfrm>
        </p:grpSpPr>
        <p:grpSp>
          <p:nvGrpSpPr>
            <p:cNvPr id="35902"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5903"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59"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0"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1"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2"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3"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4"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5"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6"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7"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8"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9"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70"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71"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72"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5884" name="Text Box 117"/>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659574" name="Line 118"/>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5886" name="Text Box 137"/>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9594" name="Rectangle 138"/>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9595" name="Rectangle 139"/>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72</a:t>
            </a:r>
          </a:p>
        </p:txBody>
      </p:sp>
      <p:sp>
        <p:nvSpPr>
          <p:cNvPr id="35889" name="Text Box 14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6</a:t>
            </a:r>
          </a:p>
        </p:txBody>
      </p:sp>
      <p:grpSp>
        <p:nvGrpSpPr>
          <p:cNvPr id="15" name="Group 155"/>
          <p:cNvGrpSpPr>
            <a:grpSpLocks/>
          </p:cNvGrpSpPr>
          <p:nvPr/>
        </p:nvGrpSpPr>
        <p:grpSpPr bwMode="auto">
          <a:xfrm>
            <a:off x="5411786" y="523875"/>
            <a:ext cx="2263775" cy="5911850"/>
            <a:chOff x="3420" y="330"/>
            <a:chExt cx="1426" cy="3724"/>
          </a:xfrm>
        </p:grpSpPr>
        <p:sp>
          <p:nvSpPr>
            <p:cNvPr id="659612" name="AutoShape 156" descr="Large confetti"/>
            <p:cNvSpPr>
              <a:spLocks noChangeArrowheads="1"/>
            </p:cNvSpPr>
            <p:nvPr/>
          </p:nvSpPr>
          <p:spPr bwMode="auto">
            <a:xfrm>
              <a:off x="3424" y="1149"/>
              <a:ext cx="87" cy="2905"/>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5899" name="Group 157"/>
            <p:cNvGrpSpPr>
              <a:grpSpLocks/>
            </p:cNvGrpSpPr>
            <p:nvPr/>
          </p:nvGrpSpPr>
          <p:grpSpPr bwMode="auto">
            <a:xfrm>
              <a:off x="3420" y="330"/>
              <a:ext cx="1426" cy="817"/>
              <a:chOff x="383" y="609"/>
              <a:chExt cx="1426" cy="817"/>
            </a:xfrm>
          </p:grpSpPr>
          <p:sp>
            <p:nvSpPr>
              <p:cNvPr id="659614" name="AutoShape 158"/>
              <p:cNvSpPr>
                <a:spLocks noChangeArrowheads="1"/>
              </p:cNvSpPr>
              <p:nvPr/>
            </p:nvSpPr>
            <p:spPr bwMode="auto">
              <a:xfrm>
                <a:off x="383" y="609"/>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dist="107763" dir="2700000" algn="ctr" rotWithShape="0">
                  <a:schemeClr val="bg2"/>
                </a:outerShdw>
              </a:effectLst>
            </p:spPr>
            <p:txBody>
              <a:bodyPr wrap="none" anchor="ctr"/>
              <a:lstStyle/>
              <a:p>
                <a:pPr algn="ctr">
                  <a:defRPr/>
                </a:pPr>
                <a:endParaRPr lang="my-MM">
                  <a:solidFill>
                    <a:srgbClr val="FFFFFF"/>
                  </a:solidFill>
                  <a:effectLst>
                    <a:outerShdw blurRad="38100" dist="38100" dir="2700000" algn="tl">
                      <a:srgbClr val="000000"/>
                    </a:outerShdw>
                  </a:effectLst>
                  <a:latin typeface="Comic Sans MS" pitchFamily="66" charset="0"/>
                </a:endParaRPr>
              </a:p>
            </p:txBody>
          </p:sp>
          <p:sp>
            <p:nvSpPr>
              <p:cNvPr id="659615" name="Text Box 159"/>
              <p:cNvSpPr txBox="1">
                <a:spLocks noChangeArrowheads="1"/>
              </p:cNvSpPr>
              <p:nvPr/>
            </p:nvSpPr>
            <p:spPr bwMode="auto">
              <a:xfrm>
                <a:off x="416" y="809"/>
                <a:ext cx="1336" cy="330"/>
              </a:xfrm>
              <a:prstGeom prst="rect">
                <a:avLst/>
              </a:prstGeom>
              <a:noFill/>
              <a:ln w="9525">
                <a:noFill/>
                <a:miter lim="800000"/>
                <a:headEnd/>
                <a:tailEnd/>
              </a:ln>
              <a:effectLst/>
            </p:spPr>
            <p:txBody>
              <a:bodyPr wrap="square">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dirty="0">
                    <a:solidFill>
                      <a:srgbClr val="FFFFFF"/>
                    </a:solidFill>
                    <a:effectLst>
                      <a:outerShdw blurRad="38100" dist="38100" dir="2700000" algn="tl">
                        <a:srgbClr val="000000"/>
                      </a:outerShdw>
                    </a:effectLst>
                    <a:latin typeface="WinInnwa" charset="0"/>
                  </a:rPr>
                  <a:t> </a:t>
                </a:r>
                <a:r>
                  <a:rPr lang="en-US" sz="2400"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အသင်းတော</a:t>
                </a:r>
                <a:r>
                  <a:rPr lang="en-US" sz="24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endParaRPr lang="en-US" sz="3600" dirty="0">
                  <a:solidFill>
                    <a:srgbClr val="FFFFFF"/>
                  </a:solidFill>
                  <a:effectLst>
                    <a:outerShdw blurRad="38100" dist="38100" dir="2700000" algn="tl">
                      <a:srgbClr val="000000"/>
                    </a:outerShdw>
                  </a:effectLst>
                  <a:latin typeface="WinInnwa" charset="0"/>
                </a:endParaRPr>
              </a:p>
            </p:txBody>
          </p:sp>
        </p:grpSp>
      </p:grpSp>
      <p:sp>
        <p:nvSpPr>
          <p:cNvPr id="659616" name="AutoShape 160" descr="Large confetti"/>
          <p:cNvSpPr>
            <a:spLocks noChangeArrowheads="1"/>
          </p:cNvSpPr>
          <p:nvPr/>
        </p:nvSpPr>
        <p:spPr bwMode="auto">
          <a:xfrm>
            <a:off x="5407025" y="18240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17" name="AutoShape 161" descr="Large confetti"/>
          <p:cNvSpPr>
            <a:spLocks noChangeArrowheads="1"/>
          </p:cNvSpPr>
          <p:nvPr/>
        </p:nvSpPr>
        <p:spPr bwMode="auto">
          <a:xfrm>
            <a:off x="5405438" y="18113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18" name="AutoShape 162" descr="Large confetti"/>
          <p:cNvSpPr>
            <a:spLocks noChangeArrowheads="1"/>
          </p:cNvSpPr>
          <p:nvPr/>
        </p:nvSpPr>
        <p:spPr bwMode="auto">
          <a:xfrm>
            <a:off x="5407025" y="18081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19" name="AutoShape 163" descr="Large confetti"/>
          <p:cNvSpPr>
            <a:spLocks noChangeArrowheads="1"/>
          </p:cNvSpPr>
          <p:nvPr/>
        </p:nvSpPr>
        <p:spPr bwMode="auto">
          <a:xfrm>
            <a:off x="5405438" y="18097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20" name="AutoShape 164" descr="Large confetti"/>
          <p:cNvSpPr>
            <a:spLocks noChangeArrowheads="1"/>
          </p:cNvSpPr>
          <p:nvPr/>
        </p:nvSpPr>
        <p:spPr bwMode="auto">
          <a:xfrm>
            <a:off x="5392738" y="18081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lgn="ctr">
              <a:defRPr/>
            </a:pPr>
            <a:endParaRPr lang="my-MM">
              <a:solidFill>
                <a:srgbClr val="FFFFFF"/>
              </a:solidFill>
              <a:effectLst>
                <a:outerShdw blurRad="38100" dist="38100" dir="2700000" algn="tl">
                  <a:srgbClr val="000000"/>
                </a:outerShdw>
              </a:effectLst>
              <a:latin typeface="Comic Sans MS" pitchFamily="66" charset="0"/>
            </a:endParaRPr>
          </a:p>
        </p:txBody>
      </p:sp>
      <p:sp>
        <p:nvSpPr>
          <p:cNvPr id="659621" name="AutoShape 165" descr="Large confetti"/>
          <p:cNvSpPr>
            <a:spLocks noChangeArrowheads="1"/>
          </p:cNvSpPr>
          <p:nvPr/>
        </p:nvSpPr>
        <p:spPr bwMode="auto">
          <a:xfrm>
            <a:off x="5391150" y="17843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92" name="AutoShape 136"/>
          <p:cNvSpPr>
            <a:spLocks noChangeArrowheads="1"/>
          </p:cNvSpPr>
          <p:nvPr/>
        </p:nvSpPr>
        <p:spPr bwMode="auto">
          <a:xfrm>
            <a:off x="5438775" y="417513"/>
            <a:ext cx="2735263" cy="1890712"/>
          </a:xfrm>
          <a:prstGeom prst="roundRect">
            <a:avLst>
              <a:gd name="adj" fmla="val 16667"/>
            </a:avLst>
          </a:prstGeom>
          <a:noFill/>
          <a:ln w="57150">
            <a:solidFill>
              <a:srgbClr val="EF1F1D"/>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35" name="Rectangle 135"/>
          <p:cNvSpPr>
            <a:spLocks noChangeArrowheads="1"/>
          </p:cNvSpPr>
          <p:nvPr/>
        </p:nvSpPr>
        <p:spPr bwMode="auto">
          <a:xfrm rot="17955337">
            <a:off x="1048858" y="3381216"/>
            <a:ext cx="2175275" cy="492443"/>
          </a:xfrm>
          <a:prstGeom prst="rect">
            <a:avLst/>
          </a:prstGeom>
          <a:gradFill rotWithShape="0">
            <a:gsLst>
              <a:gs pos="0">
                <a:srgbClr val="33CC33">
                  <a:gamma/>
                  <a:shade val="46275"/>
                  <a:invGamma/>
                </a:srgbClr>
              </a:gs>
              <a:gs pos="50000">
                <a:srgbClr val="33CC33"/>
              </a:gs>
              <a:gs pos="100000">
                <a:srgbClr val="33CC33">
                  <a:gamma/>
                  <a:shade val="46275"/>
                  <a:invGamma/>
                </a:srgbClr>
              </a:gs>
            </a:gsLst>
            <a:lin ang="5400000" scaled="1"/>
          </a:gradFill>
          <a:ln w="9525">
            <a:noFill/>
            <a:miter lim="800000"/>
            <a:headEnd/>
            <a:tailEnd/>
          </a:ln>
          <a:effectLst>
            <a:outerShdw dist="53882" dir="2700000" algn="ctr" rotWithShape="0">
              <a:schemeClr val="bg2"/>
            </a:outerShdw>
          </a:effectLst>
        </p:spPr>
        <p:txBody>
          <a:bodyPr wrap="none" lIns="0" tIns="0" rIns="0" bIns="0">
            <a:spAutoFit/>
          </a:bodyPr>
          <a:lstStyle/>
          <a:p>
            <a:pPr algn="ctr">
              <a:defRPr/>
            </a:pPr>
            <a:r>
              <a:rPr lang="en-US" sz="3200" dirty="0">
                <a:solidFill>
                  <a:srgbClr val="000066"/>
                </a:solidFill>
                <a:latin typeface="WinInnwa" pitchFamily="2" charset="0"/>
              </a:rPr>
              <a:t> </a:t>
            </a:r>
            <a:r>
              <a:rPr lang="en-US" sz="2400" dirty="0" err="1">
                <a:solidFill>
                  <a:srgbClr val="000066"/>
                </a:solidFill>
                <a:latin typeface="Pyidaungsu" panose="020B0502040204020203" pitchFamily="34" charset="0"/>
                <a:cs typeface="Pyidaungsu" panose="020B0502040204020203" pitchFamily="34" charset="0"/>
              </a:rPr>
              <a:t>သိုးသငယ်ပွဲတော</a:t>
            </a:r>
            <a:r>
              <a:rPr lang="en-US" sz="2400" dirty="0">
                <a:solidFill>
                  <a:srgbClr val="000066"/>
                </a:solidFill>
                <a:latin typeface="Pyidaungsu" panose="020B0502040204020203" pitchFamily="34" charset="0"/>
                <a:cs typeface="Pyidaungsu" panose="020B0502040204020203" pitchFamily="34" charset="0"/>
              </a:rPr>
              <a:t>်</a:t>
            </a:r>
          </a:p>
        </p:txBody>
      </p:sp>
      <p:sp>
        <p:nvSpPr>
          <p:cNvPr id="136" name="Rectangle 124"/>
          <p:cNvSpPr>
            <a:spLocks noChangeArrowheads="1"/>
          </p:cNvSpPr>
          <p:nvPr/>
        </p:nvSpPr>
        <p:spPr bwMode="auto">
          <a:xfrm rot="-3645586">
            <a:off x="1522317" y="3361204"/>
            <a:ext cx="3755869" cy="738664"/>
          </a:xfrm>
          <a:prstGeom prst="rect">
            <a:avLst/>
          </a:prstGeom>
          <a:gradFill rotWithShape="0">
            <a:gsLst>
              <a:gs pos="0">
                <a:srgbClr val="33CC33">
                  <a:gamma/>
                  <a:shade val="46275"/>
                  <a:invGamma/>
                </a:srgbClr>
              </a:gs>
              <a:gs pos="50000">
                <a:srgbClr val="33CC33"/>
              </a:gs>
              <a:gs pos="100000">
                <a:srgbClr val="33CC33">
                  <a:gamma/>
                  <a:shade val="46275"/>
                  <a:invGamma/>
                </a:srgbClr>
              </a:gs>
            </a:gsLst>
            <a:lin ang="5400000" scaled="1"/>
          </a:gradFill>
          <a:ln w="9525">
            <a:noFill/>
            <a:miter lim="800000"/>
            <a:headEnd/>
            <a:tailEn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3200" dirty="0" err="1">
                <a:solidFill>
                  <a:srgbClr val="000066"/>
                </a:solidFill>
                <a:latin typeface="WinInnwa" pitchFamily="2" charset="0"/>
              </a:rPr>
              <a:t>ဒုတိယအကြိမ</a:t>
            </a:r>
            <a:r>
              <a:rPr lang="en-US" sz="3200" dirty="0">
                <a:solidFill>
                  <a:srgbClr val="000066"/>
                </a:solidFill>
                <a:latin typeface="WinInnwa" pitchFamily="2" charset="0"/>
              </a:rPr>
              <a:t>် ကြွ</a:t>
            </a:r>
            <a:r>
              <a:rPr lang="en-US" sz="3200" dirty="0" err="1">
                <a:solidFill>
                  <a:srgbClr val="000066"/>
                </a:solidFill>
                <a:latin typeface="WinInnwa" pitchFamily="2" charset="0"/>
              </a:rPr>
              <a:t>လာတော်မူခြင်း</a:t>
            </a:r>
            <a:endParaRPr lang="en-US" sz="3200" dirty="0">
              <a:solidFill>
                <a:srgbClr val="000066"/>
              </a:solidFill>
              <a:latin typeface="WinInnwa" pitchFamily="2" charset="0"/>
            </a:endParaRPr>
          </a:p>
        </p:txBody>
      </p:sp>
      <p:sp>
        <p:nvSpPr>
          <p:cNvPr id="137" name="Rectangle 133"/>
          <p:cNvSpPr>
            <a:spLocks noChangeArrowheads="1"/>
          </p:cNvSpPr>
          <p:nvPr/>
        </p:nvSpPr>
        <p:spPr bwMode="auto">
          <a:xfrm rot="-3643953">
            <a:off x="3002984" y="2996883"/>
            <a:ext cx="3815147" cy="984885"/>
          </a:xfrm>
          <a:prstGeom prst="rect">
            <a:avLst/>
          </a:prstGeom>
          <a:gradFill rotWithShape="0">
            <a:gsLst>
              <a:gs pos="0">
                <a:srgbClr val="33CC33">
                  <a:gamma/>
                  <a:shade val="46275"/>
                  <a:invGamma/>
                </a:srgbClr>
              </a:gs>
              <a:gs pos="50000">
                <a:srgbClr val="33CC33"/>
              </a:gs>
              <a:gs pos="100000">
                <a:srgbClr val="33CC33">
                  <a:gamma/>
                  <a:shade val="46275"/>
                  <a:invGamma/>
                </a:srgbClr>
              </a:gs>
            </a:gsLst>
            <a:lin ang="5400000" scaled="1"/>
          </a:gradFill>
          <a:ln w="9525">
            <a:noFill/>
            <a:miter lim="800000"/>
            <a:headEnd/>
            <a:tailEnd/>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3200" dirty="0">
                <a:solidFill>
                  <a:srgbClr val="000066"/>
                </a:solidFill>
                <a:latin typeface="WinInnwa" pitchFamily="2" charset="0"/>
              </a:rPr>
              <a:t>  </a:t>
            </a:r>
            <a:r>
              <a:rPr lang="my-MM" sz="3200" dirty="0">
                <a:solidFill>
                  <a:srgbClr val="000066"/>
                </a:solidFill>
                <a:latin typeface="WinInnwa" pitchFamily="2" charset="0"/>
              </a:rPr>
              <a:t>ခရစ်တော်မြေကြီးပေါ်</a:t>
            </a:r>
          </a:p>
          <a:p>
            <a:pPr algn="ctr"/>
            <a:r>
              <a:rPr lang="my-MM" sz="3200" dirty="0">
                <a:solidFill>
                  <a:srgbClr val="000066"/>
                </a:solidFill>
                <a:latin typeface="WinInnwa" pitchFamily="2" charset="0"/>
              </a:rPr>
              <a:t>ဘုရင်ခံအုပ်စိုးခြင်း </a:t>
            </a:r>
            <a:endParaRPr lang="en-US" sz="3200" dirty="0">
              <a:solidFill>
                <a:srgbClr val="000066"/>
              </a:solidFill>
              <a:latin typeface="WinInnwa" pitchFamily="2" charset="0"/>
            </a:endParaRPr>
          </a:p>
        </p:txBody>
      </p:sp>
      <p:sp>
        <p:nvSpPr>
          <p:cNvPr id="138" name="Rectangle 129"/>
          <p:cNvSpPr>
            <a:spLocks noChangeArrowheads="1"/>
          </p:cNvSpPr>
          <p:nvPr/>
        </p:nvSpPr>
        <p:spPr bwMode="auto">
          <a:xfrm rot="17956139">
            <a:off x="4510281" y="3366135"/>
            <a:ext cx="3079369" cy="492443"/>
          </a:xfrm>
          <a:prstGeom prst="rect">
            <a:avLst/>
          </a:prstGeom>
          <a:gradFill rotWithShape="0">
            <a:gsLst>
              <a:gs pos="0">
                <a:srgbClr val="33CC33">
                  <a:gamma/>
                  <a:shade val="46275"/>
                  <a:invGamma/>
                </a:srgbClr>
              </a:gs>
              <a:gs pos="50000">
                <a:srgbClr val="33CC33"/>
              </a:gs>
              <a:gs pos="100000">
                <a:srgbClr val="33CC33">
                  <a:gamma/>
                  <a:shade val="46275"/>
                  <a:invGamma/>
                </a:srgbClr>
              </a:gs>
            </a:gsLst>
            <a:lin ang="5400000" scaled="1"/>
          </a:gradFill>
          <a:ln w="9525">
            <a:noFill/>
            <a:miter lim="800000"/>
            <a:headEnd/>
            <a:tailEnd/>
          </a:ln>
          <a:effectLst>
            <a:outerShdw dist="53882" dir="2700000" algn="ctr" rotWithShape="0">
              <a:schemeClr val="bg2"/>
            </a:outerShdw>
          </a:effectLst>
        </p:spPr>
        <p:txBody>
          <a:bodyPr wrap="none" lIns="0" tIns="0" rIns="0" bIns="0">
            <a:spAutoFit/>
          </a:bodyPr>
          <a:lstStyle/>
          <a:p>
            <a:pPr algn="ctr"/>
            <a:r>
              <a:rPr lang="en-US" sz="3200" dirty="0">
                <a:solidFill>
                  <a:srgbClr val="000066"/>
                </a:solidFill>
                <a:latin typeface="WinInnwa" charset="0"/>
              </a:rPr>
              <a:t> </a:t>
            </a:r>
            <a:r>
              <a:rPr lang="en-US" sz="2400" dirty="0" err="1">
                <a:solidFill>
                  <a:srgbClr val="000066"/>
                </a:solidFill>
                <a:latin typeface="Pyidaungsu" panose="020B0502040204020203" pitchFamily="34" charset="0"/>
                <a:cs typeface="Pyidaungsu" panose="020B0502040204020203" pitchFamily="34" charset="0"/>
              </a:rPr>
              <a:t>ပလ္လင်ဖြူတရားစီရင်ခြင်း</a:t>
            </a:r>
            <a:endParaRPr lang="en-US" sz="3200" dirty="0">
              <a:solidFill>
                <a:srgbClr val="000066"/>
              </a:solidFill>
              <a:latin typeface="WinInnwa" charset="0"/>
            </a:endParaRPr>
          </a:p>
        </p:txBody>
      </p:sp>
      <p:sp>
        <p:nvSpPr>
          <p:cNvPr id="139" name="Rectangle 126"/>
          <p:cNvSpPr>
            <a:spLocks noChangeArrowheads="1"/>
          </p:cNvSpPr>
          <p:nvPr/>
        </p:nvSpPr>
        <p:spPr bwMode="auto">
          <a:xfrm rot="17956404">
            <a:off x="6539117" y="3268518"/>
            <a:ext cx="2186118" cy="1231106"/>
          </a:xfrm>
          <a:prstGeom prst="rect">
            <a:avLst/>
          </a:prstGeom>
          <a:gradFill rotWithShape="0">
            <a:gsLst>
              <a:gs pos="0">
                <a:srgbClr val="33CC33">
                  <a:gamma/>
                  <a:shade val="46275"/>
                  <a:invGamma/>
                </a:srgbClr>
              </a:gs>
              <a:gs pos="50000">
                <a:srgbClr val="33CC33"/>
              </a:gs>
              <a:gs pos="100000">
                <a:srgbClr val="33CC33">
                  <a:gamma/>
                  <a:shade val="46275"/>
                  <a:invGamma/>
                </a:srgbClr>
              </a:gs>
            </a:gsLst>
            <a:lin ang="5400000" scaled="1"/>
          </a:gradFill>
          <a:ln w="9525">
            <a:noFill/>
            <a:miter lim="800000"/>
            <a:headEnd/>
            <a:tailEnd/>
          </a:ln>
          <a:effectLst>
            <a:outerShdw dist="53882" dir="2700000" algn="ctr" rotWithShape="0">
              <a:schemeClr val="bg2"/>
            </a:outerShdw>
          </a:effectLst>
        </p:spPr>
        <p:txBody>
          <a:bodyPr wrap="square" lIns="0" tIns="0" rIns="0" bIns="0">
            <a:spAutoFit/>
          </a:bodyPr>
          <a:lstStyle/>
          <a:p>
            <a:pPr algn="ctr">
              <a:defRPr/>
            </a:pPr>
            <a:r>
              <a:rPr lang="en-US" sz="2400" dirty="0">
                <a:solidFill>
                  <a:srgbClr val="000066"/>
                </a:solidFill>
                <a:latin typeface="WinInnwa" pitchFamily="2" charset="0"/>
              </a:rPr>
              <a:t>  </a:t>
            </a:r>
            <a:r>
              <a:rPr lang="en-US" sz="3200" dirty="0">
                <a:solidFill>
                  <a:srgbClr val="000066"/>
                </a:solidFill>
                <a:latin typeface="WinInnwa" pitchFamily="2" charset="0"/>
              </a:rPr>
              <a:t> </a:t>
            </a:r>
            <a:r>
              <a:rPr lang="en-US" sz="2400" dirty="0" err="1">
                <a:solidFill>
                  <a:srgbClr val="000066"/>
                </a:solidFill>
                <a:latin typeface="Pyidaungsu" panose="020B0502040204020203" pitchFamily="34" charset="0"/>
                <a:cs typeface="Pyidaungsu" panose="020B0502040204020203" pitchFamily="34" charset="0"/>
              </a:rPr>
              <a:t>ကောင်းကင်သစ်နှင</a:t>
            </a:r>
            <a:r>
              <a:rPr lang="en-US" sz="2400" dirty="0">
                <a:solidFill>
                  <a:srgbClr val="000066"/>
                </a:solidFill>
                <a:latin typeface="Pyidaungsu" panose="020B0502040204020203" pitchFamily="34" charset="0"/>
                <a:cs typeface="Pyidaungsu" panose="020B0502040204020203" pitchFamily="34" charset="0"/>
              </a:rPr>
              <a:t>့် </a:t>
            </a:r>
            <a:r>
              <a:rPr lang="en-US" sz="2400" dirty="0" err="1">
                <a:solidFill>
                  <a:srgbClr val="000066"/>
                </a:solidFill>
                <a:latin typeface="Pyidaungsu" panose="020B0502040204020203" pitchFamily="34" charset="0"/>
                <a:cs typeface="Pyidaungsu" panose="020B0502040204020203" pitchFamily="34" charset="0"/>
              </a:rPr>
              <a:t>မြေကြီးသစ</a:t>
            </a:r>
            <a:r>
              <a:rPr lang="en-US" sz="2400" dirty="0">
                <a:solidFill>
                  <a:srgbClr val="000066"/>
                </a:solidFill>
                <a:latin typeface="Pyidaungsu" panose="020B0502040204020203" pitchFamily="34" charset="0"/>
                <a:cs typeface="Pyidaungsu" panose="020B0502040204020203" pitchFamily="34" charset="0"/>
              </a:rPr>
              <a:t>်</a:t>
            </a:r>
            <a:endParaRPr lang="en-US" sz="4800" b="0" dirty="0">
              <a:solidFill>
                <a:srgbClr val="000066"/>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41368133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9532"/>
                                        </p:tgtEl>
                                        <p:attrNameLst>
                                          <p:attrName>style.visibility</p:attrName>
                                        </p:attrNameLst>
                                      </p:cBhvr>
                                      <p:to>
                                        <p:strVal val="visible"/>
                                      </p:to>
                                    </p:set>
                                    <p:animEffect transition="in" filter="dissolve">
                                      <p:cBhvr>
                                        <p:cTn id="7" dur="500"/>
                                        <p:tgtEl>
                                          <p:spTgt spid="659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9531"/>
                                        </p:tgtEl>
                                        <p:attrNameLst>
                                          <p:attrName>style.visibility</p:attrName>
                                        </p:attrNameLst>
                                      </p:cBhvr>
                                      <p:to>
                                        <p:strVal val="visible"/>
                                      </p:to>
                                    </p:set>
                                    <p:animEffect transition="in" filter="dissolve">
                                      <p:cBhvr>
                                        <p:cTn id="12" dur="500"/>
                                        <p:tgtEl>
                                          <p:spTgt spid="6595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59534"/>
                                        </p:tgtEl>
                                        <p:attrNameLst>
                                          <p:attrName>style.visibility</p:attrName>
                                        </p:attrNameLst>
                                      </p:cBhvr>
                                      <p:to>
                                        <p:strVal val="visible"/>
                                      </p:to>
                                    </p:set>
                                    <p:animEffect transition="in" filter="dissolve">
                                      <p:cBhvr>
                                        <p:cTn id="17" dur="500"/>
                                        <p:tgtEl>
                                          <p:spTgt spid="659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59533"/>
                                        </p:tgtEl>
                                        <p:attrNameLst>
                                          <p:attrName>style.visibility</p:attrName>
                                        </p:attrNameLst>
                                      </p:cBhvr>
                                      <p:to>
                                        <p:strVal val="visible"/>
                                      </p:to>
                                    </p:set>
                                    <p:animEffect transition="in" filter="dissolve">
                                      <p:cBhvr>
                                        <p:cTn id="22" dur="500"/>
                                        <p:tgtEl>
                                          <p:spTgt spid="6595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59616"/>
                                        </p:tgtEl>
                                        <p:attrNameLst>
                                          <p:attrName>style.visibility</p:attrName>
                                        </p:attrNameLst>
                                      </p:cBhvr>
                                      <p:to>
                                        <p:strVal val="visible"/>
                                      </p:to>
                                    </p:set>
                                    <p:anim calcmode="lin" valueType="num">
                                      <p:cBhvr>
                                        <p:cTn id="32" dur="500" fill="hold"/>
                                        <p:tgtEl>
                                          <p:spTgt spid="659616"/>
                                        </p:tgtEl>
                                        <p:attrNameLst>
                                          <p:attrName>ppt_w</p:attrName>
                                        </p:attrNameLst>
                                      </p:cBhvr>
                                      <p:tavLst>
                                        <p:tav tm="0">
                                          <p:val>
                                            <p:strVal val="2/3*#ppt_w"/>
                                          </p:val>
                                        </p:tav>
                                        <p:tav tm="100000">
                                          <p:val>
                                            <p:strVal val="#ppt_w"/>
                                          </p:val>
                                        </p:tav>
                                      </p:tavLst>
                                    </p:anim>
                                    <p:anim calcmode="lin" valueType="num">
                                      <p:cBhvr>
                                        <p:cTn id="33" dur="500" fill="hold"/>
                                        <p:tgtEl>
                                          <p:spTgt spid="659616"/>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59617"/>
                                        </p:tgtEl>
                                        <p:attrNameLst>
                                          <p:attrName>style.visibility</p:attrName>
                                        </p:attrNameLst>
                                      </p:cBhvr>
                                      <p:to>
                                        <p:strVal val="visible"/>
                                      </p:to>
                                    </p:set>
                                    <p:anim calcmode="lin" valueType="num">
                                      <p:cBhvr>
                                        <p:cTn id="37" dur="500" fill="hold"/>
                                        <p:tgtEl>
                                          <p:spTgt spid="659617"/>
                                        </p:tgtEl>
                                        <p:attrNameLst>
                                          <p:attrName>ppt_w</p:attrName>
                                        </p:attrNameLst>
                                      </p:cBhvr>
                                      <p:tavLst>
                                        <p:tav tm="0">
                                          <p:val>
                                            <p:strVal val="2/3*#ppt_w"/>
                                          </p:val>
                                        </p:tav>
                                        <p:tav tm="100000">
                                          <p:val>
                                            <p:strVal val="#ppt_w"/>
                                          </p:val>
                                        </p:tav>
                                      </p:tavLst>
                                    </p:anim>
                                    <p:anim calcmode="lin" valueType="num">
                                      <p:cBhvr>
                                        <p:cTn id="38" dur="500" fill="hold"/>
                                        <p:tgtEl>
                                          <p:spTgt spid="659617"/>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59618"/>
                                        </p:tgtEl>
                                        <p:attrNameLst>
                                          <p:attrName>style.visibility</p:attrName>
                                        </p:attrNameLst>
                                      </p:cBhvr>
                                      <p:to>
                                        <p:strVal val="visible"/>
                                      </p:to>
                                    </p:set>
                                    <p:anim calcmode="lin" valueType="num">
                                      <p:cBhvr>
                                        <p:cTn id="42" dur="500" fill="hold"/>
                                        <p:tgtEl>
                                          <p:spTgt spid="659618"/>
                                        </p:tgtEl>
                                        <p:attrNameLst>
                                          <p:attrName>ppt_w</p:attrName>
                                        </p:attrNameLst>
                                      </p:cBhvr>
                                      <p:tavLst>
                                        <p:tav tm="0">
                                          <p:val>
                                            <p:strVal val="2/3*#ppt_w"/>
                                          </p:val>
                                        </p:tav>
                                        <p:tav tm="100000">
                                          <p:val>
                                            <p:strVal val="#ppt_w"/>
                                          </p:val>
                                        </p:tav>
                                      </p:tavLst>
                                    </p:anim>
                                    <p:anim calcmode="lin" valueType="num">
                                      <p:cBhvr>
                                        <p:cTn id="43" dur="500" fill="hold"/>
                                        <p:tgtEl>
                                          <p:spTgt spid="659618"/>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2000"/>
                            </p:stCondLst>
                            <p:childTnLst>
                              <p:par>
                                <p:cTn id="45" presetID="23" presetClass="entr" presetSubtype="272" fill="hold" grpId="0" nodeType="afterEffect">
                                  <p:stCondLst>
                                    <p:cond delay="0"/>
                                  </p:stCondLst>
                                  <p:childTnLst>
                                    <p:set>
                                      <p:cBhvr>
                                        <p:cTn id="46" dur="1" fill="hold">
                                          <p:stCondLst>
                                            <p:cond delay="0"/>
                                          </p:stCondLst>
                                        </p:cTn>
                                        <p:tgtEl>
                                          <p:spTgt spid="659619"/>
                                        </p:tgtEl>
                                        <p:attrNameLst>
                                          <p:attrName>style.visibility</p:attrName>
                                        </p:attrNameLst>
                                      </p:cBhvr>
                                      <p:to>
                                        <p:strVal val="visible"/>
                                      </p:to>
                                    </p:set>
                                    <p:anim calcmode="lin" valueType="num">
                                      <p:cBhvr>
                                        <p:cTn id="47" dur="500" fill="hold"/>
                                        <p:tgtEl>
                                          <p:spTgt spid="659619"/>
                                        </p:tgtEl>
                                        <p:attrNameLst>
                                          <p:attrName>ppt_w</p:attrName>
                                        </p:attrNameLst>
                                      </p:cBhvr>
                                      <p:tavLst>
                                        <p:tav tm="0">
                                          <p:val>
                                            <p:strVal val="2/3*#ppt_w"/>
                                          </p:val>
                                        </p:tav>
                                        <p:tav tm="100000">
                                          <p:val>
                                            <p:strVal val="#ppt_w"/>
                                          </p:val>
                                        </p:tav>
                                      </p:tavLst>
                                    </p:anim>
                                    <p:anim calcmode="lin" valueType="num">
                                      <p:cBhvr>
                                        <p:cTn id="48" dur="500" fill="hold"/>
                                        <p:tgtEl>
                                          <p:spTgt spid="659619"/>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2500"/>
                            </p:stCondLst>
                            <p:childTnLst>
                              <p:par>
                                <p:cTn id="50" presetID="23" presetClass="entr" presetSubtype="272" fill="hold" grpId="0" nodeType="afterEffect">
                                  <p:stCondLst>
                                    <p:cond delay="0"/>
                                  </p:stCondLst>
                                  <p:childTnLst>
                                    <p:set>
                                      <p:cBhvr>
                                        <p:cTn id="51" dur="1" fill="hold">
                                          <p:stCondLst>
                                            <p:cond delay="0"/>
                                          </p:stCondLst>
                                        </p:cTn>
                                        <p:tgtEl>
                                          <p:spTgt spid="659620"/>
                                        </p:tgtEl>
                                        <p:attrNameLst>
                                          <p:attrName>style.visibility</p:attrName>
                                        </p:attrNameLst>
                                      </p:cBhvr>
                                      <p:to>
                                        <p:strVal val="visible"/>
                                      </p:to>
                                    </p:set>
                                    <p:anim calcmode="lin" valueType="num">
                                      <p:cBhvr>
                                        <p:cTn id="52" dur="500" fill="hold"/>
                                        <p:tgtEl>
                                          <p:spTgt spid="659620"/>
                                        </p:tgtEl>
                                        <p:attrNameLst>
                                          <p:attrName>ppt_w</p:attrName>
                                        </p:attrNameLst>
                                      </p:cBhvr>
                                      <p:tavLst>
                                        <p:tav tm="0">
                                          <p:val>
                                            <p:strVal val="2/3*#ppt_w"/>
                                          </p:val>
                                        </p:tav>
                                        <p:tav tm="100000">
                                          <p:val>
                                            <p:strVal val="#ppt_w"/>
                                          </p:val>
                                        </p:tav>
                                      </p:tavLst>
                                    </p:anim>
                                    <p:anim calcmode="lin" valueType="num">
                                      <p:cBhvr>
                                        <p:cTn id="53" dur="500" fill="hold"/>
                                        <p:tgtEl>
                                          <p:spTgt spid="659620"/>
                                        </p:tgtEl>
                                        <p:attrNameLst>
                                          <p:attrName>ppt_h</p:attrName>
                                        </p:attrNameLst>
                                      </p:cBhvr>
                                      <p:tavLst>
                                        <p:tav tm="0">
                                          <p:val>
                                            <p:strVal val="2/3*#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499"/>
                                          </p:stCondLst>
                                        </p:cTn>
                                        <p:tgtEl>
                                          <p:spTgt spid="15"/>
                                        </p:tgtEl>
                                        <p:attrNameLst>
                                          <p:attrName>style.visibility</p:attrName>
                                        </p:attrNameLst>
                                      </p:cBhvr>
                                      <p:to>
                                        <p:strVal val="hidden"/>
                                      </p:to>
                                    </p:set>
                                  </p:childTnLst>
                                </p:cTn>
                              </p:par>
                            </p:childTnLst>
                          </p:cTn>
                        </p:par>
                        <p:par>
                          <p:cTn id="58" fill="hold" nodeType="afterGroup">
                            <p:stCondLst>
                              <p:cond delay="500"/>
                            </p:stCondLst>
                            <p:childTnLst>
                              <p:par>
                                <p:cTn id="59" presetID="2" presetClass="entr" presetSubtype="1" fill="hold" grpId="0" nodeType="afterEffect">
                                  <p:stCondLst>
                                    <p:cond delay="0"/>
                                  </p:stCondLst>
                                  <p:childTnLst>
                                    <p:set>
                                      <p:cBhvr>
                                        <p:cTn id="60" dur="1" fill="hold">
                                          <p:stCondLst>
                                            <p:cond delay="0"/>
                                          </p:stCondLst>
                                        </p:cTn>
                                        <p:tgtEl>
                                          <p:spTgt spid="659621"/>
                                        </p:tgtEl>
                                        <p:attrNameLst>
                                          <p:attrName>style.visibility</p:attrName>
                                        </p:attrNameLst>
                                      </p:cBhvr>
                                      <p:to>
                                        <p:strVal val="visible"/>
                                      </p:to>
                                    </p:set>
                                    <p:anim calcmode="lin" valueType="num">
                                      <p:cBhvr additive="base">
                                        <p:cTn id="61" dur="500" fill="hold"/>
                                        <p:tgtEl>
                                          <p:spTgt spid="659621"/>
                                        </p:tgtEl>
                                        <p:attrNameLst>
                                          <p:attrName>ppt_x</p:attrName>
                                        </p:attrNameLst>
                                      </p:cBhvr>
                                      <p:tavLst>
                                        <p:tav tm="0">
                                          <p:val>
                                            <p:strVal val="#ppt_x"/>
                                          </p:val>
                                        </p:tav>
                                        <p:tav tm="100000">
                                          <p:val>
                                            <p:strVal val="#ppt_x"/>
                                          </p:val>
                                        </p:tav>
                                      </p:tavLst>
                                    </p:anim>
                                    <p:anim calcmode="lin" valueType="num">
                                      <p:cBhvr additive="base">
                                        <p:cTn id="62" dur="500" fill="hold"/>
                                        <p:tgtEl>
                                          <p:spTgt spid="659621"/>
                                        </p:tgtEl>
                                        <p:attrNameLst>
                                          <p:attrName>ppt_y</p:attrName>
                                        </p:attrNameLst>
                                      </p:cBhvr>
                                      <p:tavLst>
                                        <p:tav tm="0">
                                          <p:val>
                                            <p:strVal val="0-#ppt_h/2"/>
                                          </p:val>
                                        </p:tav>
                                        <p:tav tm="100000">
                                          <p:val>
                                            <p:strVal val="#ppt_y"/>
                                          </p:val>
                                        </p:tav>
                                      </p:tavLst>
                                    </p:anim>
                                  </p:childTnLst>
                                </p:cTn>
                              </p:par>
                            </p:childTnLst>
                          </p:cTn>
                        </p:par>
                        <p:par>
                          <p:cTn id="63" fill="hold" nodeType="afterGroup">
                            <p:stCondLst>
                              <p:cond delay="1000"/>
                            </p:stCondLst>
                            <p:childTnLst>
                              <p:par>
                                <p:cTn id="64" presetID="9" presetClass="entr" presetSubtype="0" fill="hold" grpId="0" nodeType="afterEffect">
                                  <p:stCondLst>
                                    <p:cond delay="0"/>
                                  </p:stCondLst>
                                  <p:childTnLst>
                                    <p:set>
                                      <p:cBhvr>
                                        <p:cTn id="65" dur="1" fill="hold">
                                          <p:stCondLst>
                                            <p:cond delay="0"/>
                                          </p:stCondLst>
                                        </p:cTn>
                                        <p:tgtEl>
                                          <p:spTgt spid="659592"/>
                                        </p:tgtEl>
                                        <p:attrNameLst>
                                          <p:attrName>style.visibility</p:attrName>
                                        </p:attrNameLst>
                                      </p:cBhvr>
                                      <p:to>
                                        <p:strVal val="visible"/>
                                      </p:to>
                                    </p:set>
                                    <p:animEffect transition="in" filter="dissolve">
                                      <p:cBhvr>
                                        <p:cTn id="66"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31" grpId="0" autoUpdateAnimBg="0"/>
      <p:bldP spid="659532" grpId="0" autoUpdateAnimBg="0"/>
      <p:bldP spid="659533" grpId="0" autoUpdateAnimBg="0"/>
      <p:bldP spid="659534" grpId="0" autoUpdateAnimBg="0"/>
      <p:bldP spid="659616" grpId="0" animBg="1" autoUpdateAnimBg="0"/>
      <p:bldP spid="659617" grpId="0" animBg="1" autoUpdateAnimBg="0"/>
      <p:bldP spid="659618" grpId="0" animBg="1" autoUpdateAnimBg="0"/>
      <p:bldP spid="659619" grpId="0" animBg="1" autoUpdateAnimBg="0"/>
      <p:bldP spid="659620" grpId="0" animBg="1" autoUpdateAnimBg="0"/>
      <p:bldP spid="659621" grpId="0" animBg="1" autoUpdateAnimBg="0"/>
      <p:bldP spid="659592"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descr="Walnut"/>
          <p:cNvSpPr>
            <a:spLocks noChangeArrowheads="1"/>
          </p:cNvSpPr>
          <p:nvPr/>
        </p:nvSpPr>
        <p:spPr bwMode="auto">
          <a:xfrm>
            <a:off x="1270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7891" name="Rectangle 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7892" name="Rectangle 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sp>
        <p:nvSpPr>
          <p:cNvPr id="37893"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7414"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7895" name="Group 7"/>
          <p:cNvGrpSpPr>
            <a:grpSpLocks/>
          </p:cNvGrpSpPr>
          <p:nvPr/>
        </p:nvGrpSpPr>
        <p:grpSpPr bwMode="auto">
          <a:xfrm>
            <a:off x="1885950" y="549275"/>
            <a:ext cx="3810000" cy="1901825"/>
            <a:chOff x="1188" y="346"/>
            <a:chExt cx="2400" cy="1198"/>
          </a:xfrm>
        </p:grpSpPr>
        <p:sp>
          <p:nvSpPr>
            <p:cNvPr id="657416" name="Text Box 8"/>
            <p:cNvSpPr txBox="1">
              <a:spLocks noChangeArrowheads="1"/>
            </p:cNvSpPr>
            <p:nvPr/>
          </p:nvSpPr>
          <p:spPr bwMode="auto">
            <a:xfrm>
              <a:off x="3156" y="1006"/>
              <a:ext cx="432" cy="538"/>
            </a:xfrm>
            <a:prstGeom prst="rect">
              <a:avLst/>
            </a:prstGeom>
            <a:noFill/>
            <a:ln w="12700">
              <a:noFill/>
              <a:miter lim="800000"/>
              <a:headEnd/>
              <a:tailEnd/>
            </a:ln>
            <a:effectLst>
              <a:outerShdw dist="53882" dir="2700000" algn="ctr" rotWithShape="0">
                <a:schemeClr val="bg2"/>
              </a:outerShdw>
            </a:effectLst>
          </p:spPr>
          <p:txBody>
            <a:bodyPr>
              <a:spAutoFit/>
            </a:bodyPr>
            <a:lstStyle/>
            <a:p>
              <a:pPr>
                <a:spcBef>
                  <a:spcPct val="50000"/>
                </a:spcBef>
                <a:defRPr/>
              </a:pPr>
              <a:r>
                <a:rPr lang="en-US" sz="4800">
                  <a:solidFill>
                    <a:srgbClr val="FFFFFF"/>
                  </a:solidFill>
                  <a:latin typeface=""/>
                </a:rPr>
                <a:t>J</a:t>
              </a:r>
            </a:p>
          </p:txBody>
        </p:sp>
        <p:grpSp>
          <p:nvGrpSpPr>
            <p:cNvPr id="37992" name="Group 9"/>
            <p:cNvGrpSpPr>
              <a:grpSpLocks/>
            </p:cNvGrpSpPr>
            <p:nvPr/>
          </p:nvGrpSpPr>
          <p:grpSpPr bwMode="auto">
            <a:xfrm>
              <a:off x="1686" y="824"/>
              <a:ext cx="1123" cy="369"/>
              <a:chOff x="1686" y="824"/>
              <a:chExt cx="1123" cy="369"/>
            </a:xfrm>
          </p:grpSpPr>
          <p:sp>
            <p:nvSpPr>
              <p:cNvPr id="657418" name="Rectangle 10"/>
              <p:cNvSpPr>
                <a:spLocks noChangeArrowheads="1"/>
              </p:cNvSpPr>
              <p:nvPr/>
            </p:nvSpPr>
            <p:spPr bwMode="auto">
              <a:xfrm>
                <a:off x="1686" y="833"/>
                <a:ext cx="35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defRPr/>
                </a:pPr>
                <a:r>
                  <a:rPr lang="en-US" sz="3600" i="1">
                    <a:solidFill>
                      <a:srgbClr val="FFEA18"/>
                    </a:solidFill>
                    <a:latin typeface=""/>
                  </a:rPr>
                  <a:t>4P</a:t>
                </a:r>
                <a:endParaRPr lang="en-US" sz="4800" b="0">
                  <a:solidFill>
                    <a:srgbClr val="FFEA18"/>
                  </a:solidFill>
                  <a:latin typeface="Times" charset="0"/>
                </a:endParaRPr>
              </a:p>
            </p:txBody>
          </p:sp>
          <p:sp>
            <p:nvSpPr>
              <p:cNvPr id="657419" name="Rectangle 11"/>
              <p:cNvSpPr>
                <a:spLocks noChangeArrowheads="1"/>
              </p:cNvSpPr>
              <p:nvPr/>
            </p:nvSpPr>
            <p:spPr bwMode="auto">
              <a:xfrm>
                <a:off x="2297" y="824"/>
                <a:ext cx="51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defRPr/>
                </a:pPr>
                <a:r>
                  <a:rPr lang="en-US" sz="3600" i="1">
                    <a:solidFill>
                      <a:srgbClr val="FFEA18"/>
                    </a:solidFill>
                    <a:latin typeface=""/>
                  </a:rPr>
                  <a:t>  3S</a:t>
                </a:r>
                <a:endParaRPr lang="en-US" sz="4800" b="0">
                  <a:solidFill>
                    <a:srgbClr val="FFEA18"/>
                  </a:solidFill>
                  <a:latin typeface="Times" charset="0"/>
                </a:endParaRPr>
              </a:p>
            </p:txBody>
          </p:sp>
        </p:grpSp>
        <p:grpSp>
          <p:nvGrpSpPr>
            <p:cNvPr id="37993" name="Group 12"/>
            <p:cNvGrpSpPr>
              <a:grpSpLocks/>
            </p:cNvGrpSpPr>
            <p:nvPr/>
          </p:nvGrpSpPr>
          <p:grpSpPr bwMode="auto">
            <a:xfrm>
              <a:off x="1188" y="1175"/>
              <a:ext cx="1964" cy="256"/>
              <a:chOff x="1188" y="1175"/>
              <a:chExt cx="1964" cy="256"/>
            </a:xfrm>
          </p:grpSpPr>
          <p:grpSp>
            <p:nvGrpSpPr>
              <p:cNvPr id="38001" name="Group 13"/>
              <p:cNvGrpSpPr>
                <a:grpSpLocks/>
              </p:cNvGrpSpPr>
              <p:nvPr/>
            </p:nvGrpSpPr>
            <p:grpSpPr bwMode="auto">
              <a:xfrm>
                <a:off x="1188" y="1175"/>
                <a:ext cx="1732" cy="256"/>
                <a:chOff x="1188" y="1175"/>
                <a:chExt cx="1732" cy="256"/>
              </a:xfrm>
            </p:grpSpPr>
            <p:sp>
              <p:nvSpPr>
                <p:cNvPr id="657422" name="Rectangle 14"/>
                <p:cNvSpPr>
                  <a:spLocks noChangeArrowheads="1"/>
                </p:cNvSpPr>
                <p:nvPr/>
              </p:nvSpPr>
              <p:spPr bwMode="auto">
                <a:xfrm>
                  <a:off x="1188"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09F32"/>
                      </a:solidFill>
                      <a:latin typeface=""/>
                    </a:rPr>
                    <a:t>C</a:t>
                  </a:r>
                  <a:endParaRPr lang="en-US" sz="3600">
                    <a:solidFill>
                      <a:srgbClr val="FFEA18"/>
                    </a:solidFill>
                    <a:latin typeface="Times" charset="0"/>
                  </a:endParaRPr>
                </a:p>
              </p:txBody>
            </p:sp>
            <p:sp>
              <p:nvSpPr>
                <p:cNvPr id="657423" name="Rectangle 15"/>
                <p:cNvSpPr>
                  <a:spLocks noChangeArrowheads="1"/>
                </p:cNvSpPr>
                <p:nvPr/>
              </p:nvSpPr>
              <p:spPr bwMode="auto">
                <a:xfrm>
                  <a:off x="1415"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A</a:t>
                  </a:r>
                  <a:endParaRPr lang="en-US" sz="3600">
                    <a:solidFill>
                      <a:srgbClr val="FC030C"/>
                    </a:solidFill>
                    <a:latin typeface="Times" charset="0"/>
                  </a:endParaRPr>
                </a:p>
              </p:txBody>
            </p:sp>
            <p:sp>
              <p:nvSpPr>
                <p:cNvPr id="657424" name="Rectangle 16"/>
                <p:cNvSpPr>
                  <a:spLocks noChangeArrowheads="1"/>
                </p:cNvSpPr>
                <p:nvPr/>
              </p:nvSpPr>
              <p:spPr bwMode="auto">
                <a:xfrm>
                  <a:off x="1665" y="1181"/>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7425" name="Rectangle 17"/>
                <p:cNvSpPr>
                  <a:spLocks noChangeArrowheads="1"/>
                </p:cNvSpPr>
                <p:nvPr/>
              </p:nvSpPr>
              <p:spPr bwMode="auto">
                <a:xfrm>
                  <a:off x="1867" y="1179"/>
                  <a:ext cx="160"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M</a:t>
                  </a:r>
                  <a:endParaRPr lang="en-US" sz="3600">
                    <a:solidFill>
                      <a:srgbClr val="FC030C"/>
                    </a:solidFill>
                    <a:latin typeface="Times" charset="0"/>
                  </a:endParaRPr>
                </a:p>
              </p:txBody>
            </p:sp>
            <p:sp>
              <p:nvSpPr>
                <p:cNvPr id="657426" name="Rectangle 18"/>
                <p:cNvSpPr>
                  <a:spLocks noChangeArrowheads="1"/>
                </p:cNvSpPr>
                <p:nvPr/>
              </p:nvSpPr>
              <p:spPr bwMode="auto">
                <a:xfrm>
                  <a:off x="2113" y="1175"/>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7427" name="Rectangle 19"/>
                <p:cNvSpPr>
                  <a:spLocks noChangeArrowheads="1"/>
                </p:cNvSpPr>
                <p:nvPr/>
              </p:nvSpPr>
              <p:spPr bwMode="auto">
                <a:xfrm>
                  <a:off x="2335"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A</a:t>
                  </a:r>
                  <a:endParaRPr lang="en-US" sz="3600">
                    <a:solidFill>
                      <a:srgbClr val="08F220"/>
                    </a:solidFill>
                    <a:latin typeface="Times" charset="0"/>
                  </a:endParaRPr>
                </a:p>
              </p:txBody>
            </p:sp>
            <p:sp>
              <p:nvSpPr>
                <p:cNvPr id="657428" name="Rectangle 20"/>
                <p:cNvSpPr>
                  <a:spLocks noChangeArrowheads="1"/>
                </p:cNvSpPr>
                <p:nvPr/>
              </p:nvSpPr>
              <p:spPr bwMode="auto">
                <a:xfrm>
                  <a:off x="2552"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R</a:t>
                  </a:r>
                  <a:endParaRPr lang="en-US" sz="3600">
                    <a:solidFill>
                      <a:srgbClr val="08F220"/>
                    </a:solidFill>
                    <a:latin typeface="Times" charset="0"/>
                  </a:endParaRPr>
                </a:p>
              </p:txBody>
            </p:sp>
            <p:sp>
              <p:nvSpPr>
                <p:cNvPr id="657429" name="Rectangle 21"/>
                <p:cNvSpPr>
                  <a:spLocks noChangeArrowheads="1"/>
                </p:cNvSpPr>
                <p:nvPr/>
              </p:nvSpPr>
              <p:spPr bwMode="auto">
                <a:xfrm>
                  <a:off x="2781" y="1191"/>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C</a:t>
                  </a:r>
                  <a:endParaRPr lang="en-US" sz="3600">
                    <a:solidFill>
                      <a:srgbClr val="08F220"/>
                    </a:solidFill>
                    <a:latin typeface="Times" charset="0"/>
                  </a:endParaRPr>
                </a:p>
              </p:txBody>
            </p:sp>
          </p:grpSp>
          <p:sp>
            <p:nvSpPr>
              <p:cNvPr id="657430" name="Rectangle 22"/>
              <p:cNvSpPr>
                <a:spLocks noChangeArrowheads="1"/>
              </p:cNvSpPr>
              <p:nvPr/>
            </p:nvSpPr>
            <p:spPr bwMode="auto">
              <a:xfrm>
                <a:off x="3024" y="1184"/>
                <a:ext cx="128"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11B0C5"/>
                    </a:solidFill>
                    <a:latin typeface=""/>
                  </a:rPr>
                  <a:t>S</a:t>
                </a:r>
                <a:endParaRPr lang="en-US" sz="3600">
                  <a:solidFill>
                    <a:srgbClr val="11B0C5"/>
                  </a:solidFill>
                  <a:latin typeface="Times" charset="0"/>
                </a:endParaRPr>
              </a:p>
            </p:txBody>
          </p:sp>
        </p:grpSp>
        <p:grpSp>
          <p:nvGrpSpPr>
            <p:cNvPr id="37994" name="Group 23"/>
            <p:cNvGrpSpPr>
              <a:grpSpLocks/>
            </p:cNvGrpSpPr>
            <p:nvPr/>
          </p:nvGrpSpPr>
          <p:grpSpPr bwMode="auto">
            <a:xfrm>
              <a:off x="2137" y="346"/>
              <a:ext cx="455" cy="718"/>
              <a:chOff x="2137" y="346"/>
              <a:chExt cx="455" cy="718"/>
            </a:xfrm>
          </p:grpSpPr>
          <p:grpSp>
            <p:nvGrpSpPr>
              <p:cNvPr id="37997" name="Group 24"/>
              <p:cNvGrpSpPr>
                <a:grpSpLocks/>
              </p:cNvGrpSpPr>
              <p:nvPr/>
            </p:nvGrpSpPr>
            <p:grpSpPr bwMode="auto">
              <a:xfrm>
                <a:off x="2137" y="346"/>
                <a:ext cx="455" cy="718"/>
                <a:chOff x="1814" y="109"/>
                <a:chExt cx="455" cy="718"/>
              </a:xfrm>
            </p:grpSpPr>
            <p:sp>
              <p:nvSpPr>
                <p:cNvPr id="657433" name="Text Box 25"/>
                <p:cNvSpPr txBox="1">
                  <a:spLocks noChangeArrowheads="1"/>
                </p:cNvSpPr>
                <p:nvPr/>
              </p:nvSpPr>
              <p:spPr bwMode="auto">
                <a:xfrm>
                  <a:off x="1814" y="109"/>
                  <a:ext cx="455" cy="718"/>
                </a:xfrm>
                <a:prstGeom prst="rect">
                  <a:avLst/>
                </a:prstGeom>
                <a:noFill/>
                <a:ln w="12700">
                  <a:noFill/>
                  <a:miter lim="800000"/>
                  <a:headEnd/>
                  <a:tailEnd/>
                </a:ln>
                <a:effectLst>
                  <a:outerShdw dist="63500" dir="3187806" algn="ctr" rotWithShape="0">
                    <a:schemeClr val="bg2"/>
                  </a:outerShdw>
                </a:effectLst>
              </p:spPr>
              <p:txBody>
                <a:bodyPr>
                  <a:spAutoFit/>
                </a:bodyPr>
                <a:lstStyle/>
                <a:p>
                  <a:pPr>
                    <a:spcBef>
                      <a:spcPct val="50000"/>
                    </a:spcBef>
                    <a:defRPr/>
                  </a:pPr>
                  <a:r>
                    <a:rPr lang="en-US" sz="6600" i="1">
                      <a:solidFill>
                        <a:srgbClr val="FF262D"/>
                      </a:solidFill>
                      <a:latin typeface=""/>
                    </a:rPr>
                    <a:t>7</a:t>
                  </a:r>
                </a:p>
              </p:txBody>
            </p:sp>
            <p:sp>
              <p:nvSpPr>
                <p:cNvPr id="657434"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7435"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7436"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defRPr/>
              </a:pPr>
              <a:endParaRPr lang="my-MM" sz="2400" b="0">
                <a:solidFill>
                  <a:srgbClr val="FDDC07"/>
                </a:solidFill>
                <a:latin typeface="Comic Sans MS" pitchFamily="66" charset="0"/>
              </a:endParaRPr>
            </a:p>
          </p:txBody>
        </p:sp>
        <p:sp>
          <p:nvSpPr>
            <p:cNvPr id="657437"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7438"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37897"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8"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37899" name="Rectangle 3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7900" name="Rectangle 3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pic>
        <p:nvPicPr>
          <p:cNvPr id="37901" name="Picture 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7444"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7445"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657446" name="Picture 38"/>
          <p:cNvPicPr>
            <a:picLocks noChangeAspect="1" noChangeArrowheads="1"/>
          </p:cNvPicPr>
          <p:nvPr/>
        </p:nvPicPr>
        <p:blipFill>
          <a:blip r:embed="rId4"/>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p:spPr>
      </p:pic>
      <p:pic>
        <p:nvPicPr>
          <p:cNvPr id="37905"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6"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7"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8" name="Picture 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9" name="Picture 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7452" name="Text Box 44"/>
          <p:cNvSpPr txBox="1">
            <a:spLocks noChangeArrowheads="1"/>
          </p:cNvSpPr>
          <p:nvPr/>
        </p:nvSpPr>
        <p:spPr bwMode="auto">
          <a:xfrm>
            <a:off x="120650" y="106363"/>
            <a:ext cx="3749675" cy="579437"/>
          </a:xfrm>
          <a:prstGeom prst="rect">
            <a:avLst/>
          </a:prstGeom>
          <a:noFill/>
          <a:ln w="12700">
            <a:noFill/>
            <a:miter lim="800000"/>
            <a:headEnd/>
            <a:tailEnd/>
          </a:ln>
          <a:effectLst>
            <a:outerShdw dist="71842" dir="2700000" algn="ctr" rotWithShape="0">
              <a:schemeClr val="bg2"/>
            </a:outerShdw>
          </a:effectLst>
        </p:spPr>
        <p:txBody>
          <a:bodyPr>
            <a:spAutoFit/>
          </a:bodyPr>
          <a:lstStyle/>
          <a:p>
            <a:pPr>
              <a:spcBef>
                <a:spcPct val="50000"/>
              </a:spcBef>
              <a:defRPr/>
            </a:pPr>
            <a:r>
              <a:rPr lang="en-US" sz="3200" dirty="0" err="1">
                <a:solidFill>
                  <a:srgbClr val="FFFFFF"/>
                </a:solidFill>
                <a:latin typeface="WinInnwa" pitchFamily="2" charset="0"/>
              </a:rPr>
              <a:t>usrf;pmordkif;csnfrQif</a:t>
            </a:r>
            <a:endParaRPr lang="en-US" sz="3200" dirty="0">
              <a:solidFill>
                <a:srgbClr val="FFFFFF"/>
              </a:solidFill>
              <a:latin typeface="WinInnwa" pitchFamily="2" charset="0"/>
            </a:endParaRPr>
          </a:p>
        </p:txBody>
      </p:sp>
      <p:grpSp>
        <p:nvGrpSpPr>
          <p:cNvPr id="37911" name="Group 45"/>
          <p:cNvGrpSpPr>
            <a:grpSpLocks/>
          </p:cNvGrpSpPr>
          <p:nvPr/>
        </p:nvGrpSpPr>
        <p:grpSpPr bwMode="auto">
          <a:xfrm>
            <a:off x="2098675" y="2589213"/>
            <a:ext cx="6496050" cy="936625"/>
            <a:chOff x="1322" y="1631"/>
            <a:chExt cx="4092" cy="590"/>
          </a:xfrm>
        </p:grpSpPr>
        <p:pic>
          <p:nvPicPr>
            <p:cNvPr id="657454"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p:spPr>
        </p:pic>
        <p:pic>
          <p:nvPicPr>
            <p:cNvPr id="657455"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p:spPr>
        </p:pic>
        <p:pic>
          <p:nvPicPr>
            <p:cNvPr id="657456"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p:spPr>
        </p:pic>
        <p:pic>
          <p:nvPicPr>
            <p:cNvPr id="657457"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p:spPr>
        </p:pic>
        <p:pic>
          <p:nvPicPr>
            <p:cNvPr id="657458"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p:spPr>
        </p:pic>
        <p:pic>
          <p:nvPicPr>
            <p:cNvPr id="657459"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p:spPr>
        </p:pic>
      </p:grpSp>
      <p:grpSp>
        <p:nvGrpSpPr>
          <p:cNvPr id="37912" name="Group 52"/>
          <p:cNvGrpSpPr>
            <a:grpSpLocks/>
          </p:cNvGrpSpPr>
          <p:nvPr/>
        </p:nvGrpSpPr>
        <p:grpSpPr bwMode="auto">
          <a:xfrm>
            <a:off x="2836863" y="3608388"/>
            <a:ext cx="5664200" cy="669925"/>
            <a:chOff x="1787" y="2273"/>
            <a:chExt cx="3568" cy="422"/>
          </a:xfrm>
        </p:grpSpPr>
        <p:pic>
          <p:nvPicPr>
            <p:cNvPr id="657461"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p:spPr>
        </p:pic>
        <p:pic>
          <p:nvPicPr>
            <p:cNvPr id="657462"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p:spPr>
        </p:pic>
        <p:pic>
          <p:nvPicPr>
            <p:cNvPr id="657463"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p:spPr>
        </p:pic>
        <p:pic>
          <p:nvPicPr>
            <p:cNvPr id="657464"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p:spPr>
        </p:pic>
      </p:grpSp>
      <p:grpSp>
        <p:nvGrpSpPr>
          <p:cNvPr id="37913" name="Group 57"/>
          <p:cNvGrpSpPr>
            <a:grpSpLocks/>
          </p:cNvGrpSpPr>
          <p:nvPr/>
        </p:nvGrpSpPr>
        <p:grpSpPr bwMode="auto">
          <a:xfrm>
            <a:off x="3941763" y="4387850"/>
            <a:ext cx="4672012" cy="592138"/>
            <a:chOff x="2483" y="2764"/>
            <a:chExt cx="2943" cy="373"/>
          </a:xfrm>
        </p:grpSpPr>
        <p:pic>
          <p:nvPicPr>
            <p:cNvPr id="657466"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dist="45791" dir="3378596" algn="ctr" rotWithShape="0">
                <a:srgbClr val="808080"/>
              </a:outerShdw>
            </a:effectLst>
          </p:spPr>
        </p:pic>
        <p:pic>
          <p:nvPicPr>
            <p:cNvPr id="657467"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dist="45791" dir="3378596" algn="ctr" rotWithShape="0">
                <a:srgbClr val="808080"/>
              </a:outerShdw>
            </a:effectLst>
          </p:spPr>
        </p:pic>
        <p:pic>
          <p:nvPicPr>
            <p:cNvPr id="657468"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dist="45791" dir="3378596" algn="ctr" rotWithShape="0">
                <a:srgbClr val="808080"/>
              </a:outerShdw>
            </a:effectLst>
          </p:spPr>
        </p:pic>
        <p:pic>
          <p:nvPicPr>
            <p:cNvPr id="657469"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dist="45791" dir="3378596" algn="ctr" rotWithShape="0">
                <a:srgbClr val="808080"/>
              </a:outerShdw>
            </a:effectLst>
          </p:spPr>
        </p:pic>
      </p:grpSp>
      <p:pic>
        <p:nvPicPr>
          <p:cNvPr id="37914" name="Picture 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915" name="Group 63"/>
          <p:cNvGrpSpPr>
            <a:grpSpLocks/>
          </p:cNvGrpSpPr>
          <p:nvPr/>
        </p:nvGrpSpPr>
        <p:grpSpPr bwMode="auto">
          <a:xfrm>
            <a:off x="3832225" y="5137150"/>
            <a:ext cx="4697413" cy="603250"/>
            <a:chOff x="2414" y="3236"/>
            <a:chExt cx="2959" cy="380"/>
          </a:xfrm>
        </p:grpSpPr>
        <p:pic>
          <p:nvPicPr>
            <p:cNvPr id="657472"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dist="45791" dir="3378596" algn="ctr" rotWithShape="0">
                <a:srgbClr val="808080"/>
              </a:outerShdw>
            </a:effectLst>
          </p:spPr>
        </p:pic>
        <p:pic>
          <p:nvPicPr>
            <p:cNvPr id="657473"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dist="45791" dir="3378596" algn="ctr" rotWithShape="0">
                <a:srgbClr val="808080"/>
              </a:outerShdw>
            </a:effectLst>
          </p:spPr>
        </p:pic>
        <p:pic>
          <p:nvPicPr>
            <p:cNvPr id="657474"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dist="45791" dir="3378596" algn="ctr" rotWithShape="0">
                <a:srgbClr val="808080"/>
              </a:outerShdw>
            </a:effectLst>
          </p:spPr>
        </p:pic>
        <p:pic>
          <p:nvPicPr>
            <p:cNvPr id="657475"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dist="45791" dir="3378596" algn="ctr" rotWithShape="0">
                <a:srgbClr val="808080"/>
              </a:outerShdw>
            </a:effectLst>
          </p:spPr>
        </p:pic>
        <p:sp>
          <p:nvSpPr>
            <p:cNvPr id="657476" name="Text Box 68"/>
            <p:cNvSpPr txBox="1">
              <a:spLocks noChangeArrowheads="1"/>
            </p:cNvSpPr>
            <p:nvPr/>
          </p:nvSpPr>
          <p:spPr bwMode="auto">
            <a:xfrm>
              <a:off x="2414" y="3251"/>
              <a:ext cx="2364" cy="328"/>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endParaRPr lang="my-MM" sz="2400" b="0">
                <a:solidFill>
                  <a:srgbClr val="000044"/>
                </a:solidFill>
                <a:latin typeface="Arial Black" pitchFamily="34" charset="0"/>
              </a:endParaRPr>
            </a:p>
          </p:txBody>
        </p:sp>
      </p:grpSp>
      <p:pic>
        <p:nvPicPr>
          <p:cNvPr id="37916" name="Picture 6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7"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8"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9"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0" name="Picture 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38663">
            <a:off x="5138738" y="2171700"/>
            <a:ext cx="301625"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7483" name="Text Box 75"/>
          <p:cNvSpPr txBox="1">
            <a:spLocks noChangeArrowheads="1"/>
          </p:cNvSpPr>
          <p:nvPr/>
        </p:nvSpPr>
        <p:spPr bwMode="auto">
          <a:xfrm>
            <a:off x="3051175" y="3668713"/>
            <a:ext cx="3233738" cy="584775"/>
          </a:xfrm>
          <a:prstGeom prst="rect">
            <a:avLst/>
          </a:prstGeom>
          <a:noFill/>
          <a:ln w="12700">
            <a:noFill/>
            <a:miter lim="800000"/>
            <a:headEnd/>
            <a:tailEnd/>
          </a:ln>
          <a:effectLst/>
        </p:spPr>
        <p:txBody>
          <a:bodyPr>
            <a:spAutoFit/>
          </a:bodyPr>
          <a:lstStyle/>
          <a:p>
            <a:pPr algn="r">
              <a:spcBef>
                <a:spcPct val="50000"/>
              </a:spcBef>
              <a:defRPr/>
            </a:pPr>
            <a:r>
              <a:rPr lang="en-US" sz="2400" dirty="0">
                <a:solidFill>
                  <a:schemeClr val="bg1"/>
                </a:solidFill>
                <a:latin typeface="WinInnwa" pitchFamily="2" charset="0"/>
              </a:rPr>
              <a:t> </a:t>
            </a:r>
            <a:r>
              <a:rPr lang="my-MM" sz="2400" dirty="0">
                <a:solidFill>
                  <a:schemeClr val="bg1"/>
                </a:solidFill>
                <a:latin typeface="Pyidaungsu" panose="020B0502040204020203" pitchFamily="34" charset="0"/>
                <a:cs typeface="Pyidaungsu" panose="020B0502040204020203" pitchFamily="34" charset="0"/>
              </a:rPr>
              <a:t>ပြည်တော်ပဋိညာဉ်</a:t>
            </a:r>
            <a:r>
              <a:rPr lang="en-US" sz="3200" dirty="0">
                <a:solidFill>
                  <a:schemeClr val="bg1"/>
                </a:solidFill>
                <a:latin typeface="WinInnwa" pitchFamily="2" charset="0"/>
              </a:rPr>
              <a:t>f</a:t>
            </a:r>
            <a:endParaRPr lang="en-US" sz="2400" dirty="0">
              <a:solidFill>
                <a:schemeClr val="bg1"/>
              </a:solidFill>
              <a:latin typeface="WinInnwa" pitchFamily="2" charset="0"/>
            </a:endParaRPr>
          </a:p>
        </p:txBody>
      </p:sp>
      <p:sp>
        <p:nvSpPr>
          <p:cNvPr id="657484" name="Text Box 76"/>
          <p:cNvSpPr txBox="1">
            <a:spLocks noChangeArrowheads="1"/>
          </p:cNvSpPr>
          <p:nvPr/>
        </p:nvSpPr>
        <p:spPr bwMode="auto">
          <a:xfrm>
            <a:off x="2293938" y="2684463"/>
            <a:ext cx="5697537" cy="579437"/>
          </a:xfrm>
          <a:prstGeom prst="rect">
            <a:avLst/>
          </a:prstGeom>
          <a:noFill/>
          <a:ln w="12700">
            <a:noFill/>
            <a:miter lim="800000"/>
            <a:headEnd/>
            <a:tailEnd/>
          </a:ln>
          <a:effectLst/>
        </p:spPr>
        <p:txBody>
          <a:bodyPr>
            <a:spAutoFit/>
          </a:bodyPr>
          <a:lstStyle/>
          <a:p>
            <a:pPr>
              <a:spcBef>
                <a:spcPct val="50000"/>
              </a:spcBef>
              <a:defRPr/>
            </a:pPr>
            <a:r>
              <a:rPr lang="en-US" sz="3200" dirty="0">
                <a:solidFill>
                  <a:schemeClr val="bg1"/>
                </a:solidFill>
                <a:latin typeface="WinInnwa" pitchFamily="2" charset="0"/>
              </a:rPr>
              <a:t> </a:t>
            </a:r>
            <a:r>
              <a:rPr lang="my-MM" sz="2400" dirty="0">
                <a:solidFill>
                  <a:schemeClr val="bg1"/>
                </a:solidFill>
                <a:latin typeface="Pyidaungsu" panose="020B0502040204020203" pitchFamily="34" charset="0"/>
                <a:cs typeface="Pyidaungsu" panose="020B0502040204020203" pitchFamily="34" charset="0"/>
              </a:rPr>
              <a:t>အာဗြဟံပဋိညာဉ်</a:t>
            </a:r>
            <a:endParaRPr lang="en-US" sz="2400" dirty="0">
              <a:solidFill>
                <a:schemeClr val="bg1"/>
              </a:solidFill>
              <a:latin typeface="Pyidaungsu" panose="020B0502040204020203" pitchFamily="34" charset="0"/>
              <a:cs typeface="Pyidaungsu" panose="020B0502040204020203" pitchFamily="34" charset="0"/>
            </a:endParaRPr>
          </a:p>
        </p:txBody>
      </p:sp>
      <p:sp>
        <p:nvSpPr>
          <p:cNvPr id="657485" name="Text Box 77"/>
          <p:cNvSpPr txBox="1">
            <a:spLocks noChangeArrowheads="1"/>
          </p:cNvSpPr>
          <p:nvPr/>
        </p:nvSpPr>
        <p:spPr bwMode="auto">
          <a:xfrm>
            <a:off x="3832225" y="5160963"/>
            <a:ext cx="3752850" cy="579437"/>
          </a:xfrm>
          <a:prstGeom prst="rect">
            <a:avLst/>
          </a:prstGeom>
          <a:noFill/>
          <a:ln w="12700">
            <a:noFill/>
            <a:miter lim="800000"/>
            <a:headEnd/>
            <a:tailEnd/>
          </a:ln>
          <a:effectLst/>
        </p:spPr>
        <p:txBody>
          <a:bodyPr>
            <a:spAutoFit/>
          </a:bodyPr>
          <a:lstStyle/>
          <a:p>
            <a:pPr algn="ctr">
              <a:spcBef>
                <a:spcPct val="50000"/>
              </a:spcBef>
              <a:defRPr/>
            </a:pPr>
            <a:r>
              <a:rPr lang="en-US" sz="2400" dirty="0">
                <a:solidFill>
                  <a:schemeClr val="bg1"/>
                </a:solidFill>
                <a:latin typeface="WinInnwa" pitchFamily="2" charset="0"/>
              </a:rPr>
              <a:t> </a:t>
            </a:r>
            <a:r>
              <a:rPr lang="my-MM" sz="2400" dirty="0">
                <a:solidFill>
                  <a:schemeClr val="bg1"/>
                </a:solidFill>
                <a:latin typeface="Pyidaungsu" panose="020B0502040204020203" pitchFamily="34" charset="0"/>
                <a:cs typeface="Pyidaungsu" panose="020B0502040204020203" pitchFamily="34" charset="0"/>
              </a:rPr>
              <a:t>ပဋိညာဉ်အသစ်</a:t>
            </a:r>
            <a:r>
              <a:rPr lang="en-US" sz="3200" dirty="0">
                <a:solidFill>
                  <a:schemeClr val="bg1"/>
                </a:solidFill>
                <a:latin typeface="WinInnwa" pitchFamily="2" charset="0"/>
              </a:rPr>
              <a:t>f</a:t>
            </a:r>
            <a:endParaRPr lang="en-US" sz="2400" dirty="0">
              <a:solidFill>
                <a:schemeClr val="bg1"/>
              </a:solidFill>
              <a:latin typeface="WinInnwa" pitchFamily="2" charset="0"/>
            </a:endParaRPr>
          </a:p>
        </p:txBody>
      </p:sp>
      <p:sp>
        <p:nvSpPr>
          <p:cNvPr id="657486" name="Text Box 78"/>
          <p:cNvSpPr txBox="1">
            <a:spLocks noChangeArrowheads="1"/>
          </p:cNvSpPr>
          <p:nvPr/>
        </p:nvSpPr>
        <p:spPr bwMode="auto">
          <a:xfrm>
            <a:off x="4224338" y="4394200"/>
            <a:ext cx="3624262" cy="457200"/>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a:solidFill>
                  <a:srgbClr val="000044"/>
                </a:solidFill>
                <a:latin typeface="Arial Black" pitchFamily="34" charset="0"/>
              </a:rPr>
              <a:t> </a:t>
            </a:r>
          </a:p>
        </p:txBody>
      </p:sp>
      <p:grpSp>
        <p:nvGrpSpPr>
          <p:cNvPr id="37931" name="Group 84"/>
          <p:cNvGrpSpPr>
            <a:grpSpLocks/>
          </p:cNvGrpSpPr>
          <p:nvPr/>
        </p:nvGrpSpPr>
        <p:grpSpPr bwMode="auto">
          <a:xfrm>
            <a:off x="1949450" y="2236788"/>
            <a:ext cx="5273675" cy="3898900"/>
            <a:chOff x="1228" y="1409"/>
            <a:chExt cx="3322" cy="2456"/>
          </a:xfrm>
        </p:grpSpPr>
        <p:grpSp>
          <p:nvGrpSpPr>
            <p:cNvPr id="37940" name="Group 85"/>
            <p:cNvGrpSpPr>
              <a:grpSpLocks/>
            </p:cNvGrpSpPr>
            <p:nvPr/>
          </p:nvGrpSpPr>
          <p:grpSpPr bwMode="auto">
            <a:xfrm>
              <a:off x="1228" y="1409"/>
              <a:ext cx="3303" cy="119"/>
              <a:chOff x="1206" y="1392"/>
              <a:chExt cx="3303" cy="119"/>
            </a:xfrm>
          </p:grpSpPr>
          <p:sp>
            <p:nvSpPr>
              <p:cNvPr id="657494"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5"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6"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7"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8"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9"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0"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1"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2"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3"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4"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05"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06"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07"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08"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7941" name="Group 101"/>
            <p:cNvGrpSpPr>
              <a:grpSpLocks/>
            </p:cNvGrpSpPr>
            <p:nvPr/>
          </p:nvGrpSpPr>
          <p:grpSpPr bwMode="auto">
            <a:xfrm>
              <a:off x="1243" y="3761"/>
              <a:ext cx="3307" cy="104"/>
              <a:chOff x="1231" y="3769"/>
              <a:chExt cx="3307" cy="104"/>
            </a:xfrm>
          </p:grpSpPr>
          <p:sp>
            <p:nvSpPr>
              <p:cNvPr id="657510"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1"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2"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3"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4"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5"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6"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7"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8"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9"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0"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1"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2"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3"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4"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7932" name="Text Box 120"/>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657529" name="Line 121"/>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30" name="Line 122"/>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31" name="Line 123"/>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7936" name="Text Box 124"/>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7533" name="Rectangle 125"/>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7534" name="Rectangle 126"/>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74</a:t>
            </a:r>
          </a:p>
        </p:txBody>
      </p:sp>
      <p:sp>
        <p:nvSpPr>
          <p:cNvPr id="37939" name="Rectangle 127"/>
          <p:cNvSpPr>
            <a:spLocks noGrp="1" noChangeArrowheads="1"/>
          </p:cNvSpPr>
          <p:nvPr>
            <p:ph type="title" idx="4294967295"/>
          </p:nvPr>
        </p:nvSpPr>
        <p:spPr bwMode="auto">
          <a:xfrm>
            <a:off x="4471989" y="4464833"/>
            <a:ext cx="2677606" cy="511979"/>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my-MM" sz="2400" b="1" dirty="0">
                <a:solidFill>
                  <a:schemeClr val="bg1"/>
                </a:solidFill>
                <a:latin typeface="Pyidaungsu" panose="020B0502040204020203" pitchFamily="34" charset="0"/>
                <a:cs typeface="Pyidaungsu" panose="020B0502040204020203" pitchFamily="34" charset="0"/>
              </a:rPr>
              <a:t>ဒါဝိဒ်ပဋိညာဉ်</a:t>
            </a:r>
            <a:endParaRPr lang="en-US" sz="2400" b="1" dirty="0">
              <a:solidFill>
                <a:schemeClr val="bg1"/>
              </a:solidFill>
              <a:latin typeface="Pyidaungsu" panose="020B0502040204020203" pitchFamily="34" charset="0"/>
              <a:cs typeface="Pyidaungsu" panose="020B0502040204020203" pitchFamily="34" charset="0"/>
            </a:endParaRPr>
          </a:p>
        </p:txBody>
      </p:sp>
      <p:sp>
        <p:nvSpPr>
          <p:cNvPr id="125" name="Rectangle 79"/>
          <p:cNvSpPr>
            <a:spLocks noChangeArrowheads="1"/>
          </p:cNvSpPr>
          <p:nvPr/>
        </p:nvSpPr>
        <p:spPr bwMode="auto">
          <a:xfrm rot="17945350">
            <a:off x="5222831" y="1332764"/>
            <a:ext cx="1732862" cy="221599"/>
          </a:xfrm>
          <a:prstGeom prst="rect">
            <a:avLst/>
          </a:prstGeom>
          <a:noFill/>
          <a:ln w="9525">
            <a:noFill/>
            <a:miter lim="800000"/>
            <a:headEnd/>
            <a:tailEnd/>
          </a:ln>
          <a:effectLst>
            <a:outerShdw dist="28398" dir="3806097" algn="ctr" rotWithShape="0">
              <a:schemeClr val="bg2"/>
            </a:outerShdw>
          </a:effectLst>
        </p:spPr>
        <p:txBody>
          <a:bodyPr wrap="square" lIns="0" tIns="0" rIns="0" bIns="0">
            <a:spAutoFit/>
          </a:bodyPr>
          <a:lstStyle/>
          <a:p>
            <a:pPr>
              <a:lnSpc>
                <a:spcPct val="90000"/>
              </a:lnSpc>
              <a:defRPr/>
            </a:pPr>
            <a:r>
              <a:rPr lang="my-MM" sz="1200" b="0" dirty="0">
                <a:solidFill>
                  <a:srgbClr val="FFEA18"/>
                </a:solidFill>
                <a:latin typeface="Pyidaungsu" panose="020B0502040204020203" pitchFamily="34" charset="0"/>
                <a:cs typeface="Pyidaungsu" panose="020B0502040204020203" pitchFamily="34" charset="0"/>
              </a:rPr>
              <a:t>သိုးသူငယ်မင်္ဂလာဆောင်ပွဲ</a:t>
            </a:r>
            <a:r>
              <a:rPr lang="en-US" b="0" dirty="0">
                <a:solidFill>
                  <a:srgbClr val="FFEA18"/>
                </a:solidFill>
                <a:latin typeface="WinInnwa" pitchFamily="2" charset="0"/>
              </a:rPr>
              <a:t>GJ</a:t>
            </a:r>
            <a:endParaRPr lang="en-US" dirty="0">
              <a:solidFill>
                <a:srgbClr val="FFEA18"/>
              </a:solidFill>
              <a:latin typeface="WinInnwa" pitchFamily="2" charset="0"/>
            </a:endParaRPr>
          </a:p>
        </p:txBody>
      </p:sp>
      <p:sp>
        <p:nvSpPr>
          <p:cNvPr id="126" name="Rectangle 80"/>
          <p:cNvSpPr>
            <a:spLocks noChangeArrowheads="1"/>
          </p:cNvSpPr>
          <p:nvPr/>
        </p:nvSpPr>
        <p:spPr bwMode="auto">
          <a:xfrm rot="17945350">
            <a:off x="5679622" y="1472504"/>
            <a:ext cx="1570943" cy="156966"/>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11B0C5"/>
                </a:solidFill>
                <a:latin typeface="WinInnwa" pitchFamily="2" charset="0"/>
              </a:rPr>
              <a:t> </a:t>
            </a:r>
            <a:r>
              <a:rPr lang="my-MM" sz="1200" b="0" dirty="0">
                <a:solidFill>
                  <a:srgbClr val="11B0C5"/>
                </a:solidFill>
                <a:latin typeface="Pyidaungsu" panose="020B0502040204020203" pitchFamily="34" charset="0"/>
                <a:cs typeface="Pyidaungsu" panose="020B0502040204020203" pitchFamily="34" charset="0"/>
              </a:rPr>
              <a:t>ဒုတိယအကြိမ်ကြွလာခြင်း</a:t>
            </a:r>
            <a:endParaRPr lang="en-US" sz="1000" dirty="0">
              <a:solidFill>
                <a:srgbClr val="FFEA18"/>
              </a:solidFill>
              <a:latin typeface="Pyidaungsu" panose="020B0502040204020203" pitchFamily="34" charset="0"/>
              <a:cs typeface="Pyidaungsu" panose="020B0502040204020203" pitchFamily="34" charset="0"/>
            </a:endParaRPr>
          </a:p>
        </p:txBody>
      </p:sp>
      <p:sp>
        <p:nvSpPr>
          <p:cNvPr id="127" name="Rectangle 81"/>
          <p:cNvSpPr>
            <a:spLocks noChangeArrowheads="1"/>
          </p:cNvSpPr>
          <p:nvPr/>
        </p:nvSpPr>
        <p:spPr bwMode="auto">
          <a:xfrm rot="17945350">
            <a:off x="5890872" y="1150403"/>
            <a:ext cx="2184072" cy="143886"/>
          </a:xfrm>
          <a:prstGeom prst="rect">
            <a:avLst/>
          </a:prstGeom>
          <a:noFill/>
          <a:ln w="9525">
            <a:noFill/>
            <a:miter lim="800000"/>
            <a:headEnd/>
            <a:tailEnd/>
          </a:ln>
          <a:effectLst>
            <a:outerShdw dist="28398" dir="3806097" algn="ctr" rotWithShape="0">
              <a:schemeClr val="bg2"/>
            </a:outerShdw>
          </a:effectLst>
        </p:spPr>
        <p:txBody>
          <a:bodyPr wrap="square" lIns="0" tIns="0" rIns="0" bIns="0">
            <a:spAutoFit/>
          </a:bodyPr>
          <a:lstStyle/>
          <a:p>
            <a:pPr>
              <a:lnSpc>
                <a:spcPct val="80000"/>
              </a:lnSpc>
              <a:defRPr/>
            </a:pPr>
            <a:r>
              <a:rPr lang="my-MM" sz="1100" b="0" dirty="0">
                <a:solidFill>
                  <a:srgbClr val="08F220"/>
                </a:solidFill>
                <a:latin typeface="Pyidaungsu" panose="020B0502040204020203" pitchFamily="34" charset="0"/>
                <a:cs typeface="Pyidaungsu" panose="020B0502040204020203" pitchFamily="34" charset="0"/>
              </a:rPr>
              <a:t>ခရစ်တော်၏ကမ္ဘာမြေကြီးပေါ်စိုးစံခြင်း</a:t>
            </a:r>
            <a:endParaRPr lang="en-US" sz="900" dirty="0">
              <a:solidFill>
                <a:srgbClr val="FFEA18"/>
              </a:solidFill>
              <a:latin typeface="Pyidaungsu" panose="020B0502040204020203" pitchFamily="34" charset="0"/>
              <a:cs typeface="Pyidaungsu" panose="020B0502040204020203" pitchFamily="34" charset="0"/>
            </a:endParaRPr>
          </a:p>
        </p:txBody>
      </p:sp>
      <p:sp>
        <p:nvSpPr>
          <p:cNvPr id="128" name="Rectangle 82"/>
          <p:cNvSpPr>
            <a:spLocks noChangeArrowheads="1"/>
          </p:cNvSpPr>
          <p:nvPr/>
        </p:nvSpPr>
        <p:spPr bwMode="auto">
          <a:xfrm rot="17945350">
            <a:off x="6427743" y="1516352"/>
            <a:ext cx="1322478" cy="156581"/>
          </a:xfrm>
          <a:prstGeom prst="rect">
            <a:avLst/>
          </a:prstGeom>
          <a:noFill/>
          <a:ln w="9525">
            <a:noFill/>
            <a:miter lim="800000"/>
            <a:headEnd/>
            <a:tailEnd/>
          </a:ln>
          <a:effectLst>
            <a:outerShdw dist="28398" dir="3806097" algn="ctr" rotWithShape="0">
              <a:schemeClr val="bg2"/>
            </a:outerShdw>
          </a:effectLst>
        </p:spPr>
        <p:txBody>
          <a:bodyPr wrap="square" lIns="0" tIns="0" rIns="0" bIns="0">
            <a:spAutoFit/>
          </a:bodyPr>
          <a:lstStyle/>
          <a:p>
            <a:pPr>
              <a:lnSpc>
                <a:spcPct val="90000"/>
              </a:lnSpc>
            </a:pPr>
            <a:r>
              <a:rPr lang="my-MM" sz="1100" b="0" dirty="0">
                <a:solidFill>
                  <a:srgbClr val="FFFFFF"/>
                </a:solidFill>
                <a:latin typeface="Pyidaungsu" panose="020B0502040204020203" pitchFamily="34" charset="0"/>
                <a:cs typeface="Pyidaungsu" panose="020B0502040204020203" pitchFamily="34" charset="0"/>
              </a:rPr>
              <a:t>ပလ္လင်ဖြူတရားစီရင်ခြင်း</a:t>
            </a:r>
            <a:endParaRPr lang="en-US" sz="900" dirty="0">
              <a:solidFill>
                <a:srgbClr val="FFFFFF"/>
              </a:solidFill>
              <a:latin typeface="Pyidaungsu" panose="020B0502040204020203" pitchFamily="34" charset="0"/>
              <a:cs typeface="Pyidaungsu" panose="020B0502040204020203" pitchFamily="34" charset="0"/>
            </a:endParaRPr>
          </a:p>
        </p:txBody>
      </p:sp>
      <p:sp>
        <p:nvSpPr>
          <p:cNvPr id="129" name="Rectangle 83"/>
          <p:cNvSpPr>
            <a:spLocks noChangeArrowheads="1"/>
          </p:cNvSpPr>
          <p:nvPr/>
        </p:nvSpPr>
        <p:spPr bwMode="auto">
          <a:xfrm rot="17945350">
            <a:off x="6692106" y="1318517"/>
            <a:ext cx="1831975" cy="156966"/>
          </a:xfrm>
          <a:prstGeom prst="rect">
            <a:avLst/>
          </a:prstGeom>
          <a:noFill/>
          <a:ln w="9525">
            <a:noFill/>
            <a:miter lim="800000"/>
            <a:headEnd/>
            <a:tailEnd/>
          </a:ln>
          <a:effectLst>
            <a:outerShdw dist="28398" dir="3806097" algn="ctr" rotWithShape="0">
              <a:schemeClr val="bg2"/>
            </a:outerShdw>
          </a:effectLst>
        </p:spPr>
        <p:txBody>
          <a:bodyPr wrap="square" lIns="0" tIns="0" rIns="0" bIns="0">
            <a:spAutoFit/>
          </a:bodyPr>
          <a:lstStyle/>
          <a:p>
            <a:pPr>
              <a:lnSpc>
                <a:spcPct val="80000"/>
              </a:lnSpc>
              <a:defRPr/>
            </a:pPr>
            <a:r>
              <a:rPr lang="my-MM" sz="1200" b="0" dirty="0">
                <a:solidFill>
                  <a:srgbClr val="F87B57"/>
                </a:solidFill>
                <a:latin typeface="Pyidaungsu" panose="020B0502040204020203" pitchFamily="34" charset="0"/>
                <a:cs typeface="Pyidaungsu" panose="020B0502040204020203" pitchFamily="34" charset="0"/>
              </a:rPr>
              <a:t>ကောင်းကင်သစ်နှင့်မြေကြီးသစ်</a:t>
            </a:r>
            <a:endParaRPr lang="en-US" sz="1000" dirty="0">
              <a:solidFill>
                <a:srgbClr val="F87B57"/>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84179063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7529"/>
                                        </p:tgtEl>
                                        <p:attrNameLst>
                                          <p:attrName>style.visibility</p:attrName>
                                        </p:attrNameLst>
                                      </p:cBhvr>
                                      <p:to>
                                        <p:strVal val="visible"/>
                                      </p:to>
                                    </p:set>
                                    <p:animEffect transition="in" filter="wipe(down)">
                                      <p:cBhvr>
                                        <p:cTn id="7" dur="500"/>
                                        <p:tgtEl>
                                          <p:spTgt spid="657529"/>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57530"/>
                                        </p:tgtEl>
                                        <p:attrNameLst>
                                          <p:attrName>style.visibility</p:attrName>
                                        </p:attrNameLst>
                                      </p:cBhvr>
                                      <p:to>
                                        <p:strVal val="visible"/>
                                      </p:to>
                                    </p:set>
                                    <p:animEffect transition="in" filter="wipe(down)">
                                      <p:cBhvr>
                                        <p:cTn id="11" dur="500"/>
                                        <p:tgtEl>
                                          <p:spTgt spid="657530"/>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57531"/>
                                        </p:tgtEl>
                                        <p:attrNameLst>
                                          <p:attrName>style.visibility</p:attrName>
                                        </p:attrNameLst>
                                      </p:cBhvr>
                                      <p:to>
                                        <p:strVal val="visible"/>
                                      </p:to>
                                    </p:set>
                                    <p:animEffect transition="in" filter="wipe(down)">
                                      <p:cBhvr>
                                        <p:cTn id="15" dur="500"/>
                                        <p:tgtEl>
                                          <p:spTgt spid="657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7" name="Line 7"/>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40008" name="Line 8"/>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40009" name="Line 9"/>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40010" name="Line 10"/>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40011" name="Line 11"/>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8921"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004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640045" name="Rectangle 4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75</a:t>
            </a:r>
          </a:p>
        </p:txBody>
      </p:sp>
      <p:sp>
        <p:nvSpPr>
          <p:cNvPr id="38924" name="Text Box 46"/>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8</a:t>
            </a:r>
          </a:p>
        </p:txBody>
      </p:sp>
      <p:sp>
        <p:nvSpPr>
          <p:cNvPr id="38925"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640048" name="Rectangle 48"/>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40055" name="Text Box 55"/>
          <p:cNvSpPr txBox="1">
            <a:spLocks noChangeArrowheads="1"/>
          </p:cNvSpPr>
          <p:nvPr/>
        </p:nvSpPr>
        <p:spPr bwMode="auto">
          <a:xfrm>
            <a:off x="241300" y="838200"/>
            <a:ext cx="8623300" cy="584775"/>
          </a:xfrm>
          <a:prstGeom prst="rect">
            <a:avLst/>
          </a:prstGeom>
          <a:noFill/>
          <a:ln w="9525">
            <a:noFill/>
            <a:miter lim="800000"/>
            <a:headEnd/>
            <a:tailEnd/>
          </a:ln>
          <a:effectLst>
            <a:outerShdw dist="81320" dir="3080412" algn="ctr" rotWithShape="0">
              <a:schemeClr val="bg1"/>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my-MM" sz="1600" dirty="0">
                <a:solidFill>
                  <a:srgbClr val="FFFF00"/>
                </a:solidFill>
                <a:latin typeface="Pyidaungsu" panose="020B0502040204020203" pitchFamily="34" charset="0"/>
                <a:cs typeface="Pyidaungsu" panose="020B0502040204020203" pitchFamily="34" charset="0"/>
              </a:rPr>
              <a:t> နှစ်ပေါင်း ၄ဝဝဝ ကျော်ကဘုရားသခင်နဲ့အာဗြဟံကြားထားခဲ့သောကတိတော်ကို     ဤ၂၁ ရာစု တိုးတက်ပြောင်းလဲသောခေတ်ကာလတွင် ခံယူအသုံးချသင့်ပါအုံးမလား။ (ကမ္ဘာ ၁၂။၁၅)</a:t>
            </a:r>
            <a:endParaRPr lang="en-US" sz="1400" dirty="0">
              <a:solidFill>
                <a:srgbClr val="FFFF00"/>
              </a:solidFill>
              <a:latin typeface="Pyidaungsu" panose="020B0502040204020203" pitchFamily="34" charset="0"/>
              <a:cs typeface="Pyidaungsu" panose="020B0502040204020203" pitchFamily="34" charset="0"/>
            </a:endParaRPr>
          </a:p>
        </p:txBody>
      </p:sp>
      <p:sp>
        <p:nvSpPr>
          <p:cNvPr id="640056" name="Text Box 56"/>
          <p:cNvSpPr txBox="1">
            <a:spLocks noChangeArrowheads="1"/>
          </p:cNvSpPr>
          <p:nvPr/>
        </p:nvSpPr>
        <p:spPr bwMode="auto">
          <a:xfrm>
            <a:off x="0" y="3252788"/>
            <a:ext cx="8991600" cy="2052100"/>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lnSpc>
                <a:spcPct val="70000"/>
              </a:lnSpc>
              <a:spcBef>
                <a:spcPct val="50000"/>
              </a:spcBef>
            </a:pPr>
            <a:r>
              <a:rPr lang="en-US" sz="2400" dirty="0">
                <a:solidFill>
                  <a:srgbClr val="FFFF00"/>
                </a:solidFill>
                <a:effectLst>
                  <a:outerShdw blurRad="50800" dist="38100" dir="2700000" algn="tl" rotWithShape="0">
                    <a:prstClr val="black">
                      <a:alpha val="40000"/>
                    </a:prstClr>
                  </a:outerShdw>
                </a:effectLst>
                <a:latin typeface="WinInnwa" charset="0"/>
              </a:rPr>
              <a:t> </a:t>
            </a:r>
            <a:r>
              <a:rPr lang="my-MM"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အပြည့်အဝခံယူအသုံးချသင့်သည်။ </a:t>
            </a:r>
            <a:endParaRPr lang="en-US"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a:p>
            <a:pPr algn="ctr">
              <a:lnSpc>
                <a:spcPct val="70000"/>
              </a:lnSpc>
              <a:spcBef>
                <a:spcPct val="50000"/>
              </a:spcBef>
            </a:pPr>
            <a:r>
              <a:rPr lang="my-MM"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အဘယ်ကြောင့်နည်းဟူမူကား---</a:t>
            </a:r>
          </a:p>
          <a:p>
            <a:pPr algn="ctr">
              <a:lnSpc>
                <a:spcPct val="70000"/>
              </a:lnSpc>
              <a:spcBef>
                <a:spcPct val="50000"/>
              </a:spcBef>
            </a:pPr>
            <a:r>
              <a:rPr lang="my-MM"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a:t>
            </a:r>
            <a:r>
              <a:rPr lang="my-MM" sz="18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ကမ္ဘာဦးကျမ်း ၂၆ တွင်အာဗြဟံ၏သားဇက်အပေါ်၌</a:t>
            </a:r>
          </a:p>
          <a:p>
            <a:pPr algn="ctr">
              <a:lnSpc>
                <a:spcPct val="70000"/>
              </a:lnSpc>
              <a:spcBef>
                <a:spcPct val="50000"/>
              </a:spcBef>
            </a:pPr>
            <a:r>
              <a:rPr lang="my-MM" sz="18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ကတိတော်ဆက်လက်တည်မြဲတည်ခဲ့သည်။ ထို့နောက် ယာကုပ်အပေါ်တွင် (ကမ္ဘာ ၃၅) ထို့နောက်ယောသပ်အပေါ်တွင် (ကမ္ဘာ ၄၈)၊ ထို့နောက် မောရှေ (ထွက်မြောက် ၆) နှင့်ယောရှူအပေါ် (ယောရှူ ၁) တို့တွင်တွေ့ရသည်၊</a:t>
            </a:r>
            <a:endParaRPr lang="en-US" sz="12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
        <p:nvSpPr>
          <p:cNvPr id="640057" name="Text Box 57"/>
          <p:cNvSpPr txBox="1">
            <a:spLocks noChangeArrowheads="1"/>
          </p:cNvSpPr>
          <p:nvPr/>
        </p:nvSpPr>
        <p:spPr bwMode="auto">
          <a:xfrm>
            <a:off x="774700" y="228600"/>
            <a:ext cx="7835900" cy="52322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dirty="0">
                <a:solidFill>
                  <a:srgbClr val="FFFFFF"/>
                </a:solidFill>
                <a:effectLst>
                  <a:outerShdw blurRad="38100" dist="38100" dir="2700000" algn="tl">
                    <a:srgbClr val="000000"/>
                  </a:outerShdw>
                </a:effectLst>
                <a:latin typeface="WinInnwa" charset="0"/>
              </a:rPr>
              <a:t> </a:t>
            </a:r>
            <a:r>
              <a:rPr lang="en-US"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ဒီတော</a:t>
            </a:r>
            <a:r>
              <a:rPr lang="en-US"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မေးခွန်းက</a:t>
            </a:r>
            <a:r>
              <a:rPr lang="en-US"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ဒီလိုဖြစ်တယ</a:t>
            </a:r>
            <a:r>
              <a:rPr lang="en-US"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p>
        </p:txBody>
      </p:sp>
      <p:sp>
        <p:nvSpPr>
          <p:cNvPr id="640058" name="Text Box 58"/>
          <p:cNvSpPr txBox="1">
            <a:spLocks noChangeArrowheads="1"/>
          </p:cNvSpPr>
          <p:nvPr/>
        </p:nvSpPr>
        <p:spPr bwMode="auto">
          <a:xfrm>
            <a:off x="912813" y="5694363"/>
            <a:ext cx="7842250" cy="707886"/>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my-MM" sz="20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နောက်ဆုံး၌အရေးကြီးဆုံးဖြစ်သော မေရှိယကြွလာတော်မူခြင်းဖြင့်      ဤကတိတော်သည်ပြည့်စုံခဲ့သည်။</a:t>
            </a:r>
            <a:endParaRPr lang="en-US" sz="2000" dirty="0">
              <a:solidFill>
                <a:srgbClr val="FFFF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
        <p:nvSpPr>
          <p:cNvPr id="640059" name="Text Box 59"/>
          <p:cNvSpPr txBox="1">
            <a:spLocks noChangeArrowheads="1"/>
          </p:cNvSpPr>
          <p:nvPr/>
        </p:nvSpPr>
        <p:spPr bwMode="auto">
          <a:xfrm>
            <a:off x="442913" y="2047875"/>
            <a:ext cx="8140700" cy="954107"/>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i="1" dirty="0">
                <a:solidFill>
                  <a:srgbClr val="99CCFF"/>
                </a:solidFill>
                <a:effectLst>
                  <a:outerShdw blurRad="50800" dist="38100" dir="2700000" algn="tl" rotWithShape="0">
                    <a:prstClr val="black">
                      <a:alpha val="40000"/>
                    </a:prstClr>
                  </a:outerShdw>
                </a:effectLst>
                <a:latin typeface="WinInnwa" charset="0"/>
              </a:rPr>
              <a:t> </a:t>
            </a:r>
            <a:r>
              <a:rPr lang="my-MM" sz="2000" i="1" dirty="0">
                <a:solidFill>
                  <a:srgbClr val="99CC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ဤခံယူချက်ကိုကမ္ဘာတစ်လွားရှိကျမ်းစာ ဘာသာပြန်ခြင်း၊ ပုံနှိပ်ထုတ်ဝေခြင်း တို့တွင်တွေ့ရသည်ကို </a:t>
            </a:r>
            <a:r>
              <a:rPr lang="my-MM" i="1" dirty="0">
                <a:solidFill>
                  <a:srgbClr val="99CC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သတိရပါ၊</a:t>
            </a:r>
            <a:endParaRPr lang="en-US" sz="3600" i="1" dirty="0">
              <a:solidFill>
                <a:srgbClr val="99CCFF"/>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75636951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dissolve">
                                      <p:cBhvr>
                                        <p:cTn id="12" dur="5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640058"/>
                                        </p:tgtEl>
                                        <p:attrNameLst>
                                          <p:attrName>style.visibility</p:attrName>
                                        </p:attrNameLst>
                                      </p:cBhvr>
                                      <p:to>
                                        <p:strVal val="visible"/>
                                      </p:to>
                                    </p:set>
                                    <p:anim calcmode="lin" valueType="num">
                                      <p:cBhvr>
                                        <p:cTn id="37" dur="500" fill="hold"/>
                                        <p:tgtEl>
                                          <p:spTgt spid="640058"/>
                                        </p:tgtEl>
                                        <p:attrNameLst>
                                          <p:attrName>ppt_w</p:attrName>
                                        </p:attrNameLst>
                                      </p:cBhvr>
                                      <p:tavLst>
                                        <p:tav tm="0">
                                          <p:val>
                                            <p:fltVal val="0"/>
                                          </p:val>
                                        </p:tav>
                                        <p:tav tm="100000">
                                          <p:val>
                                            <p:strVal val="#ppt_w"/>
                                          </p:val>
                                        </p:tav>
                                      </p:tavLst>
                                    </p:anim>
                                    <p:anim calcmode="lin" valueType="num">
                                      <p:cBhvr>
                                        <p:cTn id="38" dur="500" fill="hold"/>
                                        <p:tgtEl>
                                          <p:spTgt spid="640058"/>
                                        </p:tgtEl>
                                        <p:attrNameLst>
                                          <p:attrName>ppt_h</p:attrName>
                                        </p:attrNameLst>
                                      </p:cBhvr>
                                      <p:tavLst>
                                        <p:tav tm="0">
                                          <p:val>
                                            <p:fltVal val="0"/>
                                          </p:val>
                                        </p:tav>
                                        <p:tav tm="100000">
                                          <p:val>
                                            <p:strVal val="#ppt_h"/>
                                          </p:val>
                                        </p:tav>
                                      </p:tavLst>
                                    </p:anim>
                                    <p:anim calcmode="lin" valueType="num">
                                      <p:cBhvr>
                                        <p:cTn id="39" dur="500" fill="hold"/>
                                        <p:tgtEl>
                                          <p:spTgt spid="640058"/>
                                        </p:tgtEl>
                                        <p:attrNameLst>
                                          <p:attrName>ppt_x</p:attrName>
                                        </p:attrNameLst>
                                      </p:cBhvr>
                                      <p:tavLst>
                                        <p:tav tm="0">
                                          <p:val>
                                            <p:fltVal val="0.5"/>
                                          </p:val>
                                        </p:tav>
                                        <p:tav tm="100000">
                                          <p:val>
                                            <p:strVal val="#ppt_x"/>
                                          </p:val>
                                        </p:tav>
                                      </p:tavLst>
                                    </p:anim>
                                    <p:anim calcmode="lin" valueType="num">
                                      <p:cBhvr>
                                        <p:cTn id="40"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7334250" y="1730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39939" name="Text Box 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39940" name="Text Box 5"/>
          <p:cNvSpPr txBox="1">
            <a:spLocks noChangeArrowheads="1"/>
          </p:cNvSpPr>
          <p:nvPr/>
        </p:nvSpPr>
        <p:spPr bwMode="auto">
          <a:xfrm>
            <a:off x="8450263" y="48339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539654" name="Rectangle 6"/>
          <p:cNvSpPr>
            <a:spLocks noChangeArrowheads="1"/>
          </p:cNvSpPr>
          <p:nvPr/>
        </p:nvSpPr>
        <p:spPr bwMode="auto">
          <a:xfrm>
            <a:off x="722313" y="2152650"/>
            <a:ext cx="7559675" cy="2182649"/>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4000" dirty="0">
                <a:solidFill>
                  <a:srgbClr val="FAFD00"/>
                </a:solidFill>
                <a:latin typeface="WinInnwa" charset="0"/>
              </a:rPr>
              <a:t> </a:t>
            </a:r>
            <a:r>
              <a:rPr lang="my-MM" sz="3200" dirty="0">
                <a:solidFill>
                  <a:srgbClr val="FAFD00"/>
                </a:solidFill>
                <a:latin typeface="Pyidaungsu" panose="020B0502040204020203" pitchFamily="34" charset="0"/>
                <a:cs typeface="Pyidaungsu" panose="020B0502040204020203" pitchFamily="34" charset="0"/>
              </a:rPr>
              <a:t>ခြွှင်းချက်မရှိတိကျသောကတိတော်များသည် သင့်၏သမ္မာကျမ်းစာအုပ်ထဲတွင်ရှိသည်။ ကျွန်ုပ်တို့ဖတ်ရှူလေ့လာသင့်သည်။ တစ်နည်းအားဖြင့် - - -</a:t>
            </a:r>
            <a:endParaRPr lang="en-US" sz="3200" dirty="0">
              <a:solidFill>
                <a:srgbClr val="FAFD00"/>
              </a:solidFill>
              <a:latin typeface="Pyidaungsu" panose="020B0502040204020203" pitchFamily="34" charset="0"/>
              <a:cs typeface="Pyidaungsu" panose="020B0502040204020203" pitchFamily="34" charset="0"/>
            </a:endParaRPr>
          </a:p>
        </p:txBody>
      </p:sp>
      <p:sp>
        <p:nvSpPr>
          <p:cNvPr id="39942"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965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39659" name="Rectangle 11"/>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76</a:t>
            </a:r>
          </a:p>
        </p:txBody>
      </p:sp>
      <p:sp>
        <p:nvSpPr>
          <p:cNvPr id="539661" name="Rectangle 13"/>
          <p:cNvSpPr>
            <a:spLocks noChangeArrowheads="1"/>
          </p:cNvSpPr>
          <p:nvPr/>
        </p:nvSpPr>
        <p:spPr bwMode="auto">
          <a:xfrm>
            <a:off x="781050" y="287338"/>
            <a:ext cx="755967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4000" dirty="0">
                <a:solidFill>
                  <a:srgbClr val="FFFFFF"/>
                </a:solidFill>
                <a:latin typeface="WinInnwa" pitchFamily="2" charset="0"/>
              </a:rPr>
              <a:t> xkdhaBumifh - - - </a:t>
            </a:r>
            <a:r>
              <a:rPr lang="en-US" sz="3600" dirty="0" err="1">
                <a:solidFill>
                  <a:srgbClr val="FFFFFF"/>
                </a:solidFill>
                <a:latin typeface="WinInnwa" pitchFamily="2" charset="0"/>
              </a:rPr>
              <a:t>þodkU</a:t>
            </a:r>
            <a:r>
              <a:rPr lang="en-US" sz="4000" dirty="0" err="1">
                <a:solidFill>
                  <a:srgbClr val="FFFFFF"/>
                </a:solidFill>
                <a:latin typeface="WinInnwa" pitchFamily="2" charset="0"/>
              </a:rPr>
              <a:t>qdkBuonf</a:t>
            </a:r>
            <a:r>
              <a:rPr lang="en-US" sz="4000" dirty="0">
                <a:solidFill>
                  <a:srgbClr val="FFFFFF"/>
                </a:solidFill>
                <a:latin typeface="WinInnwa" pitchFamily="2" charset="0"/>
              </a:rPr>
              <a:t>/</a:t>
            </a:r>
          </a:p>
        </p:txBody>
      </p:sp>
      <p:sp>
        <p:nvSpPr>
          <p:cNvPr id="39946" name="Text Box 14"/>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Tree>
    <p:extLst>
      <p:ext uri="{BB962C8B-B14F-4D97-AF65-F5344CB8AC3E}">
        <p14:creationId xmlns:p14="http://schemas.microsoft.com/office/powerpoint/2010/main" val="273181420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dissolve">
                                      <p:cBhvr>
                                        <p:cTn id="7" dur="5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
          <p:cNvSpPr>
            <a:spLocks noChangeArrowheads="1"/>
          </p:cNvSpPr>
          <p:nvPr/>
        </p:nvSpPr>
        <p:spPr bwMode="auto">
          <a:xfrm>
            <a:off x="7334250" y="1730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40963" name="Text Box 12"/>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0964" name="Text Box 13"/>
          <p:cNvSpPr txBox="1">
            <a:spLocks noChangeArrowheads="1"/>
          </p:cNvSpPr>
          <p:nvPr/>
        </p:nvSpPr>
        <p:spPr bwMode="auto">
          <a:xfrm>
            <a:off x="8882063" y="47958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grpSp>
        <p:nvGrpSpPr>
          <p:cNvPr id="40965" name="Group 19"/>
          <p:cNvGrpSpPr>
            <a:grpSpLocks/>
          </p:cNvGrpSpPr>
          <p:nvPr/>
        </p:nvGrpSpPr>
        <p:grpSpPr bwMode="auto">
          <a:xfrm>
            <a:off x="457200" y="906463"/>
            <a:ext cx="8313738" cy="4281487"/>
            <a:chOff x="523" y="514"/>
            <a:chExt cx="4762" cy="2606"/>
          </a:xfrm>
        </p:grpSpPr>
        <p:sp>
          <p:nvSpPr>
            <p:cNvPr id="411650" name="Rectangle 2"/>
            <p:cNvSpPr>
              <a:spLocks noChangeArrowheads="1"/>
            </p:cNvSpPr>
            <p:nvPr/>
          </p:nvSpPr>
          <p:spPr bwMode="auto">
            <a:xfrm>
              <a:off x="523" y="514"/>
              <a:ext cx="4762" cy="162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4000" dirty="0">
                  <a:solidFill>
                    <a:srgbClr val="FAFD00"/>
                  </a:solidFill>
                  <a:latin typeface="WinInnwa" pitchFamily="2" charset="0"/>
                </a:rPr>
                <a:t> </a:t>
              </a:r>
              <a:r>
                <a:rPr lang="my-MM" sz="3200" dirty="0">
                  <a:solidFill>
                    <a:srgbClr val="FAFD00"/>
                  </a:solidFill>
                  <a:latin typeface="Pyidaungsu" panose="020B0502040204020203" pitchFamily="34" charset="0"/>
                  <a:cs typeface="Pyidaungsu" panose="020B0502040204020203" pitchFamily="34" charset="0"/>
                </a:rPr>
                <a:t>ကျွန်ုပ်တို့၏ယုံကြည်ခြင်းသည် ဖြစ်ရပ်မှန်ပေါ်တွင်တည်ဆောက်ထားခြင်းမရှိလျှင်  </a:t>
              </a:r>
              <a:r>
                <a:rPr lang="my-MM" sz="3200" dirty="0">
                  <a:solidFill>
                    <a:srgbClr val="00B050"/>
                  </a:solidFill>
                  <a:latin typeface="Pyidaungsu" panose="020B0502040204020203" pitchFamily="34" charset="0"/>
                  <a:cs typeface="Pyidaungsu" panose="020B0502040204020203" pitchFamily="34" charset="0"/>
                </a:rPr>
                <a:t>အကြောင်းတရားပေါင်းစုံနှင့်ဆန်.ကျင်ဘက်ဖြစ်ခြင်း၊ </a:t>
              </a:r>
              <a:r>
                <a:rPr lang="my-MM" sz="3200" dirty="0">
                  <a:solidFill>
                    <a:srgbClr val="00B0F0"/>
                  </a:solidFill>
                  <a:latin typeface="Pyidaungsu" panose="020B0502040204020203" pitchFamily="34" charset="0"/>
                  <a:cs typeface="Pyidaungsu" panose="020B0502040204020203" pitchFamily="34" charset="0"/>
                </a:rPr>
                <a:t>အယူသီးခြင်း</a:t>
              </a:r>
              <a:r>
                <a:rPr lang="my-MM" sz="3200" dirty="0">
                  <a:solidFill>
                    <a:srgbClr val="FAFD00"/>
                  </a:solidFill>
                  <a:latin typeface="Pyidaungsu" panose="020B0502040204020203" pitchFamily="34" charset="0"/>
                  <a:cs typeface="Pyidaungsu" panose="020B0502040204020203" pitchFamily="34" charset="0"/>
                </a:rPr>
                <a:t>နှင့်</a:t>
              </a:r>
              <a:r>
                <a:rPr lang="my-MM" sz="3200" dirty="0">
                  <a:solidFill>
                    <a:srgbClr val="FF0000"/>
                  </a:solidFill>
                  <a:latin typeface="Pyidaungsu" panose="020B0502040204020203" pitchFamily="34" charset="0"/>
                  <a:cs typeface="Pyidaungsu" panose="020B0502040204020203" pitchFamily="34" charset="0"/>
                </a:rPr>
                <a:t>ထင်မြင်ယူဆခြင်း</a:t>
              </a:r>
              <a:r>
                <a:rPr lang="my-MM" sz="3200" dirty="0">
                  <a:solidFill>
                    <a:srgbClr val="FAFD00"/>
                  </a:solidFill>
                  <a:latin typeface="Pyidaungsu" panose="020B0502040204020203" pitchFamily="34" charset="0"/>
                  <a:cs typeface="Pyidaungsu" panose="020B0502040204020203" pitchFamily="34" charset="0"/>
                </a:rPr>
                <a:t>မျှသာ ဖြစ်ပါလိမ့်မည်၊</a:t>
              </a:r>
              <a:endParaRPr lang="en-US" sz="3200" dirty="0">
                <a:solidFill>
                  <a:srgbClr val="FAFD00"/>
                </a:solidFill>
                <a:latin typeface="Pyidaungsu" panose="020B0502040204020203" pitchFamily="34" charset="0"/>
                <a:cs typeface="Pyidaungsu" panose="020B0502040204020203" pitchFamily="34" charset="0"/>
              </a:endParaRPr>
            </a:p>
          </p:txBody>
        </p:sp>
        <p:grpSp>
          <p:nvGrpSpPr>
            <p:cNvPr id="40973" name="Group 18"/>
            <p:cNvGrpSpPr>
              <a:grpSpLocks/>
            </p:cNvGrpSpPr>
            <p:nvPr/>
          </p:nvGrpSpPr>
          <p:grpSpPr bwMode="auto">
            <a:xfrm>
              <a:off x="1372" y="1014"/>
              <a:ext cx="3641" cy="2106"/>
              <a:chOff x="1462" y="1119"/>
              <a:chExt cx="3641" cy="2106"/>
            </a:xfrm>
          </p:grpSpPr>
          <p:sp>
            <p:nvSpPr>
              <p:cNvPr id="411662" name="Text Box 14"/>
              <p:cNvSpPr txBox="1">
                <a:spLocks noChangeArrowheads="1"/>
              </p:cNvSpPr>
              <p:nvPr/>
            </p:nvSpPr>
            <p:spPr bwMode="auto">
              <a:xfrm>
                <a:off x="3395" y="1119"/>
                <a:ext cx="1709" cy="557"/>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5400">
                  <a:solidFill>
                    <a:srgbClr val="12780A"/>
                  </a:solidFill>
                  <a:latin typeface="Times New Roman" pitchFamily="18" charset="0"/>
                </a:endParaRPr>
              </a:p>
            </p:txBody>
          </p:sp>
          <p:sp>
            <p:nvSpPr>
              <p:cNvPr id="411663" name="Text Box 15"/>
              <p:cNvSpPr txBox="1">
                <a:spLocks noChangeArrowheads="1"/>
              </p:cNvSpPr>
              <p:nvPr/>
            </p:nvSpPr>
            <p:spPr bwMode="auto">
              <a:xfrm>
                <a:off x="1462" y="2160"/>
                <a:ext cx="3053" cy="557"/>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5400">
                  <a:solidFill>
                    <a:srgbClr val="12780A"/>
                  </a:solidFill>
                  <a:latin typeface="Times New Roman" pitchFamily="18" charset="0"/>
                </a:endParaRPr>
              </a:p>
            </p:txBody>
          </p:sp>
          <p:sp>
            <p:nvSpPr>
              <p:cNvPr id="411664" name="Text Box 16"/>
              <p:cNvSpPr txBox="1">
                <a:spLocks noChangeArrowheads="1"/>
              </p:cNvSpPr>
              <p:nvPr/>
            </p:nvSpPr>
            <p:spPr bwMode="auto">
              <a:xfrm>
                <a:off x="1605" y="2668"/>
                <a:ext cx="3006" cy="557"/>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5400">
                  <a:solidFill>
                    <a:srgbClr val="12780A"/>
                  </a:solidFill>
                  <a:latin typeface="Times New Roman" pitchFamily="18" charset="0"/>
                </a:endParaRPr>
              </a:p>
            </p:txBody>
          </p:sp>
          <p:sp>
            <p:nvSpPr>
              <p:cNvPr id="411665" name="Rectangle 17"/>
              <p:cNvSpPr>
                <a:spLocks noChangeArrowheads="1"/>
              </p:cNvSpPr>
              <p:nvPr/>
            </p:nvSpPr>
            <p:spPr bwMode="auto">
              <a:xfrm>
                <a:off x="3225" y="1628"/>
                <a:ext cx="105" cy="557"/>
              </a:xfrm>
              <a:prstGeom prst="rect">
                <a:avLst/>
              </a:prstGeom>
              <a:noFill/>
              <a:ln w="9525">
                <a:noFill/>
                <a:miter lim="800000"/>
                <a:headEnd/>
                <a:tailEnd/>
              </a:ln>
              <a:effectLst>
                <a:outerShdw dist="89803" dir="2700000" algn="ctr" rotWithShape="0">
                  <a:schemeClr val="bg2"/>
                </a:outerShdw>
              </a:effectLst>
            </p:spPr>
            <p:txBody>
              <a:bodyPr wrap="none">
                <a:spAutoFit/>
              </a:bodyPr>
              <a:lstStyle/>
              <a:p>
                <a:pPr>
                  <a:defRPr/>
                </a:pPr>
                <a:endParaRPr lang="my-MM" sz="5400">
                  <a:solidFill>
                    <a:srgbClr val="12780A"/>
                  </a:solidFill>
                  <a:latin typeface="Times New Roman" pitchFamily="18" charset="0"/>
                </a:endParaRPr>
              </a:p>
            </p:txBody>
          </p:sp>
        </p:grpSp>
      </p:grpSp>
      <p:sp>
        <p:nvSpPr>
          <p:cNvPr id="411655" name="Text Box 7"/>
          <p:cNvSpPr txBox="1">
            <a:spLocks noChangeArrowheads="1"/>
          </p:cNvSpPr>
          <p:nvPr/>
        </p:nvSpPr>
        <p:spPr bwMode="auto">
          <a:xfrm>
            <a:off x="2395538" y="4084638"/>
            <a:ext cx="4772025" cy="91440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5400">
              <a:solidFill>
                <a:srgbClr val="00FF00"/>
              </a:solidFill>
              <a:latin typeface="Times New Roman" pitchFamily="18" charset="0"/>
            </a:endParaRPr>
          </a:p>
        </p:txBody>
      </p:sp>
      <p:sp>
        <p:nvSpPr>
          <p:cNvPr id="411656" name="Rectangle 8"/>
          <p:cNvSpPr>
            <a:spLocks noChangeArrowheads="1"/>
          </p:cNvSpPr>
          <p:nvPr/>
        </p:nvSpPr>
        <p:spPr bwMode="auto">
          <a:xfrm>
            <a:off x="5205413" y="2432050"/>
            <a:ext cx="184150" cy="914400"/>
          </a:xfrm>
          <a:prstGeom prst="rect">
            <a:avLst/>
          </a:prstGeom>
          <a:noFill/>
          <a:ln w="9525">
            <a:noFill/>
            <a:miter lim="800000"/>
            <a:headEnd/>
            <a:tailEnd/>
          </a:ln>
          <a:effectLst>
            <a:outerShdw dist="89803" dir="2700000" algn="ctr" rotWithShape="0">
              <a:schemeClr val="bg2"/>
            </a:outerShdw>
          </a:effectLst>
        </p:spPr>
        <p:txBody>
          <a:bodyPr wrap="none">
            <a:spAutoFit/>
          </a:bodyPr>
          <a:lstStyle/>
          <a:p>
            <a:pPr>
              <a:defRPr/>
            </a:pPr>
            <a:endParaRPr lang="my-MM" sz="5400">
              <a:solidFill>
                <a:srgbClr val="00FF00"/>
              </a:solidFill>
              <a:latin typeface="Times New Roman" pitchFamily="18" charset="0"/>
            </a:endParaRPr>
          </a:p>
        </p:txBody>
      </p:sp>
      <p:sp>
        <p:nvSpPr>
          <p:cNvPr id="40968"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11669"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411672" name="Rectangle 2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77</a:t>
            </a:r>
          </a:p>
        </p:txBody>
      </p:sp>
      <p:sp>
        <p:nvSpPr>
          <p:cNvPr id="40971" name="Text Box 26"/>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4</a:t>
            </a:r>
          </a:p>
        </p:txBody>
      </p:sp>
    </p:spTree>
    <p:extLst>
      <p:ext uri="{BB962C8B-B14F-4D97-AF65-F5344CB8AC3E}">
        <p14:creationId xmlns:p14="http://schemas.microsoft.com/office/powerpoint/2010/main" val="278550426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nodePh="1">
                                  <p:stCondLst>
                                    <p:cond delay="0"/>
                                  </p:stCondLst>
                                  <p:endCondLst>
                                    <p:cond evt="begin" delay="0">
                                      <p:tn val="5"/>
                                    </p:cond>
                                  </p:endCondLst>
                                  <p:childTnLst>
                                    <p:set>
                                      <p:cBhvr>
                                        <p:cTn id="6" dur="1" fill="hold">
                                          <p:stCondLst>
                                            <p:cond delay="0"/>
                                          </p:stCondLst>
                                        </p:cTn>
                                        <p:tgtEl>
                                          <p:spTgt spid="411656"/>
                                        </p:tgtEl>
                                        <p:attrNameLst>
                                          <p:attrName>style.visibility</p:attrName>
                                        </p:attrNameLst>
                                      </p:cBhvr>
                                      <p:to>
                                        <p:strVal val="visible"/>
                                      </p:to>
                                    </p:set>
                                    <p:anim calcmode="lin" valueType="num">
                                      <p:cBhvr>
                                        <p:cTn id="7" dur="500" fill="hold"/>
                                        <p:tgtEl>
                                          <p:spTgt spid="411656"/>
                                        </p:tgtEl>
                                        <p:attrNameLst>
                                          <p:attrName>ppt_w</p:attrName>
                                        </p:attrNameLst>
                                      </p:cBhvr>
                                      <p:tavLst>
                                        <p:tav tm="0">
                                          <p:val>
                                            <p:fltVal val="0"/>
                                          </p:val>
                                        </p:tav>
                                        <p:tav tm="100000">
                                          <p:val>
                                            <p:strVal val="#ppt_w"/>
                                          </p:val>
                                        </p:tav>
                                      </p:tavLst>
                                    </p:anim>
                                    <p:anim calcmode="lin" valueType="num">
                                      <p:cBhvr>
                                        <p:cTn id="8" dur="500" fill="hold"/>
                                        <p:tgtEl>
                                          <p:spTgt spid="411656"/>
                                        </p:tgtEl>
                                        <p:attrNameLst>
                                          <p:attrName>ppt_h</p:attrName>
                                        </p:attrNameLst>
                                      </p:cBhvr>
                                      <p:tavLst>
                                        <p:tav tm="0">
                                          <p:val>
                                            <p:fltVal val="0"/>
                                          </p:val>
                                        </p:tav>
                                        <p:tav tm="100000">
                                          <p:val>
                                            <p:strVal val="#ppt_h"/>
                                          </p:val>
                                        </p:tav>
                                      </p:tavLst>
                                    </p:anim>
                                    <p:anim calcmode="lin" valueType="num">
                                      <p:cBhvr>
                                        <p:cTn id="9" dur="500" fill="hold"/>
                                        <p:tgtEl>
                                          <p:spTgt spid="411656"/>
                                        </p:tgtEl>
                                        <p:attrNameLst>
                                          <p:attrName>ppt_x</p:attrName>
                                        </p:attrNameLst>
                                      </p:cBhvr>
                                      <p:tavLst>
                                        <p:tav tm="0">
                                          <p:val>
                                            <p:fltVal val="0.5"/>
                                          </p:val>
                                        </p:tav>
                                        <p:tav tm="100000">
                                          <p:val>
                                            <p:strVal val="#ppt_x"/>
                                          </p:val>
                                        </p:tav>
                                      </p:tavLst>
                                    </p:anim>
                                    <p:anim calcmode="lin" valueType="num">
                                      <p:cBhvr>
                                        <p:cTn id="10" dur="500" fill="hold"/>
                                        <p:tgtEl>
                                          <p:spTgt spid="41165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nodePh="1">
                                  <p:stCondLst>
                                    <p:cond delay="0"/>
                                  </p:stCondLst>
                                  <p:endCondLst>
                                    <p:cond evt="begin" delay="0">
                                      <p:tn val="13"/>
                                    </p:cond>
                                  </p:endCondLst>
                                  <p:childTnLst>
                                    <p:set>
                                      <p:cBhvr>
                                        <p:cTn id="14" dur="1" fill="hold">
                                          <p:stCondLst>
                                            <p:cond delay="0"/>
                                          </p:stCondLst>
                                        </p:cTn>
                                        <p:tgtEl>
                                          <p:spTgt spid="411655"/>
                                        </p:tgtEl>
                                        <p:attrNameLst>
                                          <p:attrName>style.visibility</p:attrName>
                                        </p:attrNameLst>
                                      </p:cBhvr>
                                      <p:to>
                                        <p:strVal val="visible"/>
                                      </p:to>
                                    </p:set>
                                    <p:anim calcmode="lin" valueType="num">
                                      <p:cBhvr>
                                        <p:cTn id="15" dur="500" fill="hold"/>
                                        <p:tgtEl>
                                          <p:spTgt spid="411655"/>
                                        </p:tgtEl>
                                        <p:attrNameLst>
                                          <p:attrName>ppt_w</p:attrName>
                                        </p:attrNameLst>
                                      </p:cBhvr>
                                      <p:tavLst>
                                        <p:tav tm="0">
                                          <p:val>
                                            <p:fltVal val="0"/>
                                          </p:val>
                                        </p:tav>
                                        <p:tav tm="100000">
                                          <p:val>
                                            <p:strVal val="#ppt_w"/>
                                          </p:val>
                                        </p:tav>
                                      </p:tavLst>
                                    </p:anim>
                                    <p:anim calcmode="lin" valueType="num">
                                      <p:cBhvr>
                                        <p:cTn id="16" dur="500" fill="hold"/>
                                        <p:tgtEl>
                                          <p:spTgt spid="411655"/>
                                        </p:tgtEl>
                                        <p:attrNameLst>
                                          <p:attrName>ppt_h</p:attrName>
                                        </p:attrNameLst>
                                      </p:cBhvr>
                                      <p:tavLst>
                                        <p:tav tm="0">
                                          <p:val>
                                            <p:fltVal val="0"/>
                                          </p:val>
                                        </p:tav>
                                        <p:tav tm="100000">
                                          <p:val>
                                            <p:strVal val="#ppt_h"/>
                                          </p:val>
                                        </p:tav>
                                      </p:tavLst>
                                    </p:anim>
                                    <p:anim calcmode="lin" valueType="num">
                                      <p:cBhvr>
                                        <p:cTn id="17" dur="500" fill="hold"/>
                                        <p:tgtEl>
                                          <p:spTgt spid="411655"/>
                                        </p:tgtEl>
                                        <p:attrNameLst>
                                          <p:attrName>ppt_x</p:attrName>
                                        </p:attrNameLst>
                                      </p:cBhvr>
                                      <p:tavLst>
                                        <p:tav tm="0">
                                          <p:val>
                                            <p:fltVal val="0.5"/>
                                          </p:val>
                                        </p:tav>
                                        <p:tav tm="100000">
                                          <p:val>
                                            <p:strVal val="#ppt_x"/>
                                          </p:val>
                                        </p:tav>
                                      </p:tavLst>
                                    </p:anim>
                                    <p:anim calcmode="lin" valueType="num">
                                      <p:cBhvr>
                                        <p:cTn id="18" dur="500" fill="hold"/>
                                        <p:tgtEl>
                                          <p:spTgt spid="411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5" grpId="0" autoUpdateAnimBg="0"/>
      <p:bldP spid="411656"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p:cNvSpPr>
            <a:spLocks noChangeArrowheads="1"/>
          </p:cNvSpPr>
          <p:nvPr/>
        </p:nvSpPr>
        <p:spPr bwMode="auto">
          <a:xfrm>
            <a:off x="590550" y="398463"/>
            <a:ext cx="7559675" cy="52065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my-MM" sz="2800" dirty="0">
                <a:solidFill>
                  <a:srgbClr val="FFFF00"/>
                </a:solidFill>
                <a:latin typeface="Pyidaungsu" panose="020B0502040204020203" pitchFamily="34" charset="0"/>
                <a:cs typeface="Pyidaungsu" panose="020B0502040204020203" pitchFamily="34" charset="0"/>
              </a:rPr>
              <a:t>ဤတွင်ရွေးချယ်စရာအချက်များရှိသည် --- </a:t>
            </a:r>
            <a:endParaRPr lang="en-US" sz="3200" dirty="0">
              <a:solidFill>
                <a:srgbClr val="FAFD00"/>
              </a:solidFill>
              <a:latin typeface="Pyidaungsu" panose="020B0502040204020203" pitchFamily="34" charset="0"/>
              <a:cs typeface="Pyidaungsu" panose="020B0502040204020203" pitchFamily="34" charset="0"/>
            </a:endParaRPr>
          </a:p>
        </p:txBody>
      </p:sp>
      <p:sp>
        <p:nvSpPr>
          <p:cNvPr id="538631" name="Rectangle 7"/>
          <p:cNvSpPr>
            <a:spLocks noChangeArrowheads="1"/>
          </p:cNvSpPr>
          <p:nvPr/>
        </p:nvSpPr>
        <p:spPr bwMode="auto">
          <a:xfrm>
            <a:off x="725488" y="1382713"/>
            <a:ext cx="7559675" cy="4591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my-MM" sz="2400" dirty="0">
                <a:solidFill>
                  <a:srgbClr val="FAFD00"/>
                </a:solidFill>
                <a:latin typeface="Pyidaungsu" panose="020B0502040204020203" pitchFamily="34" charset="0"/>
                <a:cs typeface="Pyidaungsu" panose="020B0502040204020203" pitchFamily="34" charset="0"/>
              </a:rPr>
              <a:t>၁၊ အဆက်စပ်မရှိဘူးဟုဆိုကာ လျစ်လျူရှုနိုင်သည်။</a:t>
            </a:r>
            <a:endParaRPr lang="en-US" sz="2400" dirty="0">
              <a:solidFill>
                <a:srgbClr val="FAFD00"/>
              </a:solidFill>
              <a:latin typeface="Pyidaungsu" panose="020B0502040204020203" pitchFamily="34" charset="0"/>
              <a:cs typeface="Pyidaungsu" panose="020B0502040204020203" pitchFamily="34" charset="0"/>
            </a:endParaRPr>
          </a:p>
        </p:txBody>
      </p:sp>
      <p:sp>
        <p:nvSpPr>
          <p:cNvPr id="538634" name="Rectangle 10"/>
          <p:cNvSpPr>
            <a:spLocks noChangeArrowheads="1"/>
          </p:cNvSpPr>
          <p:nvPr/>
        </p:nvSpPr>
        <p:spPr bwMode="auto">
          <a:xfrm>
            <a:off x="752475" y="2052638"/>
            <a:ext cx="7559675" cy="4591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my-MM" sz="2400" dirty="0">
                <a:solidFill>
                  <a:srgbClr val="FAFD00"/>
                </a:solidFill>
                <a:latin typeface="Pyidaungsu" panose="020B0502040204020203" pitchFamily="34" charset="0"/>
                <a:cs typeface="Pyidaungsu" panose="020B0502040204020203" pitchFamily="34" charset="0"/>
              </a:rPr>
              <a:t>၂၊ ဓမ္မဟောင်းကျမ်းဟုဆိုကာ ဥပေက္ခာပြုနိုင်သည်။</a:t>
            </a:r>
            <a:endParaRPr lang="en-US" sz="2400" dirty="0">
              <a:solidFill>
                <a:srgbClr val="FAFD00"/>
              </a:solidFill>
              <a:latin typeface="Pyidaungsu" panose="020B0502040204020203" pitchFamily="34" charset="0"/>
              <a:cs typeface="Pyidaungsu" panose="020B0502040204020203" pitchFamily="34" charset="0"/>
            </a:endParaRPr>
          </a:p>
        </p:txBody>
      </p:sp>
      <p:sp>
        <p:nvSpPr>
          <p:cNvPr id="538635" name="Rectangle 11"/>
          <p:cNvSpPr>
            <a:spLocks noChangeArrowheads="1"/>
          </p:cNvSpPr>
          <p:nvPr/>
        </p:nvSpPr>
        <p:spPr bwMode="auto">
          <a:xfrm>
            <a:off x="523875" y="2797175"/>
            <a:ext cx="7886700" cy="1197764"/>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2000" dirty="0">
                <a:solidFill>
                  <a:srgbClr val="FAFD00"/>
                </a:solidFill>
                <a:latin typeface="WinInnwa" charset="0"/>
              </a:rPr>
              <a:t> </a:t>
            </a:r>
            <a:r>
              <a:rPr lang="my-MM" sz="2400" dirty="0">
                <a:solidFill>
                  <a:srgbClr val="FAFD00"/>
                </a:solidFill>
                <a:latin typeface="Pyidaungsu" panose="020B0502040204020203" pitchFamily="34" charset="0"/>
                <a:cs typeface="Pyidaungsu" panose="020B0502040204020203" pitchFamily="34" charset="0"/>
              </a:rPr>
              <a:t>၃။ အဓိပ္ပါယ်နှင့်ဖွင့်ဆိုချက်များသည် ဤကမ္ဘာကြီး၏   အနာဂတ်နှင့်သက်ဆိုင်စွာ  ပညာသားပါအောင်ဖွင့်ဆိုထားသည် ဟုဆိုနိုင်သည်။ </a:t>
            </a:r>
            <a:endParaRPr lang="en-US" dirty="0">
              <a:solidFill>
                <a:srgbClr val="FAFD00"/>
              </a:solidFill>
              <a:latin typeface="Pyidaungsu" panose="020B0502040204020203" pitchFamily="34" charset="0"/>
              <a:cs typeface="Pyidaungsu" panose="020B0502040204020203" pitchFamily="34" charset="0"/>
            </a:endParaRPr>
          </a:p>
        </p:txBody>
      </p:sp>
      <p:sp>
        <p:nvSpPr>
          <p:cNvPr id="41990"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86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38644" name="Rectangle 2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78</a:t>
            </a:r>
          </a:p>
        </p:txBody>
      </p:sp>
      <p:sp>
        <p:nvSpPr>
          <p:cNvPr id="41993" name="Text Box 22"/>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3</a:t>
            </a:r>
          </a:p>
        </p:txBody>
      </p:sp>
    </p:spTree>
    <p:extLst>
      <p:ext uri="{BB962C8B-B14F-4D97-AF65-F5344CB8AC3E}">
        <p14:creationId xmlns:p14="http://schemas.microsoft.com/office/powerpoint/2010/main" val="274006647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dissolve">
                                      <p:cBhvr>
                                        <p:cTn id="7" dur="5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dissolve">
                                      <p:cBhvr>
                                        <p:cTn id="12" dur="5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dissolve">
                                      <p:cBhvr>
                                        <p:cTn id="17" dur="5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ChangeArrowheads="1"/>
          </p:cNvSpPr>
          <p:nvPr/>
        </p:nvSpPr>
        <p:spPr bwMode="auto">
          <a:xfrm>
            <a:off x="590550" y="398463"/>
            <a:ext cx="7559675" cy="4591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my-MM" sz="2400" dirty="0">
                <a:solidFill>
                  <a:srgbClr val="FFFF00"/>
                </a:solidFill>
                <a:latin typeface="Pyidaungsu" panose="020B0502040204020203" pitchFamily="34" charset="0"/>
                <a:cs typeface="Pyidaungsu" panose="020B0502040204020203" pitchFamily="34" charset="0"/>
              </a:rPr>
              <a:t>ဤတွင်ရွေးချယ်စရာအချက်များရှိသည် --- </a:t>
            </a:r>
            <a:endParaRPr lang="en-US" sz="2800" dirty="0">
              <a:solidFill>
                <a:srgbClr val="FAFD00"/>
              </a:solidFill>
              <a:latin typeface="Pyidaungsu" panose="020B0502040204020203" pitchFamily="34" charset="0"/>
              <a:cs typeface="Pyidaungsu" panose="020B0502040204020203" pitchFamily="34" charset="0"/>
            </a:endParaRPr>
          </a:p>
        </p:txBody>
      </p:sp>
      <p:sp>
        <p:nvSpPr>
          <p:cNvPr id="663557" name="Rectangle 5"/>
          <p:cNvSpPr>
            <a:spLocks noChangeArrowheads="1"/>
          </p:cNvSpPr>
          <p:nvPr/>
        </p:nvSpPr>
        <p:spPr bwMode="auto">
          <a:xfrm>
            <a:off x="523875" y="2797175"/>
            <a:ext cx="7886700" cy="3937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2000">
                <a:solidFill>
                  <a:srgbClr val="FAFD00"/>
                </a:solidFill>
                <a:latin typeface="Times New Roman" pitchFamily="18" charset="0"/>
              </a:rPr>
              <a:t> </a:t>
            </a:r>
            <a:endParaRPr lang="en-US" sz="2000">
              <a:solidFill>
                <a:srgbClr val="FAFD00"/>
              </a:solidFill>
              <a:latin typeface="Metrix-1" pitchFamily="18" charset="0"/>
            </a:endParaRPr>
          </a:p>
        </p:txBody>
      </p:sp>
      <p:sp>
        <p:nvSpPr>
          <p:cNvPr id="43012"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35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663560" name="Rectangle 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78</a:t>
            </a:r>
          </a:p>
        </p:txBody>
      </p:sp>
      <p:sp>
        <p:nvSpPr>
          <p:cNvPr id="43015" name="Text Box 9"/>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3</a:t>
            </a:r>
          </a:p>
        </p:txBody>
      </p:sp>
      <p:sp>
        <p:nvSpPr>
          <p:cNvPr id="43016" name="Rectangle 10"/>
          <p:cNvSpPr>
            <a:spLocks noChangeArrowheads="1"/>
          </p:cNvSpPr>
          <p:nvPr/>
        </p:nvSpPr>
        <p:spPr bwMode="auto">
          <a:xfrm>
            <a:off x="698500" y="1190625"/>
            <a:ext cx="80391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my-MM" sz="2400" dirty="0">
                <a:solidFill>
                  <a:srgbClr val="FAFD00"/>
                </a:solidFill>
                <a:latin typeface="Pyidaungsu" panose="020B0502040204020203" pitchFamily="34" charset="0"/>
                <a:cs typeface="Pyidaungsu" panose="020B0502040204020203" pitchFamily="34" charset="0"/>
              </a:rPr>
              <a:t>၁၊ အဆက်စပ်မရှိဘူးဟုဆိုကာ လျစ်လျူရှုနိုင်သည်။</a:t>
            </a:r>
          </a:p>
          <a:p>
            <a:r>
              <a:rPr lang="my-MM" sz="2400" dirty="0">
                <a:solidFill>
                  <a:srgbClr val="FAFD00"/>
                </a:solidFill>
                <a:latin typeface="Pyidaungsu" panose="020B0502040204020203" pitchFamily="34" charset="0"/>
                <a:cs typeface="Pyidaungsu" panose="020B0502040204020203" pitchFamily="34" charset="0"/>
              </a:rPr>
              <a:t>၂၊ ဓမ္မဟောင်းကျမ်းဟုဆိုကာ ဥပေက္ခာပြုနိုင်သည်။</a:t>
            </a:r>
          </a:p>
          <a:p>
            <a:r>
              <a:rPr lang="my-MM" sz="2400" dirty="0">
                <a:solidFill>
                  <a:srgbClr val="FAFD00"/>
                </a:solidFill>
                <a:latin typeface="Pyidaungsu" panose="020B0502040204020203" pitchFamily="34" charset="0"/>
                <a:cs typeface="Pyidaungsu" panose="020B0502040204020203" pitchFamily="34" charset="0"/>
              </a:rPr>
              <a:t>၃။ အဓိပ္ပါယ်နှင်.ဖွင့်ဆိုချက်များသည် ဤကမ္ဘာကြီး၏    	အနာဂတ်နှင့်သက်ဆိုင်စွာ  	ပညာသားပါအောင်ဖွင့်ဆိုထားသည်ဟုဆိုနိုင်သည်။  </a:t>
            </a:r>
          </a:p>
          <a:p>
            <a:endParaRPr lang="my-MM" sz="2400" dirty="0">
              <a:solidFill>
                <a:srgbClr val="FAFD00"/>
              </a:solidFill>
              <a:latin typeface="Pyidaungsu" panose="020B0502040204020203" pitchFamily="34" charset="0"/>
              <a:cs typeface="Pyidaungsu" panose="020B0502040204020203" pitchFamily="34" charset="0"/>
            </a:endParaRPr>
          </a:p>
          <a:p>
            <a:r>
              <a:rPr lang="my-MM" sz="2400" dirty="0">
                <a:latin typeface="Pyidaungsu" panose="020B0502040204020203" pitchFamily="34" charset="0"/>
                <a:cs typeface="Pyidaungsu" panose="020B0502040204020203" pitchFamily="34" charset="0"/>
              </a:rPr>
              <a:t>နံပါတ် ၃ ကိုရွေးမယ်ဆိုလျှင်---</a:t>
            </a:r>
            <a:endParaRPr lang="my-MM" sz="2000" dirty="0">
              <a:latin typeface="Pyidaungsu" panose="020B0502040204020203" pitchFamily="34" charset="0"/>
              <a:cs typeface="Pyidaungsu" panose="020B0502040204020203" pitchFamily="34" charset="0"/>
            </a:endParaRPr>
          </a:p>
        </p:txBody>
      </p:sp>
      <p:sp>
        <p:nvSpPr>
          <p:cNvPr id="663564" name="Rectangle 12"/>
          <p:cNvSpPr>
            <a:spLocks noChangeArrowheads="1"/>
          </p:cNvSpPr>
          <p:nvPr/>
        </p:nvSpPr>
        <p:spPr bwMode="auto">
          <a:xfrm>
            <a:off x="0" y="4625975"/>
            <a:ext cx="8699500" cy="828432"/>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2000" dirty="0">
                <a:solidFill>
                  <a:srgbClr val="FAFD00"/>
                </a:solidFill>
                <a:latin typeface="WinInnwa" pitchFamily="2" charset="0"/>
              </a:rPr>
              <a:t> </a:t>
            </a:r>
            <a:r>
              <a:rPr lang="my-MM" sz="2400" dirty="0">
                <a:solidFill>
                  <a:srgbClr val="FAFD00"/>
                </a:solidFill>
                <a:latin typeface="Pyidaungsu" panose="020B0502040204020203" pitchFamily="34" charset="0"/>
                <a:cs typeface="Pyidaungsu" panose="020B0502040204020203" pitchFamily="34" charset="0"/>
              </a:rPr>
              <a:t>၄၊ သင့်ရဲ့အနာဂတ်နှင့် သခင်ယေရှူအပေါ်တွင်ထားရှိသော သင်၏သဘောထားသည်အဘယ်သို့ရှိသည် ဆိုသည်ကိုဆုံးဖြတ်နိုင်သည်။</a:t>
            </a:r>
            <a:endParaRPr lang="en-US" sz="2400" dirty="0">
              <a:solidFill>
                <a:srgbClr val="FAFD00"/>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3970431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3557"/>
                                        </p:tgtEl>
                                        <p:attrNameLst>
                                          <p:attrName>style.visibility</p:attrName>
                                        </p:attrNameLst>
                                      </p:cBhvr>
                                      <p:to>
                                        <p:strVal val="visible"/>
                                      </p:to>
                                    </p:set>
                                    <p:animEffect transition="in" filter="dissolve">
                                      <p:cBhvr>
                                        <p:cTn id="7" dur="500"/>
                                        <p:tgtEl>
                                          <p:spTgt spid="66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3564"/>
                                        </p:tgtEl>
                                        <p:attrNameLst>
                                          <p:attrName>style.visibility</p:attrName>
                                        </p:attrNameLst>
                                      </p:cBhvr>
                                      <p:to>
                                        <p:strVal val="visible"/>
                                      </p:to>
                                    </p:set>
                                    <p:animEffect transition="in" filter="dissolve">
                                      <p:cBhvr>
                                        <p:cTn id="12" dur="500"/>
                                        <p:tgtEl>
                                          <p:spTgt spid="66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57" grpId="0" autoUpdateAnimBg="0"/>
      <p:bldP spid="663564"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902450" y="1857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44035" name="Text Box 3"/>
          <p:cNvSpPr txBox="1">
            <a:spLocks noChangeArrowheads="1"/>
          </p:cNvSpPr>
          <p:nvPr/>
        </p:nvSpPr>
        <p:spPr bwMode="auto">
          <a:xfrm>
            <a:off x="8294688" y="952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50916" name="Rectangle 4"/>
          <p:cNvSpPr>
            <a:spLocks noChangeArrowheads="1"/>
          </p:cNvSpPr>
          <p:nvPr/>
        </p:nvSpPr>
        <p:spPr bwMode="auto">
          <a:xfrm>
            <a:off x="349250" y="760413"/>
            <a:ext cx="8362950" cy="1320874"/>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4000" dirty="0">
                <a:solidFill>
                  <a:srgbClr val="FAFD00"/>
                </a:solidFill>
                <a:latin typeface="WinInnwa" pitchFamily="2" charset="0"/>
              </a:rPr>
              <a:t> </a:t>
            </a:r>
            <a:r>
              <a:rPr lang="en-US" sz="4000" dirty="0" err="1">
                <a:solidFill>
                  <a:srgbClr val="FAFD00"/>
                </a:solidFill>
                <a:latin typeface="Pyidaungsu" panose="020B0502040204020203" pitchFamily="34" charset="0"/>
                <a:cs typeface="Pyidaungsu" panose="020B0502040204020203" pitchFamily="34" charset="0"/>
              </a:rPr>
              <a:t>မိမိကိုယ်ကို</a:t>
            </a:r>
            <a:r>
              <a:rPr lang="en-US" sz="4000" dirty="0">
                <a:solidFill>
                  <a:srgbClr val="FAFD00"/>
                </a:solidFill>
                <a:latin typeface="Pyidaungsu" panose="020B0502040204020203" pitchFamily="34" charset="0"/>
                <a:cs typeface="Pyidaungsu" panose="020B0502040204020203" pitchFamily="34" charset="0"/>
              </a:rPr>
              <a:t> </a:t>
            </a:r>
            <a:r>
              <a:rPr lang="en-US" sz="4000" dirty="0" err="1">
                <a:solidFill>
                  <a:srgbClr val="FAFD00"/>
                </a:solidFill>
                <a:latin typeface="Pyidaungsu" panose="020B0502040204020203" pitchFamily="34" charset="0"/>
                <a:cs typeface="Pyidaungsu" panose="020B0502040204020203" pitchFamily="34" charset="0"/>
              </a:rPr>
              <a:t>မေးရမည</a:t>
            </a:r>
            <a:r>
              <a:rPr lang="en-US" sz="4000" dirty="0">
                <a:solidFill>
                  <a:srgbClr val="FAFD00"/>
                </a:solidFill>
                <a:latin typeface="Pyidaungsu" panose="020B0502040204020203" pitchFamily="34" charset="0"/>
                <a:cs typeface="Pyidaungsu" panose="020B0502040204020203" pitchFamily="34" charset="0"/>
              </a:rPr>
              <a:t>့် </a:t>
            </a:r>
            <a:r>
              <a:rPr lang="en-US" sz="4000" dirty="0" err="1">
                <a:solidFill>
                  <a:srgbClr val="FAFD00"/>
                </a:solidFill>
                <a:latin typeface="Pyidaungsu" panose="020B0502040204020203" pitchFamily="34" charset="0"/>
                <a:cs typeface="Pyidaungsu" panose="020B0502040204020203" pitchFamily="34" charset="0"/>
              </a:rPr>
              <a:t>အရေးကြီးသော</a:t>
            </a:r>
            <a:r>
              <a:rPr lang="en-US" sz="4000" dirty="0">
                <a:solidFill>
                  <a:srgbClr val="FAFD00"/>
                </a:solidFill>
                <a:latin typeface="Pyidaungsu" panose="020B0502040204020203" pitchFamily="34" charset="0"/>
                <a:cs typeface="Pyidaungsu" panose="020B0502040204020203" pitchFamily="34" charset="0"/>
              </a:rPr>
              <a:t> </a:t>
            </a:r>
            <a:r>
              <a:rPr lang="en-US" sz="4000" dirty="0" err="1">
                <a:solidFill>
                  <a:srgbClr val="FAFD00"/>
                </a:solidFill>
                <a:latin typeface="Pyidaungsu" panose="020B0502040204020203" pitchFamily="34" charset="0"/>
                <a:cs typeface="Pyidaungsu" panose="020B0502040204020203" pitchFamily="34" charset="0"/>
              </a:rPr>
              <a:t>မေးခွန်း</a:t>
            </a:r>
            <a:endParaRPr lang="en-US" sz="4000" dirty="0">
              <a:solidFill>
                <a:srgbClr val="FAFD00"/>
              </a:solidFill>
              <a:latin typeface="Pyidaungsu" panose="020B0502040204020203" pitchFamily="34" charset="0"/>
              <a:cs typeface="Pyidaungsu" panose="020B0502040204020203" pitchFamily="34" charset="0"/>
            </a:endParaRPr>
          </a:p>
        </p:txBody>
      </p:sp>
      <p:sp>
        <p:nvSpPr>
          <p:cNvPr id="550921" name="Rectangle 9"/>
          <p:cNvSpPr>
            <a:spLocks noChangeArrowheads="1"/>
          </p:cNvSpPr>
          <p:nvPr/>
        </p:nvSpPr>
        <p:spPr bwMode="auto">
          <a:xfrm>
            <a:off x="244475" y="2422525"/>
            <a:ext cx="8501063" cy="1320874"/>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4000" dirty="0" err="1">
                <a:solidFill>
                  <a:srgbClr val="FAFD00"/>
                </a:solidFill>
                <a:latin typeface="Pyidaungsu" panose="020B0502040204020203" pitchFamily="34" charset="0"/>
                <a:cs typeface="Pyidaungsu" panose="020B0502040204020203" pitchFamily="34" charset="0"/>
              </a:rPr>
              <a:t>နှုတ်ကပတ်တော်သည</a:t>
            </a:r>
            <a:r>
              <a:rPr lang="en-US" sz="4000" dirty="0">
                <a:solidFill>
                  <a:srgbClr val="FAFD00"/>
                </a:solidFill>
                <a:latin typeface="Pyidaungsu" panose="020B0502040204020203" pitchFamily="34" charset="0"/>
                <a:cs typeface="Pyidaungsu" panose="020B0502040204020203" pitchFamily="34" charset="0"/>
              </a:rPr>
              <a:t>် </a:t>
            </a:r>
            <a:r>
              <a:rPr lang="en-US" sz="4000" dirty="0" err="1">
                <a:solidFill>
                  <a:srgbClr val="FAFD00"/>
                </a:solidFill>
                <a:latin typeface="Pyidaungsu" panose="020B0502040204020203" pitchFamily="34" charset="0"/>
                <a:cs typeface="Pyidaungsu" panose="020B0502040204020203" pitchFamily="34" charset="0"/>
              </a:rPr>
              <a:t>မှန်ပါသလား</a:t>
            </a:r>
            <a:r>
              <a:rPr lang="en-US" sz="4000" dirty="0">
                <a:solidFill>
                  <a:srgbClr val="FAFD00"/>
                </a:solidFill>
                <a:latin typeface="Pyidaungsu" panose="020B0502040204020203" pitchFamily="34" charset="0"/>
                <a:cs typeface="Pyidaungsu" panose="020B0502040204020203" pitchFamily="34" charset="0"/>
              </a:rPr>
              <a:t>၊ </a:t>
            </a:r>
            <a:r>
              <a:rPr lang="en-US" sz="4000" dirty="0" err="1">
                <a:solidFill>
                  <a:srgbClr val="FAFD00"/>
                </a:solidFill>
                <a:latin typeface="Pyidaungsu" panose="020B0502040204020203" pitchFamily="34" charset="0"/>
                <a:cs typeface="Pyidaungsu" panose="020B0502040204020203" pitchFamily="34" charset="0"/>
              </a:rPr>
              <a:t>မှားပါသလား</a:t>
            </a:r>
            <a:r>
              <a:rPr lang="en-US" sz="4000" dirty="0">
                <a:solidFill>
                  <a:srgbClr val="FAFD00"/>
                </a:solidFill>
                <a:latin typeface="Pyidaungsu" panose="020B0502040204020203" pitchFamily="34" charset="0"/>
                <a:cs typeface="Pyidaungsu" panose="020B0502040204020203" pitchFamily="34" charset="0"/>
              </a:rPr>
              <a:t>။</a:t>
            </a:r>
            <a:endParaRPr lang="en-US" sz="2800" dirty="0">
              <a:solidFill>
                <a:srgbClr val="FAFD00"/>
              </a:solidFill>
              <a:latin typeface="Pyidaungsu" panose="020B0502040204020203" pitchFamily="34" charset="0"/>
              <a:cs typeface="Pyidaungsu" panose="020B0502040204020203" pitchFamily="34" charset="0"/>
            </a:endParaRPr>
          </a:p>
        </p:txBody>
      </p:sp>
      <p:sp>
        <p:nvSpPr>
          <p:cNvPr id="550922" name="Rectangle 10"/>
          <p:cNvSpPr>
            <a:spLocks noChangeArrowheads="1"/>
          </p:cNvSpPr>
          <p:nvPr/>
        </p:nvSpPr>
        <p:spPr bwMode="auto">
          <a:xfrm>
            <a:off x="276225" y="4386263"/>
            <a:ext cx="8677275" cy="169020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4000" dirty="0">
                <a:solidFill>
                  <a:srgbClr val="FAFD00"/>
                </a:solidFill>
                <a:latin typeface="WinInnwa" charset="0"/>
              </a:rPr>
              <a:t> </a:t>
            </a:r>
            <a:r>
              <a:rPr lang="my-MM" sz="3200" dirty="0">
                <a:solidFill>
                  <a:srgbClr val="FAFD00"/>
                </a:solidFill>
                <a:latin typeface="Pyidaungsu" panose="020B0502040204020203" pitchFamily="34" charset="0"/>
                <a:cs typeface="Pyidaungsu" panose="020B0502040204020203" pitchFamily="34" charset="0"/>
              </a:rPr>
              <a:t>သင်၏အဖြေသည် အဘယ်ကဲ့သို့ပင်ဖြစ်စေကာမူ- ယုတ္တိရှိသောအဖြေသစ်တစ်ခုသည် ပေါ်ထွက်လာပါတော့သည်။</a:t>
            </a:r>
            <a:endParaRPr lang="en-US" sz="3200" dirty="0">
              <a:solidFill>
                <a:srgbClr val="FAFD00"/>
              </a:solidFill>
              <a:latin typeface="Pyidaungsu" panose="020B0502040204020203" pitchFamily="34" charset="0"/>
              <a:cs typeface="Pyidaungsu" panose="020B0502040204020203" pitchFamily="34" charset="0"/>
            </a:endParaRPr>
          </a:p>
        </p:txBody>
      </p:sp>
      <p:sp>
        <p:nvSpPr>
          <p:cNvPr id="44039" name="Text Box 11"/>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4040"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0925"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50928" name="Rectangle 1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a:t>
            </a:r>
          </a:p>
        </p:txBody>
      </p:sp>
      <p:sp>
        <p:nvSpPr>
          <p:cNvPr id="44043" name="Text Box 18"/>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Tree>
    <p:extLst>
      <p:ext uri="{BB962C8B-B14F-4D97-AF65-F5344CB8AC3E}">
        <p14:creationId xmlns:p14="http://schemas.microsoft.com/office/powerpoint/2010/main" val="14717618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dissolve">
                                      <p:cBhvr>
                                        <p:cTn id="7" dur="5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dissolve">
                                      <p:cBhvr>
                                        <p:cTn id="12" dur="5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763588" y="2387722"/>
            <a:ext cx="6740627" cy="736099"/>
          </a:xfrm>
          <a:prstGeom prst="rect">
            <a:avLst/>
          </a:prstGeom>
          <a:noFill/>
          <a:ln w="12700">
            <a:noFill/>
            <a:miter lim="800000"/>
            <a:headEnd/>
            <a:tailEnd/>
          </a:ln>
          <a:effectLst>
            <a:outerShdw dist="107763" dir="2700000" algn="ctr" rotWithShape="0">
              <a:schemeClr val="bg2"/>
            </a:outerShdw>
          </a:effectLst>
        </p:spPr>
        <p:txBody>
          <a:bodyPr wrap="square" lIns="90487" tIns="44450" rIns="90487" bIns="44450">
            <a:spAutoFit/>
          </a:bodyPr>
          <a:lstStyle/>
          <a:p>
            <a:pPr algn="ctr"/>
            <a:r>
              <a:rPr lang="en-US" sz="1800" i="1" dirty="0">
                <a:solidFill>
                  <a:srgbClr val="99FF66"/>
                </a:solidFill>
                <a:latin typeface="WinInnwa" charset="0"/>
              </a:rPr>
              <a:t> </a:t>
            </a:r>
            <a:r>
              <a:rPr lang="en-US" sz="2400" i="1" dirty="0">
                <a:solidFill>
                  <a:srgbClr val="99FF66"/>
                </a:solidFill>
                <a:latin typeface="WinInnwa" charset="0"/>
              </a:rPr>
              <a:t> </a:t>
            </a:r>
            <a:r>
              <a:rPr lang="my-MM" sz="1800" i="1" dirty="0">
                <a:solidFill>
                  <a:srgbClr val="99FF66"/>
                </a:solidFill>
                <a:latin typeface="Pyidaungsu" panose="020B0502040204020203" pitchFamily="34" charset="0"/>
                <a:cs typeface="Pyidaungsu" panose="020B0502040204020203" pitchFamily="34" charset="0"/>
              </a:rPr>
              <a:t>ပထမပြဋ္ဌာန်းချက် - - - </a:t>
            </a:r>
          </a:p>
          <a:p>
            <a:pPr algn="ctr"/>
            <a:r>
              <a:rPr lang="my-MM" sz="1800" i="1" dirty="0">
                <a:solidFill>
                  <a:srgbClr val="99FF66"/>
                </a:solidFill>
                <a:latin typeface="Pyidaungsu" panose="020B0502040204020203" pitchFamily="34" charset="0"/>
                <a:cs typeface="Pyidaungsu" panose="020B0502040204020203" pitchFamily="34" charset="0"/>
              </a:rPr>
              <a:t> </a:t>
            </a:r>
            <a:r>
              <a:rPr lang="my-MM" sz="1800" i="1" dirty="0">
                <a:latin typeface="Pyidaungsu" panose="020B0502040204020203" pitchFamily="34" charset="0"/>
                <a:cs typeface="Pyidaungsu" panose="020B0502040204020203" pitchFamily="34" charset="0"/>
              </a:rPr>
              <a:t>ဘုရားသခင်အတွက်လုပ်ဆောင်ရမည့်တာဝန် (အခန်းငယ် ၁ - ၁၂ )</a:t>
            </a:r>
            <a:endParaRPr lang="en-US" sz="1800" i="1" dirty="0">
              <a:latin typeface="Pyidaungsu" panose="020B0502040204020203" pitchFamily="34" charset="0"/>
              <a:cs typeface="Pyidaungsu" panose="020B0502040204020203" pitchFamily="34" charset="0"/>
            </a:endParaRP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M</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sp>
        <p:nvSpPr>
          <p:cNvPr id="286781" name="Text Box 61"/>
          <p:cNvSpPr txBox="1">
            <a:spLocks noChangeArrowheads="1"/>
          </p:cNvSpPr>
          <p:nvPr/>
        </p:nvSpPr>
        <p:spPr bwMode="auto">
          <a:xfrm>
            <a:off x="682625" y="2054225"/>
            <a:ext cx="1901825" cy="461665"/>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000" dirty="0" err="1">
                <a:solidFill>
                  <a:schemeClr val="folHlink"/>
                </a:solidFill>
                <a:latin typeface="Pyidaungsu" panose="020B0502040204020203" pitchFamily="34" charset="0"/>
                <a:ea typeface="+mn-ea"/>
                <a:cs typeface="Pyidaungsu" panose="020B0502040204020203" pitchFamily="34" charset="0"/>
              </a:rPr>
              <a:t>ကိုယ်ကျင</a:t>
            </a:r>
            <a:r>
              <a:rPr lang="en-US" sz="2000" dirty="0">
                <a:solidFill>
                  <a:schemeClr val="folHlink"/>
                </a:solidFill>
                <a:latin typeface="Pyidaungsu" panose="020B0502040204020203" pitchFamily="34" charset="0"/>
                <a:ea typeface="+mn-ea"/>
                <a:cs typeface="Pyidaungsu" panose="020B0502040204020203" pitchFamily="34" charset="0"/>
              </a:rPr>
              <a:t>့်</a:t>
            </a:r>
            <a:r>
              <a:rPr lang="en-US" sz="2000" dirty="0" err="1">
                <a:solidFill>
                  <a:schemeClr val="folHlink"/>
                </a:solidFill>
                <a:latin typeface="Pyidaungsu" panose="020B0502040204020203" pitchFamily="34" charset="0"/>
                <a:ea typeface="+mn-ea"/>
                <a:cs typeface="Pyidaungsu" panose="020B0502040204020203" pitchFamily="34" charset="0"/>
              </a:rPr>
              <a:t>တရား</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286782" name="Rectangle 62"/>
          <p:cNvSpPr>
            <a:spLocks noChangeArrowheads="1"/>
          </p:cNvSpPr>
          <p:nvPr/>
        </p:nvSpPr>
        <p:spPr bwMode="auto">
          <a:xfrm>
            <a:off x="1660525" y="393700"/>
            <a:ext cx="5795963" cy="520655"/>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en-US" sz="2800" dirty="0">
                <a:solidFill>
                  <a:schemeClr val="folHlink"/>
                </a:solidFill>
                <a:latin typeface="WinInnwa" charset="0"/>
              </a:rPr>
              <a:t> </a:t>
            </a:r>
            <a:r>
              <a:rPr lang="my-MM" altLang="ja-JP" sz="2800" dirty="0">
                <a:solidFill>
                  <a:schemeClr val="folHlink"/>
                </a:solidFill>
                <a:latin typeface="Pyidaungsu" panose="020B0502040204020203" pitchFamily="34" charset="0"/>
                <a:cs typeface="Pyidaungsu" panose="020B0502040204020203" pitchFamily="34" charset="0"/>
              </a:rPr>
              <a:t>“မောရှေ ပညတ်ချက်”</a:t>
            </a:r>
            <a:endParaRPr lang="en-US" sz="2800" dirty="0">
              <a:solidFill>
                <a:schemeClr val="folHlink"/>
              </a:solidFill>
              <a:latin typeface="Pyidaungsu" panose="020B0502040204020203" pitchFamily="34" charset="0"/>
              <a:cs typeface="Pyidaungsu" panose="020B0502040204020203" pitchFamily="34" charset="0"/>
            </a:endParaRPr>
          </a:p>
        </p:txBody>
      </p:sp>
      <p:sp>
        <p:nvSpPr>
          <p:cNvPr id="286783" name="Rectangle 63"/>
          <p:cNvSpPr>
            <a:spLocks noChangeArrowheads="1"/>
          </p:cNvSpPr>
          <p:nvPr/>
        </p:nvSpPr>
        <p:spPr bwMode="auto">
          <a:xfrm>
            <a:off x="2538926" y="1008063"/>
            <a:ext cx="3669273" cy="705321"/>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defRPr/>
            </a:pPr>
            <a:r>
              <a:rPr lang="my-MM" sz="2000" dirty="0">
                <a:solidFill>
                  <a:schemeClr val="folHlink"/>
                </a:solidFill>
                <a:latin typeface="Pyidaungsu" panose="020B0502040204020203" pitchFamily="34" charset="0"/>
                <a:ea typeface="+mn-ea"/>
                <a:cs typeface="Pyidaungsu" panose="020B0502040204020203" pitchFamily="34" charset="0"/>
              </a:rPr>
              <a:t>ထွက်မြောက်ရာကျမ်းအခန်းကြီး ၂ဝ</a:t>
            </a:r>
          </a:p>
          <a:p>
            <a:pPr algn="ctr">
              <a:defRPr/>
            </a:pPr>
            <a:r>
              <a:rPr lang="my-MM" sz="2000" dirty="0">
                <a:solidFill>
                  <a:schemeClr val="folHlink"/>
                </a:solidFill>
                <a:latin typeface="Pyidaungsu" panose="020B0502040204020203" pitchFamily="34" charset="0"/>
                <a:ea typeface="+mn-ea"/>
                <a:cs typeface="Pyidaungsu" panose="020B0502040204020203" pitchFamily="34" charset="0"/>
              </a:rPr>
              <a:t> ပညတ်တော်ဆယ်ပါး</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286784" name="Text Box 64"/>
          <p:cNvSpPr txBox="1">
            <a:spLocks noChangeArrowheads="1"/>
          </p:cNvSpPr>
          <p:nvPr/>
        </p:nvSpPr>
        <p:spPr bwMode="auto">
          <a:xfrm>
            <a:off x="2406650" y="1890713"/>
            <a:ext cx="5029200" cy="584775"/>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200" dirty="0">
                <a:latin typeface="WinInnwa" charset="0"/>
              </a:rPr>
              <a:t> </a:t>
            </a:r>
            <a:r>
              <a:rPr lang="my-MM" altLang="ja-JP" sz="3200" dirty="0">
                <a:latin typeface="Pyidaungsu" panose="020B0502040204020203" pitchFamily="34" charset="0"/>
                <a:cs typeface="Pyidaungsu" panose="020B0502040204020203" pitchFamily="34" charset="0"/>
              </a:rPr>
              <a:t>“ပညတ်တော်ဆယ်ပါး”</a:t>
            </a:r>
            <a:endParaRPr lang="en-US" sz="3200" dirty="0">
              <a:latin typeface="Pyidaungsu" panose="020B0502040204020203" pitchFamily="34" charset="0"/>
              <a:cs typeface="Pyidaungsu" panose="020B0502040204020203" pitchFamily="34" charset="0"/>
            </a:endParaRPr>
          </a:p>
        </p:txBody>
      </p:sp>
      <p:grpSp>
        <p:nvGrpSpPr>
          <p:cNvPr id="17418"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7429" name="Rectangle 73"/>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7430" name="Rectangle 74"/>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7419" name="Text Box 8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17421" name="Text Box 87"/>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12</a:t>
            </a:r>
          </a:p>
        </p:txBody>
      </p:sp>
      <p:sp>
        <p:nvSpPr>
          <p:cNvPr id="286808" name="Rectangle 88"/>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05</a:t>
            </a:r>
          </a:p>
        </p:txBody>
      </p:sp>
      <p:sp>
        <p:nvSpPr>
          <p:cNvPr id="25" name="Text Box 49"/>
          <p:cNvSpPr txBox="1">
            <a:spLocks noChangeArrowheads="1"/>
          </p:cNvSpPr>
          <p:nvPr/>
        </p:nvSpPr>
        <p:spPr bwMode="auto">
          <a:xfrm>
            <a:off x="2476500" y="4025900"/>
            <a:ext cx="6667500" cy="2192908"/>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pPr>
            <a:r>
              <a:rPr lang="en-US" sz="2800" dirty="0">
                <a:solidFill>
                  <a:schemeClr val="folHlink"/>
                </a:solidFill>
                <a:effectLst>
                  <a:outerShdw blurRad="50800" dist="38100" dir="2700000" algn="tl" rotWithShape="0">
                    <a:prstClr val="black">
                      <a:alpha val="84000"/>
                    </a:prstClr>
                  </a:outerShdw>
                </a:effectLst>
                <a:latin typeface="WinInnwa" charset="0"/>
              </a:rPr>
              <a:t>  </a:t>
            </a:r>
            <a:r>
              <a:rPr lang="my-MM" sz="2000" dirty="0">
                <a:solidFill>
                  <a:schemeClr val="folHlink"/>
                </a:solidFill>
                <a:effectLst>
                  <a:outerShdw blurRad="50800" dist="38100" dir="2700000" algn="tl" rotWithShape="0">
                    <a:prstClr val="black">
                      <a:alpha val="84000"/>
                    </a:prstClr>
                  </a:outerShdw>
                </a:effectLst>
                <a:latin typeface="Pyidaungsu" panose="020B0502040204020203" pitchFamily="34" charset="0"/>
                <a:cs typeface="Pyidaungsu" panose="020B0502040204020203" pitchFamily="34" charset="0"/>
              </a:rPr>
              <a:t>မိဘတွေကိုရိုသေရမည်၊</a:t>
            </a:r>
          </a:p>
          <a:p>
            <a:pPr>
              <a:lnSpc>
                <a:spcPct val="50000"/>
              </a:lnSpc>
              <a:spcBef>
                <a:spcPct val="50000"/>
              </a:spcBef>
            </a:pPr>
            <a:r>
              <a:rPr lang="my-MM" sz="2000" dirty="0">
                <a:solidFill>
                  <a:schemeClr val="folHlink"/>
                </a:solidFill>
                <a:effectLst>
                  <a:outerShdw blurRad="50800" dist="38100" dir="2700000" algn="tl" rotWithShape="0">
                    <a:prstClr val="black">
                      <a:alpha val="84000"/>
                    </a:prstClr>
                  </a:outerShdw>
                </a:effectLst>
                <a:latin typeface="Pyidaungsu" panose="020B0502040204020203" pitchFamily="34" charset="0"/>
                <a:cs typeface="Pyidaungsu" panose="020B0502040204020203" pitchFamily="34" charset="0"/>
              </a:rPr>
              <a:t> တားမြစ်ထားသောအချက်များ - - -</a:t>
            </a:r>
          </a:p>
          <a:p>
            <a:pPr>
              <a:lnSpc>
                <a:spcPct val="50000"/>
              </a:lnSpc>
              <a:spcBef>
                <a:spcPct val="50000"/>
              </a:spcBef>
            </a:pPr>
            <a:r>
              <a:rPr lang="my-MM" sz="2000" dirty="0">
                <a:solidFill>
                  <a:schemeClr val="folHlink"/>
                </a:solidFill>
                <a:effectLst>
                  <a:outerShdw blurRad="50800" dist="38100" dir="2700000" algn="tl" rotWithShape="0">
                    <a:prstClr val="black">
                      <a:alpha val="84000"/>
                    </a:prstClr>
                  </a:outerShdw>
                </a:effectLst>
                <a:latin typeface="Pyidaungsu" panose="020B0502040204020203" pitchFamily="34" charset="0"/>
                <a:cs typeface="Pyidaungsu" panose="020B0502040204020203" pitchFamily="34" charset="0"/>
              </a:rPr>
              <a:t>               သူ့အသက်သတ်ခြင်း၊</a:t>
            </a:r>
          </a:p>
          <a:p>
            <a:pPr>
              <a:lnSpc>
                <a:spcPct val="50000"/>
              </a:lnSpc>
              <a:spcBef>
                <a:spcPct val="50000"/>
              </a:spcBef>
            </a:pPr>
            <a:r>
              <a:rPr lang="my-MM" sz="2000" dirty="0">
                <a:solidFill>
                  <a:schemeClr val="folHlink"/>
                </a:solidFill>
                <a:effectLst>
                  <a:outerShdw blurRad="50800" dist="38100" dir="2700000" algn="tl" rotWithShape="0">
                    <a:prstClr val="black">
                      <a:alpha val="84000"/>
                    </a:prstClr>
                  </a:outerShdw>
                </a:effectLst>
                <a:latin typeface="Pyidaungsu" panose="020B0502040204020203" pitchFamily="34" charset="0"/>
                <a:cs typeface="Pyidaungsu" panose="020B0502040204020203" pitchFamily="34" charset="0"/>
              </a:rPr>
              <a:t>                  ဖောက်ပြန်ခြင်း၊</a:t>
            </a:r>
          </a:p>
          <a:p>
            <a:pPr>
              <a:lnSpc>
                <a:spcPct val="50000"/>
              </a:lnSpc>
              <a:spcBef>
                <a:spcPct val="50000"/>
              </a:spcBef>
            </a:pPr>
            <a:r>
              <a:rPr lang="my-MM" sz="2000" dirty="0">
                <a:solidFill>
                  <a:schemeClr val="folHlink"/>
                </a:solidFill>
                <a:effectLst>
                  <a:outerShdw blurRad="50800" dist="38100" dir="2700000" algn="tl" rotWithShape="0">
                    <a:prstClr val="black">
                      <a:alpha val="84000"/>
                    </a:prstClr>
                  </a:outerShdw>
                </a:effectLst>
                <a:latin typeface="Pyidaungsu" panose="020B0502040204020203" pitchFamily="34" charset="0"/>
                <a:cs typeface="Pyidaungsu" panose="020B0502040204020203" pitchFamily="34" charset="0"/>
              </a:rPr>
              <a:t>                  ခိုးခြင်း။ သူ့ဥစ္စာခိုးခြင်း၊</a:t>
            </a:r>
          </a:p>
          <a:p>
            <a:pPr>
              <a:lnSpc>
                <a:spcPct val="50000"/>
              </a:lnSpc>
              <a:spcBef>
                <a:spcPct val="50000"/>
              </a:spcBef>
            </a:pPr>
            <a:r>
              <a:rPr lang="my-MM" sz="2000" dirty="0">
                <a:solidFill>
                  <a:schemeClr val="folHlink"/>
                </a:solidFill>
                <a:effectLst>
                  <a:outerShdw blurRad="50800" dist="38100" dir="2700000" algn="tl" rotWithShape="0">
                    <a:prstClr val="black">
                      <a:alpha val="84000"/>
                    </a:prstClr>
                  </a:outerShdw>
                </a:effectLst>
                <a:latin typeface="Pyidaungsu" panose="020B0502040204020203" pitchFamily="34" charset="0"/>
                <a:cs typeface="Pyidaungsu" panose="020B0502040204020203" pitchFamily="34" charset="0"/>
              </a:rPr>
              <a:t>                  မုသာပြောခြင်း၊</a:t>
            </a:r>
          </a:p>
          <a:p>
            <a:pPr>
              <a:lnSpc>
                <a:spcPct val="50000"/>
              </a:lnSpc>
              <a:spcBef>
                <a:spcPct val="50000"/>
              </a:spcBef>
            </a:pPr>
            <a:r>
              <a:rPr lang="my-MM" sz="2000" dirty="0">
                <a:solidFill>
                  <a:schemeClr val="folHlink"/>
                </a:solidFill>
                <a:effectLst>
                  <a:outerShdw blurRad="50800" dist="38100" dir="2700000" algn="tl" rotWithShape="0">
                    <a:prstClr val="black">
                      <a:alpha val="84000"/>
                    </a:prstClr>
                  </a:outerShdw>
                </a:effectLst>
                <a:latin typeface="Pyidaungsu" panose="020B0502040204020203" pitchFamily="34" charset="0"/>
                <a:cs typeface="Pyidaungsu" panose="020B0502040204020203" pitchFamily="34" charset="0"/>
              </a:rPr>
              <a:t>                  ရမက်ကြီးခြင်း (လောဘကြီးခြင်း)၊</a:t>
            </a:r>
            <a:endParaRPr lang="en-US" sz="1800" dirty="0">
              <a:solidFill>
                <a:schemeClr val="folHlink"/>
              </a:solidFill>
              <a:effectLst>
                <a:outerShdw blurRad="50800" dist="38100" dir="2700000" algn="tl" rotWithShape="0">
                  <a:prstClr val="black">
                    <a:alpha val="84000"/>
                  </a:prstClr>
                </a:outerShdw>
              </a:effectLst>
              <a:latin typeface="Pyidaungsu" panose="020B0502040204020203" pitchFamily="34" charset="0"/>
              <a:cs typeface="Pyidaungsu" panose="020B0502040204020203" pitchFamily="34" charset="0"/>
            </a:endParaRPr>
          </a:p>
        </p:txBody>
      </p:sp>
      <p:sp>
        <p:nvSpPr>
          <p:cNvPr id="26" name="Rectangle 10"/>
          <p:cNvSpPr>
            <a:spLocks noChangeArrowheads="1"/>
          </p:cNvSpPr>
          <p:nvPr/>
        </p:nvSpPr>
        <p:spPr bwMode="auto">
          <a:xfrm>
            <a:off x="1315767" y="3001963"/>
            <a:ext cx="5801267" cy="797654"/>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dirty="0">
                <a:solidFill>
                  <a:srgbClr val="99FF99"/>
                </a:solidFill>
                <a:latin typeface="WinInnwa" charset="0"/>
              </a:rPr>
              <a:t>  </a:t>
            </a:r>
            <a:r>
              <a:rPr lang="en-US" sz="2800" i="1" dirty="0">
                <a:solidFill>
                  <a:srgbClr val="99FF99"/>
                </a:solidFill>
                <a:latin typeface="WinInnwa" charset="0"/>
              </a:rPr>
              <a:t>    </a:t>
            </a:r>
            <a:r>
              <a:rPr lang="my-MM" sz="1800" i="1" dirty="0">
                <a:solidFill>
                  <a:srgbClr val="99FF99"/>
                </a:solidFill>
                <a:latin typeface="Pyidaungsu" panose="020B0502040204020203" pitchFamily="34" charset="0"/>
                <a:cs typeface="Pyidaungsu" panose="020B0502040204020203" pitchFamily="34" charset="0"/>
              </a:rPr>
              <a:t>ဒုတိယပြဋ္ဌာန်းချက် - - -</a:t>
            </a:r>
          </a:p>
          <a:p>
            <a:pPr algn="ctr"/>
            <a:r>
              <a:rPr lang="my-MM" sz="1800" i="1" dirty="0">
                <a:solidFill>
                  <a:srgbClr val="99FF99"/>
                </a:solidFill>
                <a:latin typeface="Pyidaungsu" panose="020B0502040204020203" pitchFamily="34" charset="0"/>
                <a:cs typeface="Pyidaungsu" panose="020B0502040204020203" pitchFamily="34" charset="0"/>
              </a:rPr>
              <a:t> လူတွေအတွက်လုပ်ဆောင်ရမည့်တာဝန် (အခန်းငယ် ၁၃ - ၁၇ )</a:t>
            </a:r>
            <a:endParaRPr lang="en-US" sz="1800" i="1" dirty="0">
              <a:solidFill>
                <a:srgbClr val="99FF99"/>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36410162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86783"/>
                                        </p:tgtEl>
                                        <p:attrNameLst>
                                          <p:attrName>style.visibility</p:attrName>
                                        </p:attrNameLst>
                                      </p:cBhvr>
                                      <p:to>
                                        <p:strVal val="visible"/>
                                      </p:to>
                                    </p:set>
                                    <p:anim calcmode="lin" valueType="num">
                                      <p:cBhvr>
                                        <p:cTn id="7" dur="500" fill="hold"/>
                                        <p:tgtEl>
                                          <p:spTgt spid="286783"/>
                                        </p:tgtEl>
                                        <p:attrNameLst>
                                          <p:attrName>ppt_w</p:attrName>
                                        </p:attrNameLst>
                                      </p:cBhvr>
                                      <p:tavLst>
                                        <p:tav tm="0">
                                          <p:val>
                                            <p:fltVal val="0"/>
                                          </p:val>
                                        </p:tav>
                                        <p:tav tm="100000">
                                          <p:val>
                                            <p:strVal val="#ppt_w"/>
                                          </p:val>
                                        </p:tav>
                                      </p:tavLst>
                                    </p:anim>
                                    <p:anim calcmode="lin" valueType="num">
                                      <p:cBhvr>
                                        <p:cTn id="8" dur="500" fill="hold"/>
                                        <p:tgtEl>
                                          <p:spTgt spid="286783"/>
                                        </p:tgtEl>
                                        <p:attrNameLst>
                                          <p:attrName>ppt_h</p:attrName>
                                        </p:attrNameLst>
                                      </p:cBhvr>
                                      <p:tavLst>
                                        <p:tav tm="0">
                                          <p:val>
                                            <p:fltVal val="0"/>
                                          </p:val>
                                        </p:tav>
                                        <p:tav tm="100000">
                                          <p:val>
                                            <p:strVal val="#ppt_h"/>
                                          </p:val>
                                        </p:tav>
                                      </p:tavLst>
                                    </p:anim>
                                    <p:anim calcmode="lin" valueType="num">
                                      <p:cBhvr>
                                        <p:cTn id="9" dur="500" fill="hold"/>
                                        <p:tgtEl>
                                          <p:spTgt spid="286783"/>
                                        </p:tgtEl>
                                        <p:attrNameLst>
                                          <p:attrName>ppt_x</p:attrName>
                                        </p:attrNameLst>
                                      </p:cBhvr>
                                      <p:tavLst>
                                        <p:tav tm="0">
                                          <p:val>
                                            <p:fltVal val="0.5"/>
                                          </p:val>
                                        </p:tav>
                                        <p:tav tm="100000">
                                          <p:val>
                                            <p:strVal val="#ppt_x"/>
                                          </p:val>
                                        </p:tav>
                                      </p:tavLst>
                                    </p:anim>
                                    <p:anim calcmode="lin" valueType="num">
                                      <p:cBhvr>
                                        <p:cTn id="10"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86784"/>
                                        </p:tgtEl>
                                        <p:attrNameLst>
                                          <p:attrName>style.visibility</p:attrName>
                                        </p:attrNameLst>
                                      </p:cBhvr>
                                      <p:to>
                                        <p:strVal val="visible"/>
                                      </p:to>
                                    </p:set>
                                    <p:anim calcmode="lin" valueType="num">
                                      <p:cBhvr>
                                        <p:cTn id="15" dur="500" fill="hold"/>
                                        <p:tgtEl>
                                          <p:spTgt spid="286784"/>
                                        </p:tgtEl>
                                        <p:attrNameLst>
                                          <p:attrName>ppt_w</p:attrName>
                                        </p:attrNameLst>
                                      </p:cBhvr>
                                      <p:tavLst>
                                        <p:tav tm="0">
                                          <p:val>
                                            <p:fltVal val="0"/>
                                          </p:val>
                                        </p:tav>
                                        <p:tav tm="100000">
                                          <p:val>
                                            <p:strVal val="#ppt_w"/>
                                          </p:val>
                                        </p:tav>
                                      </p:tavLst>
                                    </p:anim>
                                    <p:anim calcmode="lin" valueType="num">
                                      <p:cBhvr>
                                        <p:cTn id="16" dur="500" fill="hold"/>
                                        <p:tgtEl>
                                          <p:spTgt spid="286784"/>
                                        </p:tgtEl>
                                        <p:attrNameLst>
                                          <p:attrName>ppt_h</p:attrName>
                                        </p:attrNameLst>
                                      </p:cBhvr>
                                      <p:tavLst>
                                        <p:tav tm="0">
                                          <p:val>
                                            <p:fltVal val="0"/>
                                          </p:val>
                                        </p:tav>
                                        <p:tav tm="100000">
                                          <p:val>
                                            <p:strVal val="#ppt_h"/>
                                          </p:val>
                                        </p:tav>
                                      </p:tavLst>
                                    </p:anim>
                                    <p:anim calcmode="lin" valueType="num">
                                      <p:cBhvr>
                                        <p:cTn id="17" dur="500" fill="hold"/>
                                        <p:tgtEl>
                                          <p:spTgt spid="286784"/>
                                        </p:tgtEl>
                                        <p:attrNameLst>
                                          <p:attrName>ppt_x</p:attrName>
                                        </p:attrNameLst>
                                      </p:cBhvr>
                                      <p:tavLst>
                                        <p:tav tm="0">
                                          <p:val>
                                            <p:fltVal val="0.5"/>
                                          </p:val>
                                        </p:tav>
                                        <p:tav tm="100000">
                                          <p:val>
                                            <p:strVal val="#ppt_x"/>
                                          </p:val>
                                        </p:tav>
                                      </p:tavLst>
                                    </p:anim>
                                    <p:anim calcmode="lin" valueType="num">
                                      <p:cBhvr>
                                        <p:cTn id="18"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86780"/>
                                        </p:tgtEl>
                                        <p:attrNameLst>
                                          <p:attrName>style.visibility</p:attrName>
                                        </p:attrNameLst>
                                      </p:cBhvr>
                                      <p:to>
                                        <p:strVal val="visible"/>
                                      </p:to>
                                    </p:set>
                                    <p:anim calcmode="lin" valueType="num">
                                      <p:cBhvr>
                                        <p:cTn id="23" dur="500" fill="hold"/>
                                        <p:tgtEl>
                                          <p:spTgt spid="286780"/>
                                        </p:tgtEl>
                                        <p:attrNameLst>
                                          <p:attrName>ppt_w</p:attrName>
                                        </p:attrNameLst>
                                      </p:cBhvr>
                                      <p:tavLst>
                                        <p:tav tm="0">
                                          <p:val>
                                            <p:fltVal val="0"/>
                                          </p:val>
                                        </p:tav>
                                        <p:tav tm="100000">
                                          <p:val>
                                            <p:strVal val="#ppt_w"/>
                                          </p:val>
                                        </p:tav>
                                      </p:tavLst>
                                    </p:anim>
                                    <p:anim calcmode="lin" valueType="num">
                                      <p:cBhvr>
                                        <p:cTn id="24" dur="500" fill="hold"/>
                                        <p:tgtEl>
                                          <p:spTgt spid="286780"/>
                                        </p:tgtEl>
                                        <p:attrNameLst>
                                          <p:attrName>ppt_h</p:attrName>
                                        </p:attrNameLst>
                                      </p:cBhvr>
                                      <p:tavLst>
                                        <p:tav tm="0">
                                          <p:val>
                                            <p:fltVal val="0"/>
                                          </p:val>
                                        </p:tav>
                                        <p:tav tm="100000">
                                          <p:val>
                                            <p:strVal val="#ppt_h"/>
                                          </p:val>
                                        </p:tav>
                                      </p:tavLst>
                                    </p:anim>
                                    <p:anim calcmode="lin" valueType="num">
                                      <p:cBhvr>
                                        <p:cTn id="25" dur="500" fill="hold"/>
                                        <p:tgtEl>
                                          <p:spTgt spid="286780"/>
                                        </p:tgtEl>
                                        <p:attrNameLst>
                                          <p:attrName>ppt_x</p:attrName>
                                        </p:attrNameLst>
                                      </p:cBhvr>
                                      <p:tavLst>
                                        <p:tav tm="0">
                                          <p:val>
                                            <p:fltVal val="0.5"/>
                                          </p:val>
                                        </p:tav>
                                        <p:tav tm="100000">
                                          <p:val>
                                            <p:strVal val="#ppt_x"/>
                                          </p:val>
                                        </p:tav>
                                      </p:tavLst>
                                    </p:anim>
                                    <p:anim calcmode="lin" valueType="num">
                                      <p:cBhvr>
                                        <p:cTn id="26" dur="500" fill="hold"/>
                                        <p:tgtEl>
                                          <p:spTgt spid="286780"/>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par>
                          <p:cTn id="31" fill="hold" nodeType="afterGroup">
                            <p:stCondLst>
                              <p:cond delay="1000"/>
                            </p:stCondLst>
                            <p:childTnLst>
                              <p:par>
                                <p:cTn id="32" presetID="23" presetClass="entr" presetSubtype="36" fill="hold" grpId="0" nodeType="afterEffect">
                                  <p:stCondLst>
                                    <p:cond delay="100"/>
                                  </p:stCondLst>
                                  <p:childTnLst>
                                    <p:set>
                                      <p:cBhvr>
                                        <p:cTn id="33" dur="1" fill="hold">
                                          <p:stCondLst>
                                            <p:cond delay="0"/>
                                          </p:stCondLst>
                                        </p:cTn>
                                        <p:tgtEl>
                                          <p:spTgt spid="286781"/>
                                        </p:tgtEl>
                                        <p:attrNameLst>
                                          <p:attrName>style.visibility</p:attrName>
                                        </p:attrNameLst>
                                      </p:cBhvr>
                                      <p:to>
                                        <p:strVal val="visible"/>
                                      </p:to>
                                    </p:set>
                                    <p:anim calcmode="lin" valueType="num">
                                      <p:cBhvr>
                                        <p:cTn id="34"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35"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36" dur="500" fill="hold"/>
                                        <p:tgtEl>
                                          <p:spTgt spid="286781"/>
                                        </p:tgtEl>
                                        <p:attrNameLst>
                                          <p:attrName>ppt_x</p:attrName>
                                        </p:attrNameLst>
                                      </p:cBhvr>
                                      <p:tavLst>
                                        <p:tav tm="0">
                                          <p:val>
                                            <p:fltVal val="0.5"/>
                                          </p:val>
                                        </p:tav>
                                        <p:tav tm="100000">
                                          <p:val>
                                            <p:strVal val="#ppt_x"/>
                                          </p:val>
                                        </p:tav>
                                      </p:tavLst>
                                    </p:anim>
                                    <p:anim calcmode="lin" valueType="num">
                                      <p:cBhvr>
                                        <p:cTn id="37"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286728"/>
                                        </p:tgtEl>
                                        <p:attrNameLst>
                                          <p:attrName>style.visibility</p:attrName>
                                        </p:attrNameLst>
                                      </p:cBhvr>
                                      <p:to>
                                        <p:strVal val="visible"/>
                                      </p:to>
                                    </p:set>
                                    <p:anim calcmode="lin" valueType="num">
                                      <p:cBhvr>
                                        <p:cTn id="42" dur="500" fill="hold"/>
                                        <p:tgtEl>
                                          <p:spTgt spid="286728"/>
                                        </p:tgtEl>
                                        <p:attrNameLst>
                                          <p:attrName>ppt_w</p:attrName>
                                        </p:attrNameLst>
                                      </p:cBhvr>
                                      <p:tavLst>
                                        <p:tav tm="0">
                                          <p:val>
                                            <p:fltVal val="0"/>
                                          </p:val>
                                        </p:tav>
                                        <p:tav tm="100000">
                                          <p:val>
                                            <p:strVal val="#ppt_w"/>
                                          </p:val>
                                        </p:tav>
                                      </p:tavLst>
                                    </p:anim>
                                    <p:anim calcmode="lin" valueType="num">
                                      <p:cBhvr>
                                        <p:cTn id="43" dur="500" fill="hold"/>
                                        <p:tgtEl>
                                          <p:spTgt spid="286728"/>
                                        </p:tgtEl>
                                        <p:attrNameLst>
                                          <p:attrName>ppt_h</p:attrName>
                                        </p:attrNameLst>
                                      </p:cBhvr>
                                      <p:tavLst>
                                        <p:tav tm="0">
                                          <p:val>
                                            <p:fltVal val="0"/>
                                          </p:val>
                                        </p:tav>
                                        <p:tav tm="100000">
                                          <p:val>
                                            <p:strVal val="#ppt_h"/>
                                          </p:val>
                                        </p:tav>
                                      </p:tavLst>
                                    </p:anim>
                                    <p:anim calcmode="lin" valueType="num">
                                      <p:cBhvr>
                                        <p:cTn id="44" dur="500" fill="hold"/>
                                        <p:tgtEl>
                                          <p:spTgt spid="286728"/>
                                        </p:tgtEl>
                                        <p:attrNameLst>
                                          <p:attrName>ppt_x</p:attrName>
                                        </p:attrNameLst>
                                      </p:cBhvr>
                                      <p:tavLst>
                                        <p:tav tm="0">
                                          <p:val>
                                            <p:fltVal val="0.5"/>
                                          </p:val>
                                        </p:tav>
                                        <p:tav tm="100000">
                                          <p:val>
                                            <p:strVal val="#ppt_x"/>
                                          </p:val>
                                        </p:tav>
                                      </p:tavLst>
                                    </p:anim>
                                    <p:anim calcmode="lin" valueType="num">
                                      <p:cBhvr>
                                        <p:cTn id="45"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box(out)">
                                      <p:cBhvr>
                                        <p:cTn id="50" dur="500"/>
                                        <p:tgtEl>
                                          <p:spTgt spid="2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25">
                                            <p:txEl>
                                              <p:pRg st="1" end="1"/>
                                            </p:txEl>
                                          </p:spTgt>
                                        </p:tgtEl>
                                        <p:attrNameLst>
                                          <p:attrName>style.visibility</p:attrName>
                                        </p:attrNameLst>
                                      </p:cBhvr>
                                      <p:to>
                                        <p:strVal val="visible"/>
                                      </p:to>
                                    </p:set>
                                    <p:animEffect transition="in" filter="box(out)">
                                      <p:cBhvr>
                                        <p:cTn id="55" dur="500"/>
                                        <p:tgtEl>
                                          <p:spTgt spid="2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25">
                                            <p:txEl>
                                              <p:pRg st="2" end="2"/>
                                            </p:txEl>
                                          </p:spTgt>
                                        </p:tgtEl>
                                        <p:attrNameLst>
                                          <p:attrName>style.visibility</p:attrName>
                                        </p:attrNameLst>
                                      </p:cBhvr>
                                      <p:to>
                                        <p:strVal val="visible"/>
                                      </p:to>
                                    </p:set>
                                    <p:animEffect transition="in" filter="box(out)">
                                      <p:cBhvr>
                                        <p:cTn id="60" dur="500"/>
                                        <p:tgtEl>
                                          <p:spTgt spid="25">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32" fill="hold" grpId="0" nodeType="clickEffect">
                                  <p:stCondLst>
                                    <p:cond delay="0"/>
                                  </p:stCondLst>
                                  <p:childTnLst>
                                    <p:set>
                                      <p:cBhvr>
                                        <p:cTn id="64" dur="1" fill="hold">
                                          <p:stCondLst>
                                            <p:cond delay="0"/>
                                          </p:stCondLst>
                                        </p:cTn>
                                        <p:tgtEl>
                                          <p:spTgt spid="25">
                                            <p:txEl>
                                              <p:pRg st="3" end="3"/>
                                            </p:txEl>
                                          </p:spTgt>
                                        </p:tgtEl>
                                        <p:attrNameLst>
                                          <p:attrName>style.visibility</p:attrName>
                                        </p:attrNameLst>
                                      </p:cBhvr>
                                      <p:to>
                                        <p:strVal val="visible"/>
                                      </p:to>
                                    </p:set>
                                    <p:animEffect transition="in" filter="box(out)">
                                      <p:cBhvr>
                                        <p:cTn id="65" dur="500"/>
                                        <p:tgtEl>
                                          <p:spTgt spid="25">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25">
                                            <p:txEl>
                                              <p:pRg st="4" end="4"/>
                                            </p:txEl>
                                          </p:spTgt>
                                        </p:tgtEl>
                                        <p:attrNameLst>
                                          <p:attrName>style.visibility</p:attrName>
                                        </p:attrNameLst>
                                      </p:cBhvr>
                                      <p:to>
                                        <p:strVal val="visible"/>
                                      </p:to>
                                    </p:set>
                                    <p:animEffect transition="in" filter="box(out)">
                                      <p:cBhvr>
                                        <p:cTn id="70" dur="500"/>
                                        <p:tgtEl>
                                          <p:spTgt spid="25">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32" fill="hold" grpId="0" nodeType="clickEffect">
                                  <p:stCondLst>
                                    <p:cond delay="0"/>
                                  </p:stCondLst>
                                  <p:childTnLst>
                                    <p:set>
                                      <p:cBhvr>
                                        <p:cTn id="74" dur="1" fill="hold">
                                          <p:stCondLst>
                                            <p:cond delay="0"/>
                                          </p:stCondLst>
                                        </p:cTn>
                                        <p:tgtEl>
                                          <p:spTgt spid="25">
                                            <p:txEl>
                                              <p:pRg st="5" end="5"/>
                                            </p:txEl>
                                          </p:spTgt>
                                        </p:tgtEl>
                                        <p:attrNameLst>
                                          <p:attrName>style.visibility</p:attrName>
                                        </p:attrNameLst>
                                      </p:cBhvr>
                                      <p:to>
                                        <p:strVal val="visible"/>
                                      </p:to>
                                    </p:set>
                                    <p:animEffect transition="in" filter="box(out)">
                                      <p:cBhvr>
                                        <p:cTn id="75" dur="500"/>
                                        <p:tgtEl>
                                          <p:spTgt spid="25">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25">
                                            <p:txEl>
                                              <p:pRg st="6" end="6"/>
                                            </p:txEl>
                                          </p:spTgt>
                                        </p:tgtEl>
                                        <p:attrNameLst>
                                          <p:attrName>style.visibility</p:attrName>
                                        </p:attrNameLst>
                                      </p:cBhvr>
                                      <p:to>
                                        <p:strVal val="visible"/>
                                      </p:to>
                                    </p:set>
                                    <p:animEffect transition="in" filter="box(out)">
                                      <p:cBhvr>
                                        <p:cTn id="80" dur="500"/>
                                        <p:tgtEl>
                                          <p:spTgt spid="25">
                                            <p:txEl>
                                              <p:pRg st="6" end="6"/>
                                            </p:txEl>
                                          </p:spTgt>
                                        </p:tgtEl>
                                      </p:cBhvr>
                                    </p:animEffect>
                                  </p:childTnLst>
                                </p:cTn>
                              </p:par>
                            </p:childTnLst>
                          </p:cTn>
                        </p:par>
                        <p:par>
                          <p:cTn id="81" fill="hold">
                            <p:stCondLst>
                              <p:cond delay="500"/>
                            </p:stCondLst>
                            <p:childTnLst>
                              <p:par>
                                <p:cTn id="82" presetID="23" presetClass="entr" presetSubtype="528" fill="hold" grpId="0" nodeType="after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p:cTn id="84" dur="500" fill="hold"/>
                                        <p:tgtEl>
                                          <p:spTgt spid="26"/>
                                        </p:tgtEl>
                                        <p:attrNameLst>
                                          <p:attrName>ppt_w</p:attrName>
                                        </p:attrNameLst>
                                      </p:cBhvr>
                                      <p:tavLst>
                                        <p:tav tm="0">
                                          <p:val>
                                            <p:fltVal val="0"/>
                                          </p:val>
                                        </p:tav>
                                        <p:tav tm="100000">
                                          <p:val>
                                            <p:strVal val="#ppt_w"/>
                                          </p:val>
                                        </p:tav>
                                      </p:tavLst>
                                    </p:anim>
                                    <p:anim calcmode="lin" valueType="num">
                                      <p:cBhvr>
                                        <p:cTn id="85" dur="500" fill="hold"/>
                                        <p:tgtEl>
                                          <p:spTgt spid="26"/>
                                        </p:tgtEl>
                                        <p:attrNameLst>
                                          <p:attrName>ppt_h</p:attrName>
                                        </p:attrNameLst>
                                      </p:cBhvr>
                                      <p:tavLst>
                                        <p:tav tm="0">
                                          <p:val>
                                            <p:fltVal val="0"/>
                                          </p:val>
                                        </p:tav>
                                        <p:tav tm="100000">
                                          <p:val>
                                            <p:strVal val="#ppt_h"/>
                                          </p:val>
                                        </p:tav>
                                      </p:tavLst>
                                    </p:anim>
                                    <p:anim calcmode="lin" valueType="num">
                                      <p:cBhvr>
                                        <p:cTn id="86" dur="500" fill="hold"/>
                                        <p:tgtEl>
                                          <p:spTgt spid="26"/>
                                        </p:tgtEl>
                                        <p:attrNameLst>
                                          <p:attrName>ppt_x</p:attrName>
                                        </p:attrNameLst>
                                      </p:cBhvr>
                                      <p:tavLst>
                                        <p:tav tm="0">
                                          <p:val>
                                            <p:fltVal val="0.5"/>
                                          </p:val>
                                        </p:tav>
                                        <p:tav tm="100000">
                                          <p:val>
                                            <p:strVal val="#ppt_x"/>
                                          </p:val>
                                        </p:tav>
                                      </p:tavLst>
                                    </p:anim>
                                    <p:anim calcmode="lin" valueType="num">
                                      <p:cBhvr>
                                        <p:cTn id="87" dur="500" fill="hold"/>
                                        <p:tgtEl>
                                          <p:spTgt spid="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80" grpId="0" autoUpdateAnimBg="0"/>
      <p:bldP spid="286781" grpId="0" autoUpdateAnimBg="0"/>
      <p:bldP spid="286783" grpId="0" autoUpdateAnimBg="0"/>
      <p:bldP spid="286784" grpId="0" autoUpdateAnimBg="0"/>
      <p:bldP spid="25" grpId="0" build="p" autoUpdateAnimBg="0"/>
      <p:bldP spid="2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902450" y="1857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45059" name="Text Box 3"/>
          <p:cNvSpPr txBox="1">
            <a:spLocks noChangeArrowheads="1"/>
          </p:cNvSpPr>
          <p:nvPr/>
        </p:nvSpPr>
        <p:spPr bwMode="auto">
          <a:xfrm>
            <a:off x="8294688" y="952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46820" name="Rectangle 4"/>
          <p:cNvSpPr>
            <a:spLocks noChangeArrowheads="1"/>
          </p:cNvSpPr>
          <p:nvPr/>
        </p:nvSpPr>
        <p:spPr bwMode="auto">
          <a:xfrm>
            <a:off x="407988" y="1631950"/>
            <a:ext cx="8362950" cy="1597873"/>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5400" dirty="0">
                <a:solidFill>
                  <a:srgbClr val="FAFD00"/>
                </a:solidFill>
                <a:latin typeface="WinInnwa" charset="0"/>
              </a:rPr>
              <a:t> </a:t>
            </a:r>
            <a:r>
              <a:rPr lang="en-US" sz="4400" dirty="0" err="1">
                <a:solidFill>
                  <a:srgbClr val="FAFD00"/>
                </a:solidFill>
                <a:latin typeface="Pyidaungsu" panose="020B0502040204020203" pitchFamily="34" charset="0"/>
                <a:cs typeface="Pyidaungsu" panose="020B0502040204020203" pitchFamily="34" charset="0"/>
              </a:rPr>
              <a:t>ယေရှုသည</a:t>
            </a:r>
            <a:r>
              <a:rPr lang="en-US" sz="4400" dirty="0">
                <a:solidFill>
                  <a:srgbClr val="FAFD00"/>
                </a:solidFill>
                <a:latin typeface="Pyidaungsu" panose="020B0502040204020203" pitchFamily="34" charset="0"/>
                <a:cs typeface="Pyidaungsu" panose="020B0502040204020203" pitchFamily="34" charset="0"/>
              </a:rPr>
              <a:t>် ကျွ</a:t>
            </a:r>
            <a:r>
              <a:rPr lang="en-US" sz="4400" dirty="0" err="1">
                <a:solidFill>
                  <a:srgbClr val="FAFD00"/>
                </a:solidFill>
                <a:latin typeface="Pyidaungsu" panose="020B0502040204020203" pitchFamily="34" charset="0"/>
                <a:cs typeface="Pyidaungsu" panose="020B0502040204020203" pitchFamily="34" charset="0"/>
              </a:rPr>
              <a:t>န်ုပ်တို့အတွက</a:t>
            </a:r>
            <a:r>
              <a:rPr lang="en-US" sz="4400" dirty="0">
                <a:solidFill>
                  <a:srgbClr val="FAFD00"/>
                </a:solidFill>
                <a:latin typeface="Pyidaungsu" panose="020B0502040204020203" pitchFamily="34" charset="0"/>
                <a:cs typeface="Pyidaungsu" panose="020B0502040204020203" pitchFamily="34" charset="0"/>
              </a:rPr>
              <a:t>် </a:t>
            </a:r>
            <a:r>
              <a:rPr lang="en-US" sz="4400" dirty="0" err="1">
                <a:solidFill>
                  <a:srgbClr val="FAFD00"/>
                </a:solidFill>
                <a:latin typeface="Pyidaungsu" panose="020B0502040204020203" pitchFamily="34" charset="0"/>
                <a:cs typeface="Pyidaungsu" panose="020B0502040204020203" pitchFamily="34" charset="0"/>
              </a:rPr>
              <a:t>အဘယ်သူဖြစ်သနည်း</a:t>
            </a:r>
            <a:r>
              <a:rPr lang="en-US" sz="4400" dirty="0">
                <a:solidFill>
                  <a:srgbClr val="FAFD00"/>
                </a:solidFill>
                <a:latin typeface="Pyidaungsu" panose="020B0502040204020203" pitchFamily="34" charset="0"/>
                <a:cs typeface="Pyidaungsu" panose="020B0502040204020203" pitchFamily="34" charset="0"/>
              </a:rPr>
              <a:t>။</a:t>
            </a:r>
          </a:p>
        </p:txBody>
      </p:sp>
      <p:sp>
        <p:nvSpPr>
          <p:cNvPr id="45061" name="Text Box 10"/>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5062"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6828"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46831" name="Rectangle 1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81</a:t>
            </a:r>
          </a:p>
        </p:txBody>
      </p:sp>
    </p:spTree>
    <p:extLst>
      <p:ext uri="{BB962C8B-B14F-4D97-AF65-F5344CB8AC3E}">
        <p14:creationId xmlns:p14="http://schemas.microsoft.com/office/powerpoint/2010/main" val="2373387419"/>
      </p:ext>
    </p:extLst>
  </p:cSld>
  <p:clrMapOvr>
    <a:masterClrMapping/>
  </p:clrMapOvr>
  <p:transition>
    <p:wheel spokes="0"/>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902450" y="1306513"/>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sz="1400" b="0">
              <a:solidFill>
                <a:srgbClr val="FFFFFF"/>
              </a:solidFill>
              <a:latin typeface="Helvetica" charset="0"/>
            </a:endParaRPr>
          </a:p>
        </p:txBody>
      </p:sp>
      <p:sp>
        <p:nvSpPr>
          <p:cNvPr id="46083" name="Text Box 3"/>
          <p:cNvSpPr txBox="1">
            <a:spLocks noChangeArrowheads="1"/>
          </p:cNvSpPr>
          <p:nvPr/>
        </p:nvSpPr>
        <p:spPr bwMode="auto">
          <a:xfrm>
            <a:off x="8301038" y="1193800"/>
            <a:ext cx="247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b="0">
                <a:solidFill>
                  <a:srgbClr val="FFA27C"/>
                </a:solidFill>
                <a:latin typeface="Helvetica" charset="0"/>
              </a:rPr>
              <a:t> </a:t>
            </a:r>
          </a:p>
        </p:txBody>
      </p:sp>
      <p:sp>
        <p:nvSpPr>
          <p:cNvPr id="551941" name="Rectangle 5"/>
          <p:cNvSpPr>
            <a:spLocks noChangeArrowheads="1"/>
          </p:cNvSpPr>
          <p:nvPr/>
        </p:nvSpPr>
        <p:spPr bwMode="auto">
          <a:xfrm>
            <a:off x="469900" y="1504950"/>
            <a:ext cx="8362950"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400">
                <a:solidFill>
                  <a:srgbClr val="FAFD00"/>
                </a:solidFill>
                <a:latin typeface="Helvetica" charset="0"/>
              </a:rPr>
              <a:t>                                                                                </a:t>
            </a:r>
            <a:endParaRPr lang="en-US">
              <a:solidFill>
                <a:srgbClr val="FAFD00"/>
              </a:solidFill>
              <a:latin typeface="Helvetica" charset="0"/>
            </a:endParaRPr>
          </a:p>
        </p:txBody>
      </p:sp>
      <p:sp>
        <p:nvSpPr>
          <p:cNvPr id="551945" name="Text Box 9"/>
          <p:cNvSpPr txBox="1">
            <a:spLocks noChangeArrowheads="1"/>
          </p:cNvSpPr>
          <p:nvPr/>
        </p:nvSpPr>
        <p:spPr bwMode="auto">
          <a:xfrm>
            <a:off x="469900" y="2232025"/>
            <a:ext cx="8550275" cy="457200"/>
          </a:xfrm>
          <a:prstGeom prst="rect">
            <a:avLst/>
          </a:prstGeom>
          <a:noFill/>
          <a:ln w="9525">
            <a:noFill/>
            <a:miter lim="800000"/>
            <a:headEnd/>
            <a:tailEnd/>
          </a:ln>
          <a:effectLst>
            <a:outerShdw dist="81320" dir="3080412" algn="ctr" rotWithShape="0">
              <a:schemeClr val="bg2"/>
            </a:outerShdw>
          </a:effectLst>
        </p:spPr>
        <p:txBody>
          <a:bodyPr>
            <a:spAutoFit/>
          </a:bodyPr>
          <a:lstStyle/>
          <a:p>
            <a:pPr>
              <a:defRPr/>
            </a:pPr>
            <a:r>
              <a:rPr lang="en-US" sz="2400">
                <a:solidFill>
                  <a:srgbClr val="FAFD00"/>
                </a:solidFill>
                <a:latin typeface="Helvetica" charset="0"/>
              </a:rPr>
              <a:t>                                                 </a:t>
            </a:r>
            <a:endParaRPr lang="en-US" sz="1800" b="0">
              <a:solidFill>
                <a:srgbClr val="FFFFFF"/>
              </a:solidFill>
              <a:latin typeface="Helvetica" charset="0"/>
            </a:endParaRPr>
          </a:p>
        </p:txBody>
      </p:sp>
      <p:sp>
        <p:nvSpPr>
          <p:cNvPr id="551946" name="Text Box 10"/>
          <p:cNvSpPr txBox="1">
            <a:spLocks noChangeArrowheads="1"/>
          </p:cNvSpPr>
          <p:nvPr/>
        </p:nvSpPr>
        <p:spPr bwMode="auto">
          <a:xfrm>
            <a:off x="460375" y="3333750"/>
            <a:ext cx="8297863" cy="457200"/>
          </a:xfrm>
          <a:prstGeom prst="rect">
            <a:avLst/>
          </a:prstGeom>
          <a:noFill/>
          <a:ln w="9525">
            <a:noFill/>
            <a:miter lim="800000"/>
            <a:headEnd/>
            <a:tailEnd/>
          </a:ln>
          <a:effectLst>
            <a:outerShdw dist="81320" dir="3080412" algn="ctr" rotWithShape="0">
              <a:schemeClr val="bg2"/>
            </a:outerShdw>
          </a:effectLst>
        </p:spPr>
        <p:txBody>
          <a:bodyPr>
            <a:spAutoFit/>
          </a:bodyPr>
          <a:lstStyle/>
          <a:p>
            <a:pPr>
              <a:defRPr/>
            </a:pPr>
            <a:r>
              <a:rPr lang="en-US" sz="2400">
                <a:solidFill>
                  <a:srgbClr val="FAFD00"/>
                </a:solidFill>
                <a:latin typeface="Helvetica" charset="0"/>
              </a:rPr>
              <a:t>                </a:t>
            </a:r>
            <a:endParaRPr lang="en-US" sz="1800" b="0">
              <a:solidFill>
                <a:srgbClr val="FFFFFF"/>
              </a:solidFill>
              <a:latin typeface="Helvetica" charset="0"/>
            </a:endParaRPr>
          </a:p>
        </p:txBody>
      </p:sp>
      <p:sp>
        <p:nvSpPr>
          <p:cNvPr id="551947" name="Text Box 11"/>
          <p:cNvSpPr txBox="1">
            <a:spLocks noChangeArrowheads="1"/>
          </p:cNvSpPr>
          <p:nvPr/>
        </p:nvSpPr>
        <p:spPr bwMode="auto">
          <a:xfrm>
            <a:off x="514349" y="1589951"/>
            <a:ext cx="8258175" cy="3170099"/>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defRPr/>
            </a:pPr>
            <a:r>
              <a:rPr lang="en-US" sz="3200" dirty="0">
                <a:solidFill>
                  <a:srgbClr val="FAFD00"/>
                </a:solidFill>
                <a:latin typeface="WinInnwa" pitchFamily="2" charset="0"/>
              </a:rPr>
              <a:t>  </a:t>
            </a:r>
            <a:r>
              <a:rPr lang="my-MM" sz="2400" dirty="0">
                <a:solidFill>
                  <a:srgbClr val="FAFD00"/>
                </a:solidFill>
                <a:latin typeface="Pyidaungsu" panose="020B0502040204020203" pitchFamily="34" charset="0"/>
                <a:cs typeface="Pyidaungsu" panose="020B0502040204020203" pitchFamily="34" charset="0"/>
              </a:rPr>
              <a:t>ကျွန်တော်သည် ယေရှူအပေါ်တွင် လူများထားရှိသော အယူအဆမှားတစ်ခုကို ကာကွယ်ဖို့အသင့်ဖြစ်သည်၊ ထိုအရာမှာ တစ်ချို့သောသူတို့က ယေရှူကို     ဆရာကောင်းတစ်ယောက်အနေဖြင့်သာလက်ခံပြီး၊သူ၏ ဘုရားဖြစ်ခြင်းကို  ငြင်းပယ်ကြသည်။ ဤကဲ့သို့မဖြစ်သင့်ပါ။</a:t>
            </a:r>
          </a:p>
          <a:p>
            <a:pPr algn="ctr">
              <a:defRPr/>
            </a:pPr>
            <a:r>
              <a:rPr lang="my-MM" sz="2400" dirty="0">
                <a:solidFill>
                  <a:srgbClr val="FAFD00"/>
                </a:solidFill>
                <a:latin typeface="Pyidaungsu" panose="020B0502040204020203" pitchFamily="34" charset="0"/>
                <a:cs typeface="Pyidaungsu" panose="020B0502040204020203" pitchFamily="34" charset="0"/>
              </a:rPr>
              <a:t>အဘယ်ကြောင့်ဆိုသော်၊ သာမန်လူတစ်ယောက်သည် ခရစ်တော်သွန်သင်သကဲ့သို့ပြောလိုက်ရုံနှင့်ဆရာကောင်းတစ်ယောက်ဖြစ်မလာနိုင်ပါ။ </a:t>
            </a:r>
            <a:endParaRPr lang="en-US" sz="1800" dirty="0">
              <a:solidFill>
                <a:srgbClr val="FAFD00"/>
              </a:solidFill>
              <a:latin typeface="Pyidaungsu" panose="020B0502040204020203" pitchFamily="34" charset="0"/>
              <a:cs typeface="Pyidaungsu" panose="020B0502040204020203" pitchFamily="34" charset="0"/>
            </a:endParaRPr>
          </a:p>
        </p:txBody>
      </p:sp>
      <p:sp>
        <p:nvSpPr>
          <p:cNvPr id="551948" name="Text Box 12"/>
          <p:cNvSpPr txBox="1">
            <a:spLocks noChangeArrowheads="1"/>
          </p:cNvSpPr>
          <p:nvPr/>
        </p:nvSpPr>
        <p:spPr bwMode="auto">
          <a:xfrm>
            <a:off x="460375" y="4441825"/>
            <a:ext cx="8313738" cy="457200"/>
          </a:xfrm>
          <a:prstGeom prst="rect">
            <a:avLst/>
          </a:prstGeom>
          <a:noFill/>
          <a:ln w="9525">
            <a:noFill/>
            <a:miter lim="800000"/>
            <a:headEnd/>
            <a:tailEnd/>
          </a:ln>
          <a:effectLst>
            <a:outerShdw dist="81320" dir="3080412" algn="ctr" rotWithShape="0">
              <a:schemeClr val="bg2"/>
            </a:outerShdw>
          </a:effectLst>
        </p:spPr>
        <p:txBody>
          <a:bodyPr>
            <a:spAutoFit/>
          </a:bodyPr>
          <a:lstStyle/>
          <a:p>
            <a:pPr>
              <a:defRPr/>
            </a:pPr>
            <a:r>
              <a:rPr lang="en-US" sz="2400">
                <a:solidFill>
                  <a:srgbClr val="FAFD00"/>
                </a:solidFill>
                <a:latin typeface="Helvetica" charset="0"/>
              </a:rPr>
              <a:t>               </a:t>
            </a:r>
            <a:endParaRPr lang="en-US" sz="1800" b="0">
              <a:solidFill>
                <a:srgbClr val="FFFFFF"/>
              </a:solidFill>
              <a:latin typeface="Helvetica" charset="0"/>
            </a:endParaRPr>
          </a:p>
        </p:txBody>
      </p:sp>
      <p:sp>
        <p:nvSpPr>
          <p:cNvPr id="46090" name="Text Box 15"/>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6091"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51956" name="Rectangle 2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82</a:t>
            </a:r>
          </a:p>
        </p:txBody>
      </p:sp>
      <p:sp>
        <p:nvSpPr>
          <p:cNvPr id="46094" name="Text Box 22"/>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7</a:t>
            </a:r>
          </a:p>
        </p:txBody>
      </p:sp>
    </p:spTree>
    <p:extLst>
      <p:ext uri="{BB962C8B-B14F-4D97-AF65-F5344CB8AC3E}">
        <p14:creationId xmlns:p14="http://schemas.microsoft.com/office/powerpoint/2010/main" val="696004597"/>
      </p:ext>
    </p:extLst>
  </p:cSld>
  <p:clrMapOvr>
    <a:masterClrMapping/>
  </p:clrMapOvr>
  <p:transition>
    <p:wheel spokes="0"/>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902450" y="1857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47107" name="Text Box 3"/>
          <p:cNvSpPr txBox="1">
            <a:spLocks noChangeArrowheads="1"/>
          </p:cNvSpPr>
          <p:nvPr/>
        </p:nvSpPr>
        <p:spPr bwMode="auto">
          <a:xfrm>
            <a:off x="8294688" y="952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79588" name="Rectangle 4"/>
          <p:cNvSpPr>
            <a:spLocks noChangeArrowheads="1"/>
          </p:cNvSpPr>
          <p:nvPr/>
        </p:nvSpPr>
        <p:spPr bwMode="auto">
          <a:xfrm>
            <a:off x="407988" y="1997356"/>
            <a:ext cx="8362950" cy="2798202"/>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my-MM" altLang="ja-JP" sz="4400" dirty="0">
                <a:solidFill>
                  <a:srgbClr val="FAFD00"/>
                </a:solidFill>
                <a:latin typeface="Pyidaungsu" panose="020B0502040204020203" pitchFamily="34" charset="0"/>
                <a:cs typeface="Pyidaungsu" panose="020B0502040204020203" pitchFamily="34" charset="0"/>
              </a:rPr>
              <a:t>“ထို့ကြောင့်နောက်တစ်ကြိမ် ဤမေးခွန်းကိုမေးရလျှင် ယေရှူသည်သင်၏အတွက် အဘယ်သူနည်း။”</a:t>
            </a:r>
            <a:endParaRPr lang="en-US" sz="4400" dirty="0">
              <a:solidFill>
                <a:srgbClr val="FAFD00"/>
              </a:solidFill>
              <a:latin typeface="Pyidaungsu" panose="020B0502040204020203" pitchFamily="34" charset="0"/>
              <a:cs typeface="Pyidaungsu" panose="020B0502040204020203" pitchFamily="34" charset="0"/>
            </a:endParaRPr>
          </a:p>
        </p:txBody>
      </p:sp>
      <p:sp>
        <p:nvSpPr>
          <p:cNvPr id="47109" name="Text Box 5"/>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7110"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79594" name="Rectangle 1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83</a:t>
            </a:r>
          </a:p>
        </p:txBody>
      </p:sp>
    </p:spTree>
    <p:extLst>
      <p:ext uri="{BB962C8B-B14F-4D97-AF65-F5344CB8AC3E}">
        <p14:creationId xmlns:p14="http://schemas.microsoft.com/office/powerpoint/2010/main" val="1844399827"/>
      </p:ext>
    </p:extLst>
  </p:cSld>
  <p:clrMapOvr>
    <a:masterClrMapping/>
  </p:clrMapOvr>
  <p:transition>
    <p:wheel spokes="0"/>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2">
            <a:lum contrast="12000"/>
          </a:blip>
          <a:srcRect/>
          <a:stretch>
            <a:fillRect/>
          </a:stretch>
        </p:blipFill>
        <p:spPr bwMode="auto">
          <a:xfrm>
            <a:off x="146050" y="219075"/>
            <a:ext cx="2541588" cy="1984375"/>
          </a:xfrm>
          <a:prstGeom prst="rect">
            <a:avLst/>
          </a:prstGeom>
          <a:noFill/>
          <a:effectLst>
            <a:outerShdw dist="35921" dir="2700000" algn="ctr" rotWithShape="0">
              <a:schemeClr val="bg2"/>
            </a:outerShdw>
          </a:effectLst>
        </p:spPr>
      </p:pic>
      <p:sp>
        <p:nvSpPr>
          <p:cNvPr id="52429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dist="53882" dir="2700000" algn="ctr" rotWithShape="0">
              <a:schemeClr val="bg2"/>
            </a:outerShdw>
          </a:effectLst>
        </p:spPr>
        <p:txBody>
          <a:bodyPr wrap="none" anchor="ctr"/>
          <a:lstStyle/>
          <a:p>
            <a:pPr algn="ctr">
              <a:defRPr/>
            </a:pPr>
            <a:endParaRPr lang="my-MM" sz="2400" b="0">
              <a:solidFill>
                <a:srgbClr val="FFEC14"/>
              </a:solidFill>
              <a:latin typeface="Times" charset="0"/>
            </a:endParaRPr>
          </a:p>
        </p:txBody>
      </p:sp>
      <p:sp>
        <p:nvSpPr>
          <p:cNvPr id="524293" name="Text Box 5"/>
          <p:cNvSpPr txBox="1">
            <a:spLocks noChangeArrowheads="1"/>
          </p:cNvSpPr>
          <p:nvPr/>
        </p:nvSpPr>
        <p:spPr bwMode="auto">
          <a:xfrm>
            <a:off x="487363" y="2511762"/>
            <a:ext cx="8481825" cy="3847207"/>
          </a:xfrm>
          <a:prstGeom prst="rect">
            <a:avLst/>
          </a:prstGeom>
          <a:noFill/>
          <a:ln w="9525">
            <a:noFill/>
            <a:miter lim="800000"/>
            <a:headEnd/>
            <a:tailEnd/>
          </a:ln>
          <a:effectLst/>
        </p:spPr>
        <p:txBody>
          <a:bodyPr wrap="square">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my-MM" sz="18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a:t>
            </a:r>
            <a:r>
              <a:rPr lang="my-MM"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သော့ချက် - - - ကျမ်းစာအုပ်တွဲမှ</a:t>
            </a:r>
          </a:p>
          <a:p>
            <a:pPr>
              <a:spcBef>
                <a:spcPct val="50000"/>
              </a:spcBef>
            </a:pPr>
            <a:r>
              <a:rPr lang="my-MM"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•သမ္မာကျမ်းစာအုပ်တွဲဖွင့်ရန် စိတ်ကူးဥာဏ်သော့ - - - ၊</a:t>
            </a:r>
          </a:p>
          <a:p>
            <a:pPr>
              <a:spcBef>
                <a:spcPct val="50000"/>
              </a:spcBef>
            </a:pPr>
            <a:r>
              <a:rPr lang="my-MM"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•ကျမ်းစာထဲ၌ရှိသော အဖြစ်အပျက်များ</a:t>
            </a:r>
            <a:r>
              <a:rPr lang="en-US"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a:t>
            </a:r>
            <a:r>
              <a:rPr lang="my-MM"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ဖြစ်ပွားရာနေရာများ၏</a:t>
            </a:r>
            <a:r>
              <a:rPr lang="en-US"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a:t>
            </a:r>
            <a:r>
              <a:rPr lang="my-MM"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စိတ်ကူးပြမြေပုံ၊</a:t>
            </a:r>
          </a:p>
          <a:p>
            <a:pPr>
              <a:spcBef>
                <a:spcPct val="50000"/>
              </a:spcBef>
            </a:pPr>
            <a:r>
              <a:rPr lang="my-MM"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•ကျမ်းစာပုံပြင်အရင်းအမြစ် - သက္ကရစ်အစဉ်အလိုက်ရေးမှတ်ထားခြင်း၊</a:t>
            </a:r>
          </a:p>
          <a:p>
            <a:pPr>
              <a:spcBef>
                <a:spcPct val="50000"/>
              </a:spcBef>
            </a:pPr>
            <a:r>
              <a:rPr lang="my-MM" sz="2400"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•ခရစ်တော်၏သာသနာသည် အာဗြဟံအကြောင်းအရာ ရေးသားထားသောကျမ်းနှင့်တိုက်ရိုက်ဆက်နွယ်နေသည်၊</a:t>
            </a:r>
            <a:endParaRPr lang="en-US" dirty="0">
              <a:solidFill>
                <a:srgbClr val="FFFF00"/>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
        <p:nvSpPr>
          <p:cNvPr id="524294" name="AutoShape 6"/>
          <p:cNvSpPr>
            <a:spLocks noChangeArrowheads="1"/>
          </p:cNvSpPr>
          <p:nvPr/>
        </p:nvSpPr>
        <p:spPr bwMode="auto">
          <a:xfrm>
            <a:off x="272210" y="5352116"/>
            <a:ext cx="8656637" cy="1074738"/>
          </a:xfrm>
          <a:prstGeom prst="roundRect">
            <a:avLst>
              <a:gd name="adj" fmla="val 16667"/>
            </a:avLst>
          </a:prstGeom>
          <a:noFill/>
          <a:ln w="76200">
            <a:solidFill>
              <a:srgbClr val="1FCC16"/>
            </a:solidFill>
            <a:round/>
            <a:headEnd/>
            <a:tailEnd/>
          </a:ln>
          <a:effectLst>
            <a:outerShdw dist="81320" dir="3080412"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48134" name="Text Box 8"/>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813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4298"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24301" name="Rectangle 1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84</a:t>
            </a:r>
          </a:p>
        </p:txBody>
      </p:sp>
      <p:sp>
        <p:nvSpPr>
          <p:cNvPr id="48138" name="Text Box 15"/>
          <p:cNvSpPr txBox="1">
            <a:spLocks noChangeArrowheads="1"/>
          </p:cNvSpPr>
          <p:nvPr/>
        </p:nvSpPr>
        <p:spPr bwMode="auto">
          <a:xfrm>
            <a:off x="8497888"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524304" name="Text Box 16"/>
          <p:cNvSpPr txBox="1">
            <a:spLocks noChangeArrowheads="1"/>
          </p:cNvSpPr>
          <p:nvPr/>
        </p:nvSpPr>
        <p:spPr bwMode="auto">
          <a:xfrm>
            <a:off x="2720975" y="358775"/>
            <a:ext cx="6418263" cy="144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3200" i="1" dirty="0">
                <a:solidFill>
                  <a:srgbClr val="FF0A1E"/>
                </a:solidFill>
                <a:latin typeface="WinInnwa" pitchFamily="2" charset="0"/>
              </a:rPr>
              <a:t> </a:t>
            </a:r>
            <a:r>
              <a:rPr lang="my-MM" sz="2800" i="1" dirty="0">
                <a:solidFill>
                  <a:srgbClr val="FF0A1E"/>
                </a:solidFill>
                <a:latin typeface="Pyidaungsu" panose="020B0502040204020203" pitchFamily="34" charset="0"/>
                <a:cs typeface="Pyidaungsu" panose="020B0502040204020203" pitchFamily="34" charset="0"/>
              </a:rPr>
              <a:t>ယခုအချိန်လောက်ဆိုလျှင်</a:t>
            </a:r>
            <a:r>
              <a:rPr lang="en-US" sz="2800" i="1" dirty="0">
                <a:solidFill>
                  <a:srgbClr val="FF0A1E"/>
                </a:solidFill>
                <a:latin typeface="Pyidaungsu" panose="020B0502040204020203" pitchFamily="34" charset="0"/>
                <a:cs typeface="Pyidaungsu" panose="020B0502040204020203" pitchFamily="34" charset="0"/>
              </a:rPr>
              <a:t> </a:t>
            </a:r>
            <a:r>
              <a:rPr lang="my-MM" sz="2800" i="1" dirty="0">
                <a:solidFill>
                  <a:srgbClr val="FF0A1E"/>
                </a:solidFill>
                <a:latin typeface="Pyidaungsu" panose="020B0502040204020203" pitchFamily="34" charset="0"/>
                <a:cs typeface="Pyidaungsu" panose="020B0502040204020203" pitchFamily="34" charset="0"/>
              </a:rPr>
              <a:t>သင့်၏စိတ်ကူးထဲတွင်                           ကျမ်းစာ၏အခြေခံသည် - - -</a:t>
            </a:r>
            <a:endParaRPr lang="en-US" sz="2800" i="1" dirty="0">
              <a:solidFill>
                <a:srgbClr val="FF0A1E"/>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3152447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grpId="0"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500" fill="hold"/>
                                        <p:tgtEl>
                                          <p:spTgt spid="524294"/>
                                        </p:tgtEl>
                                        <p:attrNameLst>
                                          <p:attrName>ppt_w</p:attrName>
                                        </p:attrNameLst>
                                      </p:cBhvr>
                                      <p:tavLst>
                                        <p:tav tm="0">
                                          <p:val>
                                            <p:strVal val="2/3*#ppt_w"/>
                                          </p:val>
                                        </p:tav>
                                        <p:tav tm="100000">
                                          <p:val>
                                            <p:strVal val="#ppt_w"/>
                                          </p:val>
                                        </p:tav>
                                      </p:tavLst>
                                    </p:anim>
                                    <p:anim calcmode="lin" valueType="num">
                                      <p:cBhvr>
                                        <p:cTn id="36" dur="500" fill="hold"/>
                                        <p:tgtEl>
                                          <p:spTgt spid="52429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
        <p:nvSpPr>
          <p:cNvPr id="49155" name="Rectangle 3"/>
          <p:cNvSpPr>
            <a:spLocks noGrp="1" noChangeArrowheads="1"/>
          </p:cNvSpPr>
          <p:nvPr>
            <p:ph type="subTitle"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pic>
        <p:nvPicPr>
          <p:cNvPr id="49156" name="Picture 4" descr="BACKG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7" name="Rectangle 5"/>
          <p:cNvSpPr>
            <a:spLocks noChangeArrowheads="1"/>
          </p:cNvSpPr>
          <p:nvPr/>
        </p:nvSpPr>
        <p:spPr bwMode="auto">
          <a:xfrm>
            <a:off x="151908" y="-761069"/>
            <a:ext cx="2935287"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b="0">
                <a:solidFill>
                  <a:srgbClr val="FFFF00"/>
                </a:solidFill>
                <a:latin typeface="Times" charset="0"/>
              </a:rPr>
              <a:t>Burmese</a:t>
            </a:r>
            <a:endParaRPr lang="my-MM" sz="3200" b="0">
              <a:solidFill>
                <a:srgbClr val="FFFF00"/>
              </a:solidFill>
              <a:latin typeface="Times" charset="0"/>
            </a:endParaRPr>
          </a:p>
        </p:txBody>
      </p:sp>
      <p:sp>
        <p:nvSpPr>
          <p:cNvPr id="49158" name="Rectangle 6"/>
          <p:cNvSpPr>
            <a:spLocks noChangeArrowheads="1"/>
          </p:cNvSpPr>
          <p:nvPr/>
        </p:nvSpPr>
        <p:spPr bwMode="auto">
          <a:xfrm>
            <a:off x="1468493" y="1843635"/>
            <a:ext cx="7329488"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0" dirty="0" err="1">
                <a:solidFill>
                  <a:srgbClr val="FFFF00"/>
                </a:solidFill>
                <a:latin typeface="Pyidaungsu" panose="020B0502040204020203" pitchFamily="34" charset="0"/>
                <a:cs typeface="Pyidaungsu" panose="020B0502040204020203" pitchFamily="34" charset="0"/>
              </a:rPr>
              <a:t>သမ္မာကျမ်းစာ</a:t>
            </a:r>
            <a:endParaRPr lang="en-US" sz="8000" dirty="0">
              <a:solidFill>
                <a:srgbClr val="FFFF00"/>
              </a:solidFill>
              <a:latin typeface="Pyidaungsu" panose="020B0502040204020203" pitchFamily="34" charset="0"/>
              <a:cs typeface="Pyidaungsu" panose="020B0502040204020203" pitchFamily="34" charset="0"/>
            </a:endParaRPr>
          </a:p>
          <a:p>
            <a:r>
              <a:rPr lang="en-US" sz="8000" dirty="0" err="1">
                <a:solidFill>
                  <a:srgbClr val="FFFF00"/>
                </a:solidFill>
                <a:latin typeface="Pyidaungsu" panose="020B0502040204020203" pitchFamily="34" charset="0"/>
                <a:cs typeface="Pyidaungsu" panose="020B0502040204020203" pitchFamily="34" charset="0"/>
              </a:rPr>
              <a:t>အုတ်မြစ</a:t>
            </a:r>
            <a:r>
              <a:rPr lang="en-US" sz="8000" dirty="0">
                <a:solidFill>
                  <a:srgbClr val="FFFF00"/>
                </a:solidFill>
                <a:latin typeface="Pyidaungsu" panose="020B0502040204020203" pitchFamily="34" charset="0"/>
                <a:cs typeface="Pyidaungsu" panose="020B0502040204020203" pitchFamily="34" charset="0"/>
              </a:rPr>
              <a:t>်</a:t>
            </a:r>
          </a:p>
        </p:txBody>
      </p:sp>
      <p:sp>
        <p:nvSpPr>
          <p:cNvPr id="49159" name="Rectangle 7"/>
          <p:cNvSpPr>
            <a:spLocks noChangeArrowheads="1"/>
          </p:cNvSpPr>
          <p:nvPr/>
        </p:nvSpPr>
        <p:spPr bwMode="auto">
          <a:xfrm>
            <a:off x="709613" y="5487988"/>
            <a:ext cx="78470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en-US" altLang="ko-KR" sz="1800" i="1" dirty="0">
                <a:solidFill>
                  <a:srgbClr val="FAFD00"/>
                </a:solidFill>
                <a:latin typeface="Pyidaungsu" panose="020B0502040204020203" pitchFamily="34" charset="0"/>
                <a:ea typeface="Gulim" charset="0"/>
                <a:cs typeface="Pyidaungsu" panose="020B0502040204020203" pitchFamily="34" charset="0"/>
              </a:rPr>
              <a:t>Texas </a:t>
            </a:r>
            <a:r>
              <a:rPr lang="my-MM" altLang="ko-KR" sz="1800" i="1" dirty="0">
                <a:solidFill>
                  <a:srgbClr val="FAFD00"/>
                </a:solidFill>
                <a:latin typeface="Pyidaungsu" panose="020B0502040204020203" pitchFamily="34" charset="0"/>
                <a:ea typeface="Gulim" charset="0"/>
                <a:cs typeface="Pyidaungsu" panose="020B0502040204020203" pitchFamily="34" charset="0"/>
              </a:rPr>
              <a:t>မြို့မှ သမ္မာကျမ်းစာ-အုတ်မြစ် (နိုင်ငံတကာအမှုတော်ဆောင်လုပ်ငန်း)၏ တင်ပြချက်</a:t>
            </a:r>
            <a:endParaRPr lang="en-US" altLang="ko-KR" sz="1800" i="1" dirty="0">
              <a:solidFill>
                <a:srgbClr val="FAFD00"/>
              </a:solidFill>
              <a:latin typeface="Pyidaungsu" panose="020B0502040204020203" pitchFamily="34" charset="0"/>
              <a:ea typeface="Gulim" charset="0"/>
              <a:cs typeface="Pyidaungsu" panose="020B0502040204020203" pitchFamily="34" charset="0"/>
            </a:endParaRPr>
          </a:p>
        </p:txBody>
      </p:sp>
    </p:spTree>
    <p:extLst>
      <p:ext uri="{BB962C8B-B14F-4D97-AF65-F5344CB8AC3E}">
        <p14:creationId xmlns:p14="http://schemas.microsoft.com/office/powerpoint/2010/main" val="2645043358"/>
      </p:ext>
    </p:extLst>
  </p:cSld>
  <p:clrMapOvr>
    <a:masterClrMapping/>
  </p:clrMapOvr>
  <p:transition>
    <p:wheel spokes="0"/>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my-MM" sz="2400" dirty="0">
                <a:latin typeface="Pyidaungsu" panose="020B0502040204020203" pitchFamily="34" charset="0"/>
                <a:ea typeface="ＭＳ Ｐゴシック" charset="0"/>
                <a:cs typeface="Pyidaungsu" panose="020B0502040204020203" pitchFamily="34" charset="0"/>
              </a:rPr>
              <a:t>တရားဟောခြင်းအတတ်ပညာ • </a:t>
            </a:r>
            <a:r>
              <a:rPr lang="en-US" sz="2400" dirty="0">
                <a:latin typeface="Pyidaungsu" panose="020B0502040204020203" pitchFamily="34" charset="0"/>
                <a:ea typeface="ＭＳ Ｐゴシック" charset="0"/>
                <a:cs typeface="Pyidaungsu" panose="020B0502040204020203" pitchFamily="34" charset="0"/>
              </a:rPr>
              <a:t>BibleStudyDownloads.org</a:t>
            </a:r>
            <a:endParaRPr lang="en-US" sz="1000" b="1" dirty="0">
              <a:solidFill>
                <a:srgbClr val="FFFFFF"/>
              </a:solidFill>
              <a:latin typeface="Pyidaungsu" panose="020B0502040204020203" pitchFamily="34" charset="0"/>
              <a:ea typeface="ＭＳ Ｐゴシック" charset="0"/>
              <a:cs typeface="Pyidaungsu" panose="020B0502040204020203"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my-MM" sz="4000" b="0" dirty="0">
                <a:solidFill>
                  <a:srgbClr val="FFFFFF"/>
                </a:solidFill>
                <a:latin typeface="Pyidaungsu" panose="020B0502040204020203" pitchFamily="34" charset="0"/>
                <a:cs typeface="Pyidaungsu" panose="020B0502040204020203" pitchFamily="34" charset="0"/>
              </a:rPr>
              <a:t>အခမဲ့အဘို့ဤတင်ပြချက်</a:t>
            </a:r>
            <a:endParaRPr lang="en-US" sz="1400" dirty="0">
              <a:solidFill>
                <a:srgbClr val="FFFFFF"/>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726924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33326337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1519238" y="2387722"/>
            <a:ext cx="5984977" cy="920765"/>
          </a:xfrm>
          <a:prstGeom prst="rect">
            <a:avLst/>
          </a:prstGeom>
          <a:noFill/>
          <a:ln w="12700">
            <a:noFill/>
            <a:miter lim="800000"/>
            <a:headEnd/>
            <a:tailEnd/>
          </a:ln>
          <a:effectLst>
            <a:outerShdw dist="107763" dir="2700000" algn="ctr" rotWithShape="0">
              <a:schemeClr val="bg2"/>
            </a:outerShdw>
          </a:effectLst>
        </p:spPr>
        <p:txBody>
          <a:bodyPr wrap="square" lIns="90487" tIns="44450" rIns="90487" bIns="44450">
            <a:spAutoFit/>
          </a:bodyPr>
          <a:lstStyle/>
          <a:p>
            <a:r>
              <a:rPr lang="my-MM" sz="1800" i="1" dirty="0">
                <a:solidFill>
                  <a:srgbClr val="99FF66"/>
                </a:solidFill>
                <a:latin typeface="Pyidaungsu" panose="020B0502040204020203" pitchFamily="34" charset="0"/>
                <a:cs typeface="Pyidaungsu" panose="020B0502040204020203" pitchFamily="34" charset="0"/>
              </a:rPr>
              <a:t>ပထမပြဋ္ဌာန်းချက် - - - </a:t>
            </a:r>
          </a:p>
          <a:p>
            <a:pPr algn="ctr"/>
            <a:r>
              <a:rPr lang="my-MM" sz="1800" i="1" dirty="0">
                <a:solidFill>
                  <a:srgbClr val="99FF66"/>
                </a:solidFill>
                <a:latin typeface="Pyidaungsu" panose="020B0502040204020203" pitchFamily="34" charset="0"/>
                <a:cs typeface="Pyidaungsu" panose="020B0502040204020203" pitchFamily="34" charset="0"/>
              </a:rPr>
              <a:t> </a:t>
            </a:r>
            <a:r>
              <a:rPr lang="my-MM" sz="1800" i="1" dirty="0">
                <a:latin typeface="Pyidaungsu" panose="020B0502040204020203" pitchFamily="34" charset="0"/>
                <a:cs typeface="Pyidaungsu" panose="020B0502040204020203" pitchFamily="34" charset="0"/>
              </a:rPr>
              <a:t>ဘုရားသခင်အတွက်လုပ်ဆောင်ရမည့်တာ</a:t>
            </a:r>
            <a:r>
              <a:rPr lang="my-MM" sz="1800" i="1">
                <a:latin typeface="Pyidaungsu" panose="020B0502040204020203" pitchFamily="34" charset="0"/>
                <a:cs typeface="Pyidaungsu" panose="020B0502040204020203" pitchFamily="34" charset="0"/>
              </a:rPr>
              <a:t>ဝန် (</a:t>
            </a:r>
            <a:r>
              <a:rPr lang="my-MM" sz="1800" i="1" dirty="0">
                <a:latin typeface="Pyidaungsu" panose="020B0502040204020203" pitchFamily="34" charset="0"/>
                <a:cs typeface="Pyidaungsu" panose="020B0502040204020203" pitchFamily="34" charset="0"/>
              </a:rPr>
              <a:t>အခန်းငယ် ၁ - ၁၂ )</a:t>
            </a:r>
            <a:endParaRPr lang="en-US" sz="1800" i="1" dirty="0">
              <a:latin typeface="Pyidaungsu" panose="020B0502040204020203" pitchFamily="34" charset="0"/>
              <a:cs typeface="Pyidaungsu" panose="020B0502040204020203" pitchFamily="34" charset="0"/>
            </a:endParaRPr>
          </a:p>
        </p:txBody>
      </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dirty="0">
                <a:solidFill>
                  <a:schemeClr val="bg1"/>
                </a:solidFill>
                <a:latin typeface="Times New Roman" charset="0"/>
              </a:rPr>
              <a:t>“</a:t>
            </a:r>
            <a:r>
              <a:rPr lang="en-US" sz="6600" b="0" dirty="0">
                <a:solidFill>
                  <a:schemeClr val="bg1"/>
                </a:solidFill>
                <a:latin typeface="Times New Roman" charset="0"/>
              </a:rPr>
              <a:t>M</a:t>
            </a:r>
            <a:r>
              <a:rPr lang="ja-JP" altLang="en-US" sz="6600" b="0" dirty="0">
                <a:solidFill>
                  <a:schemeClr val="bg1"/>
                </a:solidFill>
                <a:latin typeface="Times New Roman" charset="0"/>
              </a:rPr>
              <a:t>”</a:t>
            </a:r>
            <a:endParaRPr lang="en-US" sz="6600" b="0" dirty="0">
              <a:solidFill>
                <a:schemeClr val="bg1"/>
              </a:solidFill>
              <a:latin typeface="Times New Roman" charset="0"/>
            </a:endParaRPr>
          </a:p>
        </p:txBody>
      </p:sp>
      <p:sp>
        <p:nvSpPr>
          <p:cNvPr id="286782" name="Rectangle 62"/>
          <p:cNvSpPr>
            <a:spLocks noChangeArrowheads="1"/>
          </p:cNvSpPr>
          <p:nvPr/>
        </p:nvSpPr>
        <p:spPr bwMode="auto">
          <a:xfrm>
            <a:off x="1660525" y="393700"/>
            <a:ext cx="5795963" cy="520655"/>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en-US" sz="2800" dirty="0">
                <a:solidFill>
                  <a:schemeClr val="folHlink"/>
                </a:solidFill>
                <a:latin typeface="WinInnwa" charset="0"/>
              </a:rPr>
              <a:t> </a:t>
            </a:r>
            <a:r>
              <a:rPr lang="my-MM" altLang="ja-JP" sz="2800" dirty="0">
                <a:solidFill>
                  <a:schemeClr val="folHlink"/>
                </a:solidFill>
                <a:latin typeface="Pyidaungsu" panose="020B0502040204020203" pitchFamily="34" charset="0"/>
                <a:cs typeface="Pyidaungsu" panose="020B0502040204020203" pitchFamily="34" charset="0"/>
              </a:rPr>
              <a:t>“မောရှေ ပညတ်ချက်”</a:t>
            </a:r>
            <a:endParaRPr lang="en-US" sz="2800" dirty="0">
              <a:solidFill>
                <a:schemeClr val="folHlink"/>
              </a:solidFill>
              <a:latin typeface="Pyidaungsu" panose="020B0502040204020203" pitchFamily="34" charset="0"/>
              <a:cs typeface="Pyidaungsu" panose="020B0502040204020203" pitchFamily="34" charset="0"/>
            </a:endParaRPr>
          </a:p>
        </p:txBody>
      </p:sp>
      <p:sp>
        <p:nvSpPr>
          <p:cNvPr id="286783" name="Rectangle 63"/>
          <p:cNvSpPr>
            <a:spLocks noChangeArrowheads="1"/>
          </p:cNvSpPr>
          <p:nvPr/>
        </p:nvSpPr>
        <p:spPr bwMode="auto">
          <a:xfrm>
            <a:off x="2538926" y="1008063"/>
            <a:ext cx="3669273" cy="705321"/>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defRPr/>
            </a:pPr>
            <a:r>
              <a:rPr lang="my-MM" sz="2000" dirty="0">
                <a:solidFill>
                  <a:schemeClr val="folHlink"/>
                </a:solidFill>
                <a:latin typeface="Pyidaungsu" panose="020B0502040204020203" pitchFamily="34" charset="0"/>
                <a:ea typeface="+mn-ea"/>
                <a:cs typeface="Pyidaungsu" panose="020B0502040204020203" pitchFamily="34" charset="0"/>
              </a:rPr>
              <a:t>ထွက်မြောက်ရာကျမ်းအခန်းကြီး ၂ဝ</a:t>
            </a:r>
          </a:p>
          <a:p>
            <a:pPr algn="ctr">
              <a:defRPr/>
            </a:pPr>
            <a:r>
              <a:rPr lang="my-MM" sz="2000" dirty="0">
                <a:solidFill>
                  <a:schemeClr val="folHlink"/>
                </a:solidFill>
                <a:latin typeface="Pyidaungsu" panose="020B0502040204020203" pitchFamily="34" charset="0"/>
                <a:ea typeface="+mn-ea"/>
                <a:cs typeface="Pyidaungsu" panose="020B0502040204020203" pitchFamily="34" charset="0"/>
              </a:rPr>
              <a:t> ပညတ်တော်ဆယ်ပါး</a:t>
            </a:r>
            <a:endParaRPr lang="en-US" sz="2000" dirty="0">
              <a:solidFill>
                <a:schemeClr val="folHlink"/>
              </a:solidFill>
              <a:latin typeface="Pyidaungsu" panose="020B0502040204020203" pitchFamily="34" charset="0"/>
              <a:ea typeface="+mn-ea"/>
              <a:cs typeface="Pyidaungsu" panose="020B0502040204020203" pitchFamily="34" charset="0"/>
            </a:endParaRPr>
          </a:p>
        </p:txBody>
      </p:sp>
      <p:sp>
        <p:nvSpPr>
          <p:cNvPr id="286784" name="Text Box 64"/>
          <p:cNvSpPr txBox="1">
            <a:spLocks noChangeArrowheads="1"/>
          </p:cNvSpPr>
          <p:nvPr/>
        </p:nvSpPr>
        <p:spPr bwMode="auto">
          <a:xfrm>
            <a:off x="2406650" y="1890713"/>
            <a:ext cx="5007024" cy="461665"/>
          </a:xfrm>
          <a:prstGeom prst="rect">
            <a:avLst/>
          </a:prstGeom>
          <a:noFill/>
          <a:ln w="9525">
            <a:noFill/>
            <a:miter lim="800000"/>
            <a:headEnd/>
            <a:tailEnd/>
          </a:ln>
          <a:effectLst>
            <a:outerShdw dist="89803" dir="2700000" algn="ctr" rotWithShape="0">
              <a:schemeClr val="bg2"/>
            </a:outerShdw>
          </a:effectLst>
        </p:spPr>
        <p:txBody>
          <a:bodyPr wrap="squar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dirty="0">
                <a:latin typeface="WinInnwa" charset="0"/>
              </a:rPr>
              <a:t> </a:t>
            </a:r>
            <a:r>
              <a:rPr lang="my-MM" altLang="ja-JP" sz="2400" dirty="0">
                <a:solidFill>
                  <a:srgbClr val="FFFF00"/>
                </a:solidFill>
                <a:latin typeface="Pyidaungsu" panose="020B0502040204020203" pitchFamily="34" charset="0"/>
                <a:cs typeface="Pyidaungsu" panose="020B0502040204020203" pitchFamily="34" charset="0"/>
              </a:rPr>
              <a:t>“ပညတ်တော်ဆယ်ပါး”</a:t>
            </a:r>
            <a:endParaRPr lang="en-US" sz="2400" dirty="0">
              <a:solidFill>
                <a:srgbClr val="FFFF00"/>
              </a:solidFill>
              <a:latin typeface="Pyidaungsu" panose="020B0502040204020203" pitchFamily="34" charset="0"/>
              <a:cs typeface="Pyidaungsu" panose="020B0502040204020203" pitchFamily="34" charset="0"/>
            </a:endParaRPr>
          </a:p>
        </p:txBody>
      </p:sp>
      <p:grpSp>
        <p:nvGrpSpPr>
          <p:cNvPr id="17418"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7429" name="Rectangle 73"/>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7430" name="Rectangle 74"/>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7419" name="Text Box 8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17421" name="Text Box 87"/>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12</a:t>
            </a:r>
          </a:p>
        </p:txBody>
      </p:sp>
      <p:sp>
        <p:nvSpPr>
          <p:cNvPr id="286808" name="Rectangle 88"/>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05</a:t>
            </a:r>
          </a:p>
        </p:txBody>
      </p:sp>
      <p:sp>
        <p:nvSpPr>
          <p:cNvPr id="26" name="Rectangle 10"/>
          <p:cNvSpPr>
            <a:spLocks noChangeArrowheads="1"/>
          </p:cNvSpPr>
          <p:nvPr/>
        </p:nvSpPr>
        <p:spPr bwMode="auto">
          <a:xfrm>
            <a:off x="1315767" y="3001963"/>
            <a:ext cx="5801267" cy="797654"/>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r>
              <a:rPr lang="en-US" sz="2000" i="1" dirty="0">
                <a:solidFill>
                  <a:srgbClr val="99FF99"/>
                </a:solidFill>
                <a:latin typeface="WinInnwa" charset="0"/>
              </a:rPr>
              <a:t>  </a:t>
            </a:r>
            <a:r>
              <a:rPr lang="en-US" sz="2800" i="1" dirty="0">
                <a:solidFill>
                  <a:srgbClr val="99FF99"/>
                </a:solidFill>
                <a:latin typeface="WinInnwa" charset="0"/>
              </a:rPr>
              <a:t>    </a:t>
            </a:r>
            <a:r>
              <a:rPr lang="my-MM" sz="1800" i="1" dirty="0">
                <a:solidFill>
                  <a:srgbClr val="99FF99"/>
                </a:solidFill>
                <a:latin typeface="Pyidaungsu" panose="020B0502040204020203" pitchFamily="34" charset="0"/>
                <a:cs typeface="Pyidaungsu" panose="020B0502040204020203" pitchFamily="34" charset="0"/>
              </a:rPr>
              <a:t>ဒုတိယပြဋ္ဌာန်းချက် - - -</a:t>
            </a:r>
          </a:p>
          <a:p>
            <a:pPr algn="ctr"/>
            <a:r>
              <a:rPr lang="my-MM" sz="1800" i="1" dirty="0">
                <a:solidFill>
                  <a:srgbClr val="99FF99"/>
                </a:solidFill>
                <a:latin typeface="Pyidaungsu" panose="020B0502040204020203" pitchFamily="34" charset="0"/>
                <a:cs typeface="Pyidaungsu" panose="020B0502040204020203" pitchFamily="34" charset="0"/>
              </a:rPr>
              <a:t> လူတွေအတွက်လုပ်ဆောင်ရမည့်တာဝန် (အခန်းငယ် ၁၃ - ၁၇ )</a:t>
            </a:r>
            <a:endParaRPr lang="en-US" sz="1800" i="1" dirty="0">
              <a:solidFill>
                <a:srgbClr val="99FF99"/>
              </a:solidFill>
              <a:latin typeface="Pyidaungsu" panose="020B0502040204020203" pitchFamily="34" charset="0"/>
              <a:cs typeface="Pyidaungsu" panose="020B0502040204020203" pitchFamily="34" charset="0"/>
            </a:endParaRPr>
          </a:p>
        </p:txBody>
      </p:sp>
      <p:sp>
        <p:nvSpPr>
          <p:cNvPr id="27" name="Rectangle 36"/>
          <p:cNvSpPr>
            <a:spLocks noChangeArrowheads="1"/>
          </p:cNvSpPr>
          <p:nvPr/>
        </p:nvSpPr>
        <p:spPr bwMode="auto">
          <a:xfrm>
            <a:off x="2480251" y="4183306"/>
            <a:ext cx="4148572" cy="828432"/>
          </a:xfrm>
          <a:prstGeom prst="rect">
            <a:avLst/>
          </a:prstGeom>
          <a:noFill/>
          <a:ln w="12700">
            <a:noFill/>
            <a:miter lim="800000"/>
            <a:headEnd/>
            <a:tailEnd/>
          </a:ln>
          <a:effectLst/>
        </p:spPr>
        <p:txBody>
          <a:bodyPr wrap="none" lIns="90487" tIns="44450" rIns="90487" bIns="44450">
            <a:spAutoFit/>
          </a:bodyPr>
          <a:lstStyle/>
          <a:p>
            <a:pPr algn="ctr"/>
            <a:r>
              <a:rPr lang="my-MM" sz="2400" dirty="0">
                <a:solidFill>
                  <a:schemeClr val="folHlink"/>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(အခန်းကြီး ၂၁ - ၂၄ )</a:t>
            </a:r>
          </a:p>
          <a:p>
            <a:pPr algn="ctr"/>
            <a:r>
              <a:rPr lang="my-MM" sz="2400" dirty="0">
                <a:solidFill>
                  <a:schemeClr val="folHlink"/>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လူမှူရေးဆိုင်ရာပြဋ္ဌာန်းချက်များ</a:t>
            </a:r>
            <a:endParaRPr lang="en-US" sz="2400" dirty="0">
              <a:solidFill>
                <a:schemeClr val="folHlink"/>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
        <p:nvSpPr>
          <p:cNvPr id="28" name="Text Box 37"/>
          <p:cNvSpPr txBox="1">
            <a:spLocks noChangeArrowheads="1"/>
          </p:cNvSpPr>
          <p:nvPr/>
        </p:nvSpPr>
        <p:spPr bwMode="auto">
          <a:xfrm>
            <a:off x="1519238" y="5141913"/>
            <a:ext cx="7837487" cy="987963"/>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pPr>
            <a:r>
              <a:rPr lang="en-US" sz="2800" dirty="0">
                <a:solidFill>
                  <a:schemeClr val="folHlink"/>
                </a:solidFill>
                <a:effectLst>
                  <a:outerShdw blurRad="50800" dist="38100" dir="2700000" algn="tl" rotWithShape="0">
                    <a:prstClr val="black">
                      <a:alpha val="40000"/>
                    </a:prstClr>
                  </a:outerShdw>
                </a:effectLst>
                <a:latin typeface="WinInnwa" charset="0"/>
              </a:rPr>
              <a:t>         </a:t>
            </a:r>
            <a:r>
              <a:rPr lang="my-MM" sz="1800" dirty="0">
                <a:solidFill>
                  <a:schemeClr val="folHlink"/>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ကိုယ်ရေးကိုယ်တာနှင့်ဆိုင်သောပြုလုပ်ပိုင်ခွင့်၊</a:t>
            </a:r>
          </a:p>
          <a:p>
            <a:pPr>
              <a:lnSpc>
                <a:spcPct val="60000"/>
              </a:lnSpc>
              <a:spcBef>
                <a:spcPct val="50000"/>
              </a:spcBef>
            </a:pPr>
            <a:r>
              <a:rPr lang="my-MM" sz="1800" dirty="0">
                <a:solidFill>
                  <a:schemeClr val="folHlink"/>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ဥစ္စာပစ္စည်းနှင့်ဆိုင်သောပြုလုပ်ပိုင်ခွင့်၊</a:t>
            </a:r>
          </a:p>
          <a:p>
            <a:pPr>
              <a:lnSpc>
                <a:spcPct val="60000"/>
              </a:lnSpc>
              <a:spcBef>
                <a:spcPct val="50000"/>
              </a:spcBef>
            </a:pPr>
            <a:r>
              <a:rPr lang="my-MM" sz="1800" dirty="0">
                <a:solidFill>
                  <a:schemeClr val="folHlink"/>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rPr>
              <a:t>      အကျင့်စာရိတ္တပြည့်စုံခြင်း၊ ဖြောင့်မတ်ခြင်းအတွက်လိုအပ်ချက်များ။</a:t>
            </a:r>
            <a:endParaRPr lang="en-US" sz="1800" dirty="0">
              <a:solidFill>
                <a:schemeClr val="folHlink"/>
              </a:solidFill>
              <a:effectLst>
                <a:outerShdw blurRad="50800" dist="38100" dir="2700000" algn="tl" rotWithShape="0">
                  <a:prstClr val="black">
                    <a:alpha val="40000"/>
                  </a:prstClr>
                </a:outerShdw>
              </a:effectLst>
              <a:latin typeface="Pyidaungsu" panose="020B0502040204020203" pitchFamily="34" charset="0"/>
              <a:cs typeface="Pyidaungsu" panose="020B0502040204020203" pitchFamily="34" charset="0"/>
            </a:endParaRPr>
          </a:p>
        </p:txBody>
      </p:sp>
      <p:sp>
        <p:nvSpPr>
          <p:cNvPr id="29" name="Text Box 41"/>
          <p:cNvSpPr txBox="1">
            <a:spLocks noChangeArrowheads="1"/>
          </p:cNvSpPr>
          <p:nvPr/>
        </p:nvSpPr>
        <p:spPr bwMode="auto">
          <a:xfrm>
            <a:off x="785813" y="5092700"/>
            <a:ext cx="1719262" cy="369332"/>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dirty="0" err="1">
                <a:solidFill>
                  <a:schemeClr val="folHlink"/>
                </a:solidFill>
                <a:latin typeface="Pyidaungsu" panose="020B0502040204020203" pitchFamily="34" charset="0"/>
                <a:ea typeface="+mn-ea"/>
                <a:cs typeface="Pyidaungsu" panose="020B0502040204020203" pitchFamily="34" charset="0"/>
              </a:rPr>
              <a:t>လူနေမှုဘဝ</a:t>
            </a:r>
            <a:endParaRPr lang="en-US" sz="1800" dirty="0">
              <a:solidFill>
                <a:schemeClr val="folHlink"/>
              </a:solidFill>
              <a:latin typeface="Pyidaungsu" panose="020B0502040204020203" pitchFamily="34" charset="0"/>
              <a:ea typeface="+mn-ea"/>
              <a:cs typeface="Pyidaungsu" panose="020B0502040204020203" pitchFamily="34" charset="0"/>
            </a:endParaRPr>
          </a:p>
        </p:txBody>
      </p:sp>
      <p:sp>
        <p:nvSpPr>
          <p:cNvPr id="30" name="Oval 55"/>
          <p:cNvSpPr>
            <a:spLocks noChangeArrowheads="1"/>
          </p:cNvSpPr>
          <p:nvPr/>
        </p:nvSpPr>
        <p:spPr bwMode="auto">
          <a:xfrm>
            <a:off x="2611438" y="4427538"/>
            <a:ext cx="1863725" cy="641350"/>
          </a:xfrm>
          <a:prstGeom prst="ellipse">
            <a:avLst/>
          </a:prstGeom>
          <a:noFill/>
          <a:ln w="57150">
            <a:solidFill>
              <a:schemeClr val="tx1"/>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31"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dirty="0">
                <a:solidFill>
                  <a:schemeClr val="folHlink"/>
                </a:solidFill>
                <a:latin typeface="Pyidaungsu" panose="020B0502040204020203" pitchFamily="34" charset="0"/>
                <a:cs typeface="Pyidaungsu" panose="020B0502040204020203" pitchFamily="34" charset="0"/>
              </a:rPr>
              <a:t>“</a:t>
            </a:r>
            <a:r>
              <a:rPr lang="en-US" sz="6600" b="0" dirty="0">
                <a:solidFill>
                  <a:schemeClr val="folHlink"/>
                </a:solidFill>
                <a:latin typeface="Pyidaungsu" panose="020B0502040204020203" pitchFamily="34" charset="0"/>
                <a:cs typeface="Pyidaungsu" panose="020B0502040204020203" pitchFamily="34" charset="0"/>
              </a:rPr>
              <a:t>C</a:t>
            </a:r>
            <a:r>
              <a:rPr lang="ja-JP" altLang="en-US" sz="6600" b="0" dirty="0">
                <a:solidFill>
                  <a:schemeClr val="folHlink"/>
                </a:solidFill>
                <a:latin typeface="Pyidaungsu" panose="020B0502040204020203" pitchFamily="34" charset="0"/>
                <a:cs typeface="Pyidaungsu" panose="020B0502040204020203" pitchFamily="34" charset="0"/>
              </a:rPr>
              <a:t>”</a:t>
            </a:r>
            <a:endParaRPr lang="en-US" sz="6600" b="0" dirty="0">
              <a:solidFill>
                <a:schemeClr val="folHlink"/>
              </a:solidFill>
              <a:latin typeface="Pyidaungsu" panose="020B0502040204020203" pitchFamily="34" charset="0"/>
              <a:cs typeface="Pyidaungsu" panose="020B0502040204020203" pitchFamily="34" charset="0"/>
            </a:endParaRPr>
          </a:p>
        </p:txBody>
      </p:sp>
      <p:grpSp>
        <p:nvGrpSpPr>
          <p:cNvPr id="32" name="Group 38"/>
          <p:cNvGrpSpPr>
            <a:grpSpLocks/>
          </p:cNvGrpSpPr>
          <p:nvPr/>
        </p:nvGrpSpPr>
        <p:grpSpPr bwMode="auto">
          <a:xfrm>
            <a:off x="1905000" y="4419600"/>
            <a:ext cx="466725" cy="2001838"/>
            <a:chOff x="1200" y="2888"/>
            <a:chExt cx="792" cy="1104"/>
          </a:xfrm>
        </p:grpSpPr>
        <p:sp>
          <p:nvSpPr>
            <p:cNvPr id="33"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34"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grpSp>
    </p:spTree>
    <p:extLst>
      <p:ext uri="{BB962C8B-B14F-4D97-AF65-F5344CB8AC3E}">
        <p14:creationId xmlns:p14="http://schemas.microsoft.com/office/powerpoint/2010/main" val="330891287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86783"/>
                                        </p:tgtEl>
                                        <p:attrNameLst>
                                          <p:attrName>style.visibility</p:attrName>
                                        </p:attrNameLst>
                                      </p:cBhvr>
                                      <p:to>
                                        <p:strVal val="visible"/>
                                      </p:to>
                                    </p:set>
                                    <p:anim calcmode="lin" valueType="num">
                                      <p:cBhvr>
                                        <p:cTn id="7" dur="500" fill="hold"/>
                                        <p:tgtEl>
                                          <p:spTgt spid="286783"/>
                                        </p:tgtEl>
                                        <p:attrNameLst>
                                          <p:attrName>ppt_w</p:attrName>
                                        </p:attrNameLst>
                                      </p:cBhvr>
                                      <p:tavLst>
                                        <p:tav tm="0">
                                          <p:val>
                                            <p:fltVal val="0"/>
                                          </p:val>
                                        </p:tav>
                                        <p:tav tm="100000">
                                          <p:val>
                                            <p:strVal val="#ppt_w"/>
                                          </p:val>
                                        </p:tav>
                                      </p:tavLst>
                                    </p:anim>
                                    <p:anim calcmode="lin" valueType="num">
                                      <p:cBhvr>
                                        <p:cTn id="8" dur="500" fill="hold"/>
                                        <p:tgtEl>
                                          <p:spTgt spid="286783"/>
                                        </p:tgtEl>
                                        <p:attrNameLst>
                                          <p:attrName>ppt_h</p:attrName>
                                        </p:attrNameLst>
                                      </p:cBhvr>
                                      <p:tavLst>
                                        <p:tav tm="0">
                                          <p:val>
                                            <p:fltVal val="0"/>
                                          </p:val>
                                        </p:tav>
                                        <p:tav tm="100000">
                                          <p:val>
                                            <p:strVal val="#ppt_h"/>
                                          </p:val>
                                        </p:tav>
                                      </p:tavLst>
                                    </p:anim>
                                    <p:anim calcmode="lin" valueType="num">
                                      <p:cBhvr>
                                        <p:cTn id="9" dur="500" fill="hold"/>
                                        <p:tgtEl>
                                          <p:spTgt spid="286783"/>
                                        </p:tgtEl>
                                        <p:attrNameLst>
                                          <p:attrName>ppt_x</p:attrName>
                                        </p:attrNameLst>
                                      </p:cBhvr>
                                      <p:tavLst>
                                        <p:tav tm="0">
                                          <p:val>
                                            <p:fltVal val="0.5"/>
                                          </p:val>
                                        </p:tav>
                                        <p:tav tm="100000">
                                          <p:val>
                                            <p:strVal val="#ppt_x"/>
                                          </p:val>
                                        </p:tav>
                                      </p:tavLst>
                                    </p:anim>
                                    <p:anim calcmode="lin" valueType="num">
                                      <p:cBhvr>
                                        <p:cTn id="10"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86784"/>
                                        </p:tgtEl>
                                        <p:attrNameLst>
                                          <p:attrName>style.visibility</p:attrName>
                                        </p:attrNameLst>
                                      </p:cBhvr>
                                      <p:to>
                                        <p:strVal val="visible"/>
                                      </p:to>
                                    </p:set>
                                    <p:anim calcmode="lin" valueType="num">
                                      <p:cBhvr>
                                        <p:cTn id="15" dur="500" fill="hold"/>
                                        <p:tgtEl>
                                          <p:spTgt spid="286784"/>
                                        </p:tgtEl>
                                        <p:attrNameLst>
                                          <p:attrName>ppt_w</p:attrName>
                                        </p:attrNameLst>
                                      </p:cBhvr>
                                      <p:tavLst>
                                        <p:tav tm="0">
                                          <p:val>
                                            <p:fltVal val="0"/>
                                          </p:val>
                                        </p:tav>
                                        <p:tav tm="100000">
                                          <p:val>
                                            <p:strVal val="#ppt_w"/>
                                          </p:val>
                                        </p:tav>
                                      </p:tavLst>
                                    </p:anim>
                                    <p:anim calcmode="lin" valueType="num">
                                      <p:cBhvr>
                                        <p:cTn id="16" dur="500" fill="hold"/>
                                        <p:tgtEl>
                                          <p:spTgt spid="286784"/>
                                        </p:tgtEl>
                                        <p:attrNameLst>
                                          <p:attrName>ppt_h</p:attrName>
                                        </p:attrNameLst>
                                      </p:cBhvr>
                                      <p:tavLst>
                                        <p:tav tm="0">
                                          <p:val>
                                            <p:fltVal val="0"/>
                                          </p:val>
                                        </p:tav>
                                        <p:tav tm="100000">
                                          <p:val>
                                            <p:strVal val="#ppt_h"/>
                                          </p:val>
                                        </p:tav>
                                      </p:tavLst>
                                    </p:anim>
                                    <p:anim calcmode="lin" valueType="num">
                                      <p:cBhvr>
                                        <p:cTn id="17" dur="500" fill="hold"/>
                                        <p:tgtEl>
                                          <p:spTgt spid="286784"/>
                                        </p:tgtEl>
                                        <p:attrNameLst>
                                          <p:attrName>ppt_x</p:attrName>
                                        </p:attrNameLst>
                                      </p:cBhvr>
                                      <p:tavLst>
                                        <p:tav tm="0">
                                          <p:val>
                                            <p:fltVal val="0.5"/>
                                          </p:val>
                                        </p:tav>
                                        <p:tav tm="100000">
                                          <p:val>
                                            <p:strVal val="#ppt_x"/>
                                          </p:val>
                                        </p:tav>
                                      </p:tavLst>
                                    </p:anim>
                                    <p:anim calcmode="lin" valueType="num">
                                      <p:cBhvr>
                                        <p:cTn id="18"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86780"/>
                                        </p:tgtEl>
                                        <p:attrNameLst>
                                          <p:attrName>style.visibility</p:attrName>
                                        </p:attrNameLst>
                                      </p:cBhvr>
                                      <p:to>
                                        <p:strVal val="visible"/>
                                      </p:to>
                                    </p:set>
                                    <p:anim calcmode="lin" valueType="num">
                                      <p:cBhvr>
                                        <p:cTn id="23" dur="500" fill="hold"/>
                                        <p:tgtEl>
                                          <p:spTgt spid="286780"/>
                                        </p:tgtEl>
                                        <p:attrNameLst>
                                          <p:attrName>ppt_w</p:attrName>
                                        </p:attrNameLst>
                                      </p:cBhvr>
                                      <p:tavLst>
                                        <p:tav tm="0">
                                          <p:val>
                                            <p:fltVal val="0"/>
                                          </p:val>
                                        </p:tav>
                                        <p:tav tm="100000">
                                          <p:val>
                                            <p:strVal val="#ppt_w"/>
                                          </p:val>
                                        </p:tav>
                                      </p:tavLst>
                                    </p:anim>
                                    <p:anim calcmode="lin" valueType="num">
                                      <p:cBhvr>
                                        <p:cTn id="24" dur="500" fill="hold"/>
                                        <p:tgtEl>
                                          <p:spTgt spid="286780"/>
                                        </p:tgtEl>
                                        <p:attrNameLst>
                                          <p:attrName>ppt_h</p:attrName>
                                        </p:attrNameLst>
                                      </p:cBhvr>
                                      <p:tavLst>
                                        <p:tav tm="0">
                                          <p:val>
                                            <p:fltVal val="0"/>
                                          </p:val>
                                        </p:tav>
                                        <p:tav tm="100000">
                                          <p:val>
                                            <p:strVal val="#ppt_h"/>
                                          </p:val>
                                        </p:tav>
                                      </p:tavLst>
                                    </p:anim>
                                    <p:anim calcmode="lin" valueType="num">
                                      <p:cBhvr>
                                        <p:cTn id="25" dur="500" fill="hold"/>
                                        <p:tgtEl>
                                          <p:spTgt spid="286780"/>
                                        </p:tgtEl>
                                        <p:attrNameLst>
                                          <p:attrName>ppt_x</p:attrName>
                                        </p:attrNameLst>
                                      </p:cBhvr>
                                      <p:tavLst>
                                        <p:tav tm="0">
                                          <p:val>
                                            <p:fltVal val="0.5"/>
                                          </p:val>
                                        </p:tav>
                                        <p:tav tm="100000">
                                          <p:val>
                                            <p:strVal val="#ppt_x"/>
                                          </p:val>
                                        </p:tav>
                                      </p:tavLst>
                                    </p:anim>
                                    <p:anim calcmode="lin" valueType="num">
                                      <p:cBhvr>
                                        <p:cTn id="26" dur="500" fill="hold"/>
                                        <p:tgtEl>
                                          <p:spTgt spid="28678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86728"/>
                                        </p:tgtEl>
                                        <p:attrNameLst>
                                          <p:attrName>style.visibility</p:attrName>
                                        </p:attrNameLst>
                                      </p:cBhvr>
                                      <p:to>
                                        <p:strVal val="visible"/>
                                      </p:to>
                                    </p:set>
                                    <p:anim calcmode="lin" valueType="num">
                                      <p:cBhvr>
                                        <p:cTn id="31" dur="500" fill="hold"/>
                                        <p:tgtEl>
                                          <p:spTgt spid="286728"/>
                                        </p:tgtEl>
                                        <p:attrNameLst>
                                          <p:attrName>ppt_w</p:attrName>
                                        </p:attrNameLst>
                                      </p:cBhvr>
                                      <p:tavLst>
                                        <p:tav tm="0">
                                          <p:val>
                                            <p:fltVal val="0"/>
                                          </p:val>
                                        </p:tav>
                                        <p:tav tm="100000">
                                          <p:val>
                                            <p:strVal val="#ppt_w"/>
                                          </p:val>
                                        </p:tav>
                                      </p:tavLst>
                                    </p:anim>
                                    <p:anim calcmode="lin" valueType="num">
                                      <p:cBhvr>
                                        <p:cTn id="32" dur="500" fill="hold"/>
                                        <p:tgtEl>
                                          <p:spTgt spid="286728"/>
                                        </p:tgtEl>
                                        <p:attrNameLst>
                                          <p:attrName>ppt_h</p:attrName>
                                        </p:attrNameLst>
                                      </p:cBhvr>
                                      <p:tavLst>
                                        <p:tav tm="0">
                                          <p:val>
                                            <p:fltVal val="0"/>
                                          </p:val>
                                        </p:tav>
                                        <p:tav tm="100000">
                                          <p:val>
                                            <p:strVal val="#ppt_h"/>
                                          </p:val>
                                        </p:tav>
                                      </p:tavLst>
                                    </p:anim>
                                    <p:anim calcmode="lin" valueType="num">
                                      <p:cBhvr>
                                        <p:cTn id="33" dur="500" fill="hold"/>
                                        <p:tgtEl>
                                          <p:spTgt spid="286728"/>
                                        </p:tgtEl>
                                        <p:attrNameLst>
                                          <p:attrName>ppt_x</p:attrName>
                                        </p:attrNameLst>
                                      </p:cBhvr>
                                      <p:tavLst>
                                        <p:tav tm="0">
                                          <p:val>
                                            <p:fltVal val="0.5"/>
                                          </p:val>
                                        </p:tav>
                                        <p:tav tm="100000">
                                          <p:val>
                                            <p:strVal val="#ppt_x"/>
                                          </p:val>
                                        </p:tav>
                                      </p:tavLst>
                                    </p:anim>
                                    <p:anim calcmode="lin" valueType="num">
                                      <p:cBhvr>
                                        <p:cTn id="34" dur="500" fill="hold"/>
                                        <p:tgtEl>
                                          <p:spTgt spid="286728"/>
                                        </p:tgtEl>
                                        <p:attrNameLst>
                                          <p:attrName>ppt_y</p:attrName>
                                        </p:attrNameLst>
                                      </p:cBhvr>
                                      <p:tavLst>
                                        <p:tav tm="0">
                                          <p:val>
                                            <p:fltVal val="0.5"/>
                                          </p:val>
                                        </p:tav>
                                        <p:tav tm="100000">
                                          <p:val>
                                            <p:strVal val="#ppt_y"/>
                                          </p:val>
                                        </p:tav>
                                      </p:tavLst>
                                    </p:anim>
                                  </p:childTnLst>
                                </p:cTn>
                              </p:par>
                            </p:childTnLst>
                          </p:cTn>
                        </p:par>
                        <p:par>
                          <p:cTn id="35" fill="hold">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 calcmode="lin" valueType="num">
                                      <p:cBhvr>
                                        <p:cTn id="40" dur="500" fill="hold"/>
                                        <p:tgtEl>
                                          <p:spTgt spid="26"/>
                                        </p:tgtEl>
                                        <p:attrNameLst>
                                          <p:attrName>ppt_x</p:attrName>
                                        </p:attrNameLst>
                                      </p:cBhvr>
                                      <p:tavLst>
                                        <p:tav tm="0">
                                          <p:val>
                                            <p:fltVal val="0.5"/>
                                          </p:val>
                                        </p:tav>
                                        <p:tav tm="100000">
                                          <p:val>
                                            <p:strVal val="#ppt_x"/>
                                          </p:val>
                                        </p:tav>
                                      </p:tavLst>
                                    </p:anim>
                                    <p:anim calcmode="lin" valueType="num">
                                      <p:cBhvr>
                                        <p:cTn id="41" dur="500" fill="hold"/>
                                        <p:tgtEl>
                                          <p:spTgt spid="26"/>
                                        </p:tgtEl>
                                        <p:attrNameLst>
                                          <p:attrName>ppt_y</p:attrName>
                                        </p:attrNameLst>
                                      </p:cBhvr>
                                      <p:tavLst>
                                        <p:tav tm="0">
                                          <p:val>
                                            <p:fltVal val="0.5"/>
                                          </p:val>
                                        </p:tav>
                                        <p:tav tm="100000">
                                          <p:val>
                                            <p:strVal val="#ppt_y"/>
                                          </p:val>
                                        </p:tav>
                                      </p:tavLst>
                                    </p:anim>
                                  </p:childTnLst>
                                </p:cTn>
                              </p:par>
                            </p:childTnLst>
                          </p:cTn>
                        </p:par>
                        <p:par>
                          <p:cTn id="42" fill="hold">
                            <p:stCondLst>
                              <p:cond delay="1000"/>
                            </p:stCondLst>
                            <p:childTnLst>
                              <p:par>
                                <p:cTn id="43" presetID="4" presetClass="entr" presetSubtype="32" fill="hold" grpId="0" nodeType="after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box(out)">
                                      <p:cBhvr>
                                        <p:cTn id="45" dur="500"/>
                                        <p:tgtEl>
                                          <p:spTgt spid="27">
                                            <p:txEl>
                                              <p:pRg st="0" end="0"/>
                                            </p:txEl>
                                          </p:spTgt>
                                        </p:tgtEl>
                                      </p:cBhvr>
                                    </p:animEffect>
                                  </p:childTnLst>
                                </p:cTn>
                              </p:par>
                            </p:childTnLst>
                          </p:cTn>
                        </p:par>
                        <p:par>
                          <p:cTn id="46" fill="hold">
                            <p:stCondLst>
                              <p:cond delay="1500"/>
                            </p:stCondLst>
                            <p:childTnLst>
                              <p:par>
                                <p:cTn id="47" presetID="4" presetClass="entr" presetSubtype="32" fill="hold" grpId="0" nodeType="afterEffect">
                                  <p:stCondLst>
                                    <p:cond delay="0"/>
                                  </p:stCondLst>
                                  <p:childTnLst>
                                    <p:set>
                                      <p:cBhvr>
                                        <p:cTn id="48" dur="1" fill="hold">
                                          <p:stCondLst>
                                            <p:cond delay="0"/>
                                          </p:stCondLst>
                                        </p:cTn>
                                        <p:tgtEl>
                                          <p:spTgt spid="27">
                                            <p:txEl>
                                              <p:pRg st="1" end="1"/>
                                            </p:txEl>
                                          </p:spTgt>
                                        </p:tgtEl>
                                        <p:attrNameLst>
                                          <p:attrName>style.visibility</p:attrName>
                                        </p:attrNameLst>
                                      </p:cBhvr>
                                      <p:to>
                                        <p:strVal val="visible"/>
                                      </p:to>
                                    </p:set>
                                    <p:animEffect transition="in" filter="box(out)">
                                      <p:cBhvr>
                                        <p:cTn id="49" dur="500"/>
                                        <p:tgtEl>
                                          <p:spTgt spid="27">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32" fill="hold" grpId="0"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ox(out)">
                                      <p:cBhvr>
                                        <p:cTn id="54" dur="500"/>
                                        <p:tgtEl>
                                          <p:spTgt spid="2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32" fill="hold" grpId="0" nodeType="clickEffect">
                                  <p:stCondLst>
                                    <p:cond delay="0"/>
                                  </p:stCondLst>
                                  <p:childTnLst>
                                    <p:set>
                                      <p:cBhvr>
                                        <p:cTn id="58" dur="1" fill="hold">
                                          <p:stCondLst>
                                            <p:cond delay="0"/>
                                          </p:stCondLst>
                                        </p:cTn>
                                        <p:tgtEl>
                                          <p:spTgt spid="28">
                                            <p:txEl>
                                              <p:pRg st="1" end="1"/>
                                            </p:txEl>
                                          </p:spTgt>
                                        </p:tgtEl>
                                        <p:attrNameLst>
                                          <p:attrName>style.visibility</p:attrName>
                                        </p:attrNameLst>
                                      </p:cBhvr>
                                      <p:to>
                                        <p:strVal val="visible"/>
                                      </p:to>
                                    </p:set>
                                    <p:animEffect transition="in" filter="box(out)">
                                      <p:cBhvr>
                                        <p:cTn id="59" dur="500"/>
                                        <p:tgtEl>
                                          <p:spTgt spid="2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32" fill="hold" grpId="0" nodeType="clickEffect">
                                  <p:stCondLst>
                                    <p:cond delay="0"/>
                                  </p:stCondLst>
                                  <p:childTnLst>
                                    <p:set>
                                      <p:cBhvr>
                                        <p:cTn id="63" dur="1" fill="hold">
                                          <p:stCondLst>
                                            <p:cond delay="0"/>
                                          </p:stCondLst>
                                        </p:cTn>
                                        <p:tgtEl>
                                          <p:spTgt spid="28">
                                            <p:txEl>
                                              <p:pRg st="2" end="2"/>
                                            </p:txEl>
                                          </p:spTgt>
                                        </p:tgtEl>
                                        <p:attrNameLst>
                                          <p:attrName>style.visibility</p:attrName>
                                        </p:attrNameLst>
                                      </p:cBhvr>
                                      <p:to>
                                        <p:strVal val="visible"/>
                                      </p:to>
                                    </p:set>
                                    <p:animEffect transition="in" filter="box(out)">
                                      <p:cBhvr>
                                        <p:cTn id="64" dur="500"/>
                                        <p:tgtEl>
                                          <p:spTgt spid="28">
                                            <p:txEl>
                                              <p:pRg st="2" end="2"/>
                                            </p:txEl>
                                          </p:spTgt>
                                        </p:tgtEl>
                                      </p:cBhvr>
                                    </p:animEffect>
                                  </p:childTnLst>
                                </p:cTn>
                              </p:par>
                            </p:childTnLst>
                          </p:cTn>
                        </p:par>
                        <p:par>
                          <p:cTn id="65" fill="hold">
                            <p:stCondLst>
                              <p:cond delay="500"/>
                            </p:stCondLst>
                            <p:childTnLst>
                              <p:par>
                                <p:cTn id="66" presetID="23" presetClass="entr" presetSubtype="36"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strVal val="(6*min(max(#ppt_w*#ppt_h,.3),1)-7.4)/-.7*#ppt_w"/>
                                          </p:val>
                                        </p:tav>
                                        <p:tav tm="100000">
                                          <p:val>
                                            <p:strVal val="#ppt_w"/>
                                          </p:val>
                                        </p:tav>
                                      </p:tavLst>
                                    </p:anim>
                                    <p:anim calcmode="lin" valueType="num">
                                      <p:cBhvr>
                                        <p:cTn id="69" dur="500" fill="hold"/>
                                        <p:tgtEl>
                                          <p:spTgt spid="29"/>
                                        </p:tgtEl>
                                        <p:attrNameLst>
                                          <p:attrName>ppt_h</p:attrName>
                                        </p:attrNameLst>
                                      </p:cBhvr>
                                      <p:tavLst>
                                        <p:tav tm="0">
                                          <p:val>
                                            <p:strVal val="(6*min(max(#ppt_w*#ppt_h,.3),1)-7.4)/-.7*#ppt_h"/>
                                          </p:val>
                                        </p:tav>
                                        <p:tav tm="100000">
                                          <p:val>
                                            <p:strVal val="#ppt_h"/>
                                          </p:val>
                                        </p:tav>
                                      </p:tavLst>
                                    </p:anim>
                                    <p:anim calcmode="lin" valueType="num">
                                      <p:cBhvr>
                                        <p:cTn id="70" dur="500" fill="hold"/>
                                        <p:tgtEl>
                                          <p:spTgt spid="29"/>
                                        </p:tgtEl>
                                        <p:attrNameLst>
                                          <p:attrName>ppt_x</p:attrName>
                                        </p:attrNameLst>
                                      </p:cBhvr>
                                      <p:tavLst>
                                        <p:tav tm="0">
                                          <p:val>
                                            <p:fltVal val="0.5"/>
                                          </p:val>
                                        </p:tav>
                                        <p:tav tm="100000">
                                          <p:val>
                                            <p:strVal val="#ppt_x"/>
                                          </p:val>
                                        </p:tav>
                                      </p:tavLst>
                                    </p:anim>
                                    <p:anim calcmode="lin" valueType="num">
                                      <p:cBhvr>
                                        <p:cTn id="71"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par>
                          <p:cTn id="72" fill="hold">
                            <p:stCondLst>
                              <p:cond delay="1000"/>
                            </p:stCondLst>
                            <p:childTnLst>
                              <p:par>
                                <p:cTn id="73" presetID="23" presetClass="entr" presetSubtype="528"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 calcmode="lin" valueType="num">
                                      <p:cBhvr>
                                        <p:cTn id="77" dur="500" fill="hold"/>
                                        <p:tgtEl>
                                          <p:spTgt spid="30"/>
                                        </p:tgtEl>
                                        <p:attrNameLst>
                                          <p:attrName>ppt_x</p:attrName>
                                        </p:attrNameLst>
                                      </p:cBhvr>
                                      <p:tavLst>
                                        <p:tav tm="0">
                                          <p:val>
                                            <p:fltVal val="0.5"/>
                                          </p:val>
                                        </p:tav>
                                        <p:tav tm="100000">
                                          <p:val>
                                            <p:strVal val="#ppt_x"/>
                                          </p:val>
                                        </p:tav>
                                      </p:tavLst>
                                    </p:anim>
                                    <p:anim calcmode="lin" valueType="num">
                                      <p:cBhvr>
                                        <p:cTn id="78" dur="500" fill="hold"/>
                                        <p:tgtEl>
                                          <p:spTgt spid="30"/>
                                        </p:tgtEl>
                                        <p:attrNameLst>
                                          <p:attrName>ppt_y</p:attrName>
                                        </p:attrNameLst>
                                      </p:cBhvr>
                                      <p:tavLst>
                                        <p:tav tm="0">
                                          <p:val>
                                            <p:fltVal val="0.5"/>
                                          </p:val>
                                        </p:tav>
                                        <p:tav tm="100000">
                                          <p:val>
                                            <p:strVal val="#ppt_y"/>
                                          </p:val>
                                        </p:tav>
                                      </p:tavLst>
                                    </p:anim>
                                  </p:childTnLst>
                                </p:cTn>
                              </p:par>
                            </p:childTnLst>
                          </p:cTn>
                        </p:par>
                        <p:par>
                          <p:cTn id="79" fill="hold">
                            <p:stCondLst>
                              <p:cond delay="1500"/>
                            </p:stCondLst>
                            <p:childTnLst>
                              <p:par>
                                <p:cTn id="80" presetID="23" presetClass="entr" presetSubtype="528"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500" fill="hold"/>
                                        <p:tgtEl>
                                          <p:spTgt spid="31"/>
                                        </p:tgtEl>
                                        <p:attrNameLst>
                                          <p:attrName>ppt_w</p:attrName>
                                        </p:attrNameLst>
                                      </p:cBhvr>
                                      <p:tavLst>
                                        <p:tav tm="0">
                                          <p:val>
                                            <p:fltVal val="0"/>
                                          </p:val>
                                        </p:tav>
                                        <p:tav tm="100000">
                                          <p:val>
                                            <p:strVal val="#ppt_w"/>
                                          </p:val>
                                        </p:tav>
                                      </p:tavLst>
                                    </p:anim>
                                    <p:anim calcmode="lin" valueType="num">
                                      <p:cBhvr>
                                        <p:cTn id="83" dur="500" fill="hold"/>
                                        <p:tgtEl>
                                          <p:spTgt spid="31"/>
                                        </p:tgtEl>
                                        <p:attrNameLst>
                                          <p:attrName>ppt_h</p:attrName>
                                        </p:attrNameLst>
                                      </p:cBhvr>
                                      <p:tavLst>
                                        <p:tav tm="0">
                                          <p:val>
                                            <p:fltVal val="0"/>
                                          </p:val>
                                        </p:tav>
                                        <p:tav tm="100000">
                                          <p:val>
                                            <p:strVal val="#ppt_h"/>
                                          </p:val>
                                        </p:tav>
                                      </p:tavLst>
                                    </p:anim>
                                    <p:anim calcmode="lin" valueType="num">
                                      <p:cBhvr>
                                        <p:cTn id="84" dur="500" fill="hold"/>
                                        <p:tgtEl>
                                          <p:spTgt spid="31"/>
                                        </p:tgtEl>
                                        <p:attrNameLst>
                                          <p:attrName>ppt_x</p:attrName>
                                        </p:attrNameLst>
                                      </p:cBhvr>
                                      <p:tavLst>
                                        <p:tav tm="0">
                                          <p:val>
                                            <p:fltVal val="0.5"/>
                                          </p:val>
                                        </p:tav>
                                        <p:tav tm="100000">
                                          <p:val>
                                            <p:strVal val="#ppt_x"/>
                                          </p:val>
                                        </p:tav>
                                      </p:tavLst>
                                    </p:anim>
                                    <p:anim calcmode="lin" valueType="num">
                                      <p:cBhvr>
                                        <p:cTn id="85" dur="500" fill="hold"/>
                                        <p:tgtEl>
                                          <p:spTgt spid="31"/>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up)">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80" grpId="0" autoUpdateAnimBg="0"/>
      <p:bldP spid="286783" grpId="0" autoUpdateAnimBg="0"/>
      <p:bldP spid="286784" grpId="0" autoUpdateAnimBg="0"/>
      <p:bldP spid="26" grpId="0" autoUpdateAnimBg="0"/>
      <p:bldP spid="27" grpId="0" build="p" autoUpdateAnimBg="0" advAuto="0"/>
      <p:bldP spid="28" grpId="0" build="p" autoUpdateAnimBg="0"/>
      <p:bldP spid="29" grpId="0" autoUpdateAnimBg="0"/>
      <p:bldP spid="30" grpId="0" animBg="1"/>
      <p:bldP spid="3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Wwin_Burmese1"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Wwin_Burmese1" pitchFamily="2"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WinInnw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WinInnwa"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11694</TotalTime>
  <Words>9651</Words>
  <Application>Microsoft Macintosh PowerPoint</Application>
  <PresentationFormat>On-screen Show (4:3)</PresentationFormat>
  <Paragraphs>1281</Paragraphs>
  <Slides>86</Slides>
  <Notes>47</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86</vt:i4>
      </vt:variant>
    </vt:vector>
  </HeadingPairs>
  <TitlesOfParts>
    <vt:vector size="106" baseType="lpstr">
      <vt:lpstr>Krone</vt:lpstr>
      <vt:lpstr>Metrix-1</vt:lpstr>
      <vt:lpstr>ＭＳ Ｐゴシック</vt:lpstr>
      <vt:lpstr>Arial</vt:lpstr>
      <vt:lpstr>Arial Black</vt:lpstr>
      <vt:lpstr>Comic Sans MS</vt:lpstr>
      <vt:lpstr>Helvetica</vt:lpstr>
      <vt:lpstr>Maiandra GD</vt:lpstr>
      <vt:lpstr>Pyidaungsu</vt:lpstr>
      <vt:lpstr>Times</vt:lpstr>
      <vt:lpstr>Times New Roman</vt:lpstr>
      <vt:lpstr>Win Innwa</vt:lpstr>
      <vt:lpstr>Wingdings</vt:lpstr>
      <vt:lpstr>WinInnwa</vt:lpstr>
      <vt:lpstr>Wwin_Burmese1</vt:lpstr>
      <vt:lpstr>WwinBurmese</vt:lpstr>
      <vt:lpstr>Pulse</vt:lpstr>
      <vt:lpstr>1_Pulse</vt:lpstr>
      <vt:lpstr>Orbit</vt:lpstr>
      <vt:lpstr>2_Pulse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ဒါဝိဒ်ပဋိညာဉ်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တရားဟောခြင်းအတတ်ပညာ •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487</cp:revision>
  <dcterms:created xsi:type="dcterms:W3CDTF">2000-11-12T00:20:10Z</dcterms:created>
  <dcterms:modified xsi:type="dcterms:W3CDTF">2025-04-15T18:34:28Z</dcterms:modified>
</cp:coreProperties>
</file>