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tags/tag4.xml" ContentType="application/vnd.openxmlformats-officedocument.presentationml.tags+xml"/>
  <Override PartName="/ppt/notesSlides/notesSlide24.xml" ContentType="application/vnd.openxmlformats-officedocument.presentationml.notesSlide+xml"/>
  <Override PartName="/ppt/tags/tag5.xml" ContentType="application/vnd.openxmlformats-officedocument.presentationml.tags+xml"/>
  <Override PartName="/ppt/notesSlides/notesSlide25.xml" ContentType="application/vnd.openxmlformats-officedocument.presentationml.notesSlide+xml"/>
  <Override PartName="/ppt/tags/tag6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9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9" r:id="rId1"/>
    <p:sldMasterId id="2147483661" r:id="rId2"/>
    <p:sldMasterId id="2147483673" r:id="rId3"/>
  </p:sldMasterIdLst>
  <p:notesMasterIdLst>
    <p:notesMasterId r:id="rId68"/>
  </p:notesMasterIdLst>
  <p:handoutMasterIdLst>
    <p:handoutMasterId r:id="rId69"/>
  </p:handoutMasterIdLst>
  <p:sldIdLst>
    <p:sldId id="688" r:id="rId4"/>
    <p:sldId id="685" r:id="rId5"/>
    <p:sldId id="689" r:id="rId6"/>
    <p:sldId id="670" r:id="rId7"/>
    <p:sldId id="627" r:id="rId8"/>
    <p:sldId id="671" r:id="rId9"/>
    <p:sldId id="681" r:id="rId10"/>
    <p:sldId id="680" r:id="rId11"/>
    <p:sldId id="674" r:id="rId12"/>
    <p:sldId id="675" r:id="rId13"/>
    <p:sldId id="678" r:id="rId14"/>
    <p:sldId id="258" r:id="rId15"/>
    <p:sldId id="313" r:id="rId16"/>
    <p:sldId id="315" r:id="rId17"/>
    <p:sldId id="309" r:id="rId18"/>
    <p:sldId id="505" r:id="rId19"/>
    <p:sldId id="645" r:id="rId20"/>
    <p:sldId id="634" r:id="rId21"/>
    <p:sldId id="622" r:id="rId22"/>
    <p:sldId id="532" r:id="rId23"/>
    <p:sldId id="394" r:id="rId24"/>
    <p:sldId id="262" r:id="rId25"/>
    <p:sldId id="649" r:id="rId26"/>
    <p:sldId id="668" r:id="rId27"/>
    <p:sldId id="662" r:id="rId28"/>
    <p:sldId id="663" r:id="rId29"/>
    <p:sldId id="682" r:id="rId30"/>
    <p:sldId id="279" r:id="rId31"/>
    <p:sldId id="571" r:id="rId32"/>
    <p:sldId id="572" r:id="rId33"/>
    <p:sldId id="536" r:id="rId34"/>
    <p:sldId id="535" r:id="rId35"/>
    <p:sldId id="640" r:id="rId36"/>
    <p:sldId id="553" r:id="rId37"/>
    <p:sldId id="643" r:id="rId38"/>
    <p:sldId id="612" r:id="rId39"/>
    <p:sldId id="613" r:id="rId40"/>
    <p:sldId id="636" r:id="rId41"/>
    <p:sldId id="615" r:id="rId42"/>
    <p:sldId id="626" r:id="rId43"/>
    <p:sldId id="616" r:id="rId44"/>
    <p:sldId id="620" r:id="rId45"/>
    <p:sldId id="683" r:id="rId46"/>
    <p:sldId id="621" r:id="rId47"/>
    <p:sldId id="598" r:id="rId48"/>
    <p:sldId id="599" r:id="rId49"/>
    <p:sldId id="617" r:id="rId50"/>
    <p:sldId id="325" r:id="rId51"/>
    <p:sldId id="618" r:id="rId52"/>
    <p:sldId id="286" r:id="rId53"/>
    <p:sldId id="464" r:id="rId54"/>
    <p:sldId id="465" r:id="rId55"/>
    <p:sldId id="466" r:id="rId56"/>
    <p:sldId id="619" r:id="rId57"/>
    <p:sldId id="606" r:id="rId58"/>
    <p:sldId id="330" r:id="rId59"/>
    <p:sldId id="467" r:id="rId60"/>
    <p:sldId id="644" r:id="rId61"/>
    <p:sldId id="455" r:id="rId62"/>
    <p:sldId id="290" r:id="rId63"/>
    <p:sldId id="407" r:id="rId64"/>
    <p:sldId id="607" r:id="rId65"/>
    <p:sldId id="686" r:id="rId66"/>
    <p:sldId id="687" r:id="rId67"/>
  </p:sldIdLst>
  <p:sldSz cx="9144000" cy="6858000" type="screen4x3"/>
  <p:notesSz cx="6858000" cy="9144000"/>
  <p:embeddedFontLst>
    <p:embeddedFont>
      <p:font typeface="Arial Unicode MS" panose="020B0604020202020204" pitchFamily="34" charset="-128"/>
      <p:regular r:id="rId70"/>
    </p:embeddedFont>
    <p:embeddedFont>
      <p:font typeface="굴림" panose="020B0600000101010101" pitchFamily="34" charset="-127"/>
      <p:regular r:id="rId71"/>
    </p:embeddedFont>
    <p:embeddedFont>
      <p:font typeface="ＭＳ Ｐゴシック" panose="020B0600070205080204" pitchFamily="34" charset="-128"/>
      <p:regular r:id="rId72"/>
    </p:embeddedFont>
    <p:embeddedFont>
      <p:font typeface="Arial Black" panose="020B0604020202020204" pitchFamily="34" charset="0"/>
      <p:bold r:id="rId73"/>
    </p:embeddedFont>
    <p:embeddedFont>
      <p:font typeface="Comic Sans MS" panose="030F0902030302020204" pitchFamily="66" charset="0"/>
      <p:regular r:id="rId74"/>
    </p:embeddedFont>
    <p:embeddedFont>
      <p:font typeface="Cordia New" panose="020B0304020202020204" pitchFamily="34" charset="-34"/>
      <p:regular r:id="rId75"/>
      <p:bold r:id="rId76"/>
      <p:italic r:id="rId77"/>
      <p:boldItalic r:id="rId78"/>
    </p:embeddedFont>
    <p:embeddedFont>
      <p:font typeface="Win Innwa" pitchFamily="2" charset="0"/>
      <p:regular r:id="rId79"/>
      <p:bold r:id="rId80"/>
      <p:italic r:id="rId81"/>
      <p:boldItalic r:id="rId82"/>
    </p:embeddedFont>
    <p:embeddedFont>
      <p:font typeface="WinInnwa" pitchFamily="2" charset="0"/>
      <p:regular r:id="rId83"/>
    </p:embeddedFont>
    <p:embeddedFont>
      <p:font typeface="Zawgyi-One" pitchFamily="2" charset="2"/>
      <p:regular r:id="rId8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WinInnwa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22">
          <p15:clr>
            <a:srgbClr val="A4A3A4"/>
          </p15:clr>
        </p15:guide>
        <p15:guide id="2" orient="horz" pos="2159">
          <p15:clr>
            <a:srgbClr val="A4A3A4"/>
          </p15:clr>
        </p15:guide>
        <p15:guide id="3" orient="horz" pos="4160">
          <p15:clr>
            <a:srgbClr val="A4A3A4"/>
          </p15:clr>
        </p15:guide>
        <p15:guide id="4">
          <p15:clr>
            <a:srgbClr val="A4A3A4"/>
          </p15:clr>
        </p15:guide>
        <p15:guide id="5" pos="2868">
          <p15:clr>
            <a:srgbClr val="A4A3A4"/>
          </p15:clr>
        </p15:guide>
        <p15:guide id="6" pos="519">
          <p15:clr>
            <a:srgbClr val="A4A3A4"/>
          </p15:clr>
        </p15:guide>
        <p15:guide id="7" pos="5163">
          <p15:clr>
            <a:srgbClr val="A4A3A4"/>
          </p15:clr>
        </p15:guide>
        <p15:guide id="8" pos="41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336600"/>
    <a:srgbClr val="99CCFF"/>
    <a:srgbClr val="FF9900"/>
    <a:srgbClr val="FBF43D"/>
    <a:srgbClr val="333333"/>
    <a:srgbClr val="080808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2" autoAdjust="0"/>
    <p:restoredTop sz="86327" autoAdjust="0"/>
  </p:normalViewPr>
  <p:slideViewPr>
    <p:cSldViewPr snapToGrid="0">
      <p:cViewPr>
        <p:scale>
          <a:sx n="90" d="100"/>
          <a:sy n="90" d="100"/>
        </p:scale>
        <p:origin x="1616" y="616"/>
      </p:cViewPr>
      <p:guideLst>
        <p:guide orient="horz" pos="4222"/>
        <p:guide orient="horz" pos="2159"/>
        <p:guide orient="horz" pos="4160"/>
        <p:guide/>
        <p:guide pos="2868"/>
        <p:guide pos="519"/>
        <p:guide pos="5163"/>
        <p:guide pos="41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84" Type="http://schemas.openxmlformats.org/officeDocument/2006/relationships/font" Target="fonts/font15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handoutMaster" Target="handoutMasters/handoutMaster1.xml"/><Relationship Id="rId77" Type="http://schemas.openxmlformats.org/officeDocument/2006/relationships/font" Target="fonts/font8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font" Target="fonts/font14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86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7.fntdata"/><Relationship Id="rId7" Type="http://schemas.openxmlformats.org/officeDocument/2006/relationships/slide" Target="slides/slide4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charset="0"/>
              </a:defRPr>
            </a:lvl1pPr>
          </a:lstStyle>
          <a:p>
            <a:endParaRPr lang="en-US"/>
          </a:p>
        </p:txBody>
      </p:sp>
      <p:sp>
        <p:nvSpPr>
          <p:cNvPr id="531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charset="0"/>
              </a:defRPr>
            </a:lvl1pPr>
          </a:lstStyle>
          <a:p>
            <a:endParaRPr lang="en-US"/>
          </a:p>
        </p:txBody>
      </p:sp>
      <p:sp>
        <p:nvSpPr>
          <p:cNvPr id="531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charset="0"/>
              </a:defRPr>
            </a:lvl1pPr>
          </a:lstStyle>
          <a:p>
            <a:endParaRPr lang="en-US"/>
          </a:p>
        </p:txBody>
      </p:sp>
      <p:sp>
        <p:nvSpPr>
          <p:cNvPr id="531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charset="0"/>
              </a:defRPr>
            </a:lvl1pPr>
          </a:lstStyle>
          <a:p>
            <a:fld id="{A3F92E08-70E6-4241-92F6-BF3B1CC0D6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67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fld id="{C9290015-2583-D247-9B6F-AB393D55D7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77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961109-FBBD-E248-84DB-ABA31E49264C}" type="slidenum">
              <a:rPr lang="en-US"/>
              <a:pPr/>
              <a:t>1</a:t>
            </a:fld>
            <a:endParaRPr lang="en-US"/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395281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8AD69D-C344-9D44-8955-9F5557DA4E07}" type="slidenum">
              <a:rPr lang="en-US"/>
              <a:pPr/>
              <a:t>11</a:t>
            </a:fld>
            <a:endParaRPr lang="en-US"/>
          </a:p>
        </p:txBody>
      </p:sp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231DE8-02D2-BA42-90D4-FA202F996A32}" type="slidenum">
              <a:rPr lang="en-US"/>
              <a:pPr/>
              <a:t>12</a:t>
            </a:fld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endParaRPr lang="my-MM"/>
          </a:p>
        </p:txBody>
      </p:sp>
      <p:sp>
        <p:nvSpPr>
          <p:cNvPr id="112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5BDF2F-3EEC-9541-99AD-5EBD0B7078FE}" type="slidenum">
              <a:rPr lang="en-US"/>
              <a:pPr/>
              <a:t>13</a:t>
            </a:fld>
            <a:endParaRPr lang="en-US"/>
          </a:p>
        </p:txBody>
      </p:sp>
      <p:sp>
        <p:nvSpPr>
          <p:cNvPr id="623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FF533A-E23A-994A-B12D-E4A23127A754}" type="slidenum">
              <a:rPr lang="en-US"/>
              <a:pPr/>
              <a:t>14</a:t>
            </a:fld>
            <a:endParaRPr lang="en-US"/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5198CA-66C7-0D49-8895-EDC1150F8041}" type="slidenum">
              <a:rPr lang="en-US"/>
              <a:pPr/>
              <a:t>15</a:t>
            </a:fld>
            <a:endParaRPr lang="en-US"/>
          </a:p>
        </p:txBody>
      </p:sp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CFBECD-2737-F94C-A9C3-965C586ABA30}" type="slidenum">
              <a:rPr lang="en-US"/>
              <a:pPr/>
              <a:t>16</a:t>
            </a:fld>
            <a:endParaRPr lang="en-US"/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FD7F43-60D4-EB45-B224-F69076871830}" type="slidenum">
              <a:rPr lang="en-US"/>
              <a:pPr/>
              <a:t>17</a:t>
            </a:fld>
            <a:endParaRPr lang="en-US"/>
          </a:p>
        </p:txBody>
      </p:sp>
      <p:sp>
        <p:nvSpPr>
          <p:cNvPr id="627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A7F23-82FF-0642-8387-1D0982EAE837}" type="slidenum">
              <a:rPr lang="en-US"/>
              <a:pPr/>
              <a:t>18</a:t>
            </a:fld>
            <a:endParaRPr lang="en-US"/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E93EB8-19FF-B54D-82B8-5AA4214DE871}" type="slidenum">
              <a:rPr lang="en-US"/>
              <a:pPr/>
              <a:t>19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C0CEEF-F632-AE4A-AE44-53F04D4488BA}" type="slidenum">
              <a:rPr lang="en-US"/>
              <a:pPr/>
              <a:t>20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th-TH">
              <a:cs typeface="Cordia New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0CA876-327B-8140-8EE3-FC938FE2BFB4}" type="slidenum">
              <a:rPr lang="en-US"/>
              <a:pPr/>
              <a:t>21</a:t>
            </a:fld>
            <a:endParaRPr lang="en-US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C3C905-6B95-4D48-A98D-498A017F3D81}" type="slidenum">
              <a:rPr lang="en-US"/>
              <a:pPr/>
              <a:t>22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93D62F-88EB-AB48-B2EF-046D43F1B5D9}" type="slidenum">
              <a:rPr lang="en-US"/>
              <a:pPr/>
              <a:t>23</a:t>
            </a:fld>
            <a:endParaRPr lang="en-US"/>
          </a:p>
        </p:txBody>
      </p:sp>
      <p:sp>
        <p:nvSpPr>
          <p:cNvPr id="63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3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E726AF-75C5-E845-9132-59A036B7C854}" type="slidenum">
              <a:rPr lang="en-US"/>
              <a:pPr/>
              <a:t>24</a:t>
            </a:fld>
            <a:endParaRPr lang="en-US"/>
          </a:p>
        </p:txBody>
      </p:sp>
      <p:sp>
        <p:nvSpPr>
          <p:cNvPr id="634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0DB97B-AA60-D144-B541-D4487C3603B5}" type="slidenum">
              <a:rPr lang="en-US"/>
              <a:pPr/>
              <a:t>25</a:t>
            </a:fld>
            <a:endParaRPr lang="en-US"/>
          </a:p>
        </p:txBody>
      </p:sp>
      <p:sp>
        <p:nvSpPr>
          <p:cNvPr id="635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9F6F53-4CF0-5948-A3DD-C00D4C0A856D}" type="slidenum">
              <a:rPr lang="en-US"/>
              <a:pPr/>
              <a:t>26</a:t>
            </a:fld>
            <a:endParaRPr lang="en-US"/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4A4D6B-2ED6-4040-95F9-47080EE80D8B}" type="slidenum">
              <a:rPr lang="en-US"/>
              <a:pPr/>
              <a:t>27</a:t>
            </a:fld>
            <a:endParaRPr lang="en-US"/>
          </a:p>
        </p:txBody>
      </p:sp>
      <p:sp>
        <p:nvSpPr>
          <p:cNvPr id="637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A659CC-1846-6543-9FBC-A6DC0C7A4260}" type="slidenum">
              <a:rPr lang="en-US"/>
              <a:pPr/>
              <a:t>28</a:t>
            </a:fld>
            <a:endParaRPr lang="en-US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2842CC-4EF3-7F44-ADE3-17FD1B172229}" type="slidenum">
              <a:rPr lang="en-US"/>
              <a:pPr/>
              <a:t>29</a:t>
            </a:fld>
            <a:endParaRPr lang="en-US"/>
          </a:p>
        </p:txBody>
      </p:sp>
      <p:sp>
        <p:nvSpPr>
          <p:cNvPr id="640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672B92-36FE-254A-8AE1-09A7B42FBAB6}" type="slidenum">
              <a:rPr lang="en-US"/>
              <a:pPr/>
              <a:t>30</a:t>
            </a:fld>
            <a:endParaRPr lang="en-US"/>
          </a:p>
        </p:txBody>
      </p:sp>
      <p:sp>
        <p:nvSpPr>
          <p:cNvPr id="641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1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961109-FBBD-E248-84DB-ABA31E49264C}" type="slidenum">
              <a:rPr lang="en-US"/>
              <a:pPr/>
              <a:t>3</a:t>
            </a:fld>
            <a:endParaRPr lang="en-US"/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  <p:extLst>
      <p:ext uri="{BB962C8B-B14F-4D97-AF65-F5344CB8AC3E}">
        <p14:creationId xmlns:p14="http://schemas.microsoft.com/office/powerpoint/2010/main" val="3327668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6EDE33-81E0-B946-808D-2F01149BF706}" type="slidenum">
              <a:rPr lang="en-US"/>
              <a:pPr/>
              <a:t>31</a:t>
            </a:fld>
            <a:endParaRPr lang="en-US"/>
          </a:p>
        </p:txBody>
      </p:sp>
      <p:sp>
        <p:nvSpPr>
          <p:cNvPr id="64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2B88CF-308B-2B48-8DB2-5A75047F2C51}" type="slidenum">
              <a:rPr lang="en-US"/>
              <a:pPr/>
              <a:t>32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E3A19E-E062-5F49-8E91-A489E9ADABD9}" type="slidenum">
              <a:rPr lang="en-US"/>
              <a:pPr/>
              <a:t>33</a:t>
            </a:fld>
            <a:endParaRPr lang="en-US"/>
          </a:p>
        </p:txBody>
      </p:sp>
      <p:sp>
        <p:nvSpPr>
          <p:cNvPr id="64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0D97FC-B198-5041-92D7-34B58A0C4886}" type="slidenum">
              <a:rPr lang="en-US"/>
              <a:pPr/>
              <a:t>34</a:t>
            </a:fld>
            <a:endParaRPr lang="en-US"/>
          </a:p>
        </p:txBody>
      </p:sp>
      <p:sp>
        <p:nvSpPr>
          <p:cNvPr id="64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E61978-5039-6842-BAB5-D2DE6D41B69E}" type="slidenum">
              <a:rPr lang="en-US"/>
              <a:pPr/>
              <a:t>40</a:t>
            </a:fld>
            <a:endParaRPr lang="en-US"/>
          </a:p>
        </p:txBody>
      </p:sp>
      <p:sp>
        <p:nvSpPr>
          <p:cNvPr id="64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EE19A-7AA3-D94C-803D-20B350E78FF1}" type="slidenum">
              <a:rPr lang="en-US"/>
              <a:pPr/>
              <a:t>42</a:t>
            </a:fld>
            <a:endParaRPr lang="en-US"/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D74B97-9007-9447-907B-C322F20D95B5}" type="slidenum">
              <a:rPr lang="en-US"/>
              <a:pPr/>
              <a:t>43</a:t>
            </a:fld>
            <a:endParaRPr lang="en-US"/>
          </a:p>
        </p:txBody>
      </p:sp>
      <p:sp>
        <p:nvSpPr>
          <p:cNvPr id="64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52DD63-A4EE-8745-92E4-6E29212FDD39}" type="slidenum">
              <a:rPr lang="en-US"/>
              <a:pPr/>
              <a:t>44</a:t>
            </a:fld>
            <a:endParaRPr lang="en-US"/>
          </a:p>
        </p:txBody>
      </p:sp>
      <p:sp>
        <p:nvSpPr>
          <p:cNvPr id="64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4DC973-5094-444E-9CDF-40C9F2876C28}" type="slidenum">
              <a:rPr lang="en-US"/>
              <a:pPr/>
              <a:t>45</a:t>
            </a:fld>
            <a:endParaRPr lang="en-US"/>
          </a:p>
        </p:txBody>
      </p:sp>
      <p:sp>
        <p:nvSpPr>
          <p:cNvPr id="65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61A47B-BBB4-C04C-923F-75305251F638}" type="slidenum">
              <a:rPr lang="en-US"/>
              <a:pPr/>
              <a:t>46</a:t>
            </a:fld>
            <a:endParaRPr lang="en-US"/>
          </a:p>
        </p:txBody>
      </p:sp>
      <p:sp>
        <p:nvSpPr>
          <p:cNvPr id="65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CEB862-6A5E-C14A-B050-2AA0CD94ADF5}" type="slidenum">
              <a:rPr lang="en-US"/>
              <a:pPr/>
              <a:t>5</a:t>
            </a:fld>
            <a:endParaRPr lang="en-US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D20150-18F1-3C44-8923-CB0D52C9BD6C}" type="slidenum">
              <a:rPr lang="en-US"/>
              <a:pPr/>
              <a:t>48</a:t>
            </a:fld>
            <a:endParaRPr lang="en-US"/>
          </a:p>
        </p:txBody>
      </p:sp>
      <p:sp>
        <p:nvSpPr>
          <p:cNvPr id="65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97168C-E51E-E345-9D58-BD614307C6F9}" type="slidenum">
              <a:rPr lang="en-US"/>
              <a:pPr/>
              <a:t>50</a:t>
            </a:fld>
            <a:endParaRPr lang="en-US"/>
          </a:p>
        </p:txBody>
      </p:sp>
      <p:sp>
        <p:nvSpPr>
          <p:cNvPr id="65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3E942-6CBC-8944-A987-CB67FCBD1FE4}" type="slidenum">
              <a:rPr lang="en-US"/>
              <a:pPr/>
              <a:t>51</a:t>
            </a:fld>
            <a:endParaRPr lang="en-US"/>
          </a:p>
        </p:txBody>
      </p:sp>
      <p:sp>
        <p:nvSpPr>
          <p:cNvPr id="65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02DFE4-79A9-6243-BB61-217377A5576E}" type="slidenum">
              <a:rPr lang="en-US"/>
              <a:pPr/>
              <a:t>52</a:t>
            </a:fld>
            <a:endParaRPr lang="en-US"/>
          </a:p>
        </p:txBody>
      </p:sp>
      <p:sp>
        <p:nvSpPr>
          <p:cNvPr id="65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2657F4-9A43-2D43-9ED3-95B67223F9FA}" type="slidenum">
              <a:rPr lang="en-US"/>
              <a:pPr/>
              <a:t>53</a:t>
            </a:fld>
            <a:endParaRPr lang="en-US"/>
          </a:p>
        </p:txBody>
      </p:sp>
      <p:sp>
        <p:nvSpPr>
          <p:cNvPr id="65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8D66AE-C169-3E41-8A6F-86D9AC13033D}" type="slidenum">
              <a:rPr lang="en-US"/>
              <a:pPr/>
              <a:t>55</a:t>
            </a:fld>
            <a:endParaRPr lang="en-US"/>
          </a:p>
        </p:txBody>
      </p:sp>
      <p:sp>
        <p:nvSpPr>
          <p:cNvPr id="65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23169B-536D-7049-8C6A-F8DEBBCD83E8}" type="slidenum">
              <a:rPr lang="en-US"/>
              <a:pPr/>
              <a:t>56</a:t>
            </a:fld>
            <a:endParaRPr lang="en-US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9F38F-5966-5A4D-94A7-6ED697AF6364}" type="slidenum">
              <a:rPr lang="en-US"/>
              <a:pPr/>
              <a:t>57</a:t>
            </a:fld>
            <a:endParaRPr lang="en-US"/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F8B9ED-D6D9-EB4E-B529-15143EA52027}" type="slidenum">
              <a:rPr lang="en-US"/>
              <a:pPr/>
              <a:t>58</a:t>
            </a:fld>
            <a:endParaRPr lang="en-US"/>
          </a:p>
        </p:txBody>
      </p:sp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59CD3A-F928-4242-8452-EBAA73EBB9CC}" type="slidenum">
              <a:rPr lang="en-US"/>
              <a:pPr/>
              <a:t>60</a:t>
            </a:fld>
            <a:endParaRPr lang="en-US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995E28-3E39-9E44-ADEE-8477286FD45E}" type="slidenum">
              <a:rPr lang="en-US"/>
              <a:pPr/>
              <a:t>6</a:t>
            </a:fld>
            <a:endParaRPr lang="en-US"/>
          </a:p>
        </p:txBody>
      </p:sp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F744E8-A57F-B845-9741-056C39E51BE9}" type="slidenum">
              <a:rPr lang="en-US"/>
              <a:pPr/>
              <a:t>61</a:t>
            </a:fld>
            <a:endParaRPr lang="en-US"/>
          </a:p>
        </p:txBody>
      </p:sp>
      <p:sp>
        <p:nvSpPr>
          <p:cNvPr id="66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6D42EF-D074-1541-9116-971D45CA4E8D}" type="slidenum">
              <a:rPr lang="en-US"/>
              <a:pPr/>
              <a:t>62</a:t>
            </a:fld>
            <a:endParaRPr lang="en-US"/>
          </a:p>
        </p:txBody>
      </p:sp>
      <p:sp>
        <p:nvSpPr>
          <p:cNvPr id="66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</a:t>
            </a:r>
            <a:r>
              <a:rPr lang="en-US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1200" b="0" baseline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sz="12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Homiletics 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75129C-7566-604D-91DE-47493FF068ED}" type="slidenum">
              <a:rPr lang="en-US"/>
              <a:pPr/>
              <a:t>7</a:t>
            </a:fld>
            <a:endParaRPr lang="en-US"/>
          </a:p>
        </p:txBody>
      </p:sp>
      <p:sp>
        <p:nvSpPr>
          <p:cNvPr id="61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7406E-1AC5-AA4B-B1F9-67E61823F018}" type="slidenum">
              <a:rPr lang="en-US"/>
              <a:pPr/>
              <a:t>8</a:t>
            </a:fld>
            <a:endParaRPr 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B4C1C0-9DF6-8145-821C-4F4A8467859D}" type="slidenum">
              <a:rPr lang="en-US"/>
              <a:pPr/>
              <a:t>9</a:t>
            </a:fld>
            <a:endParaRPr lang="en-US"/>
          </a:p>
        </p:txBody>
      </p:sp>
      <p:sp>
        <p:nvSpPr>
          <p:cNvPr id="62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397F8C-B7B7-2047-92C6-E6C89EC7083E}" type="slidenum">
              <a:rPr lang="en-US"/>
              <a:pPr/>
              <a:t>10</a:t>
            </a:fld>
            <a:endParaRPr lang="en-US"/>
          </a:p>
        </p:txBody>
      </p:sp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my-MM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1491 h 1492"/>
              <a:gd name="T2" fmla="*/ 0 w 3625"/>
              <a:gd name="T3" fmla="*/ 0 h 1492"/>
              <a:gd name="T4" fmla="*/ 171 w 3625"/>
              <a:gd name="T5" fmla="*/ 3 h 1492"/>
              <a:gd name="T6" fmla="*/ 355 w 3625"/>
              <a:gd name="T7" fmla="*/ 9 h 1492"/>
              <a:gd name="T8" fmla="*/ 499 w 3625"/>
              <a:gd name="T9" fmla="*/ 21 h 1492"/>
              <a:gd name="T10" fmla="*/ 650 w 3625"/>
              <a:gd name="T11" fmla="*/ 36 h 1492"/>
              <a:gd name="T12" fmla="*/ 809 w 3625"/>
              <a:gd name="T13" fmla="*/ 54 h 1492"/>
              <a:gd name="T14" fmla="*/ 957 w 3625"/>
              <a:gd name="T15" fmla="*/ 78 h 1492"/>
              <a:gd name="T16" fmla="*/ 1119 w 3625"/>
              <a:gd name="T17" fmla="*/ 105 h 1492"/>
              <a:gd name="T18" fmla="*/ 1261 w 3625"/>
              <a:gd name="T19" fmla="*/ 133 h 1492"/>
              <a:gd name="T20" fmla="*/ 1441 w 3625"/>
              <a:gd name="T21" fmla="*/ 175 h 1492"/>
              <a:gd name="T22" fmla="*/ 1598 w 3625"/>
              <a:gd name="T23" fmla="*/ 217 h 1492"/>
              <a:gd name="T24" fmla="*/ 1763 w 3625"/>
              <a:gd name="T25" fmla="*/ 269 h 1492"/>
              <a:gd name="T26" fmla="*/ 1887 w 3625"/>
              <a:gd name="T27" fmla="*/ 308 h 1492"/>
              <a:gd name="T28" fmla="*/ 2085 w 3625"/>
              <a:gd name="T29" fmla="*/ 384 h 1492"/>
              <a:gd name="T30" fmla="*/ 2230 w 3625"/>
              <a:gd name="T31" fmla="*/ 444 h 1492"/>
              <a:gd name="T32" fmla="*/ 2456 w 3625"/>
              <a:gd name="T33" fmla="*/ 547 h 1492"/>
              <a:gd name="T34" fmla="*/ 2666 w 3625"/>
              <a:gd name="T35" fmla="*/ 662 h 1492"/>
              <a:gd name="T36" fmla="*/ 2859 w 3625"/>
              <a:gd name="T37" fmla="*/ 786 h 1492"/>
              <a:gd name="T38" fmla="*/ 3046 w 3625"/>
              <a:gd name="T39" fmla="*/ 920 h 1492"/>
              <a:gd name="T40" fmla="*/ 3193 w 3625"/>
              <a:gd name="T41" fmla="*/ 1038 h 1492"/>
              <a:gd name="T42" fmla="*/ 3332 w 3625"/>
              <a:gd name="T43" fmla="*/ 1168 h 1492"/>
              <a:gd name="T44" fmla="*/ 3440 w 3625"/>
              <a:gd name="T45" fmla="*/ 1280 h 1492"/>
              <a:gd name="T46" fmla="*/ 3524 w 3625"/>
              <a:gd name="T47" fmla="*/ 1380 h 1492"/>
              <a:gd name="T48" fmla="*/ 3624 w 3625"/>
              <a:gd name="T49" fmla="*/ 1491 h 1492"/>
              <a:gd name="T50" fmla="*/ 3608 w 3625"/>
              <a:gd name="T51" fmla="*/ 1491 h 1492"/>
              <a:gd name="T52" fmla="*/ 0 w 3625"/>
              <a:gd name="T53" fmla="*/ 1491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718 w 5143"/>
              <a:gd name="T1" fmla="*/ 405 h 1902"/>
              <a:gd name="T2" fmla="*/ 2466 w 5143"/>
              <a:gd name="T3" fmla="*/ 333 h 1902"/>
              <a:gd name="T4" fmla="*/ 2202 w 5143"/>
              <a:gd name="T5" fmla="*/ 261 h 1902"/>
              <a:gd name="T6" fmla="*/ 1929 w 5143"/>
              <a:gd name="T7" fmla="*/ 198 h 1902"/>
              <a:gd name="T8" fmla="*/ 1695 w 5143"/>
              <a:gd name="T9" fmla="*/ 153 h 1902"/>
              <a:gd name="T10" fmla="*/ 1434 w 5143"/>
              <a:gd name="T11" fmla="*/ 111 h 1902"/>
              <a:gd name="T12" fmla="*/ 1188 w 5143"/>
              <a:gd name="T13" fmla="*/ 75 h 1902"/>
              <a:gd name="T14" fmla="*/ 957 w 5143"/>
              <a:gd name="T15" fmla="*/ 48 h 1902"/>
              <a:gd name="T16" fmla="*/ 747 w 5143"/>
              <a:gd name="T17" fmla="*/ 30 h 1902"/>
              <a:gd name="T18" fmla="*/ 501 w 5143"/>
              <a:gd name="T19" fmla="*/ 15 h 1902"/>
              <a:gd name="T20" fmla="*/ 246 w 5143"/>
              <a:gd name="T21" fmla="*/ 3 h 1902"/>
              <a:gd name="T22" fmla="*/ 0 w 5143"/>
              <a:gd name="T23" fmla="*/ 0 h 1902"/>
              <a:gd name="T24" fmla="*/ 0 w 5143"/>
              <a:gd name="T25" fmla="*/ 275 h 1902"/>
              <a:gd name="T26" fmla="*/ 0 w 5143"/>
              <a:gd name="T27" fmla="*/ 345 h 1902"/>
              <a:gd name="T28" fmla="*/ 0 w 5143"/>
              <a:gd name="T29" fmla="*/ 275 h 1902"/>
              <a:gd name="T30" fmla="*/ 0 w 5143"/>
              <a:gd name="T31" fmla="*/ 342 h 1902"/>
              <a:gd name="T32" fmla="*/ 339 w 5143"/>
              <a:gd name="T33" fmla="*/ 351 h 1902"/>
              <a:gd name="T34" fmla="*/ 606 w 5143"/>
              <a:gd name="T35" fmla="*/ 372 h 1902"/>
              <a:gd name="T36" fmla="*/ 852 w 5143"/>
              <a:gd name="T37" fmla="*/ 399 h 1902"/>
              <a:gd name="T38" fmla="*/ 1068 w 5143"/>
              <a:gd name="T39" fmla="*/ 435 h 1902"/>
              <a:gd name="T40" fmla="*/ 1275 w 5143"/>
              <a:gd name="T41" fmla="*/ 474 h 1902"/>
              <a:gd name="T42" fmla="*/ 1545 w 5143"/>
              <a:gd name="T43" fmla="*/ 540 h 1902"/>
              <a:gd name="T44" fmla="*/ 1761 w 5143"/>
              <a:gd name="T45" fmla="*/ 603 h 1902"/>
              <a:gd name="T46" fmla="*/ 1971 w 5143"/>
              <a:gd name="T47" fmla="*/ 678 h 1902"/>
              <a:gd name="T48" fmla="*/ 2166 w 5143"/>
              <a:gd name="T49" fmla="*/ 747 h 1902"/>
              <a:gd name="T50" fmla="*/ 2397 w 5143"/>
              <a:gd name="T51" fmla="*/ 852 h 1902"/>
              <a:gd name="T52" fmla="*/ 2613 w 5143"/>
              <a:gd name="T53" fmla="*/ 960 h 1902"/>
              <a:gd name="T54" fmla="*/ 2832 w 5143"/>
              <a:gd name="T55" fmla="*/ 1095 h 1902"/>
              <a:gd name="T56" fmla="*/ 3012 w 5143"/>
              <a:gd name="T57" fmla="*/ 1212 h 1902"/>
              <a:gd name="T58" fmla="*/ 3186 w 5143"/>
              <a:gd name="T59" fmla="*/ 1347 h 1902"/>
              <a:gd name="T60" fmla="*/ 3351 w 5143"/>
              <a:gd name="T61" fmla="*/ 1497 h 1902"/>
              <a:gd name="T62" fmla="*/ 3480 w 5143"/>
              <a:gd name="T63" fmla="*/ 1629 h 1902"/>
              <a:gd name="T64" fmla="*/ 3612 w 5143"/>
              <a:gd name="T65" fmla="*/ 1785 h 1902"/>
              <a:gd name="T66" fmla="*/ 3699 w 5143"/>
              <a:gd name="T67" fmla="*/ 1901 h 1902"/>
              <a:gd name="T68" fmla="*/ 5142 w 5143"/>
              <a:gd name="T69" fmla="*/ 1901 h 1902"/>
              <a:gd name="T70" fmla="*/ 5076 w 5143"/>
              <a:gd name="T71" fmla="*/ 1827 h 1902"/>
              <a:gd name="T72" fmla="*/ 4968 w 5143"/>
              <a:gd name="T73" fmla="*/ 1707 h 1902"/>
              <a:gd name="T74" fmla="*/ 4797 w 5143"/>
              <a:gd name="T75" fmla="*/ 1539 h 1902"/>
              <a:gd name="T76" fmla="*/ 4617 w 5143"/>
              <a:gd name="T77" fmla="*/ 1383 h 1902"/>
              <a:gd name="T78" fmla="*/ 4410 w 5143"/>
              <a:gd name="T79" fmla="*/ 1221 h 1902"/>
              <a:gd name="T80" fmla="*/ 4185 w 5143"/>
              <a:gd name="T81" fmla="*/ 1071 h 1902"/>
              <a:gd name="T82" fmla="*/ 3960 w 5143"/>
              <a:gd name="T83" fmla="*/ 939 h 1902"/>
              <a:gd name="T84" fmla="*/ 3708 w 5143"/>
              <a:gd name="T85" fmla="*/ 801 h 1902"/>
              <a:gd name="T86" fmla="*/ 3492 w 5143"/>
              <a:gd name="T87" fmla="*/ 702 h 1902"/>
              <a:gd name="T88" fmla="*/ 3231 w 5143"/>
              <a:gd name="T89" fmla="*/ 588 h 1902"/>
              <a:gd name="T90" fmla="*/ 2964 w 5143"/>
              <a:gd name="T91" fmla="*/ 489 h 1902"/>
              <a:gd name="T92" fmla="*/ 2718 w 5143"/>
              <a:gd name="T93" fmla="*/ 405 h 1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339 h 2325"/>
              <a:gd name="T4" fmla="*/ 558 w 5760"/>
              <a:gd name="T5" fmla="*/ 357 h 2325"/>
              <a:gd name="T6" fmla="*/ 807 w 5760"/>
              <a:gd name="T7" fmla="*/ 375 h 2325"/>
              <a:gd name="T8" fmla="*/ 1056 w 5760"/>
              <a:gd name="T9" fmla="*/ 399 h 2325"/>
              <a:gd name="T10" fmla="*/ 1272 w 5760"/>
              <a:gd name="T11" fmla="*/ 426 h 2325"/>
              <a:gd name="T12" fmla="*/ 1539 w 5760"/>
              <a:gd name="T13" fmla="*/ 465 h 2325"/>
              <a:gd name="T14" fmla="*/ 1791 w 5760"/>
              <a:gd name="T15" fmla="*/ 510 h 2325"/>
              <a:gd name="T16" fmla="*/ 2076 w 5760"/>
              <a:gd name="T17" fmla="*/ 570 h 2325"/>
              <a:gd name="T18" fmla="*/ 2334 w 5760"/>
              <a:gd name="T19" fmla="*/ 630 h 2325"/>
              <a:gd name="T20" fmla="*/ 2544 w 5760"/>
              <a:gd name="T21" fmla="*/ 687 h 2325"/>
              <a:gd name="T22" fmla="*/ 2775 w 5760"/>
              <a:gd name="T23" fmla="*/ 759 h 2325"/>
              <a:gd name="T24" fmla="*/ 3003 w 5760"/>
              <a:gd name="T25" fmla="*/ 837 h 2325"/>
              <a:gd name="T26" fmla="*/ 3231 w 5760"/>
              <a:gd name="T27" fmla="*/ 924 h 2325"/>
              <a:gd name="T28" fmla="*/ 3438 w 5760"/>
              <a:gd name="T29" fmla="*/ 1005 h 2325"/>
              <a:gd name="T30" fmla="*/ 3663 w 5760"/>
              <a:gd name="T31" fmla="*/ 1110 h 2325"/>
              <a:gd name="T32" fmla="*/ 3903 w 5760"/>
              <a:gd name="T33" fmla="*/ 1233 h 2325"/>
              <a:gd name="T34" fmla="*/ 4149 w 5760"/>
              <a:gd name="T35" fmla="*/ 1374 h 2325"/>
              <a:gd name="T36" fmla="*/ 4353 w 5760"/>
              <a:gd name="T37" fmla="*/ 1506 h 2325"/>
              <a:gd name="T38" fmla="*/ 4491 w 5760"/>
              <a:gd name="T39" fmla="*/ 1602 h 2325"/>
              <a:gd name="T40" fmla="*/ 4668 w 5760"/>
              <a:gd name="T41" fmla="*/ 1740 h 2325"/>
              <a:gd name="T42" fmla="*/ 4824 w 5760"/>
              <a:gd name="T43" fmla="*/ 1875 h 2325"/>
              <a:gd name="T44" fmla="*/ 4968 w 5760"/>
              <a:gd name="T45" fmla="*/ 2016 h 2325"/>
              <a:gd name="T46" fmla="*/ 5100 w 5760"/>
              <a:gd name="T47" fmla="*/ 2154 h 2325"/>
              <a:gd name="T48" fmla="*/ 5238 w 5760"/>
              <a:gd name="T49" fmla="*/ 2324 h 2325"/>
              <a:gd name="T50" fmla="*/ 5759 w 5760"/>
              <a:gd name="T51" fmla="*/ 2324 h 2325"/>
              <a:gd name="T52" fmla="*/ 5759 w 5760"/>
              <a:gd name="T53" fmla="*/ 1245 h 2325"/>
              <a:gd name="T54" fmla="*/ 5580 w 5760"/>
              <a:gd name="T55" fmla="*/ 1119 h 2325"/>
              <a:gd name="T56" fmla="*/ 5400 w 5760"/>
              <a:gd name="T57" fmla="*/ 1020 h 2325"/>
              <a:gd name="T58" fmla="*/ 5205 w 5760"/>
              <a:gd name="T59" fmla="*/ 918 h 2325"/>
              <a:gd name="T60" fmla="*/ 5031 w 5760"/>
              <a:gd name="T61" fmla="*/ 837 h 2325"/>
              <a:gd name="T62" fmla="*/ 4866 w 5760"/>
              <a:gd name="T63" fmla="*/ 771 h 2325"/>
              <a:gd name="T64" fmla="*/ 4710 w 5760"/>
              <a:gd name="T65" fmla="*/ 711 h 2325"/>
              <a:gd name="T66" fmla="*/ 4545 w 5760"/>
              <a:gd name="T67" fmla="*/ 651 h 2325"/>
              <a:gd name="T68" fmla="*/ 4386 w 5760"/>
              <a:gd name="T69" fmla="*/ 600 h 2325"/>
              <a:gd name="T70" fmla="*/ 4248 w 5760"/>
              <a:gd name="T71" fmla="*/ 552 h 2325"/>
              <a:gd name="T72" fmla="*/ 3993 w 5760"/>
              <a:gd name="T73" fmla="*/ 483 h 2325"/>
              <a:gd name="T74" fmla="*/ 3777 w 5760"/>
              <a:gd name="T75" fmla="*/ 423 h 2325"/>
              <a:gd name="T76" fmla="*/ 3564 w 5760"/>
              <a:gd name="T77" fmla="*/ 375 h 2325"/>
              <a:gd name="T78" fmla="*/ 3282 w 5760"/>
              <a:gd name="T79" fmla="*/ 312 h 2325"/>
              <a:gd name="T80" fmla="*/ 3003 w 5760"/>
              <a:gd name="T81" fmla="*/ 261 h 2325"/>
              <a:gd name="T82" fmla="*/ 2733 w 5760"/>
              <a:gd name="T83" fmla="*/ 213 h 2325"/>
              <a:gd name="T84" fmla="*/ 2451 w 5760"/>
              <a:gd name="T85" fmla="*/ 171 h 2325"/>
              <a:gd name="T86" fmla="*/ 2211 w 5760"/>
              <a:gd name="T87" fmla="*/ 138 h 2325"/>
              <a:gd name="T88" fmla="*/ 1974 w 5760"/>
              <a:gd name="T89" fmla="*/ 108 h 2325"/>
              <a:gd name="T90" fmla="*/ 1665 w 5760"/>
              <a:gd name="T91" fmla="*/ 81 h 2325"/>
              <a:gd name="T92" fmla="*/ 1437 w 5760"/>
              <a:gd name="T93" fmla="*/ 60 h 2325"/>
              <a:gd name="T94" fmla="*/ 1125 w 5760"/>
              <a:gd name="T95" fmla="*/ 36 h 2325"/>
              <a:gd name="T96" fmla="*/ 828 w 5760"/>
              <a:gd name="T97" fmla="*/ 21 h 2325"/>
              <a:gd name="T98" fmla="*/ 558 w 5760"/>
              <a:gd name="T99" fmla="*/ 12 h 2325"/>
              <a:gd name="T100" fmla="*/ 282 w 5760"/>
              <a:gd name="T101" fmla="*/ 3 h 2325"/>
              <a:gd name="T102" fmla="*/ 0 w 5760"/>
              <a:gd name="T103" fmla="*/ 0 h 2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351 h 1573"/>
              <a:gd name="T4" fmla="*/ 282 w 5760"/>
              <a:gd name="T5" fmla="*/ 357 h 1573"/>
              <a:gd name="T6" fmla="*/ 627 w 5760"/>
              <a:gd name="T7" fmla="*/ 363 h 1573"/>
              <a:gd name="T8" fmla="*/ 960 w 5760"/>
              <a:gd name="T9" fmla="*/ 375 h 1573"/>
              <a:gd name="T10" fmla="*/ 1218 w 5760"/>
              <a:gd name="T11" fmla="*/ 393 h 1573"/>
              <a:gd name="T12" fmla="*/ 1470 w 5760"/>
              <a:gd name="T13" fmla="*/ 411 h 1573"/>
              <a:gd name="T14" fmla="*/ 1746 w 5760"/>
              <a:gd name="T15" fmla="*/ 435 h 1573"/>
              <a:gd name="T16" fmla="*/ 2022 w 5760"/>
              <a:gd name="T17" fmla="*/ 462 h 1573"/>
              <a:gd name="T18" fmla="*/ 2340 w 5760"/>
              <a:gd name="T19" fmla="*/ 504 h 1573"/>
              <a:gd name="T20" fmla="*/ 2664 w 5760"/>
              <a:gd name="T21" fmla="*/ 549 h 1573"/>
              <a:gd name="T22" fmla="*/ 2952 w 5760"/>
              <a:gd name="T23" fmla="*/ 597 h 1573"/>
              <a:gd name="T24" fmla="*/ 3225 w 5760"/>
              <a:gd name="T25" fmla="*/ 648 h 1573"/>
              <a:gd name="T26" fmla="*/ 3513 w 5760"/>
              <a:gd name="T27" fmla="*/ 708 h 1573"/>
              <a:gd name="T28" fmla="*/ 3693 w 5760"/>
              <a:gd name="T29" fmla="*/ 750 h 1573"/>
              <a:gd name="T30" fmla="*/ 3936 w 5760"/>
              <a:gd name="T31" fmla="*/ 810 h 1573"/>
              <a:gd name="T32" fmla="*/ 4095 w 5760"/>
              <a:gd name="T33" fmla="*/ 855 h 1573"/>
              <a:gd name="T34" fmla="*/ 4281 w 5760"/>
              <a:gd name="T35" fmla="*/ 909 h 1573"/>
              <a:gd name="T36" fmla="*/ 4503 w 5760"/>
              <a:gd name="T37" fmla="*/ 981 h 1573"/>
              <a:gd name="T38" fmla="*/ 4704 w 5760"/>
              <a:gd name="T39" fmla="*/ 1053 h 1573"/>
              <a:gd name="T40" fmla="*/ 4911 w 5760"/>
              <a:gd name="T41" fmla="*/ 1131 h 1573"/>
              <a:gd name="T42" fmla="*/ 5073 w 5760"/>
              <a:gd name="T43" fmla="*/ 1197 h 1573"/>
              <a:gd name="T44" fmla="*/ 5256 w 5760"/>
              <a:gd name="T45" fmla="*/ 1281 h 1573"/>
              <a:gd name="T46" fmla="*/ 5475 w 5760"/>
              <a:gd name="T47" fmla="*/ 1401 h 1573"/>
              <a:gd name="T48" fmla="*/ 5628 w 5760"/>
              <a:gd name="T49" fmla="*/ 1482 h 1573"/>
              <a:gd name="T50" fmla="*/ 5759 w 5760"/>
              <a:gd name="T51" fmla="*/ 1572 h 1573"/>
              <a:gd name="T52" fmla="*/ 5759 w 5760"/>
              <a:gd name="T53" fmla="*/ 633 h 1573"/>
              <a:gd name="T54" fmla="*/ 5493 w 5760"/>
              <a:gd name="T55" fmla="*/ 570 h 1573"/>
              <a:gd name="T56" fmla="*/ 5214 w 5760"/>
              <a:gd name="T57" fmla="*/ 501 h 1573"/>
              <a:gd name="T58" fmla="*/ 4950 w 5760"/>
              <a:gd name="T59" fmla="*/ 444 h 1573"/>
              <a:gd name="T60" fmla="*/ 4701 w 5760"/>
              <a:gd name="T61" fmla="*/ 396 h 1573"/>
              <a:gd name="T62" fmla="*/ 4425 w 5760"/>
              <a:gd name="T63" fmla="*/ 348 h 1573"/>
              <a:gd name="T64" fmla="*/ 4110 w 5760"/>
              <a:gd name="T65" fmla="*/ 294 h 1573"/>
              <a:gd name="T66" fmla="*/ 3813 w 5760"/>
              <a:gd name="T67" fmla="*/ 252 h 1573"/>
              <a:gd name="T68" fmla="*/ 3549 w 5760"/>
              <a:gd name="T69" fmla="*/ 213 h 1573"/>
              <a:gd name="T70" fmla="*/ 3261 w 5760"/>
              <a:gd name="T71" fmla="*/ 183 h 1573"/>
              <a:gd name="T72" fmla="*/ 3015 w 5760"/>
              <a:gd name="T73" fmla="*/ 153 h 1573"/>
              <a:gd name="T74" fmla="*/ 2757 w 5760"/>
              <a:gd name="T75" fmla="*/ 129 h 1573"/>
              <a:gd name="T76" fmla="*/ 2520 w 5760"/>
              <a:gd name="T77" fmla="*/ 105 h 1573"/>
              <a:gd name="T78" fmla="*/ 2301 w 5760"/>
              <a:gd name="T79" fmla="*/ 87 h 1573"/>
              <a:gd name="T80" fmla="*/ 2013 w 5760"/>
              <a:gd name="T81" fmla="*/ 66 h 1573"/>
              <a:gd name="T82" fmla="*/ 1731 w 5760"/>
              <a:gd name="T83" fmla="*/ 48 h 1573"/>
              <a:gd name="T84" fmla="*/ 1524 w 5760"/>
              <a:gd name="T85" fmla="*/ 39 h 1573"/>
              <a:gd name="T86" fmla="*/ 1260 w 5760"/>
              <a:gd name="T87" fmla="*/ 27 h 1573"/>
              <a:gd name="T88" fmla="*/ 966 w 5760"/>
              <a:gd name="T89" fmla="*/ 15 h 1573"/>
              <a:gd name="T90" fmla="*/ 714 w 5760"/>
              <a:gd name="T91" fmla="*/ 12 h 1573"/>
              <a:gd name="T92" fmla="*/ 510 w 5760"/>
              <a:gd name="T93" fmla="*/ 6 h 1573"/>
              <a:gd name="T94" fmla="*/ 243 w 5760"/>
              <a:gd name="T95" fmla="*/ 0 h 1573"/>
              <a:gd name="T96" fmla="*/ 0 w 5760"/>
              <a:gd name="T97" fmla="*/ 0 h 1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339 h 970"/>
              <a:gd name="T4" fmla="*/ 318 w 5760"/>
              <a:gd name="T5" fmla="*/ 342 h 970"/>
              <a:gd name="T6" fmla="*/ 591 w 5760"/>
              <a:gd name="T7" fmla="*/ 348 h 970"/>
              <a:gd name="T8" fmla="*/ 846 w 5760"/>
              <a:gd name="T9" fmla="*/ 354 h 970"/>
              <a:gd name="T10" fmla="*/ 1074 w 5760"/>
              <a:gd name="T11" fmla="*/ 360 h 970"/>
              <a:gd name="T12" fmla="*/ 1314 w 5760"/>
              <a:gd name="T13" fmla="*/ 366 h 970"/>
              <a:gd name="T14" fmla="*/ 1599 w 5760"/>
              <a:gd name="T15" fmla="*/ 381 h 970"/>
              <a:gd name="T16" fmla="*/ 1911 w 5760"/>
              <a:gd name="T17" fmla="*/ 399 h 970"/>
              <a:gd name="T18" fmla="*/ 2241 w 5760"/>
              <a:gd name="T19" fmla="*/ 420 h 970"/>
              <a:gd name="T20" fmla="*/ 2619 w 5760"/>
              <a:gd name="T21" fmla="*/ 453 h 970"/>
              <a:gd name="T22" fmla="*/ 2889 w 5760"/>
              <a:gd name="T23" fmla="*/ 477 h 970"/>
              <a:gd name="T24" fmla="*/ 3177 w 5760"/>
              <a:gd name="T25" fmla="*/ 507 h 970"/>
              <a:gd name="T26" fmla="*/ 3498 w 5760"/>
              <a:gd name="T27" fmla="*/ 543 h 970"/>
              <a:gd name="T28" fmla="*/ 3813 w 5760"/>
              <a:gd name="T29" fmla="*/ 585 h 970"/>
              <a:gd name="T30" fmla="*/ 4044 w 5760"/>
              <a:gd name="T31" fmla="*/ 618 h 970"/>
              <a:gd name="T32" fmla="*/ 4365 w 5760"/>
              <a:gd name="T33" fmla="*/ 669 h 970"/>
              <a:gd name="T34" fmla="*/ 4683 w 5760"/>
              <a:gd name="T35" fmla="*/ 726 h 970"/>
              <a:gd name="T36" fmla="*/ 4980 w 5760"/>
              <a:gd name="T37" fmla="*/ 786 h 970"/>
              <a:gd name="T38" fmla="*/ 5268 w 5760"/>
              <a:gd name="T39" fmla="*/ 846 h 970"/>
              <a:gd name="T40" fmla="*/ 5646 w 5760"/>
              <a:gd name="T41" fmla="*/ 942 h 970"/>
              <a:gd name="T42" fmla="*/ 5759 w 5760"/>
              <a:gd name="T43" fmla="*/ 969 h 970"/>
              <a:gd name="T44" fmla="*/ 5759 w 5760"/>
              <a:gd name="T45" fmla="*/ 0 h 970"/>
              <a:gd name="T46" fmla="*/ 0 w 5760"/>
              <a:gd name="T47" fmla="*/ 0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753 h 1060"/>
              <a:gd name="T2" fmla="*/ 0 w 5760"/>
              <a:gd name="T3" fmla="*/ 1059 h 1060"/>
              <a:gd name="T4" fmla="*/ 5759 w 5760"/>
              <a:gd name="T5" fmla="*/ 1059 h 1060"/>
              <a:gd name="T6" fmla="*/ 5759 w 5760"/>
              <a:gd name="T7" fmla="*/ 0 h 1060"/>
              <a:gd name="T8" fmla="*/ 5430 w 5760"/>
              <a:gd name="T9" fmla="*/ 0 h 1060"/>
              <a:gd name="T10" fmla="*/ 5298 w 5760"/>
              <a:gd name="T11" fmla="*/ 84 h 1060"/>
              <a:gd name="T12" fmla="*/ 5136 w 5760"/>
              <a:gd name="T13" fmla="*/ 159 h 1060"/>
              <a:gd name="T14" fmla="*/ 4968 w 5760"/>
              <a:gd name="T15" fmla="*/ 222 h 1060"/>
              <a:gd name="T16" fmla="*/ 4812 w 5760"/>
              <a:gd name="T17" fmla="*/ 267 h 1060"/>
              <a:gd name="T18" fmla="*/ 4626 w 5760"/>
              <a:gd name="T19" fmla="*/ 324 h 1060"/>
              <a:gd name="T20" fmla="*/ 4440 w 5760"/>
              <a:gd name="T21" fmla="*/ 366 h 1060"/>
              <a:gd name="T22" fmla="*/ 4230 w 5760"/>
              <a:gd name="T23" fmla="*/ 414 h 1060"/>
              <a:gd name="T24" fmla="*/ 3939 w 5760"/>
              <a:gd name="T25" fmla="*/ 468 h 1060"/>
              <a:gd name="T26" fmla="*/ 3711 w 5760"/>
              <a:gd name="T27" fmla="*/ 504 h 1060"/>
              <a:gd name="T28" fmla="*/ 3441 w 5760"/>
              <a:gd name="T29" fmla="*/ 543 h 1060"/>
              <a:gd name="T30" fmla="*/ 3189 w 5760"/>
              <a:gd name="T31" fmla="*/ 579 h 1060"/>
              <a:gd name="T32" fmla="*/ 2925 w 5760"/>
              <a:gd name="T33" fmla="*/ 606 h 1060"/>
              <a:gd name="T34" fmla="*/ 2679 w 5760"/>
              <a:gd name="T35" fmla="*/ 633 h 1060"/>
              <a:gd name="T36" fmla="*/ 2418 w 5760"/>
              <a:gd name="T37" fmla="*/ 654 h 1060"/>
              <a:gd name="T38" fmla="*/ 2142 w 5760"/>
              <a:gd name="T39" fmla="*/ 675 h 1060"/>
              <a:gd name="T40" fmla="*/ 1896 w 5760"/>
              <a:gd name="T41" fmla="*/ 693 h 1060"/>
              <a:gd name="T42" fmla="*/ 1647 w 5760"/>
              <a:gd name="T43" fmla="*/ 708 h 1060"/>
              <a:gd name="T44" fmla="*/ 1404 w 5760"/>
              <a:gd name="T45" fmla="*/ 720 h 1060"/>
              <a:gd name="T46" fmla="*/ 1170 w 5760"/>
              <a:gd name="T47" fmla="*/ 732 h 1060"/>
              <a:gd name="T48" fmla="*/ 906 w 5760"/>
              <a:gd name="T49" fmla="*/ 738 h 1060"/>
              <a:gd name="T50" fmla="*/ 534 w 5760"/>
              <a:gd name="T51" fmla="*/ 747 h 1060"/>
              <a:gd name="T52" fmla="*/ 201 w 5760"/>
              <a:gd name="T53" fmla="*/ 753 h 1060"/>
              <a:gd name="T54" fmla="*/ 0 w 5760"/>
              <a:gd name="T55" fmla="*/ 75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366 h 673"/>
              <a:gd name="T2" fmla="*/ 0 w 5284"/>
              <a:gd name="T3" fmla="*/ 672 h 673"/>
              <a:gd name="T4" fmla="*/ 303 w 5284"/>
              <a:gd name="T5" fmla="*/ 672 h 673"/>
              <a:gd name="T6" fmla="*/ 723 w 5284"/>
              <a:gd name="T7" fmla="*/ 663 h 673"/>
              <a:gd name="T8" fmla="*/ 1020 w 5284"/>
              <a:gd name="T9" fmla="*/ 654 h 673"/>
              <a:gd name="T10" fmla="*/ 1302 w 5284"/>
              <a:gd name="T11" fmla="*/ 642 h 673"/>
              <a:gd name="T12" fmla="*/ 1554 w 5284"/>
              <a:gd name="T13" fmla="*/ 630 h 673"/>
              <a:gd name="T14" fmla="*/ 1779 w 5284"/>
              <a:gd name="T15" fmla="*/ 615 h 673"/>
              <a:gd name="T16" fmla="*/ 1962 w 5284"/>
              <a:gd name="T17" fmla="*/ 606 h 673"/>
              <a:gd name="T18" fmla="*/ 2193 w 5284"/>
              <a:gd name="T19" fmla="*/ 588 h 673"/>
              <a:gd name="T20" fmla="*/ 2448 w 5284"/>
              <a:gd name="T21" fmla="*/ 570 h 673"/>
              <a:gd name="T22" fmla="*/ 2700 w 5284"/>
              <a:gd name="T23" fmla="*/ 546 h 673"/>
              <a:gd name="T24" fmla="*/ 2904 w 5284"/>
              <a:gd name="T25" fmla="*/ 528 h 673"/>
              <a:gd name="T26" fmla="*/ 3138 w 5284"/>
              <a:gd name="T27" fmla="*/ 498 h 673"/>
              <a:gd name="T28" fmla="*/ 3324 w 5284"/>
              <a:gd name="T29" fmla="*/ 474 h 673"/>
              <a:gd name="T30" fmla="*/ 3534 w 5284"/>
              <a:gd name="T31" fmla="*/ 447 h 673"/>
              <a:gd name="T32" fmla="*/ 3735 w 5284"/>
              <a:gd name="T33" fmla="*/ 420 h 673"/>
              <a:gd name="T34" fmla="*/ 3933 w 5284"/>
              <a:gd name="T35" fmla="*/ 384 h 673"/>
              <a:gd name="T36" fmla="*/ 4116 w 5284"/>
              <a:gd name="T37" fmla="*/ 351 h 673"/>
              <a:gd name="T38" fmla="*/ 4266 w 5284"/>
              <a:gd name="T39" fmla="*/ 318 h 673"/>
              <a:gd name="T40" fmla="*/ 4446 w 5284"/>
              <a:gd name="T41" fmla="*/ 279 h 673"/>
              <a:gd name="T42" fmla="*/ 4620 w 5284"/>
              <a:gd name="T43" fmla="*/ 237 h 673"/>
              <a:gd name="T44" fmla="*/ 4779 w 5284"/>
              <a:gd name="T45" fmla="*/ 192 h 673"/>
              <a:gd name="T46" fmla="*/ 4920 w 5284"/>
              <a:gd name="T47" fmla="*/ 147 h 673"/>
              <a:gd name="T48" fmla="*/ 5085 w 5284"/>
              <a:gd name="T49" fmla="*/ 90 h 673"/>
              <a:gd name="T50" fmla="*/ 5193 w 5284"/>
              <a:gd name="T51" fmla="*/ 42 h 673"/>
              <a:gd name="T52" fmla="*/ 5283 w 5284"/>
              <a:gd name="T53" fmla="*/ 0 h 673"/>
              <a:gd name="T54" fmla="*/ 3201 w 5284"/>
              <a:gd name="T55" fmla="*/ 0 h 673"/>
              <a:gd name="T56" fmla="*/ 2982 w 5284"/>
              <a:gd name="T57" fmla="*/ 57 h 673"/>
              <a:gd name="T58" fmla="*/ 2775 w 5284"/>
              <a:gd name="T59" fmla="*/ 108 h 673"/>
              <a:gd name="T60" fmla="*/ 2562 w 5284"/>
              <a:gd name="T61" fmla="*/ 150 h 673"/>
              <a:gd name="T62" fmla="*/ 2397 w 5284"/>
              <a:gd name="T63" fmla="*/ 183 h 673"/>
              <a:gd name="T64" fmla="*/ 2205 w 5284"/>
              <a:gd name="T65" fmla="*/ 213 h 673"/>
              <a:gd name="T66" fmla="*/ 2001 w 5284"/>
              <a:gd name="T67" fmla="*/ 243 h 673"/>
              <a:gd name="T68" fmla="*/ 1776 w 5284"/>
              <a:gd name="T69" fmla="*/ 273 h 673"/>
              <a:gd name="T70" fmla="*/ 1536 w 5284"/>
              <a:gd name="T71" fmla="*/ 297 h 673"/>
              <a:gd name="T72" fmla="*/ 1344 w 5284"/>
              <a:gd name="T73" fmla="*/ 312 h 673"/>
              <a:gd name="T74" fmla="*/ 1134 w 5284"/>
              <a:gd name="T75" fmla="*/ 330 h 673"/>
              <a:gd name="T76" fmla="*/ 921 w 5284"/>
              <a:gd name="T77" fmla="*/ 342 h 673"/>
              <a:gd name="T78" fmla="*/ 696 w 5284"/>
              <a:gd name="T79" fmla="*/ 354 h 673"/>
              <a:gd name="T80" fmla="*/ 501 w 5284"/>
              <a:gd name="T81" fmla="*/ 360 h 673"/>
              <a:gd name="T82" fmla="*/ 279 w 5284"/>
              <a:gd name="T83" fmla="*/ 366 h 673"/>
              <a:gd name="T84" fmla="*/ 99 w 5284"/>
              <a:gd name="T85" fmla="*/ 369 h 673"/>
              <a:gd name="T86" fmla="*/ 0 w 5284"/>
              <a:gd name="T87" fmla="*/ 366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DF8DE578-1178-DB4D-8774-E8B8A62AC6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5749275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941566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 algn="ctr">
              <a:buNone/>
              <a:defRPr/>
            </a:lvl1pPr>
            <a:lvl2pPr marL="457146" indent="0" algn="ctr">
              <a:buNone/>
              <a:defRPr/>
            </a:lvl2pPr>
            <a:lvl3pPr marL="914293" indent="0" algn="ctr">
              <a:buNone/>
              <a:defRPr/>
            </a:lvl3pPr>
            <a:lvl4pPr marL="1371440" indent="0" algn="ctr">
              <a:buNone/>
              <a:defRPr/>
            </a:lvl4pPr>
            <a:lvl5pPr marL="1828586" indent="0" algn="ctr">
              <a:buNone/>
              <a:defRPr/>
            </a:lvl5pPr>
            <a:lvl6pPr marL="2285733" indent="0" algn="ctr">
              <a:buNone/>
              <a:defRPr/>
            </a:lvl6pPr>
            <a:lvl7pPr marL="2742879" indent="0" algn="ctr">
              <a:buNone/>
              <a:defRPr/>
            </a:lvl7pPr>
            <a:lvl8pPr marL="3200026" indent="0" algn="ctr">
              <a:buNone/>
              <a:defRPr/>
            </a:lvl8pPr>
            <a:lvl9pPr marL="365717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3416088"/>
      </p:ext>
    </p:extLst>
  </p:cSld>
  <p:clrMapOvr>
    <a:masterClrMapping/>
  </p:clrMapOvr>
  <p:transition spd="slow"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177588"/>
      </p:ext>
    </p:extLst>
  </p:cSld>
  <p:clrMapOvr>
    <a:masterClrMapping/>
  </p:clrMapOvr>
  <p:transition spd="slow"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lIns="91429" tIns="45714" rIns="91429" bIns="45714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743868"/>
      </p:ext>
    </p:extLst>
  </p:cSld>
  <p:clrMapOvr>
    <a:masterClrMapping/>
  </p:clrMapOvr>
  <p:transition spd="slow"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9579265"/>
      </p:ext>
    </p:extLst>
  </p:cSld>
  <p:clrMapOvr>
    <a:masterClrMapping/>
  </p:clrMapOvr>
  <p:transition spd="slow"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6966588"/>
      </p:ext>
    </p:extLst>
  </p:cSld>
  <p:clrMapOvr>
    <a:masterClrMapping/>
  </p:clrMapOvr>
  <p:transition spd="slow"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5583747"/>
      </p:ext>
    </p:extLst>
  </p:cSld>
  <p:clrMapOvr>
    <a:masterClrMapping/>
  </p:clrMapOvr>
  <p:transition spd="slow"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8503"/>
      </p:ext>
    </p:extLst>
  </p:cSld>
  <p:clrMapOvr>
    <a:masterClrMapping/>
  </p:clrMapOvr>
  <p:transition spd="slow"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lIns="91429" tIns="45714" rIns="91429" bIns="45714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5979973"/>
      </p:ext>
    </p:extLst>
  </p:cSld>
  <p:clrMapOvr>
    <a:masterClrMapping/>
  </p:clrMapOvr>
  <p:transition spd="slow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078547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29" tIns="45714" rIns="91429" bIns="45714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4545727"/>
      </p:ext>
    </p:extLst>
  </p:cSld>
  <p:clrMapOvr>
    <a:masterClrMapping/>
  </p:clrMapOvr>
  <p:transition spd="slow"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4035190"/>
      </p:ext>
    </p:extLst>
  </p:cSld>
  <p:clrMapOvr>
    <a:masterClrMapping/>
  </p:clrMapOvr>
  <p:transition spd="slow"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080189"/>
      </p:ext>
    </p:extLst>
  </p:cSld>
  <p:clrMapOvr>
    <a:masterClrMapping/>
  </p:clrMapOvr>
  <p:transition spd="slow"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786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2" indent="0">
              <a:buNone/>
              <a:defRPr sz="1800"/>
            </a:lvl2pPr>
            <a:lvl3pPr marL="914186" indent="0">
              <a:buNone/>
              <a:defRPr sz="1600"/>
            </a:lvl3pPr>
            <a:lvl4pPr marL="1371279" indent="0">
              <a:buNone/>
              <a:defRPr sz="1400"/>
            </a:lvl4pPr>
            <a:lvl5pPr marL="1828373" indent="0">
              <a:buNone/>
              <a:defRPr sz="1400"/>
            </a:lvl5pPr>
            <a:lvl6pPr marL="2285466" indent="0">
              <a:buNone/>
              <a:defRPr sz="1400"/>
            </a:lvl6pPr>
            <a:lvl7pPr marL="2742558" indent="0">
              <a:buNone/>
              <a:defRPr sz="1400"/>
            </a:lvl7pPr>
            <a:lvl8pPr marL="3199652" indent="0">
              <a:buNone/>
              <a:defRPr sz="1400"/>
            </a:lvl8pPr>
            <a:lvl9pPr marL="365674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7536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9463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316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1752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9386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5349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372612"/>
      </p:ext>
    </p:extLst>
  </p:cSld>
  <p:clrMapOvr>
    <a:masterClrMapping/>
  </p:clrMapOvr>
  <p:transition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2" indent="0">
              <a:buNone/>
              <a:defRPr sz="2800"/>
            </a:lvl2pPr>
            <a:lvl3pPr marL="914186" indent="0">
              <a:buNone/>
              <a:defRPr sz="2400"/>
            </a:lvl3pPr>
            <a:lvl4pPr marL="1371279" indent="0">
              <a:buNone/>
              <a:defRPr sz="2000"/>
            </a:lvl4pPr>
            <a:lvl5pPr marL="1828373" indent="0">
              <a:buNone/>
              <a:defRPr sz="2000"/>
            </a:lvl5pPr>
            <a:lvl6pPr marL="2285466" indent="0">
              <a:buNone/>
              <a:defRPr sz="2000"/>
            </a:lvl6pPr>
            <a:lvl7pPr marL="2742558" indent="0">
              <a:buNone/>
              <a:defRPr sz="2000"/>
            </a:lvl7pPr>
            <a:lvl8pPr marL="3199652" indent="0">
              <a:buNone/>
              <a:defRPr sz="2000"/>
            </a:lvl8pPr>
            <a:lvl9pPr marL="365674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5798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0018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7019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2" indent="0" algn="ctr">
              <a:buNone/>
              <a:defRPr/>
            </a:lvl2pPr>
            <a:lvl3pPr marL="914186" indent="0" algn="ctr">
              <a:buNone/>
              <a:defRPr/>
            </a:lvl3pPr>
            <a:lvl4pPr marL="1371279" indent="0" algn="ctr">
              <a:buNone/>
              <a:defRPr/>
            </a:lvl4pPr>
            <a:lvl5pPr marL="1828373" indent="0" algn="ctr">
              <a:buNone/>
              <a:defRPr/>
            </a:lvl5pPr>
            <a:lvl6pPr marL="2285466" indent="0" algn="ctr">
              <a:buNone/>
              <a:defRPr/>
            </a:lvl6pPr>
            <a:lvl7pPr marL="2742558" indent="0" algn="ctr">
              <a:buNone/>
              <a:defRPr/>
            </a:lvl7pPr>
            <a:lvl8pPr marL="3199652" indent="0" algn="ctr">
              <a:buNone/>
              <a:defRPr/>
            </a:lvl8pPr>
            <a:lvl9pPr marL="365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446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1860479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368257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798255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186513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7136982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9896134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rgbClr val="8C3D91"/>
            </a:gs>
            <a:gs pos="6000">
              <a:srgbClr val="7005D4"/>
            </a:gs>
            <a:gs pos="15000">
              <a:srgbClr val="181CC7"/>
            </a:gs>
            <a:gs pos="30001">
              <a:srgbClr val="0A128C"/>
            </a:gs>
            <a:gs pos="50000">
              <a:srgbClr val="000000"/>
            </a:gs>
            <a:gs pos="70000">
              <a:srgbClr val="0A128C"/>
            </a:gs>
            <a:gs pos="85000">
              <a:srgbClr val="181CC7"/>
            </a:gs>
            <a:gs pos="94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Text Box 20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 b="1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2077" name="Rectangle 29"/>
          <p:cNvSpPr>
            <a:spLocks noChangeArrowheads="1"/>
          </p:cNvSpPr>
          <p:nvPr userDrawn="1"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8.0.05a.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wheel spokes="0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488" y="1152525"/>
            <a:ext cx="6565900" cy="4611688"/>
          </a:xfrm>
          <a:prstGeom prst="rect">
            <a:avLst/>
          </a:prstGeom>
          <a:noFill/>
          <a:effectLst>
            <a:outerShdw dist="81320" dir="2319588" algn="ctr" rotWithShape="0">
              <a:schemeClr val="tx1"/>
            </a:outerShdw>
          </a:effectLst>
        </p:spPr>
      </p:pic>
      <p:sp>
        <p:nvSpPr>
          <p:cNvPr id="1052" name="Rectangle 28"/>
          <p:cNvSpPr>
            <a:spLocks noChangeArrowheads="1"/>
          </p:cNvSpPr>
          <p:nvPr/>
        </p:nvSpPr>
        <p:spPr bwMode="auto">
          <a:xfrm>
            <a:off x="1216025" y="3070225"/>
            <a:ext cx="2682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grpSp>
        <p:nvGrpSpPr>
          <p:cNvPr id="2" name="Group 149"/>
          <p:cNvGrpSpPr>
            <a:grpSpLocks/>
          </p:cNvGrpSpPr>
          <p:nvPr userDrawn="1"/>
        </p:nvGrpSpPr>
        <p:grpSpPr bwMode="auto">
          <a:xfrm>
            <a:off x="122239" y="4935538"/>
            <a:ext cx="1606550" cy="296862"/>
            <a:chOff x="77" y="3109"/>
            <a:chExt cx="1012" cy="187"/>
          </a:xfrm>
        </p:grpSpPr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77" y="3113"/>
              <a:ext cx="54" cy="17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386" y="3113"/>
              <a:ext cx="54" cy="17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647" y="3136"/>
              <a:ext cx="33" cy="133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903" y="3183"/>
              <a:ext cx="12" cy="3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7" name="Line 33"/>
            <p:cNvSpPr>
              <a:spLocks noChangeShapeType="1"/>
            </p:cNvSpPr>
            <p:nvPr/>
          </p:nvSpPr>
          <p:spPr bwMode="auto">
            <a:xfrm>
              <a:off x="111" y="3109"/>
              <a:ext cx="30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8" name="Line 34"/>
            <p:cNvSpPr>
              <a:spLocks noChangeShapeType="1"/>
            </p:cNvSpPr>
            <p:nvPr/>
          </p:nvSpPr>
          <p:spPr bwMode="auto">
            <a:xfrm>
              <a:off x="106" y="3296"/>
              <a:ext cx="3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59" name="Line 35"/>
            <p:cNvSpPr>
              <a:spLocks noChangeShapeType="1"/>
            </p:cNvSpPr>
            <p:nvPr/>
          </p:nvSpPr>
          <p:spPr bwMode="auto">
            <a:xfrm flipH="1">
              <a:off x="431" y="3132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0" name="Line 36"/>
            <p:cNvSpPr>
              <a:spLocks noChangeShapeType="1"/>
            </p:cNvSpPr>
            <p:nvPr/>
          </p:nvSpPr>
          <p:spPr bwMode="auto">
            <a:xfrm flipH="1">
              <a:off x="431" y="3273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1" name="Line 37"/>
            <p:cNvSpPr>
              <a:spLocks noChangeShapeType="1"/>
            </p:cNvSpPr>
            <p:nvPr/>
          </p:nvSpPr>
          <p:spPr bwMode="auto">
            <a:xfrm flipH="1">
              <a:off x="684" y="3179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2" name="Line 38"/>
            <p:cNvSpPr>
              <a:spLocks noChangeShapeType="1"/>
            </p:cNvSpPr>
            <p:nvPr/>
          </p:nvSpPr>
          <p:spPr bwMode="auto">
            <a:xfrm flipH="1">
              <a:off x="684" y="3226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3" name="Rectangle 39"/>
            <p:cNvSpPr>
              <a:spLocks noChangeArrowheads="1"/>
            </p:cNvSpPr>
            <p:nvPr/>
          </p:nvSpPr>
          <p:spPr bwMode="auto">
            <a:xfrm>
              <a:off x="111" y="3111"/>
              <a:ext cx="300" cy="183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437" y="3134"/>
              <a:ext cx="229" cy="135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5" name="Rectangle 41"/>
            <p:cNvSpPr>
              <a:spLocks noChangeArrowheads="1"/>
            </p:cNvSpPr>
            <p:nvPr/>
          </p:nvSpPr>
          <p:spPr bwMode="auto">
            <a:xfrm>
              <a:off x="684" y="3177"/>
              <a:ext cx="222" cy="49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6" name="Oval 42"/>
            <p:cNvSpPr>
              <a:spLocks noChangeArrowheads="1"/>
            </p:cNvSpPr>
            <p:nvPr/>
          </p:nvSpPr>
          <p:spPr bwMode="auto">
            <a:xfrm>
              <a:off x="84" y="3127"/>
              <a:ext cx="35" cy="15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7" name="Arc 43"/>
            <p:cNvSpPr>
              <a:spLocks/>
            </p:cNvSpPr>
            <p:nvPr/>
          </p:nvSpPr>
          <p:spPr bwMode="auto">
            <a:xfrm rot="11100000">
              <a:off x="972" y="3128"/>
              <a:ext cx="117" cy="72"/>
            </a:xfrm>
            <a:custGeom>
              <a:avLst/>
              <a:gdLst>
                <a:gd name="G0" fmla="+- 185 0 0"/>
                <a:gd name="G1" fmla="+- 21600 0 0"/>
                <a:gd name="G2" fmla="+- 21600 0 0"/>
                <a:gd name="T0" fmla="*/ 0 w 21785"/>
                <a:gd name="T1" fmla="*/ 1 h 21600"/>
                <a:gd name="T2" fmla="*/ 21785 w 21785"/>
                <a:gd name="T3" fmla="*/ 21600 h 21600"/>
                <a:gd name="T4" fmla="*/ 185 w 2178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85" h="21600" fill="none" extrusionOk="0">
                  <a:moveTo>
                    <a:pt x="-1" y="0"/>
                  </a:moveTo>
                  <a:cubicBezTo>
                    <a:pt x="61" y="0"/>
                    <a:pt x="123" y="-1"/>
                    <a:pt x="185" y="0"/>
                  </a:cubicBezTo>
                  <a:cubicBezTo>
                    <a:pt x="12114" y="0"/>
                    <a:pt x="21785" y="9670"/>
                    <a:pt x="21785" y="21600"/>
                  </a:cubicBezTo>
                </a:path>
                <a:path w="21785" h="21600" stroke="0" extrusionOk="0">
                  <a:moveTo>
                    <a:pt x="-1" y="0"/>
                  </a:moveTo>
                  <a:cubicBezTo>
                    <a:pt x="61" y="0"/>
                    <a:pt x="123" y="-1"/>
                    <a:pt x="185" y="0"/>
                  </a:cubicBezTo>
                  <a:cubicBezTo>
                    <a:pt x="12114" y="0"/>
                    <a:pt x="21785" y="9670"/>
                    <a:pt x="21785" y="21600"/>
                  </a:cubicBezTo>
                  <a:lnTo>
                    <a:pt x="185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8" name="Arc 44"/>
            <p:cNvSpPr>
              <a:spLocks/>
            </p:cNvSpPr>
            <p:nvPr/>
          </p:nvSpPr>
          <p:spPr bwMode="auto">
            <a:xfrm rot="21180000">
              <a:off x="961" y="3222"/>
              <a:ext cx="120" cy="62"/>
            </a:xfrm>
            <a:custGeom>
              <a:avLst/>
              <a:gdLst>
                <a:gd name="G0" fmla="+- 21597 0 0"/>
                <a:gd name="G1" fmla="+- 21599 0 0"/>
                <a:gd name="G2" fmla="+- 21600 0 0"/>
                <a:gd name="T0" fmla="*/ 0 w 21597"/>
                <a:gd name="T1" fmla="*/ 21254 h 21599"/>
                <a:gd name="T2" fmla="*/ 21419 w 21597"/>
                <a:gd name="T3" fmla="*/ 0 h 21599"/>
                <a:gd name="T4" fmla="*/ 21597 w 21597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99" fill="none" extrusionOk="0">
                  <a:moveTo>
                    <a:pt x="-1" y="21253"/>
                  </a:moveTo>
                  <a:cubicBezTo>
                    <a:pt x="187" y="9529"/>
                    <a:pt x="9693" y="96"/>
                    <a:pt x="21418" y="-1"/>
                  </a:cubicBezTo>
                </a:path>
                <a:path w="21597" h="21599" stroke="0" extrusionOk="0">
                  <a:moveTo>
                    <a:pt x="-1" y="21253"/>
                  </a:moveTo>
                  <a:cubicBezTo>
                    <a:pt x="187" y="9529"/>
                    <a:pt x="9693" y="96"/>
                    <a:pt x="21418" y="-1"/>
                  </a:cubicBezTo>
                  <a:lnTo>
                    <a:pt x="21597" y="21599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69" name="Arc 45"/>
            <p:cNvSpPr>
              <a:spLocks/>
            </p:cNvSpPr>
            <p:nvPr/>
          </p:nvSpPr>
          <p:spPr bwMode="auto">
            <a:xfrm rot="10800000">
              <a:off x="936" y="3205"/>
              <a:ext cx="24" cy="63"/>
            </a:xfrm>
            <a:custGeom>
              <a:avLst/>
              <a:gdLst>
                <a:gd name="G0" fmla="+- 918 0 0"/>
                <a:gd name="G1" fmla="+- 21600 0 0"/>
                <a:gd name="G2" fmla="+- 21600 0 0"/>
                <a:gd name="T0" fmla="*/ 0 w 22518"/>
                <a:gd name="T1" fmla="*/ 20 h 21600"/>
                <a:gd name="T2" fmla="*/ 22518 w 22518"/>
                <a:gd name="T3" fmla="*/ 21600 h 21600"/>
                <a:gd name="T4" fmla="*/ 918 w 2251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18" h="21600" fill="none" extrusionOk="0">
                  <a:moveTo>
                    <a:pt x="-1" y="19"/>
                  </a:moveTo>
                  <a:cubicBezTo>
                    <a:pt x="305" y="6"/>
                    <a:pt x="611" y="-1"/>
                    <a:pt x="918" y="0"/>
                  </a:cubicBezTo>
                  <a:cubicBezTo>
                    <a:pt x="12847" y="0"/>
                    <a:pt x="22518" y="9670"/>
                    <a:pt x="22518" y="21600"/>
                  </a:cubicBezTo>
                </a:path>
                <a:path w="22518" h="21600" stroke="0" extrusionOk="0">
                  <a:moveTo>
                    <a:pt x="-1" y="19"/>
                  </a:moveTo>
                  <a:cubicBezTo>
                    <a:pt x="305" y="6"/>
                    <a:pt x="611" y="-1"/>
                    <a:pt x="918" y="0"/>
                  </a:cubicBezTo>
                  <a:cubicBezTo>
                    <a:pt x="12847" y="0"/>
                    <a:pt x="22518" y="9670"/>
                    <a:pt x="22518" y="21600"/>
                  </a:cubicBezTo>
                  <a:lnTo>
                    <a:pt x="918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0" name="Oval 46"/>
            <p:cNvSpPr>
              <a:spLocks noChangeArrowheads="1"/>
            </p:cNvSpPr>
            <p:nvPr/>
          </p:nvSpPr>
          <p:spPr bwMode="auto">
            <a:xfrm>
              <a:off x="947" y="3166"/>
              <a:ext cx="22" cy="77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1" name="Arc 47"/>
            <p:cNvSpPr>
              <a:spLocks/>
            </p:cNvSpPr>
            <p:nvPr/>
          </p:nvSpPr>
          <p:spPr bwMode="auto">
            <a:xfrm>
              <a:off x="940" y="3144"/>
              <a:ext cx="29" cy="60"/>
            </a:xfrm>
            <a:custGeom>
              <a:avLst/>
              <a:gdLst>
                <a:gd name="G0" fmla="+- 21600 0 0"/>
                <a:gd name="G1" fmla="+- 21586 0 0"/>
                <a:gd name="G2" fmla="+- 21600 0 0"/>
                <a:gd name="T0" fmla="*/ 0 w 21600"/>
                <a:gd name="T1" fmla="*/ 21586 h 21586"/>
                <a:gd name="T2" fmla="*/ 20843 w 21600"/>
                <a:gd name="T3" fmla="*/ 0 h 21586"/>
                <a:gd name="T4" fmla="*/ 21600 w 21600"/>
                <a:gd name="T5" fmla="*/ 21586 h 2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86" fill="none" extrusionOk="0">
                  <a:moveTo>
                    <a:pt x="0" y="21586"/>
                  </a:moveTo>
                  <a:cubicBezTo>
                    <a:pt x="0" y="9951"/>
                    <a:pt x="9215" y="407"/>
                    <a:pt x="20842" y="-1"/>
                  </a:cubicBezTo>
                </a:path>
                <a:path w="21600" h="21586" stroke="0" extrusionOk="0">
                  <a:moveTo>
                    <a:pt x="0" y="21586"/>
                  </a:moveTo>
                  <a:cubicBezTo>
                    <a:pt x="0" y="9951"/>
                    <a:pt x="9215" y="407"/>
                    <a:pt x="20842" y="-1"/>
                  </a:cubicBezTo>
                  <a:lnTo>
                    <a:pt x="21600" y="21586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2" name="Oval 48"/>
            <p:cNvSpPr>
              <a:spLocks noChangeArrowheads="1"/>
            </p:cNvSpPr>
            <p:nvPr/>
          </p:nvSpPr>
          <p:spPr bwMode="auto">
            <a:xfrm>
              <a:off x="957" y="3193"/>
              <a:ext cx="2" cy="23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sp>
        <p:nvSpPr>
          <p:cNvPr id="1093" name="Freeform 69"/>
          <p:cNvSpPr>
            <a:spLocks/>
          </p:cNvSpPr>
          <p:nvPr/>
        </p:nvSpPr>
        <p:spPr bwMode="auto">
          <a:xfrm>
            <a:off x="1927225" y="4895850"/>
            <a:ext cx="52388" cy="179388"/>
          </a:xfrm>
          <a:custGeom>
            <a:avLst/>
            <a:gdLst/>
            <a:ahLst/>
            <a:cxnLst>
              <a:cxn ang="0">
                <a:pos x="16" y="102"/>
              </a:cxn>
              <a:cxn ang="0">
                <a:pos x="16" y="94"/>
              </a:cxn>
              <a:cxn ang="0">
                <a:pos x="18" y="86"/>
              </a:cxn>
              <a:cxn ang="0">
                <a:pos x="20" y="78"/>
              </a:cxn>
              <a:cxn ang="0">
                <a:pos x="22" y="70"/>
              </a:cxn>
              <a:cxn ang="0">
                <a:pos x="22" y="62"/>
              </a:cxn>
              <a:cxn ang="0">
                <a:pos x="24" y="54"/>
              </a:cxn>
              <a:cxn ang="0">
                <a:pos x="24" y="46"/>
              </a:cxn>
              <a:cxn ang="0">
                <a:pos x="28" y="38"/>
              </a:cxn>
              <a:cxn ang="0">
                <a:pos x="28" y="30"/>
              </a:cxn>
              <a:cxn ang="0">
                <a:pos x="28" y="22"/>
              </a:cxn>
              <a:cxn ang="0">
                <a:pos x="28" y="14"/>
              </a:cxn>
              <a:cxn ang="0">
                <a:pos x="30" y="6"/>
              </a:cxn>
              <a:cxn ang="0">
                <a:pos x="28" y="0"/>
              </a:cxn>
              <a:cxn ang="0">
                <a:pos x="22" y="4"/>
              </a:cxn>
              <a:cxn ang="0">
                <a:pos x="14" y="4"/>
              </a:cxn>
              <a:cxn ang="0">
                <a:pos x="8" y="8"/>
              </a:cxn>
              <a:cxn ang="0">
                <a:pos x="6" y="16"/>
              </a:cxn>
              <a:cxn ang="0">
                <a:pos x="4" y="24"/>
              </a:cxn>
              <a:cxn ang="0">
                <a:pos x="4" y="32"/>
              </a:cxn>
              <a:cxn ang="0">
                <a:pos x="4" y="40"/>
              </a:cxn>
              <a:cxn ang="0">
                <a:pos x="2" y="48"/>
              </a:cxn>
              <a:cxn ang="0">
                <a:pos x="0" y="56"/>
              </a:cxn>
              <a:cxn ang="0">
                <a:pos x="0" y="64"/>
              </a:cxn>
              <a:cxn ang="0">
                <a:pos x="0" y="72"/>
              </a:cxn>
              <a:cxn ang="0">
                <a:pos x="2" y="80"/>
              </a:cxn>
              <a:cxn ang="0">
                <a:pos x="6" y="88"/>
              </a:cxn>
              <a:cxn ang="0">
                <a:pos x="6" y="96"/>
              </a:cxn>
              <a:cxn ang="0">
                <a:pos x="4" y="104"/>
              </a:cxn>
              <a:cxn ang="0">
                <a:pos x="8" y="112"/>
              </a:cxn>
              <a:cxn ang="0">
                <a:pos x="16" y="108"/>
              </a:cxn>
              <a:cxn ang="0">
                <a:pos x="12" y="102"/>
              </a:cxn>
            </a:cxnLst>
            <a:rect l="0" t="0" r="r" b="b"/>
            <a:pathLst>
              <a:path w="33" h="113">
                <a:moveTo>
                  <a:pt x="12" y="102"/>
                </a:moveTo>
                <a:lnTo>
                  <a:pt x="16" y="102"/>
                </a:lnTo>
                <a:lnTo>
                  <a:pt x="18" y="98"/>
                </a:lnTo>
                <a:lnTo>
                  <a:pt x="16" y="94"/>
                </a:lnTo>
                <a:lnTo>
                  <a:pt x="18" y="90"/>
                </a:lnTo>
                <a:lnTo>
                  <a:pt x="18" y="86"/>
                </a:lnTo>
                <a:lnTo>
                  <a:pt x="18" y="82"/>
                </a:lnTo>
                <a:lnTo>
                  <a:pt x="20" y="78"/>
                </a:lnTo>
                <a:lnTo>
                  <a:pt x="20" y="74"/>
                </a:lnTo>
                <a:lnTo>
                  <a:pt x="22" y="70"/>
                </a:lnTo>
                <a:lnTo>
                  <a:pt x="22" y="66"/>
                </a:lnTo>
                <a:lnTo>
                  <a:pt x="22" y="62"/>
                </a:lnTo>
                <a:lnTo>
                  <a:pt x="22" y="58"/>
                </a:lnTo>
                <a:lnTo>
                  <a:pt x="24" y="54"/>
                </a:lnTo>
                <a:lnTo>
                  <a:pt x="24" y="50"/>
                </a:lnTo>
                <a:lnTo>
                  <a:pt x="24" y="46"/>
                </a:lnTo>
                <a:lnTo>
                  <a:pt x="28" y="42"/>
                </a:lnTo>
                <a:lnTo>
                  <a:pt x="28" y="38"/>
                </a:lnTo>
                <a:lnTo>
                  <a:pt x="28" y="34"/>
                </a:lnTo>
                <a:lnTo>
                  <a:pt x="28" y="30"/>
                </a:lnTo>
                <a:lnTo>
                  <a:pt x="28" y="26"/>
                </a:lnTo>
                <a:lnTo>
                  <a:pt x="28" y="22"/>
                </a:lnTo>
                <a:lnTo>
                  <a:pt x="28" y="18"/>
                </a:lnTo>
                <a:lnTo>
                  <a:pt x="28" y="14"/>
                </a:lnTo>
                <a:lnTo>
                  <a:pt x="28" y="10"/>
                </a:lnTo>
                <a:lnTo>
                  <a:pt x="30" y="6"/>
                </a:lnTo>
                <a:lnTo>
                  <a:pt x="32" y="2"/>
                </a:lnTo>
                <a:lnTo>
                  <a:pt x="28" y="0"/>
                </a:lnTo>
                <a:lnTo>
                  <a:pt x="24" y="0"/>
                </a:lnTo>
                <a:lnTo>
                  <a:pt x="22" y="4"/>
                </a:lnTo>
                <a:lnTo>
                  <a:pt x="18" y="4"/>
                </a:lnTo>
                <a:lnTo>
                  <a:pt x="14" y="4"/>
                </a:lnTo>
                <a:lnTo>
                  <a:pt x="10" y="4"/>
                </a:lnTo>
                <a:lnTo>
                  <a:pt x="8" y="8"/>
                </a:lnTo>
                <a:lnTo>
                  <a:pt x="8" y="12"/>
                </a:lnTo>
                <a:lnTo>
                  <a:pt x="6" y="16"/>
                </a:lnTo>
                <a:lnTo>
                  <a:pt x="6" y="20"/>
                </a:lnTo>
                <a:lnTo>
                  <a:pt x="4" y="24"/>
                </a:lnTo>
                <a:lnTo>
                  <a:pt x="4" y="28"/>
                </a:lnTo>
                <a:lnTo>
                  <a:pt x="4" y="32"/>
                </a:lnTo>
                <a:lnTo>
                  <a:pt x="4" y="36"/>
                </a:lnTo>
                <a:lnTo>
                  <a:pt x="4" y="40"/>
                </a:lnTo>
                <a:lnTo>
                  <a:pt x="4" y="44"/>
                </a:lnTo>
                <a:lnTo>
                  <a:pt x="2" y="48"/>
                </a:lnTo>
                <a:lnTo>
                  <a:pt x="0" y="52"/>
                </a:lnTo>
                <a:lnTo>
                  <a:pt x="0" y="56"/>
                </a:lnTo>
                <a:lnTo>
                  <a:pt x="0" y="60"/>
                </a:lnTo>
                <a:lnTo>
                  <a:pt x="0" y="64"/>
                </a:lnTo>
                <a:lnTo>
                  <a:pt x="0" y="68"/>
                </a:lnTo>
                <a:lnTo>
                  <a:pt x="0" y="72"/>
                </a:lnTo>
                <a:lnTo>
                  <a:pt x="2" y="76"/>
                </a:lnTo>
                <a:lnTo>
                  <a:pt x="2" y="80"/>
                </a:lnTo>
                <a:lnTo>
                  <a:pt x="4" y="84"/>
                </a:lnTo>
                <a:lnTo>
                  <a:pt x="6" y="88"/>
                </a:lnTo>
                <a:lnTo>
                  <a:pt x="6" y="92"/>
                </a:lnTo>
                <a:lnTo>
                  <a:pt x="6" y="96"/>
                </a:lnTo>
                <a:lnTo>
                  <a:pt x="4" y="100"/>
                </a:lnTo>
                <a:lnTo>
                  <a:pt x="4" y="104"/>
                </a:lnTo>
                <a:lnTo>
                  <a:pt x="6" y="108"/>
                </a:lnTo>
                <a:lnTo>
                  <a:pt x="8" y="112"/>
                </a:lnTo>
                <a:lnTo>
                  <a:pt x="12" y="110"/>
                </a:lnTo>
                <a:lnTo>
                  <a:pt x="16" y="108"/>
                </a:lnTo>
                <a:lnTo>
                  <a:pt x="16" y="104"/>
                </a:lnTo>
                <a:lnTo>
                  <a:pt x="12" y="102"/>
                </a:lnTo>
              </a:path>
            </a:pathLst>
          </a:custGeom>
          <a:solidFill>
            <a:schemeClr val="bg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9" tIns="45714" rIns="91429" bIns="45714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grpSp>
        <p:nvGrpSpPr>
          <p:cNvPr id="1030" name="Group 147"/>
          <p:cNvGrpSpPr>
            <a:grpSpLocks/>
          </p:cNvGrpSpPr>
          <p:nvPr/>
        </p:nvGrpSpPr>
        <p:grpSpPr bwMode="auto">
          <a:xfrm>
            <a:off x="3829051" y="5580064"/>
            <a:ext cx="468313" cy="649287"/>
            <a:chOff x="2412" y="3515"/>
            <a:chExt cx="295" cy="409"/>
          </a:xfrm>
        </p:grpSpPr>
        <p:sp>
          <p:nvSpPr>
            <p:cNvPr id="1095" name="Rectangle 71"/>
            <p:cNvSpPr>
              <a:spLocks noChangeArrowheads="1"/>
            </p:cNvSpPr>
            <p:nvPr/>
          </p:nvSpPr>
          <p:spPr bwMode="auto">
            <a:xfrm rot="1260000">
              <a:off x="2601" y="3553"/>
              <a:ext cx="52" cy="244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5372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my-MM" sz="3600">
                <a:solidFill>
                  <a:srgbClr val="FFFFFF"/>
                </a:solidFill>
                <a:latin typeface="Times" charset="0"/>
              </a:endParaRPr>
            </a:p>
          </p:txBody>
        </p:sp>
        <p:sp>
          <p:nvSpPr>
            <p:cNvPr id="1096" name="Rectangle 72"/>
            <p:cNvSpPr>
              <a:spLocks noChangeArrowheads="1"/>
            </p:cNvSpPr>
            <p:nvPr/>
          </p:nvSpPr>
          <p:spPr bwMode="auto">
            <a:xfrm>
              <a:off x="2412" y="3898"/>
              <a:ext cx="292" cy="2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29804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7" name="Rectangle 73"/>
            <p:cNvSpPr>
              <a:spLocks noChangeArrowheads="1"/>
            </p:cNvSpPr>
            <p:nvPr/>
          </p:nvSpPr>
          <p:spPr bwMode="auto">
            <a:xfrm>
              <a:off x="2672" y="3714"/>
              <a:ext cx="32" cy="17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8" name="Oval 74"/>
            <p:cNvSpPr>
              <a:spLocks noChangeArrowheads="1"/>
            </p:cNvSpPr>
            <p:nvPr/>
          </p:nvSpPr>
          <p:spPr bwMode="auto">
            <a:xfrm>
              <a:off x="2612" y="3680"/>
              <a:ext cx="72" cy="5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9" name="Rectangle 75"/>
            <p:cNvSpPr>
              <a:spLocks noChangeArrowheads="1"/>
            </p:cNvSpPr>
            <p:nvPr/>
          </p:nvSpPr>
          <p:spPr bwMode="auto">
            <a:xfrm rot="1080000">
              <a:off x="2492" y="3817"/>
              <a:ext cx="132" cy="9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00" name="Rectangle 76"/>
            <p:cNvSpPr>
              <a:spLocks noChangeArrowheads="1"/>
            </p:cNvSpPr>
            <p:nvPr/>
          </p:nvSpPr>
          <p:spPr bwMode="auto">
            <a:xfrm>
              <a:off x="2552" y="3831"/>
              <a:ext cx="12" cy="76"/>
            </a:xfrm>
            <a:prstGeom prst="rect">
              <a:avLst/>
            </a:prstGeom>
            <a:gradFill rotWithShape="0">
              <a:gsLst>
                <a:gs pos="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01" name="Rectangle 77"/>
            <p:cNvSpPr>
              <a:spLocks noChangeArrowheads="1"/>
            </p:cNvSpPr>
            <p:nvPr/>
          </p:nvSpPr>
          <p:spPr bwMode="auto">
            <a:xfrm rot="1200000">
              <a:off x="2675" y="3515"/>
              <a:ext cx="32" cy="4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grpSp>
        <p:nvGrpSpPr>
          <p:cNvPr id="1031" name="Group 81"/>
          <p:cNvGrpSpPr>
            <a:grpSpLocks/>
          </p:cNvGrpSpPr>
          <p:nvPr/>
        </p:nvGrpSpPr>
        <p:grpSpPr bwMode="auto">
          <a:xfrm>
            <a:off x="5481638" y="588963"/>
            <a:ext cx="703262" cy="958850"/>
            <a:chOff x="3883" y="688"/>
            <a:chExt cx="576" cy="792"/>
          </a:xfrm>
        </p:grpSpPr>
        <p:sp>
          <p:nvSpPr>
            <p:cNvPr id="1106" name="Rectangle 82"/>
            <p:cNvSpPr>
              <a:spLocks noChangeArrowheads="1"/>
            </p:cNvSpPr>
            <p:nvPr/>
          </p:nvSpPr>
          <p:spPr bwMode="auto">
            <a:xfrm>
              <a:off x="4096" y="688"/>
              <a:ext cx="152" cy="792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07" name="Rectangle 83"/>
            <p:cNvSpPr>
              <a:spLocks noChangeArrowheads="1"/>
            </p:cNvSpPr>
            <p:nvPr/>
          </p:nvSpPr>
          <p:spPr bwMode="auto">
            <a:xfrm>
              <a:off x="3883" y="824"/>
              <a:ext cx="576" cy="144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08" name="Rectangle 84"/>
            <p:cNvSpPr>
              <a:spLocks noChangeArrowheads="1"/>
            </p:cNvSpPr>
            <p:nvPr/>
          </p:nvSpPr>
          <p:spPr bwMode="auto">
            <a:xfrm>
              <a:off x="4101" y="773"/>
              <a:ext cx="143" cy="278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grpSp>
        <p:nvGrpSpPr>
          <p:cNvPr id="1032" name="Group 87"/>
          <p:cNvGrpSpPr>
            <a:grpSpLocks/>
          </p:cNvGrpSpPr>
          <p:nvPr/>
        </p:nvGrpSpPr>
        <p:grpSpPr bwMode="auto">
          <a:xfrm>
            <a:off x="223838" y="6316663"/>
            <a:ext cx="8704262" cy="458788"/>
            <a:chOff x="149" y="3969"/>
            <a:chExt cx="5483" cy="289"/>
          </a:xfrm>
        </p:grpSpPr>
        <p:sp>
          <p:nvSpPr>
            <p:cNvPr id="1112" name="Line 88"/>
            <p:cNvSpPr>
              <a:spLocks noChangeShapeType="1"/>
            </p:cNvSpPr>
            <p:nvPr/>
          </p:nvSpPr>
          <p:spPr bwMode="auto">
            <a:xfrm>
              <a:off x="149" y="4077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13" name="Rectangle 89"/>
            <p:cNvSpPr>
              <a:spLocks noChangeArrowheads="1"/>
            </p:cNvSpPr>
            <p:nvPr/>
          </p:nvSpPr>
          <p:spPr bwMode="auto">
            <a:xfrm>
              <a:off x="1931" y="3969"/>
              <a:ext cx="1844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2400" b="1">
                  <a:solidFill>
                    <a:srgbClr val="000000"/>
                  </a:solidFill>
                  <a:latin typeface="Times" charset="0"/>
                </a:rPr>
                <a:t> </a:t>
              </a:r>
              <a:r>
                <a:rPr lang="en-US" sz="2400" b="1">
                  <a:solidFill>
                    <a:srgbClr val="618FFD"/>
                  </a:solidFill>
                  <a:latin typeface="Times" charset="0"/>
                </a:rPr>
                <a:t>The </a:t>
              </a:r>
              <a:r>
                <a:rPr lang="ja-JP" altLang="en-US" sz="2400" b="1">
                  <a:solidFill>
                    <a:srgbClr val="618FFD"/>
                  </a:solidFill>
                  <a:latin typeface="Times" charset="0"/>
                </a:rPr>
                <a:t>“</a:t>
              </a:r>
              <a:r>
                <a:rPr lang="en-US" sz="2400" b="1">
                  <a:solidFill>
                    <a:srgbClr val="618FFD"/>
                  </a:solidFill>
                  <a:latin typeface="Times" charset="0"/>
                </a:rPr>
                <a:t>Opened</a:t>
              </a:r>
              <a:r>
                <a:rPr lang="ja-JP" altLang="en-US" sz="2400" b="1">
                  <a:solidFill>
                    <a:srgbClr val="618FFD"/>
                  </a:solidFill>
                  <a:latin typeface="Times" charset="0"/>
                </a:rPr>
                <a:t>”</a:t>
              </a:r>
              <a:r>
                <a:rPr lang="en-US" sz="2400" b="1">
                  <a:solidFill>
                    <a:srgbClr val="618FFD"/>
                  </a:solidFill>
                  <a:latin typeface="Times" charset="0"/>
                </a:rPr>
                <a:t> Bible</a:t>
              </a:r>
              <a:endParaRPr lang="en-US" sz="2400" b="1">
                <a:solidFill>
                  <a:srgbClr val="000000"/>
                </a:solidFill>
                <a:latin typeface="Times" charset="0"/>
              </a:endParaRPr>
            </a:p>
          </p:txBody>
        </p:sp>
        <p:sp>
          <p:nvSpPr>
            <p:cNvPr id="1114" name="Line 90"/>
            <p:cNvSpPr>
              <a:spLocks noChangeShapeType="1"/>
            </p:cNvSpPr>
            <p:nvPr/>
          </p:nvSpPr>
          <p:spPr bwMode="auto">
            <a:xfrm>
              <a:off x="3809" y="4077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15" name="Line 91"/>
            <p:cNvSpPr>
              <a:spLocks noChangeShapeType="1"/>
            </p:cNvSpPr>
            <p:nvPr/>
          </p:nvSpPr>
          <p:spPr bwMode="auto">
            <a:xfrm>
              <a:off x="3809" y="4173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16" name="Line 92"/>
            <p:cNvSpPr>
              <a:spLocks noChangeShapeType="1"/>
            </p:cNvSpPr>
            <p:nvPr/>
          </p:nvSpPr>
          <p:spPr bwMode="auto">
            <a:xfrm>
              <a:off x="149" y="4173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grpSp>
        <p:nvGrpSpPr>
          <p:cNvPr id="1033" name="Group 93"/>
          <p:cNvGrpSpPr>
            <a:grpSpLocks/>
          </p:cNvGrpSpPr>
          <p:nvPr/>
        </p:nvGrpSpPr>
        <p:grpSpPr bwMode="auto">
          <a:xfrm>
            <a:off x="206376" y="311151"/>
            <a:ext cx="8742363" cy="317500"/>
            <a:chOff x="130" y="196"/>
            <a:chExt cx="5483" cy="200"/>
          </a:xfrm>
        </p:grpSpPr>
        <p:sp>
          <p:nvSpPr>
            <p:cNvPr id="1118" name="Line 94"/>
            <p:cNvSpPr>
              <a:spLocks noChangeShapeType="1"/>
            </p:cNvSpPr>
            <p:nvPr/>
          </p:nvSpPr>
          <p:spPr bwMode="auto">
            <a:xfrm>
              <a:off x="130" y="1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19" name="Line 95"/>
            <p:cNvSpPr>
              <a:spLocks noChangeShapeType="1"/>
            </p:cNvSpPr>
            <p:nvPr/>
          </p:nvSpPr>
          <p:spPr bwMode="auto">
            <a:xfrm>
              <a:off x="3790" y="1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20" name="Line 96"/>
            <p:cNvSpPr>
              <a:spLocks noChangeShapeType="1"/>
            </p:cNvSpPr>
            <p:nvPr/>
          </p:nvSpPr>
          <p:spPr bwMode="auto">
            <a:xfrm>
              <a:off x="3790" y="292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21" name="Line 97"/>
            <p:cNvSpPr>
              <a:spLocks noChangeShapeType="1"/>
            </p:cNvSpPr>
            <p:nvPr/>
          </p:nvSpPr>
          <p:spPr bwMode="auto">
            <a:xfrm>
              <a:off x="130" y="292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22" name="Line 98"/>
            <p:cNvSpPr>
              <a:spLocks noChangeShapeType="1"/>
            </p:cNvSpPr>
            <p:nvPr/>
          </p:nvSpPr>
          <p:spPr bwMode="auto">
            <a:xfrm>
              <a:off x="130" y="3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23" name="Line 99"/>
            <p:cNvSpPr>
              <a:spLocks noChangeShapeType="1"/>
            </p:cNvSpPr>
            <p:nvPr/>
          </p:nvSpPr>
          <p:spPr bwMode="auto">
            <a:xfrm>
              <a:off x="3790" y="3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sp>
        <p:nvSpPr>
          <p:cNvPr id="1126" name="Line 102"/>
          <p:cNvSpPr>
            <a:spLocks noChangeShapeType="1"/>
          </p:cNvSpPr>
          <p:nvPr/>
        </p:nvSpPr>
        <p:spPr bwMode="auto">
          <a:xfrm flipH="1">
            <a:off x="5456238" y="4124325"/>
            <a:ext cx="842962" cy="5794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27" name="Line 103"/>
          <p:cNvSpPr>
            <a:spLocks noChangeShapeType="1"/>
          </p:cNvSpPr>
          <p:nvPr/>
        </p:nvSpPr>
        <p:spPr bwMode="auto">
          <a:xfrm flipH="1">
            <a:off x="5568951" y="4084639"/>
            <a:ext cx="842963" cy="579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28" name="Line 104"/>
          <p:cNvSpPr>
            <a:spLocks noChangeShapeType="1"/>
          </p:cNvSpPr>
          <p:nvPr/>
        </p:nvSpPr>
        <p:spPr bwMode="auto">
          <a:xfrm flipH="1">
            <a:off x="5170488" y="4265614"/>
            <a:ext cx="842962" cy="579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29" name="Line 105"/>
          <p:cNvSpPr>
            <a:spLocks noChangeShapeType="1"/>
          </p:cNvSpPr>
          <p:nvPr/>
        </p:nvSpPr>
        <p:spPr bwMode="auto">
          <a:xfrm rot="20675554" flipH="1">
            <a:off x="5145088" y="3736975"/>
            <a:ext cx="842962" cy="5794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0" name="Line 106"/>
          <p:cNvSpPr>
            <a:spLocks noChangeShapeType="1"/>
          </p:cNvSpPr>
          <p:nvPr/>
        </p:nvSpPr>
        <p:spPr bwMode="auto">
          <a:xfrm rot="-924446">
            <a:off x="3797300" y="2781301"/>
            <a:ext cx="98425" cy="14509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1" name="Line 107"/>
          <p:cNvSpPr>
            <a:spLocks noChangeShapeType="1"/>
          </p:cNvSpPr>
          <p:nvPr/>
        </p:nvSpPr>
        <p:spPr bwMode="auto">
          <a:xfrm rot="-924446">
            <a:off x="3683001" y="2803526"/>
            <a:ext cx="119063" cy="10763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2" name="Line 108"/>
          <p:cNvSpPr>
            <a:spLocks noChangeShapeType="1"/>
          </p:cNvSpPr>
          <p:nvPr/>
        </p:nvSpPr>
        <p:spPr bwMode="auto">
          <a:xfrm rot="20675554" flipH="1">
            <a:off x="5445126" y="3508375"/>
            <a:ext cx="593725" cy="3841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3" name="Line 109"/>
          <p:cNvSpPr>
            <a:spLocks noChangeShapeType="1"/>
          </p:cNvSpPr>
          <p:nvPr/>
        </p:nvSpPr>
        <p:spPr bwMode="auto">
          <a:xfrm rot="20675554" flipH="1">
            <a:off x="4826001" y="3997326"/>
            <a:ext cx="804863" cy="60801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4" name="Line 110"/>
          <p:cNvSpPr>
            <a:spLocks noChangeShapeType="1"/>
          </p:cNvSpPr>
          <p:nvPr/>
        </p:nvSpPr>
        <p:spPr bwMode="auto">
          <a:xfrm rot="-924446">
            <a:off x="2744788" y="3352801"/>
            <a:ext cx="479425" cy="9588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5" name="Line 111"/>
          <p:cNvSpPr>
            <a:spLocks noChangeShapeType="1"/>
          </p:cNvSpPr>
          <p:nvPr/>
        </p:nvSpPr>
        <p:spPr bwMode="auto">
          <a:xfrm rot="-924446">
            <a:off x="2657476" y="3402014"/>
            <a:ext cx="530225" cy="960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6" name="Line 112"/>
          <p:cNvSpPr>
            <a:spLocks noChangeShapeType="1"/>
          </p:cNvSpPr>
          <p:nvPr/>
        </p:nvSpPr>
        <p:spPr bwMode="auto">
          <a:xfrm rot="-924446">
            <a:off x="2112964" y="4291013"/>
            <a:ext cx="655637" cy="5143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7" name="Line 113"/>
          <p:cNvSpPr>
            <a:spLocks noChangeShapeType="1"/>
          </p:cNvSpPr>
          <p:nvPr/>
        </p:nvSpPr>
        <p:spPr bwMode="auto">
          <a:xfrm rot="20675554" flipV="1">
            <a:off x="2570163" y="2674938"/>
            <a:ext cx="315912" cy="60166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8" name="Line 114"/>
          <p:cNvSpPr>
            <a:spLocks noChangeShapeType="1"/>
          </p:cNvSpPr>
          <p:nvPr/>
        </p:nvSpPr>
        <p:spPr bwMode="auto">
          <a:xfrm rot="-924446" flipH="1" flipV="1">
            <a:off x="2689225" y="3373439"/>
            <a:ext cx="112713" cy="3508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39" name="Line 115"/>
          <p:cNvSpPr>
            <a:spLocks noChangeShapeType="1"/>
          </p:cNvSpPr>
          <p:nvPr/>
        </p:nvSpPr>
        <p:spPr bwMode="auto">
          <a:xfrm rot="-924446" flipH="1" flipV="1">
            <a:off x="2686051" y="3462338"/>
            <a:ext cx="258763" cy="4349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0" name="Line 116"/>
          <p:cNvSpPr>
            <a:spLocks noChangeShapeType="1"/>
          </p:cNvSpPr>
          <p:nvPr/>
        </p:nvSpPr>
        <p:spPr bwMode="auto">
          <a:xfrm rot="20675554" flipH="1">
            <a:off x="1944688" y="2901951"/>
            <a:ext cx="622300" cy="10461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1" name="Line 117"/>
          <p:cNvSpPr>
            <a:spLocks noChangeShapeType="1"/>
          </p:cNvSpPr>
          <p:nvPr/>
        </p:nvSpPr>
        <p:spPr bwMode="auto">
          <a:xfrm rot="20675554" flipH="1">
            <a:off x="1598614" y="4098925"/>
            <a:ext cx="649287" cy="11874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2" name="Line 118"/>
          <p:cNvSpPr>
            <a:spLocks noChangeShapeType="1"/>
          </p:cNvSpPr>
          <p:nvPr/>
        </p:nvSpPr>
        <p:spPr bwMode="auto">
          <a:xfrm rot="20675554" flipH="1">
            <a:off x="1676401" y="4752975"/>
            <a:ext cx="366713" cy="6254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3" name="Line 119"/>
          <p:cNvSpPr>
            <a:spLocks noChangeShapeType="1"/>
          </p:cNvSpPr>
          <p:nvPr/>
        </p:nvSpPr>
        <p:spPr bwMode="auto">
          <a:xfrm rot="20675554" flipH="1">
            <a:off x="1774826" y="4938714"/>
            <a:ext cx="209550" cy="3635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grpSp>
        <p:nvGrpSpPr>
          <p:cNvPr id="3" name="Group 148"/>
          <p:cNvGrpSpPr>
            <a:grpSpLocks/>
          </p:cNvGrpSpPr>
          <p:nvPr userDrawn="1"/>
        </p:nvGrpSpPr>
        <p:grpSpPr bwMode="auto">
          <a:xfrm>
            <a:off x="7037389" y="4754564"/>
            <a:ext cx="1862137" cy="484187"/>
            <a:chOff x="4433" y="2959"/>
            <a:chExt cx="1173" cy="305"/>
          </a:xfrm>
        </p:grpSpPr>
        <p:sp>
          <p:nvSpPr>
            <p:cNvPr id="1073" name="Oval 49"/>
            <p:cNvSpPr>
              <a:spLocks noChangeArrowheads="1"/>
            </p:cNvSpPr>
            <p:nvPr/>
          </p:nvSpPr>
          <p:spPr bwMode="auto">
            <a:xfrm>
              <a:off x="5555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4" name="Oval 50"/>
            <p:cNvSpPr>
              <a:spLocks noChangeArrowheads="1"/>
            </p:cNvSpPr>
            <p:nvPr/>
          </p:nvSpPr>
          <p:spPr bwMode="auto">
            <a:xfrm>
              <a:off x="5259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5" name="Oval 51"/>
            <p:cNvSpPr>
              <a:spLocks noChangeArrowheads="1"/>
            </p:cNvSpPr>
            <p:nvPr/>
          </p:nvSpPr>
          <p:spPr bwMode="auto">
            <a:xfrm>
              <a:off x="5030" y="3110"/>
              <a:ext cx="31" cy="127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6" name="Oval 52"/>
            <p:cNvSpPr>
              <a:spLocks noChangeArrowheads="1"/>
            </p:cNvSpPr>
            <p:nvPr/>
          </p:nvSpPr>
          <p:spPr bwMode="auto">
            <a:xfrm>
              <a:off x="4805" y="3155"/>
              <a:ext cx="11" cy="37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7" name="Line 53"/>
            <p:cNvSpPr>
              <a:spLocks noChangeShapeType="1"/>
            </p:cNvSpPr>
            <p:nvPr/>
          </p:nvSpPr>
          <p:spPr bwMode="auto">
            <a:xfrm flipH="1">
              <a:off x="5282" y="3264"/>
              <a:ext cx="2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8" name="Line 54"/>
            <p:cNvSpPr>
              <a:spLocks noChangeShapeType="1"/>
            </p:cNvSpPr>
            <p:nvPr/>
          </p:nvSpPr>
          <p:spPr bwMode="auto">
            <a:xfrm flipH="1">
              <a:off x="5283" y="3084"/>
              <a:ext cx="2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79" name="Line 55"/>
            <p:cNvSpPr>
              <a:spLocks noChangeShapeType="1"/>
            </p:cNvSpPr>
            <p:nvPr/>
          </p:nvSpPr>
          <p:spPr bwMode="auto">
            <a:xfrm>
              <a:off x="5054" y="324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0" name="Line 56"/>
            <p:cNvSpPr>
              <a:spLocks noChangeShapeType="1"/>
            </p:cNvSpPr>
            <p:nvPr/>
          </p:nvSpPr>
          <p:spPr bwMode="auto">
            <a:xfrm>
              <a:off x="5054" y="310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1" name="Line 57"/>
            <p:cNvSpPr>
              <a:spLocks noChangeShapeType="1"/>
            </p:cNvSpPr>
            <p:nvPr/>
          </p:nvSpPr>
          <p:spPr bwMode="auto">
            <a:xfrm>
              <a:off x="4813" y="319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2" name="Line 58"/>
            <p:cNvSpPr>
              <a:spLocks noChangeShapeType="1"/>
            </p:cNvSpPr>
            <p:nvPr/>
          </p:nvSpPr>
          <p:spPr bwMode="auto">
            <a:xfrm>
              <a:off x="4813" y="315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3" name="Rectangle 59"/>
            <p:cNvSpPr>
              <a:spLocks noChangeArrowheads="1"/>
            </p:cNvSpPr>
            <p:nvPr/>
          </p:nvSpPr>
          <p:spPr bwMode="auto">
            <a:xfrm>
              <a:off x="5286" y="3086"/>
              <a:ext cx="288" cy="176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4" name="Rectangle 60"/>
            <p:cNvSpPr>
              <a:spLocks noChangeArrowheads="1"/>
            </p:cNvSpPr>
            <p:nvPr/>
          </p:nvSpPr>
          <p:spPr bwMode="auto">
            <a:xfrm>
              <a:off x="5043" y="3110"/>
              <a:ext cx="219" cy="129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5" name="Rectangle 61"/>
            <p:cNvSpPr>
              <a:spLocks noChangeArrowheads="1"/>
            </p:cNvSpPr>
            <p:nvPr/>
          </p:nvSpPr>
          <p:spPr bwMode="auto">
            <a:xfrm>
              <a:off x="4814" y="3151"/>
              <a:ext cx="212" cy="47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6" name="Oval 62"/>
            <p:cNvSpPr>
              <a:spLocks noChangeArrowheads="1"/>
            </p:cNvSpPr>
            <p:nvPr/>
          </p:nvSpPr>
          <p:spPr bwMode="auto">
            <a:xfrm>
              <a:off x="5566" y="3101"/>
              <a:ext cx="34" cy="1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7" name="Arc 63"/>
            <p:cNvSpPr>
              <a:spLocks/>
            </p:cNvSpPr>
            <p:nvPr/>
          </p:nvSpPr>
          <p:spPr bwMode="auto">
            <a:xfrm rot="300000">
              <a:off x="4652" y="3182"/>
              <a:ext cx="111" cy="7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90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808" y="0"/>
                    <a:pt x="21428" y="9482"/>
                    <a:pt x="21597" y="21289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808" y="0"/>
                    <a:pt x="21428" y="9482"/>
                    <a:pt x="21597" y="2128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8" name="Arc 64"/>
            <p:cNvSpPr>
              <a:spLocks/>
            </p:cNvSpPr>
            <p:nvPr/>
          </p:nvSpPr>
          <p:spPr bwMode="auto">
            <a:xfrm rot="10380000">
              <a:off x="4660" y="3102"/>
              <a:ext cx="115" cy="60"/>
            </a:xfrm>
            <a:custGeom>
              <a:avLst/>
              <a:gdLst>
                <a:gd name="G0" fmla="+- 21600 0 0"/>
                <a:gd name="G1" fmla="+- 21599 0 0"/>
                <a:gd name="G2" fmla="+- 21600 0 0"/>
                <a:gd name="T0" fmla="*/ 0 w 21600"/>
                <a:gd name="T1" fmla="*/ 21599 h 21599"/>
                <a:gd name="T2" fmla="*/ 21412 w 21600"/>
                <a:gd name="T3" fmla="*/ 0 h 21599"/>
                <a:gd name="T4" fmla="*/ 21600 w 21600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9" fill="none" extrusionOk="0">
                  <a:moveTo>
                    <a:pt x="0" y="21599"/>
                  </a:moveTo>
                  <a:cubicBezTo>
                    <a:pt x="0" y="9743"/>
                    <a:pt x="9556" y="103"/>
                    <a:pt x="21411" y="-1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43"/>
                    <a:pt x="9556" y="103"/>
                    <a:pt x="21411" y="-1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89" name="Arc 65"/>
            <p:cNvSpPr>
              <a:spLocks/>
            </p:cNvSpPr>
            <p:nvPr/>
          </p:nvSpPr>
          <p:spPr bwMode="auto">
            <a:xfrm>
              <a:off x="4761" y="3117"/>
              <a:ext cx="23" cy="60"/>
            </a:xfrm>
            <a:custGeom>
              <a:avLst/>
              <a:gdLst>
                <a:gd name="G0" fmla="+- 951 0 0"/>
                <a:gd name="G1" fmla="+- 21600 0 0"/>
                <a:gd name="G2" fmla="+- 21600 0 0"/>
                <a:gd name="T0" fmla="*/ 0 w 22547"/>
                <a:gd name="T1" fmla="*/ 21 h 21600"/>
                <a:gd name="T2" fmla="*/ 22547 w 22547"/>
                <a:gd name="T3" fmla="*/ 21229 h 21600"/>
                <a:gd name="T4" fmla="*/ 951 w 2254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47" h="21600" fill="none" extrusionOk="0">
                  <a:moveTo>
                    <a:pt x="-1" y="20"/>
                  </a:moveTo>
                  <a:cubicBezTo>
                    <a:pt x="316" y="6"/>
                    <a:pt x="633" y="-1"/>
                    <a:pt x="951" y="0"/>
                  </a:cubicBezTo>
                  <a:cubicBezTo>
                    <a:pt x="12735" y="0"/>
                    <a:pt x="22345" y="9446"/>
                    <a:pt x="22547" y="21228"/>
                  </a:cubicBezTo>
                </a:path>
                <a:path w="22547" h="21600" stroke="0" extrusionOk="0">
                  <a:moveTo>
                    <a:pt x="-1" y="20"/>
                  </a:moveTo>
                  <a:cubicBezTo>
                    <a:pt x="316" y="6"/>
                    <a:pt x="633" y="-1"/>
                    <a:pt x="951" y="0"/>
                  </a:cubicBezTo>
                  <a:cubicBezTo>
                    <a:pt x="12735" y="0"/>
                    <a:pt x="22345" y="9446"/>
                    <a:pt x="22547" y="21228"/>
                  </a:cubicBezTo>
                  <a:lnTo>
                    <a:pt x="951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0" name="Oval 66"/>
            <p:cNvSpPr>
              <a:spLocks noChangeArrowheads="1"/>
            </p:cNvSpPr>
            <p:nvPr/>
          </p:nvSpPr>
          <p:spPr bwMode="auto">
            <a:xfrm>
              <a:off x="4754" y="3135"/>
              <a:ext cx="20" cy="7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1" name="Arc 67"/>
            <p:cNvSpPr>
              <a:spLocks/>
            </p:cNvSpPr>
            <p:nvPr/>
          </p:nvSpPr>
          <p:spPr bwMode="auto">
            <a:xfrm rot="10800000">
              <a:off x="4761" y="3180"/>
              <a:ext cx="27" cy="57"/>
            </a:xfrm>
            <a:custGeom>
              <a:avLst/>
              <a:gdLst>
                <a:gd name="G0" fmla="+- 21596 0 0"/>
                <a:gd name="G1" fmla="+- 21585 0 0"/>
                <a:gd name="G2" fmla="+- 21600 0 0"/>
                <a:gd name="T0" fmla="*/ 0 w 21596"/>
                <a:gd name="T1" fmla="*/ 21217 h 21585"/>
                <a:gd name="T2" fmla="*/ 20818 w 21596"/>
                <a:gd name="T3" fmla="*/ 0 h 21585"/>
                <a:gd name="T4" fmla="*/ 21596 w 21596"/>
                <a:gd name="T5" fmla="*/ 21585 h 2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6" h="21585" fill="none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</a:path>
                <a:path w="21596" h="21585" stroke="0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  <a:lnTo>
                    <a:pt x="21596" y="21585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092" name="Oval 68"/>
            <p:cNvSpPr>
              <a:spLocks noChangeArrowheads="1"/>
            </p:cNvSpPr>
            <p:nvPr/>
          </p:nvSpPr>
          <p:spPr bwMode="auto">
            <a:xfrm>
              <a:off x="4763" y="3161"/>
              <a:ext cx="2" cy="2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  <p:sp>
          <p:nvSpPr>
            <p:cNvPr id="1144" name="Line 120"/>
            <p:cNvSpPr>
              <a:spLocks noChangeShapeType="1"/>
            </p:cNvSpPr>
            <p:nvPr/>
          </p:nvSpPr>
          <p:spPr bwMode="auto">
            <a:xfrm rot="20675554" flipH="1">
              <a:off x="4433" y="2959"/>
              <a:ext cx="25" cy="178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 b="1">
                <a:solidFill>
                  <a:srgbClr val="FFFF00"/>
                </a:solidFill>
                <a:latin typeface="Wwin_Burmese1" pitchFamily="2" charset="0"/>
              </a:endParaRPr>
            </a:p>
          </p:txBody>
        </p:sp>
      </p:grpSp>
      <p:sp>
        <p:nvSpPr>
          <p:cNvPr id="1145" name="Line 121"/>
          <p:cNvSpPr>
            <a:spLocks noChangeShapeType="1"/>
          </p:cNvSpPr>
          <p:nvPr/>
        </p:nvSpPr>
        <p:spPr bwMode="auto">
          <a:xfrm rot="20675554" flipH="1">
            <a:off x="6753225" y="3752850"/>
            <a:ext cx="39688" cy="2825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7" name="Line 123"/>
          <p:cNvSpPr>
            <a:spLocks noChangeShapeType="1"/>
          </p:cNvSpPr>
          <p:nvPr/>
        </p:nvSpPr>
        <p:spPr bwMode="auto">
          <a:xfrm rot="-924446">
            <a:off x="2093913" y="4330700"/>
            <a:ext cx="831850" cy="5524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8" name="Line 124"/>
          <p:cNvSpPr>
            <a:spLocks noChangeShapeType="1"/>
          </p:cNvSpPr>
          <p:nvPr/>
        </p:nvSpPr>
        <p:spPr bwMode="auto">
          <a:xfrm rot="20675554" flipH="1">
            <a:off x="1978026" y="4033839"/>
            <a:ext cx="209550" cy="3635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49" name="Line 125"/>
          <p:cNvSpPr>
            <a:spLocks noChangeShapeType="1"/>
          </p:cNvSpPr>
          <p:nvPr/>
        </p:nvSpPr>
        <p:spPr bwMode="auto">
          <a:xfrm rot="20675554" flipH="1">
            <a:off x="5591175" y="3776663"/>
            <a:ext cx="366713" cy="246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0" name="Line 126"/>
          <p:cNvSpPr>
            <a:spLocks noChangeShapeType="1"/>
          </p:cNvSpPr>
          <p:nvPr/>
        </p:nvSpPr>
        <p:spPr bwMode="auto">
          <a:xfrm rot="20675554" flipH="1">
            <a:off x="5530851" y="3878263"/>
            <a:ext cx="366713" cy="246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1" name="Freeform 127"/>
          <p:cNvSpPr>
            <a:spLocks/>
          </p:cNvSpPr>
          <p:nvPr/>
        </p:nvSpPr>
        <p:spPr bwMode="auto">
          <a:xfrm>
            <a:off x="2854326" y="2824164"/>
            <a:ext cx="82550" cy="406400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20" y="141"/>
              </a:cxn>
              <a:cxn ang="0">
                <a:pos x="52" y="0"/>
              </a:cxn>
            </a:cxnLst>
            <a:rect l="0" t="0" r="r" b="b"/>
            <a:pathLst>
              <a:path w="52" h="256">
                <a:moveTo>
                  <a:pt x="0" y="256"/>
                </a:moveTo>
                <a:cubicBezTo>
                  <a:pt x="4" y="216"/>
                  <a:pt x="8" y="178"/>
                  <a:pt x="20" y="141"/>
                </a:cubicBezTo>
                <a:cubicBezTo>
                  <a:pt x="33" y="94"/>
                  <a:pt x="52" y="48"/>
                  <a:pt x="52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2" name="Freeform 128"/>
          <p:cNvSpPr>
            <a:spLocks/>
          </p:cNvSpPr>
          <p:nvPr/>
        </p:nvSpPr>
        <p:spPr bwMode="auto">
          <a:xfrm>
            <a:off x="3032126" y="2770189"/>
            <a:ext cx="41275" cy="295275"/>
          </a:xfrm>
          <a:custGeom>
            <a:avLst/>
            <a:gdLst/>
            <a:ahLst/>
            <a:cxnLst>
              <a:cxn ang="0">
                <a:pos x="0" y="186"/>
              </a:cxn>
              <a:cxn ang="0">
                <a:pos x="26" y="83"/>
              </a:cxn>
              <a:cxn ang="0">
                <a:pos x="26" y="0"/>
              </a:cxn>
            </a:cxnLst>
            <a:rect l="0" t="0" r="r" b="b"/>
            <a:pathLst>
              <a:path w="26" h="186">
                <a:moveTo>
                  <a:pt x="0" y="186"/>
                </a:moveTo>
                <a:cubicBezTo>
                  <a:pt x="1" y="175"/>
                  <a:pt x="26" y="89"/>
                  <a:pt x="26" y="83"/>
                </a:cubicBezTo>
                <a:cubicBezTo>
                  <a:pt x="26" y="55"/>
                  <a:pt x="26" y="27"/>
                  <a:pt x="26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3" name="Freeform 129"/>
          <p:cNvSpPr>
            <a:spLocks/>
          </p:cNvSpPr>
          <p:nvPr/>
        </p:nvSpPr>
        <p:spPr bwMode="auto">
          <a:xfrm>
            <a:off x="3902076" y="2417763"/>
            <a:ext cx="31750" cy="265112"/>
          </a:xfrm>
          <a:custGeom>
            <a:avLst/>
            <a:gdLst/>
            <a:ahLst/>
            <a:cxnLst>
              <a:cxn ang="0">
                <a:pos x="0" y="167"/>
              </a:cxn>
              <a:cxn ang="0">
                <a:pos x="19" y="0"/>
              </a:cxn>
            </a:cxnLst>
            <a:rect l="0" t="0" r="r" b="b"/>
            <a:pathLst>
              <a:path w="20" h="167">
                <a:moveTo>
                  <a:pt x="0" y="167"/>
                </a:moveTo>
                <a:cubicBezTo>
                  <a:pt x="20" y="101"/>
                  <a:pt x="19" y="82"/>
                  <a:pt x="19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4" name="Freeform 130"/>
          <p:cNvSpPr>
            <a:spLocks/>
          </p:cNvSpPr>
          <p:nvPr/>
        </p:nvSpPr>
        <p:spPr bwMode="auto">
          <a:xfrm>
            <a:off x="4318001" y="2438401"/>
            <a:ext cx="1588" cy="182563"/>
          </a:xfrm>
          <a:custGeom>
            <a:avLst/>
            <a:gdLst/>
            <a:ahLst/>
            <a:cxnLst>
              <a:cxn ang="0">
                <a:pos x="0" y="115"/>
              </a:cxn>
              <a:cxn ang="0">
                <a:pos x="0" y="0"/>
              </a:cxn>
            </a:cxnLst>
            <a:rect l="0" t="0" r="r" b="b"/>
            <a:pathLst>
              <a:path w="1" h="115">
                <a:moveTo>
                  <a:pt x="0" y="115"/>
                </a:moveTo>
                <a:cubicBezTo>
                  <a:pt x="0" y="76"/>
                  <a:pt x="0" y="38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5" name="Freeform 131"/>
          <p:cNvSpPr>
            <a:spLocks/>
          </p:cNvSpPr>
          <p:nvPr/>
        </p:nvSpPr>
        <p:spPr bwMode="auto">
          <a:xfrm>
            <a:off x="4724400" y="2265363"/>
            <a:ext cx="20638" cy="366712"/>
          </a:xfrm>
          <a:custGeom>
            <a:avLst/>
            <a:gdLst/>
            <a:ahLst/>
            <a:cxnLst>
              <a:cxn ang="0">
                <a:pos x="13" y="231"/>
              </a:cxn>
              <a:cxn ang="0">
                <a:pos x="0" y="0"/>
              </a:cxn>
            </a:cxnLst>
            <a:rect l="0" t="0" r="r" b="b"/>
            <a:pathLst>
              <a:path w="13" h="231">
                <a:moveTo>
                  <a:pt x="13" y="231"/>
                </a:moveTo>
                <a:cubicBezTo>
                  <a:pt x="10" y="164"/>
                  <a:pt x="0" y="73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6" name="Freeform 132"/>
          <p:cNvSpPr>
            <a:spLocks/>
          </p:cNvSpPr>
          <p:nvPr/>
        </p:nvSpPr>
        <p:spPr bwMode="auto">
          <a:xfrm>
            <a:off x="4976813" y="2397126"/>
            <a:ext cx="42862" cy="265113"/>
          </a:xfrm>
          <a:custGeom>
            <a:avLst/>
            <a:gdLst/>
            <a:ahLst/>
            <a:cxnLst>
              <a:cxn ang="0">
                <a:pos x="27" y="167"/>
              </a:cxn>
              <a:cxn ang="0">
                <a:pos x="7" y="90"/>
              </a:cxn>
              <a:cxn ang="0">
                <a:pos x="1" y="0"/>
              </a:cxn>
            </a:cxnLst>
            <a:rect l="0" t="0" r="r" b="b"/>
            <a:pathLst>
              <a:path w="27" h="167">
                <a:moveTo>
                  <a:pt x="27" y="167"/>
                </a:moveTo>
                <a:cubicBezTo>
                  <a:pt x="20" y="141"/>
                  <a:pt x="13" y="115"/>
                  <a:pt x="7" y="90"/>
                </a:cubicBezTo>
                <a:cubicBezTo>
                  <a:pt x="0" y="13"/>
                  <a:pt x="1" y="43"/>
                  <a:pt x="1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8" name="Freeform 134"/>
          <p:cNvSpPr>
            <a:spLocks/>
          </p:cNvSpPr>
          <p:nvPr/>
        </p:nvSpPr>
        <p:spPr bwMode="auto">
          <a:xfrm>
            <a:off x="2346326" y="3373439"/>
            <a:ext cx="92075" cy="385762"/>
          </a:xfrm>
          <a:custGeom>
            <a:avLst/>
            <a:gdLst/>
            <a:ahLst/>
            <a:cxnLst>
              <a:cxn ang="0">
                <a:pos x="0" y="243"/>
              </a:cxn>
              <a:cxn ang="0">
                <a:pos x="39" y="96"/>
              </a:cxn>
              <a:cxn ang="0">
                <a:pos x="58" y="0"/>
              </a:cxn>
            </a:cxnLst>
            <a:rect l="0" t="0" r="r" b="b"/>
            <a:pathLst>
              <a:path w="58" h="243">
                <a:moveTo>
                  <a:pt x="0" y="243"/>
                </a:moveTo>
                <a:cubicBezTo>
                  <a:pt x="17" y="196"/>
                  <a:pt x="32" y="145"/>
                  <a:pt x="39" y="96"/>
                </a:cubicBezTo>
                <a:cubicBezTo>
                  <a:pt x="44" y="51"/>
                  <a:pt x="41" y="35"/>
                  <a:pt x="58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59" name="Freeform 135"/>
          <p:cNvSpPr>
            <a:spLocks/>
          </p:cNvSpPr>
          <p:nvPr/>
        </p:nvSpPr>
        <p:spPr bwMode="auto">
          <a:xfrm>
            <a:off x="2438400" y="3260726"/>
            <a:ext cx="71438" cy="355600"/>
          </a:xfrm>
          <a:custGeom>
            <a:avLst/>
            <a:gdLst/>
            <a:ahLst/>
            <a:cxnLst>
              <a:cxn ang="0">
                <a:pos x="0" y="224"/>
              </a:cxn>
              <a:cxn ang="0">
                <a:pos x="19" y="128"/>
              </a:cxn>
              <a:cxn ang="0">
                <a:pos x="45" y="0"/>
              </a:cxn>
            </a:cxnLst>
            <a:rect l="0" t="0" r="r" b="b"/>
            <a:pathLst>
              <a:path w="45" h="224">
                <a:moveTo>
                  <a:pt x="0" y="224"/>
                </a:moveTo>
                <a:cubicBezTo>
                  <a:pt x="11" y="188"/>
                  <a:pt x="12" y="168"/>
                  <a:pt x="19" y="128"/>
                </a:cubicBezTo>
                <a:cubicBezTo>
                  <a:pt x="26" y="80"/>
                  <a:pt x="45" y="50"/>
                  <a:pt x="45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0" name="Freeform 136"/>
          <p:cNvSpPr>
            <a:spLocks/>
          </p:cNvSpPr>
          <p:nvPr/>
        </p:nvSpPr>
        <p:spPr bwMode="auto">
          <a:xfrm>
            <a:off x="3190875" y="2743200"/>
            <a:ext cx="50800" cy="223838"/>
          </a:xfrm>
          <a:custGeom>
            <a:avLst/>
            <a:gdLst/>
            <a:ahLst/>
            <a:cxnLst>
              <a:cxn ang="0">
                <a:pos x="0" y="141"/>
              </a:cxn>
              <a:cxn ang="0">
                <a:pos x="32" y="0"/>
              </a:cxn>
            </a:cxnLst>
            <a:rect l="0" t="0" r="r" b="b"/>
            <a:pathLst>
              <a:path w="32" h="141">
                <a:moveTo>
                  <a:pt x="0" y="141"/>
                </a:moveTo>
                <a:cubicBezTo>
                  <a:pt x="25" y="101"/>
                  <a:pt x="32" y="46"/>
                  <a:pt x="32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1" name="Freeform 137"/>
          <p:cNvSpPr>
            <a:spLocks/>
          </p:cNvSpPr>
          <p:nvPr/>
        </p:nvSpPr>
        <p:spPr bwMode="auto">
          <a:xfrm>
            <a:off x="3382964" y="2590800"/>
            <a:ext cx="41275" cy="274638"/>
          </a:xfrm>
          <a:custGeom>
            <a:avLst/>
            <a:gdLst/>
            <a:ahLst/>
            <a:cxnLst>
              <a:cxn ang="0">
                <a:pos x="0" y="173"/>
              </a:cxn>
              <a:cxn ang="0">
                <a:pos x="26" y="0"/>
              </a:cxn>
            </a:cxnLst>
            <a:rect l="0" t="0" r="r" b="b"/>
            <a:pathLst>
              <a:path w="26" h="173">
                <a:moveTo>
                  <a:pt x="0" y="173"/>
                </a:moveTo>
                <a:cubicBezTo>
                  <a:pt x="14" y="119"/>
                  <a:pt x="26" y="55"/>
                  <a:pt x="26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2" name="Freeform 138"/>
          <p:cNvSpPr>
            <a:spLocks/>
          </p:cNvSpPr>
          <p:nvPr/>
        </p:nvSpPr>
        <p:spPr bwMode="auto">
          <a:xfrm>
            <a:off x="5740401" y="2733676"/>
            <a:ext cx="92075" cy="284163"/>
          </a:xfrm>
          <a:custGeom>
            <a:avLst/>
            <a:gdLst/>
            <a:ahLst/>
            <a:cxnLst>
              <a:cxn ang="0">
                <a:pos x="58" y="179"/>
              </a:cxn>
              <a:cxn ang="0">
                <a:pos x="13" y="44"/>
              </a:cxn>
              <a:cxn ang="0">
                <a:pos x="6" y="19"/>
              </a:cxn>
              <a:cxn ang="0">
                <a:pos x="0" y="0"/>
              </a:cxn>
            </a:cxnLst>
            <a:rect l="0" t="0" r="r" b="b"/>
            <a:pathLst>
              <a:path w="58" h="179">
                <a:moveTo>
                  <a:pt x="58" y="179"/>
                </a:moveTo>
                <a:cubicBezTo>
                  <a:pt x="41" y="135"/>
                  <a:pt x="25" y="88"/>
                  <a:pt x="13" y="44"/>
                </a:cubicBezTo>
                <a:cubicBezTo>
                  <a:pt x="10" y="35"/>
                  <a:pt x="8" y="27"/>
                  <a:pt x="6" y="19"/>
                </a:cubicBezTo>
                <a:cubicBezTo>
                  <a:pt x="4" y="12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3" name="Freeform 139"/>
          <p:cNvSpPr>
            <a:spLocks/>
          </p:cNvSpPr>
          <p:nvPr/>
        </p:nvSpPr>
        <p:spPr bwMode="auto">
          <a:xfrm>
            <a:off x="5608638" y="2752725"/>
            <a:ext cx="50800" cy="173038"/>
          </a:xfrm>
          <a:custGeom>
            <a:avLst/>
            <a:gdLst/>
            <a:ahLst/>
            <a:cxnLst>
              <a:cxn ang="0">
                <a:pos x="32" y="109"/>
              </a:cxn>
              <a:cxn ang="0">
                <a:pos x="13" y="39"/>
              </a:cxn>
              <a:cxn ang="0">
                <a:pos x="0" y="0"/>
              </a:cxn>
            </a:cxnLst>
            <a:rect l="0" t="0" r="r" b="b"/>
            <a:pathLst>
              <a:path w="32" h="109">
                <a:moveTo>
                  <a:pt x="32" y="109"/>
                </a:moveTo>
                <a:cubicBezTo>
                  <a:pt x="23" y="85"/>
                  <a:pt x="19" y="63"/>
                  <a:pt x="13" y="39"/>
                </a:cubicBezTo>
                <a:cubicBezTo>
                  <a:pt x="9" y="25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4" name="Freeform 140"/>
          <p:cNvSpPr>
            <a:spLocks/>
          </p:cNvSpPr>
          <p:nvPr/>
        </p:nvSpPr>
        <p:spPr bwMode="auto">
          <a:xfrm>
            <a:off x="6350001" y="3221039"/>
            <a:ext cx="92075" cy="314325"/>
          </a:xfrm>
          <a:custGeom>
            <a:avLst/>
            <a:gdLst/>
            <a:ahLst/>
            <a:cxnLst>
              <a:cxn ang="0">
                <a:pos x="58" y="198"/>
              </a:cxn>
              <a:cxn ang="0">
                <a:pos x="19" y="64"/>
              </a:cxn>
              <a:cxn ang="0">
                <a:pos x="0" y="0"/>
              </a:cxn>
            </a:cxnLst>
            <a:rect l="0" t="0" r="r" b="b"/>
            <a:pathLst>
              <a:path w="58" h="198">
                <a:moveTo>
                  <a:pt x="58" y="198"/>
                </a:moveTo>
                <a:cubicBezTo>
                  <a:pt x="45" y="153"/>
                  <a:pt x="31" y="108"/>
                  <a:pt x="19" y="64"/>
                </a:cubicBezTo>
                <a:cubicBezTo>
                  <a:pt x="15" y="50"/>
                  <a:pt x="0" y="17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5" name="Freeform 141"/>
          <p:cNvSpPr>
            <a:spLocks/>
          </p:cNvSpPr>
          <p:nvPr/>
        </p:nvSpPr>
        <p:spPr bwMode="auto">
          <a:xfrm>
            <a:off x="6238876" y="3108326"/>
            <a:ext cx="80963" cy="315913"/>
          </a:xfrm>
          <a:custGeom>
            <a:avLst/>
            <a:gdLst/>
            <a:ahLst/>
            <a:cxnLst>
              <a:cxn ang="0">
                <a:pos x="51" y="199"/>
              </a:cxn>
              <a:cxn ang="0">
                <a:pos x="25" y="96"/>
              </a:cxn>
              <a:cxn ang="0">
                <a:pos x="12" y="39"/>
              </a:cxn>
              <a:cxn ang="0">
                <a:pos x="0" y="0"/>
              </a:cxn>
            </a:cxnLst>
            <a:rect l="0" t="0" r="r" b="b"/>
            <a:pathLst>
              <a:path w="51" h="199">
                <a:moveTo>
                  <a:pt x="51" y="199"/>
                </a:moveTo>
                <a:cubicBezTo>
                  <a:pt x="41" y="165"/>
                  <a:pt x="32" y="130"/>
                  <a:pt x="25" y="96"/>
                </a:cubicBezTo>
                <a:cubicBezTo>
                  <a:pt x="20" y="77"/>
                  <a:pt x="17" y="57"/>
                  <a:pt x="12" y="39"/>
                </a:cubicBezTo>
                <a:cubicBezTo>
                  <a:pt x="8" y="26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6" name="Freeform 142"/>
          <p:cNvSpPr>
            <a:spLocks/>
          </p:cNvSpPr>
          <p:nvPr/>
        </p:nvSpPr>
        <p:spPr bwMode="auto">
          <a:xfrm>
            <a:off x="4124325" y="2509838"/>
            <a:ext cx="1588" cy="131762"/>
          </a:xfrm>
          <a:custGeom>
            <a:avLst/>
            <a:gdLst/>
            <a:ahLst/>
            <a:cxnLst>
              <a:cxn ang="0">
                <a:pos x="0" y="83"/>
              </a:cxn>
              <a:cxn ang="0">
                <a:pos x="0" y="0"/>
              </a:cxn>
            </a:cxnLst>
            <a:rect l="0" t="0" r="r" b="b"/>
            <a:pathLst>
              <a:path w="1" h="83">
                <a:moveTo>
                  <a:pt x="0" y="83"/>
                </a:moveTo>
                <a:cubicBezTo>
                  <a:pt x="0" y="55"/>
                  <a:pt x="0" y="27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67" name="Freeform 143"/>
          <p:cNvSpPr>
            <a:spLocks/>
          </p:cNvSpPr>
          <p:nvPr/>
        </p:nvSpPr>
        <p:spPr bwMode="auto">
          <a:xfrm>
            <a:off x="5211763" y="2540000"/>
            <a:ext cx="50800" cy="193675"/>
          </a:xfrm>
          <a:custGeom>
            <a:avLst/>
            <a:gdLst/>
            <a:ahLst/>
            <a:cxnLst>
              <a:cxn ang="0">
                <a:pos x="32" y="122"/>
              </a:cxn>
              <a:cxn ang="0">
                <a:pos x="0" y="0"/>
              </a:cxn>
            </a:cxnLst>
            <a:rect l="0" t="0" r="r" b="b"/>
            <a:pathLst>
              <a:path w="32" h="122">
                <a:moveTo>
                  <a:pt x="32" y="122"/>
                </a:moveTo>
                <a:cubicBezTo>
                  <a:pt x="20" y="82"/>
                  <a:pt x="0" y="42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 b="1">
              <a:solidFill>
                <a:srgbClr val="FFFF00"/>
              </a:solidFill>
              <a:latin typeface="Wwin_Burmese1" pitchFamily="2" charset="0"/>
            </a:endParaRPr>
          </a:p>
        </p:txBody>
      </p:sp>
      <p:sp>
        <p:nvSpPr>
          <p:cNvPr id="1186" name="Text Box 162"/>
          <p:cNvSpPr txBox="1">
            <a:spLocks noChangeArrowheads="1"/>
          </p:cNvSpPr>
          <p:nvPr userDrawn="1"/>
        </p:nvSpPr>
        <p:spPr bwMode="auto">
          <a:xfrm>
            <a:off x="445164" y="6444384"/>
            <a:ext cx="984511" cy="246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spAutoFit/>
          </a:bodyPr>
          <a:lstStyle>
            <a:lvl1pPr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2004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187" name="Rectangle 163"/>
          <p:cNvSpPr>
            <a:spLocks noChangeArrowheads="1"/>
          </p:cNvSpPr>
          <p:nvPr userDrawn="1"/>
        </p:nvSpPr>
        <p:spPr bwMode="auto">
          <a:xfrm>
            <a:off x="7617136" y="6438828"/>
            <a:ext cx="664543" cy="246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8.0.06.</a:t>
            </a:r>
            <a:endParaRPr lang="en-US" sz="10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5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wheel spokes="0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14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29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44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58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860" indent="-34286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863" indent="-28571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867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013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159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306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453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8599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5746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86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86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86" eaLnBrk="1" hangingPunct="1"/>
              <a:endParaRPr lang="en-US" sz="240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186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186"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186" eaLnBrk="1" hangingPunct="1">
              <a:defRPr/>
            </a:pPr>
            <a:fld id="{61F442D0-A11F-2640-8129-5D1BEF7A3C1E}" type="slidenum">
              <a:rPr lang="en-US" smtClean="0"/>
              <a:pPr defTabSz="914186"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083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0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1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2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3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20" indent="-34282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776" indent="-28568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733" indent="-22854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599825" indent="-228546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6919" indent="-22854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01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106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198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29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image" Target="../media/image20.jpe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touf@Sifaombk&amp;m;ocif%5Com;awmf/c&amp;pfawm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38.emf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2.emf"/><Relationship Id="rId12" Type="http://schemas.openxmlformats.org/officeDocument/2006/relationships/image" Target="../media/image37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emf"/><Relationship Id="rId1" Type="http://schemas.openxmlformats.org/officeDocument/2006/relationships/tags" Target="../tags/tag6.xml"/><Relationship Id="rId6" Type="http://schemas.openxmlformats.org/officeDocument/2006/relationships/image" Target="../media/image31.jpeg"/><Relationship Id="rId11" Type="http://schemas.openxmlformats.org/officeDocument/2006/relationships/image" Target="../media/image36.emf"/><Relationship Id="rId5" Type="http://schemas.openxmlformats.org/officeDocument/2006/relationships/image" Target="../media/image30.png"/><Relationship Id="rId15" Type="http://schemas.openxmlformats.org/officeDocument/2006/relationships/image" Target="../media/image40.emf"/><Relationship Id="rId10" Type="http://schemas.openxmlformats.org/officeDocument/2006/relationships/image" Target="../media/image35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34.emf"/><Relationship Id="rId14" Type="http://schemas.openxmlformats.org/officeDocument/2006/relationships/image" Target="../media/image39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7.jpe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7.jpeg"/><Relationship Id="rId4" Type="http://schemas.openxmlformats.org/officeDocument/2006/relationships/image" Target="../media/image59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1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2" name="Text Box 4"/>
          <p:cNvSpPr txBox="1">
            <a:spLocks noChangeArrowheads="1"/>
          </p:cNvSpPr>
          <p:nvPr/>
        </p:nvSpPr>
        <p:spPr bwMode="auto">
          <a:xfrm>
            <a:off x="422275" y="6545263"/>
            <a:ext cx="10318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 Black" charset="0"/>
              </a:rPr>
              <a:t>©2004 TBBMI</a:t>
            </a:r>
          </a:p>
        </p:txBody>
      </p:sp>
      <p:sp>
        <p:nvSpPr>
          <p:cNvPr id="595973" name="Rectangle 5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4" name="Rectangle 6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959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5976" name="Rectangle 8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5977" name="Group 9"/>
          <p:cNvGrpSpPr>
            <a:grpSpLocks/>
          </p:cNvGrpSpPr>
          <p:nvPr/>
        </p:nvGrpSpPr>
        <p:grpSpPr bwMode="auto">
          <a:xfrm>
            <a:off x="702020" y="642592"/>
            <a:ext cx="7704137" cy="5511800"/>
            <a:chOff x="460" y="457"/>
            <a:chExt cx="4853" cy="3472"/>
          </a:xfrm>
        </p:grpSpPr>
        <p:grpSp>
          <p:nvGrpSpPr>
            <p:cNvPr id="595978" name="Group 10"/>
            <p:cNvGrpSpPr>
              <a:grpSpLocks/>
            </p:cNvGrpSpPr>
            <p:nvPr/>
          </p:nvGrpSpPr>
          <p:grpSpPr bwMode="auto">
            <a:xfrm>
              <a:off x="460" y="457"/>
              <a:ext cx="4853" cy="3472"/>
              <a:chOff x="460" y="457"/>
              <a:chExt cx="4853" cy="3472"/>
            </a:xfrm>
          </p:grpSpPr>
          <p:grpSp>
            <p:nvGrpSpPr>
              <p:cNvPr id="595979" name="Group 11"/>
              <p:cNvGrpSpPr>
                <a:grpSpLocks/>
              </p:cNvGrpSpPr>
              <p:nvPr/>
            </p:nvGrpSpPr>
            <p:grpSpPr bwMode="auto">
              <a:xfrm>
                <a:off x="460" y="457"/>
                <a:ext cx="4853" cy="3472"/>
                <a:chOff x="460" y="457"/>
                <a:chExt cx="4853" cy="3472"/>
              </a:xfrm>
            </p:grpSpPr>
            <p:pic>
              <p:nvPicPr>
                <p:cNvPr id="595980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" y="457"/>
                  <a:ext cx="4724" cy="3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40161" dir="1106097" algn="ctr" rotWithShape="0">
                          <a:schemeClr val="bg1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95981" name="Picture 13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" y="457"/>
                  <a:ext cx="4846" cy="34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40161" dir="1106097" algn="ctr" rotWithShape="0">
                          <a:schemeClr val="bg1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95982" name="Rectangle 14"/>
                <p:cNvSpPr>
                  <a:spLocks noChangeArrowheads="1"/>
                </p:cNvSpPr>
                <p:nvPr/>
              </p:nvSpPr>
              <p:spPr bwMode="auto">
                <a:xfrm>
                  <a:off x="460" y="457"/>
                  <a:ext cx="4853" cy="3472"/>
                </a:xfrm>
                <a:prstGeom prst="rect">
                  <a:avLst/>
                </a:prstGeom>
                <a:solidFill>
                  <a:srgbClr val="080808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95983" name="Text Box 15"/>
              <p:cNvSpPr txBox="1">
                <a:spLocks noChangeArrowheads="1"/>
              </p:cNvSpPr>
              <p:nvPr/>
            </p:nvSpPr>
            <p:spPr bwMode="auto">
              <a:xfrm>
                <a:off x="575" y="1319"/>
                <a:ext cx="4442" cy="1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6000" i="1">
                    <a:solidFill>
                      <a:srgbClr val="FFFC1E"/>
                    </a:solidFill>
                  </a:rPr>
                  <a:t>or®musrf;pm     tajccHususavhvmjcif;</a:t>
                </a:r>
              </a:p>
            </p:txBody>
          </p:sp>
          <p:sp>
            <p:nvSpPr>
              <p:cNvPr id="595984" name="Text Box 16"/>
              <p:cNvSpPr txBox="1">
                <a:spLocks noChangeArrowheads="1"/>
              </p:cNvSpPr>
              <p:nvPr/>
            </p:nvSpPr>
            <p:spPr bwMode="auto">
              <a:xfrm>
                <a:off x="2473" y="1964"/>
                <a:ext cx="772" cy="82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3200" b="1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algn="ctr">
                  <a:spcBef>
                    <a:spcPct val="50000"/>
                  </a:spcBef>
                </a:pPr>
                <a:r>
                  <a:rPr lang="en-US" sz="3200" b="1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tydkif; 5</a:t>
                </a:r>
              </a:p>
            </p:txBody>
          </p:sp>
        </p:grpSp>
        <p:sp>
          <p:nvSpPr>
            <p:cNvPr id="595985" name="Text Box 17"/>
            <p:cNvSpPr txBox="1">
              <a:spLocks noChangeArrowheads="1"/>
            </p:cNvSpPr>
            <p:nvPr/>
          </p:nvSpPr>
          <p:spPr bwMode="auto">
            <a:xfrm>
              <a:off x="5031" y="1426"/>
              <a:ext cx="1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i="1">
                  <a:solidFill>
                    <a:srgbClr val="FFFC1E"/>
                  </a:solidFill>
                </a:rPr>
                <a:t>®</a:t>
              </a:r>
            </a:p>
          </p:txBody>
        </p:sp>
      </p:grpSp>
      <p:sp>
        <p:nvSpPr>
          <p:cNvPr id="595986" name="Text Box 18"/>
          <p:cNvSpPr txBox="1">
            <a:spLocks noChangeArrowheads="1"/>
          </p:cNvSpPr>
          <p:nvPr/>
        </p:nvSpPr>
        <p:spPr bwMode="auto">
          <a:xfrm>
            <a:off x="436563" y="1263650"/>
            <a:ext cx="8061325" cy="5492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(jzpf&amp;onfhtajumif;t&amp;mrsm;)</a:t>
            </a:r>
          </a:p>
        </p:txBody>
      </p:sp>
      <p:sp>
        <p:nvSpPr>
          <p:cNvPr id="595987" name="Text Box 19"/>
          <p:cNvSpPr txBox="1">
            <a:spLocks noChangeArrowheads="1"/>
          </p:cNvSpPr>
          <p:nvPr/>
        </p:nvSpPr>
        <p:spPr bwMode="auto">
          <a:xfrm>
            <a:off x="1041403" y="4513264"/>
            <a:ext cx="7024687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i="1">
                <a:solidFill>
                  <a:srgbClr val="77FD68"/>
                </a:solidFill>
                <a:effectLst>
                  <a:outerShdw blurRad="38100" dist="38100" dir="2700000" algn="tl">
                    <a:schemeClr val="bg2"/>
                  </a:outerShdw>
                </a:effectLst>
              </a:rPr>
              <a:t>or®musrf;pm tajccHtkwfjrpf</a:t>
            </a:r>
          </a:p>
        </p:txBody>
      </p:sp>
      <p:sp>
        <p:nvSpPr>
          <p:cNvPr id="595988" name="Text Box 20"/>
          <p:cNvSpPr txBox="1">
            <a:spLocks noChangeArrowheads="1"/>
          </p:cNvSpPr>
          <p:nvPr/>
        </p:nvSpPr>
        <p:spPr bwMode="auto">
          <a:xfrm>
            <a:off x="1392238" y="5915025"/>
            <a:ext cx="6323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my-MM" b="1"/>
          </a:p>
        </p:txBody>
      </p:sp>
      <p:sp>
        <p:nvSpPr>
          <p:cNvPr id="595992" name="Rectangle 24"/>
          <p:cNvSpPr>
            <a:spLocks noChangeArrowheads="1"/>
          </p:cNvSpPr>
          <p:nvPr/>
        </p:nvSpPr>
        <p:spPr bwMode="auto">
          <a:xfrm>
            <a:off x="7554913" y="6527800"/>
            <a:ext cx="7159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8.0.05a</a:t>
            </a: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595993" name="Rectangle 25"/>
          <p:cNvSpPr>
            <a:spLocks noChangeArrowheads="1"/>
          </p:cNvSpPr>
          <p:nvPr/>
        </p:nvSpPr>
        <p:spPr bwMode="auto">
          <a:xfrm>
            <a:off x="8128000" y="6526213"/>
            <a:ext cx="2873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A7EED742-0034-E0F7-46C7-38F4B7C4E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91" y="6381329"/>
            <a:ext cx="9252520" cy="40009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9" tIns="45714" rIns="91429" bIns="45714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2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Dr </a:t>
            </a:r>
            <a:r>
              <a:rPr lang="en-US" sz="200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ရက္ခ</a:t>
            </a:r>
            <a:r>
              <a:rPr lang="en-US" sz="20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 </a:t>
            </a:r>
            <a:r>
              <a:rPr lang="en-US" sz="200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ဂရီဖိတ</a:t>
            </a:r>
            <a:r>
              <a:rPr lang="en-US" sz="20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္၊ </a:t>
            </a:r>
            <a:r>
              <a:rPr lang="en-US" sz="200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စကၤပူဓမၼေကာလိပ</a:t>
            </a:r>
            <a:r>
              <a:rPr lang="en-US" sz="20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 • </a:t>
            </a:r>
            <a:r>
              <a:rPr lang="en-US" sz="2000" b="1" kern="0" dirty="0">
                <a:solidFill>
                  <a:srgbClr val="FFFFFF"/>
                </a:solidFill>
                <a:cs typeface="Arial" charset="0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888452849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5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5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"/>
                                        <p:tgtEl>
                                          <p:spTgt spid="59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17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95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86" grpId="0" autoUpdateAnimBg="0"/>
      <p:bldP spid="595987" grpId="0" autoUpdateAnimBg="0"/>
      <p:bldP spid="595988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2115" name="Rectangle 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602116" name="Rectangle 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602117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my-MM" sz="2400">
              <a:solidFill>
                <a:srgbClr val="00DFCA"/>
              </a:solidFill>
            </a:endParaRPr>
          </a:p>
        </p:txBody>
      </p:sp>
      <p:sp>
        <p:nvSpPr>
          <p:cNvPr id="602118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602119" name="Group 7"/>
          <p:cNvGrpSpPr>
            <a:grpSpLocks/>
          </p:cNvGrpSpPr>
          <p:nvPr/>
        </p:nvGrpSpPr>
        <p:grpSpPr bwMode="auto">
          <a:xfrm>
            <a:off x="1885950" y="549275"/>
            <a:ext cx="3810000" cy="1871663"/>
            <a:chOff x="1188" y="346"/>
            <a:chExt cx="2400" cy="1179"/>
          </a:xfrm>
        </p:grpSpPr>
        <p:sp>
          <p:nvSpPr>
            <p:cNvPr id="602120" name="Text Box 8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/>
                <a:t>J</a:t>
              </a:r>
            </a:p>
          </p:txBody>
        </p:sp>
        <p:grpSp>
          <p:nvGrpSpPr>
            <p:cNvPr id="602121" name="Group 9"/>
            <p:cNvGrpSpPr>
              <a:grpSpLocks/>
            </p:cNvGrpSpPr>
            <p:nvPr/>
          </p:nvGrpSpPr>
          <p:grpSpPr bwMode="auto">
            <a:xfrm>
              <a:off x="1686" y="824"/>
              <a:ext cx="998" cy="355"/>
              <a:chOff x="1686" y="824"/>
              <a:chExt cx="998" cy="355"/>
            </a:xfrm>
          </p:grpSpPr>
          <p:sp>
            <p:nvSpPr>
              <p:cNvPr id="602122" name="Rectangle 10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87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b="1" i="1">
                    <a:solidFill>
                      <a:srgbClr val="FFEA18"/>
                    </a:solidFill>
                  </a:rPr>
                  <a:t> </a:t>
                </a:r>
                <a:endParaRPr lang="en-US" sz="4800">
                  <a:solidFill>
                    <a:srgbClr val="FFEA18"/>
                  </a:solidFill>
                </a:endParaRPr>
              </a:p>
            </p:txBody>
          </p:sp>
          <p:sp>
            <p:nvSpPr>
              <p:cNvPr id="602123" name="Rectangle 11"/>
              <p:cNvSpPr>
                <a:spLocks noChangeArrowheads="1"/>
              </p:cNvSpPr>
              <p:nvPr/>
            </p:nvSpPr>
            <p:spPr bwMode="auto">
              <a:xfrm>
                <a:off x="2423" y="824"/>
                <a:ext cx="261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b="1" i="1">
                    <a:solidFill>
                      <a:srgbClr val="FFEA18"/>
                    </a:solidFill>
                  </a:rPr>
                  <a:t>   </a:t>
                </a:r>
                <a:endParaRPr lang="en-US" sz="4800">
                  <a:solidFill>
                    <a:srgbClr val="FFEA18"/>
                  </a:solidFill>
                </a:endParaRPr>
              </a:p>
            </p:txBody>
          </p:sp>
        </p:grpSp>
        <p:grpSp>
          <p:nvGrpSpPr>
            <p:cNvPr id="602124" name="Group 12"/>
            <p:cNvGrpSpPr>
              <a:grpSpLocks/>
            </p:cNvGrpSpPr>
            <p:nvPr/>
          </p:nvGrpSpPr>
          <p:grpSpPr bwMode="auto">
            <a:xfrm>
              <a:off x="1188" y="1175"/>
              <a:ext cx="2201" cy="346"/>
              <a:chOff x="1188" y="1175"/>
              <a:chExt cx="2201" cy="346"/>
            </a:xfrm>
          </p:grpSpPr>
          <p:grpSp>
            <p:nvGrpSpPr>
              <p:cNvPr id="602125" name="Group 13"/>
              <p:cNvGrpSpPr>
                <a:grpSpLocks/>
              </p:cNvGrpSpPr>
              <p:nvPr/>
            </p:nvGrpSpPr>
            <p:grpSpPr bwMode="auto">
              <a:xfrm>
                <a:off x="1188" y="1175"/>
                <a:ext cx="1870" cy="346"/>
                <a:chOff x="1188" y="1175"/>
                <a:chExt cx="1870" cy="346"/>
              </a:xfrm>
            </p:grpSpPr>
            <p:sp>
              <p:nvSpPr>
                <p:cNvPr id="602126" name="Rectangle 14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7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09F32"/>
                      </a:solidFill>
                    </a:rPr>
                    <a:t>zef</a:t>
                  </a:r>
                  <a:endParaRPr lang="en-US" sz="3600" b="1">
                    <a:solidFill>
                      <a:srgbClr val="FFEA18"/>
                    </a:solidFill>
                  </a:endParaRPr>
                </a:p>
              </p:txBody>
            </p:sp>
            <p:sp>
              <p:nvSpPr>
                <p:cNvPr id="602127" name="Rectangle 15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96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tm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2128" name="Rectangle 16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21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,m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2129" name="Rectangle 17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451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arm &amp;+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2130" name="Rectangle 18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my-MM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2131" name="Rectangle 19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8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just"/>
                  <a:r>
                    <a:rPr lang="en-US" sz="2400" b="1">
                      <a:solidFill>
                        <a:srgbClr val="08F220"/>
                      </a:solidFill>
                    </a:rPr>
                    <a:t>rhJ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  <p:sp>
              <p:nvSpPr>
                <p:cNvPr id="602132" name="Rectangle 20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4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08F220"/>
                      </a:solidFill>
                    </a:rPr>
                    <a:t>bk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  <p:sp>
              <p:nvSpPr>
                <p:cNvPr id="602133" name="Rectangle 21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27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08F220"/>
                      </a:solidFill>
                    </a:rPr>
                    <a:t>odrf;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</p:grpSp>
          <p:sp>
            <p:nvSpPr>
              <p:cNvPr id="602134" name="Rectangle 22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365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11B0C5"/>
                    </a:solidFill>
                  </a:rPr>
                  <a:t> _idrf</a:t>
                </a:r>
                <a:endParaRPr lang="en-US" sz="3600" b="1">
                  <a:solidFill>
                    <a:srgbClr val="11B0C5"/>
                  </a:solidFill>
                </a:endParaRPr>
              </a:p>
            </p:txBody>
          </p:sp>
        </p:grpSp>
        <p:grpSp>
          <p:nvGrpSpPr>
            <p:cNvPr id="602135" name="Group 23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2136" name="Group 24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2137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b="1" i="1">
                      <a:solidFill>
                        <a:srgbClr val="FF262D"/>
                      </a:solidFill>
                    </a:rPr>
                    <a:t> </a:t>
                  </a:r>
                </a:p>
              </p:txBody>
            </p:sp>
            <p:sp>
              <p:nvSpPr>
                <p:cNvPr id="602138" name="Line 2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2139" name="Line 27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FF262D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2140" name="Rectangle 28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my-MM" sz="2400">
                <a:solidFill>
                  <a:srgbClr val="FDDC07"/>
                </a:solidFill>
              </a:endParaRPr>
            </a:p>
          </p:txBody>
        </p:sp>
        <p:sp>
          <p:nvSpPr>
            <p:cNvPr id="602141" name="Rectangle 29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2142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02143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2144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my-MM" sz="2400">
              <a:solidFill>
                <a:srgbClr val="00DFCA"/>
              </a:solidFill>
            </a:endParaRPr>
          </a:p>
        </p:txBody>
      </p:sp>
      <p:pic>
        <p:nvPicPr>
          <p:cNvPr id="602258" name="Picture 1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2259" name="Picture 1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2260" name="Picture 1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2145" name="Rectangle 3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602146" name="Rectangle 3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602148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sp>
        <p:nvSpPr>
          <p:cNvPr id="602149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pic>
        <p:nvPicPr>
          <p:cNvPr id="60215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2151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2152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2153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2154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2155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197769" y="42410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2156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orRmusrf;pm tpOfvdkufzGJhpnf;yHk </a:t>
            </a:r>
            <a:endParaRPr lang="en-US" sz="2000" b="1"/>
          </a:p>
        </p:txBody>
      </p:sp>
      <p:pic>
        <p:nvPicPr>
          <p:cNvPr id="602174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2183" name="Picture 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2184" name="Picture 7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2185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2186" name="Picture 7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grpSp>
        <p:nvGrpSpPr>
          <p:cNvPr id="602194" name="Group 8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02195" name="Group 8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02196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2197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2198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2199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2200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2201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02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03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04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05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06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2207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2208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2209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2210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2211" name="Group 9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02212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13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14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15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16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17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18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19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20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21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22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23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24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25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2226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02227" name="Rectangle 115"/>
          <p:cNvSpPr>
            <a:spLocks noChangeArrowheads="1"/>
          </p:cNvSpPr>
          <p:nvPr/>
        </p:nvSpPr>
        <p:spPr bwMode="auto">
          <a:xfrm rot="17945350">
            <a:off x="5255419" y="1458119"/>
            <a:ext cx="1481137" cy="2063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 b="1">
                <a:solidFill>
                  <a:srgbClr val="FFEA18"/>
                </a:solidFill>
              </a:rPr>
              <a:t> owdkhom;r*fgvmaqmifyGJ</a:t>
            </a:r>
            <a:endParaRPr lang="en-US" sz="1200" b="1">
              <a:solidFill>
                <a:srgbClr val="FFEA18"/>
              </a:solidFill>
            </a:endParaRPr>
          </a:p>
        </p:txBody>
      </p:sp>
      <p:sp>
        <p:nvSpPr>
          <p:cNvPr id="602228" name="Rectangle 116"/>
          <p:cNvSpPr>
            <a:spLocks noChangeArrowheads="1"/>
          </p:cNvSpPr>
          <p:nvPr/>
        </p:nvSpPr>
        <p:spPr bwMode="auto">
          <a:xfrm rot="17945350">
            <a:off x="5637213" y="1333500"/>
            <a:ext cx="1800225" cy="2190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800" b="1">
                <a:solidFill>
                  <a:srgbClr val="11B0C5"/>
                </a:solidFill>
              </a:rPr>
              <a:t>'kkkwd,tjudrfjuGvm_cif;</a:t>
            </a:r>
            <a:endParaRPr lang="en-US" sz="1200" b="1">
              <a:solidFill>
                <a:srgbClr val="FFEA18"/>
              </a:solidFill>
            </a:endParaRPr>
          </a:p>
        </p:txBody>
      </p:sp>
      <p:sp>
        <p:nvSpPr>
          <p:cNvPr id="602229" name="Rectangle 117"/>
          <p:cNvSpPr>
            <a:spLocks noChangeArrowheads="1"/>
          </p:cNvSpPr>
          <p:nvPr/>
        </p:nvSpPr>
        <p:spPr bwMode="auto">
          <a:xfrm rot="17945350">
            <a:off x="5924550" y="1220788"/>
            <a:ext cx="2001838" cy="18256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500" b="1">
                <a:solidFill>
                  <a:srgbClr val="08F220"/>
                </a:solidFill>
              </a:rPr>
              <a:t>ocifa,&amp;+avmuudk tkyfpdk;_cif</a:t>
            </a:r>
            <a:r>
              <a:rPr lang="en-US" sz="800" b="1">
                <a:solidFill>
                  <a:srgbClr val="08F220"/>
                </a:solidFill>
              </a:rPr>
              <a:t>;</a:t>
            </a:r>
            <a:endParaRPr lang="en-US" sz="800" b="1">
              <a:solidFill>
                <a:srgbClr val="FFEA18"/>
              </a:solidFill>
            </a:endParaRPr>
          </a:p>
        </p:txBody>
      </p:sp>
      <p:sp>
        <p:nvSpPr>
          <p:cNvPr id="602230" name="Rectangle 118"/>
          <p:cNvSpPr>
            <a:spLocks noChangeArrowheads="1"/>
          </p:cNvSpPr>
          <p:nvPr/>
        </p:nvSpPr>
        <p:spPr bwMode="auto">
          <a:xfrm rot="17945350">
            <a:off x="6410325" y="1573213"/>
            <a:ext cx="1222375" cy="165100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/>
              <a:t>GRyvif_zLw&amp;m;pD&amp;if_ci</a:t>
            </a:r>
            <a:r>
              <a:rPr lang="en-US" sz="600" b="1"/>
              <a:t>f</a:t>
            </a:r>
            <a:r>
              <a:rPr lang="en-US" sz="1200" b="1"/>
              <a:t>;</a:t>
            </a:r>
            <a:endParaRPr lang="en-US" sz="17300" b="1"/>
          </a:p>
        </p:txBody>
      </p:sp>
      <p:sp>
        <p:nvSpPr>
          <p:cNvPr id="602231" name="Rectangle 119"/>
          <p:cNvSpPr>
            <a:spLocks noChangeArrowheads="1"/>
          </p:cNvSpPr>
          <p:nvPr/>
        </p:nvSpPr>
        <p:spPr bwMode="auto">
          <a:xfrm rot="17945350" flipH="1">
            <a:off x="6889750" y="1547813"/>
            <a:ext cx="1266825" cy="3397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>
                <a:solidFill>
                  <a:srgbClr val="F87B57"/>
                </a:solidFill>
              </a:rPr>
              <a:t>aumif;uifopfeSifha_r }uD;opf</a:t>
            </a:r>
            <a:r>
              <a:rPr lang="en-US" sz="600" b="1">
                <a:solidFill>
                  <a:srgbClr val="F87B57"/>
                </a:solidFill>
              </a:rPr>
              <a:t>f</a:t>
            </a:r>
          </a:p>
        </p:txBody>
      </p:sp>
      <p:grpSp>
        <p:nvGrpSpPr>
          <p:cNvPr id="602237" name="Group 125"/>
          <p:cNvGrpSpPr>
            <a:grpSpLocks/>
          </p:cNvGrpSpPr>
          <p:nvPr/>
        </p:nvGrpSpPr>
        <p:grpSpPr bwMode="auto">
          <a:xfrm>
            <a:off x="5499100" y="3198813"/>
            <a:ext cx="1795463" cy="1658937"/>
            <a:chOff x="3512" y="2007"/>
            <a:chExt cx="1131" cy="1045"/>
          </a:xfrm>
        </p:grpSpPr>
        <p:sp>
          <p:nvSpPr>
            <p:cNvPr id="602238" name="AutoShape 126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2239" name="Text Box 127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633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/>
                <a:t>aemufqHk;</a:t>
              </a:r>
            </a:p>
            <a:p>
              <a:pPr algn="ctr">
                <a:spcBef>
                  <a:spcPct val="50000"/>
                </a:spcBef>
              </a:pPr>
              <a:r>
                <a:rPr lang="en-US" sz="2400" b="1"/>
                <a:t>aomumv</a:t>
              </a:r>
              <a:endParaRPr lang="en-US" sz="2800" b="1"/>
            </a:p>
          </p:txBody>
        </p:sp>
      </p:grpSp>
      <p:grpSp>
        <p:nvGrpSpPr>
          <p:cNvPr id="602243" name="Group 131"/>
          <p:cNvGrpSpPr>
            <a:grpSpLocks/>
          </p:cNvGrpSpPr>
          <p:nvPr/>
        </p:nvGrpSpPr>
        <p:grpSpPr bwMode="auto">
          <a:xfrm>
            <a:off x="1906588" y="2805113"/>
            <a:ext cx="3355975" cy="2768600"/>
            <a:chOff x="1257" y="1751"/>
            <a:chExt cx="2114" cy="1744"/>
          </a:xfrm>
        </p:grpSpPr>
        <p:sp>
          <p:nvSpPr>
            <p:cNvPr id="602244" name="AutoShape 132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my-MM">
                <a:solidFill>
                  <a:schemeClr val="bg2"/>
                </a:solidFill>
              </a:endParaRPr>
            </a:p>
          </p:txBody>
        </p:sp>
        <p:sp>
          <p:nvSpPr>
            <p:cNvPr id="602245" name="Text Box 133"/>
            <p:cNvSpPr txBox="1">
              <a:spLocks noChangeArrowheads="1"/>
            </p:cNvSpPr>
            <p:nvPr/>
          </p:nvSpPr>
          <p:spPr bwMode="auto">
            <a:xfrm>
              <a:off x="1276" y="1826"/>
              <a:ext cx="1172" cy="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F09F32"/>
                  </a:solidFill>
                </a:rPr>
                <a:t>zefqif;_cif;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2246" name="Text Box 134"/>
            <p:cNvSpPr txBox="1">
              <a:spLocks noChangeArrowheads="1"/>
            </p:cNvSpPr>
            <p:nvPr/>
          </p:nvSpPr>
          <p:spPr bwMode="auto">
            <a:xfrm>
              <a:off x="1386" y="2023"/>
              <a:ext cx="1104" cy="13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FC030C"/>
                  </a:solidFill>
                </a:rPr>
                <a:t>   tm_A[H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2247" name="Text Box 135"/>
            <p:cNvSpPr txBox="1">
              <a:spLocks noChangeArrowheads="1"/>
            </p:cNvSpPr>
            <p:nvPr/>
          </p:nvSpPr>
          <p:spPr bwMode="auto">
            <a:xfrm>
              <a:off x="1467" y="2142"/>
              <a:ext cx="985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rgbClr val="FC030C"/>
                  </a:solidFill>
                </a:rPr>
                <a:t>a,moyf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2248" name="Text Box 136"/>
            <p:cNvSpPr txBox="1">
              <a:spLocks noChangeArrowheads="1"/>
            </p:cNvSpPr>
            <p:nvPr/>
          </p:nvSpPr>
          <p:spPr bwMode="auto">
            <a:xfrm>
              <a:off x="1585" y="2279"/>
              <a:ext cx="918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rgbClr val="FC030C"/>
                  </a:solidFill>
                </a:rPr>
                <a:t>arma&amp;S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2249" name="Text Box 137"/>
            <p:cNvSpPr txBox="1">
              <a:spLocks noChangeArrowheads="1"/>
            </p:cNvSpPr>
            <p:nvPr/>
          </p:nvSpPr>
          <p:spPr bwMode="auto">
            <a:xfrm>
              <a:off x="1717" y="2435"/>
              <a:ext cx="873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rgbClr val="FC030C"/>
                  </a:solidFill>
                </a:rPr>
                <a:t>a,m&amp;+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2250" name="Text Box 138"/>
            <p:cNvSpPr txBox="1">
              <a:spLocks noChangeArrowheads="1"/>
            </p:cNvSpPr>
            <p:nvPr/>
          </p:nvSpPr>
          <p:spPr bwMode="auto">
            <a:xfrm>
              <a:off x="1473" y="2587"/>
              <a:ext cx="1688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rgbClr val="1ADE31"/>
                  </a:solidFill>
                </a:rPr>
                <a:t>rif;rJhumv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2251" name="Text Box 139"/>
            <p:cNvSpPr txBox="1">
              <a:spLocks noChangeArrowheads="1"/>
            </p:cNvSpPr>
            <p:nvPr/>
          </p:nvSpPr>
          <p:spPr bwMode="auto">
            <a:xfrm>
              <a:off x="2044" y="2936"/>
              <a:ext cx="1060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rgbClr val="1ADE31"/>
                  </a:solidFill>
                </a:rPr>
                <a:t>odrf;oGm;csdef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2252" name="Text Box 140"/>
            <p:cNvSpPr txBox="1">
              <a:spLocks noChangeArrowheads="1"/>
            </p:cNvSpPr>
            <p:nvPr/>
          </p:nvSpPr>
          <p:spPr bwMode="auto">
            <a:xfrm>
              <a:off x="2410" y="3115"/>
              <a:ext cx="716" cy="3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sz="2000" b="1"/>
                <a:t>                     </a:t>
              </a:r>
              <a:r>
                <a:rPr lang="en-US" sz="2800" b="1"/>
                <a:t>a,@+</a:t>
              </a:r>
              <a:endParaRPr lang="en-US" sz="2000" b="1">
                <a:solidFill>
                  <a:srgbClr val="00DFCA"/>
                </a:solidFill>
              </a:endParaRPr>
            </a:p>
          </p:txBody>
        </p:sp>
        <p:sp>
          <p:nvSpPr>
            <p:cNvPr id="602253" name="Text Box 141"/>
            <p:cNvSpPr txBox="1">
              <a:spLocks noChangeArrowheads="1"/>
            </p:cNvSpPr>
            <p:nvPr/>
          </p:nvSpPr>
          <p:spPr bwMode="auto">
            <a:xfrm>
              <a:off x="2166" y="3100"/>
              <a:ext cx="903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rgbClr val="00DFCA"/>
                  </a:solidFill>
                </a:rPr>
                <a:t>_idrffoufcsdef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2254" name="Text Box 142"/>
            <p:cNvSpPr txBox="1">
              <a:spLocks noChangeArrowheads="1"/>
            </p:cNvSpPr>
            <p:nvPr/>
          </p:nvSpPr>
          <p:spPr bwMode="auto">
            <a:xfrm>
              <a:off x="1597" y="2753"/>
              <a:ext cx="1688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sz="2000" b="1">
                  <a:solidFill>
                    <a:srgbClr val="1ADE31"/>
                  </a:solidFill>
                </a:rPr>
                <a:t>pdk;pHumv</a:t>
              </a:r>
              <a:endParaRPr lang="en-US" b="1">
                <a:solidFill>
                  <a:srgbClr val="00DFCA"/>
                </a:solidFill>
              </a:endParaRPr>
            </a:p>
          </p:txBody>
        </p:sp>
      </p:grpSp>
      <p:sp>
        <p:nvSpPr>
          <p:cNvPr id="602255" name="Text Box 143"/>
          <p:cNvSpPr txBox="1">
            <a:spLocks noChangeArrowheads="1"/>
          </p:cNvSpPr>
          <p:nvPr/>
        </p:nvSpPr>
        <p:spPr bwMode="auto">
          <a:xfrm>
            <a:off x="679450" y="6537325"/>
            <a:ext cx="514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 </a:t>
            </a:r>
            <a:r>
              <a:rPr lang="en-US" sz="1000" b="1">
                <a:solidFill>
                  <a:srgbClr val="FFFFFF"/>
                </a:solidFill>
              </a:rPr>
              <a:t>2004</a:t>
            </a:r>
            <a:r>
              <a:rPr lang="en-US" sz="900" b="1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602256" name="Rectangle 144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02257" name="Rectangle 145"/>
          <p:cNvSpPr>
            <a:spLocks noChangeArrowheads="1"/>
          </p:cNvSpPr>
          <p:nvPr/>
        </p:nvSpPr>
        <p:spPr bwMode="auto">
          <a:xfrm>
            <a:off x="8123238" y="6527800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602261" name="Text Box 149"/>
          <p:cNvSpPr txBox="1">
            <a:spLocks noChangeArrowheads="1"/>
          </p:cNvSpPr>
          <p:nvPr/>
        </p:nvSpPr>
        <p:spPr bwMode="auto">
          <a:xfrm>
            <a:off x="8469313" y="6483350"/>
            <a:ext cx="635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4</a:t>
            </a:r>
          </a:p>
        </p:txBody>
      </p:sp>
      <p:grpSp>
        <p:nvGrpSpPr>
          <p:cNvPr id="602262" name="Group 150"/>
          <p:cNvGrpSpPr>
            <a:grpSpLocks/>
          </p:cNvGrpSpPr>
          <p:nvPr/>
        </p:nvGrpSpPr>
        <p:grpSpPr bwMode="auto">
          <a:xfrm>
            <a:off x="2814638" y="-219075"/>
            <a:ext cx="1736725" cy="1804988"/>
            <a:chOff x="1697" y="-2"/>
            <a:chExt cx="1060" cy="1137"/>
          </a:xfrm>
        </p:grpSpPr>
        <p:sp>
          <p:nvSpPr>
            <p:cNvPr id="602263" name="Rectangle 151"/>
            <p:cNvSpPr>
              <a:spLocks noChangeArrowheads="1"/>
            </p:cNvSpPr>
            <p:nvPr/>
          </p:nvSpPr>
          <p:spPr bwMode="auto">
            <a:xfrm rot="16200000">
              <a:off x="1221" y="474"/>
              <a:ext cx="1137" cy="1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2000" b="1" i="1">
                  <a:solidFill>
                    <a:srgbClr val="FFEA18"/>
                  </a:solidFill>
                  <a:latin typeface="CE Horizontal Thick Font" charset="0"/>
                </a:rPr>
                <a:t>vlrsKd;4rsKd;</a:t>
              </a:r>
              <a:endParaRPr lang="en-US" sz="3200">
                <a:solidFill>
                  <a:srgbClr val="FFEA18"/>
                </a:solidFill>
                <a:latin typeface="CE Horizontal Thick Font" charset="0"/>
              </a:endParaRPr>
            </a:p>
          </p:txBody>
        </p:sp>
        <p:sp>
          <p:nvSpPr>
            <p:cNvPr id="602264" name="Rectangle 152"/>
            <p:cNvSpPr>
              <a:spLocks noChangeArrowheads="1"/>
            </p:cNvSpPr>
            <p:nvPr/>
          </p:nvSpPr>
          <p:spPr bwMode="auto">
            <a:xfrm rot="16200000">
              <a:off x="2213" y="578"/>
              <a:ext cx="920" cy="16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i="1">
                  <a:solidFill>
                    <a:srgbClr val="FFEA18"/>
                  </a:solidFill>
                  <a:latin typeface="CE Horizontal Thick Font" charset="0"/>
                </a:rPr>
                <a:t>vlhtodkif;t0dkif; 3 ck</a:t>
              </a:r>
              <a:endParaRPr lang="en-US" sz="2800">
                <a:solidFill>
                  <a:srgbClr val="FFEA18"/>
                </a:solidFill>
                <a:latin typeface="CE Horizontal Thick Font" charset="0"/>
              </a:endParaRPr>
            </a:p>
          </p:txBody>
        </p:sp>
        <p:grpSp>
          <p:nvGrpSpPr>
            <p:cNvPr id="602265" name="Group 153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2266" name="Group 154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2267" name="Text Box 15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Arial Unicode MS" charset="0"/>
                      <a:cs typeface="Arial Unicode MS" charset="0"/>
                    </a:rPr>
                    <a:t>7</a:t>
                  </a:r>
                </a:p>
              </p:txBody>
            </p:sp>
            <p:sp>
              <p:nvSpPr>
                <p:cNvPr id="602268" name="Line 15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2269" name="Line 157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227" grpId="0" autoUpdateAnimBg="0"/>
      <p:bldP spid="602228" grpId="0" autoUpdateAnimBg="0"/>
      <p:bldP spid="602229" grpId="0" autoUpdateAnimBg="0"/>
      <p:bldP spid="602230" grpId="0" autoUpdateAnimBg="0"/>
      <p:bldP spid="602231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 descr="Walnut"/>
          <p:cNvSpPr>
            <a:spLocks noChangeArrowheads="1"/>
          </p:cNvSpPr>
          <p:nvPr/>
        </p:nvSpPr>
        <p:spPr bwMode="auto">
          <a:xfrm>
            <a:off x="0" y="382588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187" name="Rectangle 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605188" name="Rectangle 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sp>
        <p:nvSpPr>
          <p:cNvPr id="605189" name="Rectangle 5" descr="Oak"/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my-MM" sz="2400">
              <a:solidFill>
                <a:srgbClr val="00DFCA"/>
              </a:solidFill>
            </a:endParaRPr>
          </a:p>
        </p:txBody>
      </p:sp>
      <p:sp>
        <p:nvSpPr>
          <p:cNvPr id="605190" name="Rectangle 6" descr="Oak"/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605191" name="Group 7"/>
          <p:cNvGrpSpPr>
            <a:grpSpLocks/>
          </p:cNvGrpSpPr>
          <p:nvPr/>
        </p:nvGrpSpPr>
        <p:grpSpPr bwMode="auto">
          <a:xfrm>
            <a:off x="1885950" y="549275"/>
            <a:ext cx="3810000" cy="1871663"/>
            <a:chOff x="1188" y="346"/>
            <a:chExt cx="2400" cy="1179"/>
          </a:xfrm>
        </p:grpSpPr>
        <p:sp>
          <p:nvSpPr>
            <p:cNvPr id="605192" name="Text Box 8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/>
                <a:t>J</a:t>
              </a:r>
            </a:p>
          </p:txBody>
        </p:sp>
        <p:grpSp>
          <p:nvGrpSpPr>
            <p:cNvPr id="605193" name="Group 9"/>
            <p:cNvGrpSpPr>
              <a:grpSpLocks/>
            </p:cNvGrpSpPr>
            <p:nvPr/>
          </p:nvGrpSpPr>
          <p:grpSpPr bwMode="auto">
            <a:xfrm>
              <a:off x="1686" y="824"/>
              <a:ext cx="998" cy="355"/>
              <a:chOff x="1686" y="824"/>
              <a:chExt cx="998" cy="355"/>
            </a:xfrm>
          </p:grpSpPr>
          <p:sp>
            <p:nvSpPr>
              <p:cNvPr id="605194" name="Rectangle 10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87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b="1" i="1">
                    <a:solidFill>
                      <a:srgbClr val="FFEA18"/>
                    </a:solidFill>
                  </a:rPr>
                  <a:t> </a:t>
                </a:r>
                <a:endParaRPr lang="en-US" sz="4800">
                  <a:solidFill>
                    <a:srgbClr val="FFEA18"/>
                  </a:solidFill>
                </a:endParaRPr>
              </a:p>
            </p:txBody>
          </p:sp>
          <p:sp>
            <p:nvSpPr>
              <p:cNvPr id="605195" name="Rectangle 11"/>
              <p:cNvSpPr>
                <a:spLocks noChangeArrowheads="1"/>
              </p:cNvSpPr>
              <p:nvPr/>
            </p:nvSpPr>
            <p:spPr bwMode="auto">
              <a:xfrm>
                <a:off x="2423" y="824"/>
                <a:ext cx="261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b="1" i="1">
                    <a:solidFill>
                      <a:srgbClr val="FFEA18"/>
                    </a:solidFill>
                  </a:rPr>
                  <a:t>   </a:t>
                </a:r>
                <a:endParaRPr lang="en-US" sz="4800">
                  <a:solidFill>
                    <a:srgbClr val="FFEA18"/>
                  </a:solidFill>
                </a:endParaRPr>
              </a:p>
            </p:txBody>
          </p:sp>
        </p:grpSp>
        <p:grpSp>
          <p:nvGrpSpPr>
            <p:cNvPr id="605196" name="Group 12"/>
            <p:cNvGrpSpPr>
              <a:grpSpLocks/>
            </p:cNvGrpSpPr>
            <p:nvPr/>
          </p:nvGrpSpPr>
          <p:grpSpPr bwMode="auto">
            <a:xfrm>
              <a:off x="1188" y="1175"/>
              <a:ext cx="2194" cy="346"/>
              <a:chOff x="1188" y="1175"/>
              <a:chExt cx="2194" cy="346"/>
            </a:xfrm>
          </p:grpSpPr>
          <p:grpSp>
            <p:nvGrpSpPr>
              <p:cNvPr id="605197" name="Group 13"/>
              <p:cNvGrpSpPr>
                <a:grpSpLocks/>
              </p:cNvGrpSpPr>
              <p:nvPr/>
            </p:nvGrpSpPr>
            <p:grpSpPr bwMode="auto">
              <a:xfrm>
                <a:off x="1188" y="1175"/>
                <a:ext cx="1870" cy="346"/>
                <a:chOff x="1188" y="1175"/>
                <a:chExt cx="1870" cy="346"/>
              </a:xfrm>
            </p:grpSpPr>
            <p:sp>
              <p:nvSpPr>
                <p:cNvPr id="605198" name="Rectangle 14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7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09F32"/>
                      </a:solidFill>
                    </a:rPr>
                    <a:t>zef</a:t>
                  </a:r>
                  <a:endParaRPr lang="en-US" sz="3600" b="1">
                    <a:solidFill>
                      <a:srgbClr val="FFEA18"/>
                    </a:solidFill>
                  </a:endParaRPr>
                </a:p>
              </p:txBody>
            </p:sp>
            <p:sp>
              <p:nvSpPr>
                <p:cNvPr id="605199" name="Rectangle 15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96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tm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5200" name="Rectangle 16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21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,m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5201" name="Rectangle 17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383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arma&amp;S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5202" name="Rectangle 18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" cy="34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my-MM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5203" name="Rectangle 19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8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08F220"/>
                      </a:solidFill>
                    </a:rPr>
                    <a:t>rJh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  <p:sp>
              <p:nvSpPr>
                <p:cNvPr id="605204" name="Rectangle 20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4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08F220"/>
                      </a:solidFill>
                    </a:rPr>
                    <a:t>bk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  <p:sp>
              <p:nvSpPr>
                <p:cNvPr id="605205" name="Rectangle 21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27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08F220"/>
                      </a:solidFill>
                    </a:rPr>
                    <a:t>odrf;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</p:grpSp>
          <p:sp>
            <p:nvSpPr>
              <p:cNvPr id="605206" name="Rectangle 22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358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11B0C5"/>
                    </a:solidFill>
                  </a:rPr>
                  <a:t>  jidrf;</a:t>
                </a:r>
                <a:endParaRPr lang="en-US" sz="3600" b="1">
                  <a:solidFill>
                    <a:srgbClr val="11B0C5"/>
                  </a:solidFill>
                </a:endParaRPr>
              </a:p>
            </p:txBody>
          </p:sp>
        </p:grpSp>
        <p:grpSp>
          <p:nvGrpSpPr>
            <p:cNvPr id="605207" name="Group 23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5208" name="Group 24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5209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b="1" i="1">
                      <a:solidFill>
                        <a:srgbClr val="FF262D"/>
                      </a:solidFill>
                    </a:rPr>
                    <a:t> </a:t>
                  </a:r>
                </a:p>
              </p:txBody>
            </p:sp>
            <p:sp>
              <p:nvSpPr>
                <p:cNvPr id="605210" name="Line 2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5211" name="Line 27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FF262D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5212" name="Rectangle 28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my-MM" sz="2400">
                <a:solidFill>
                  <a:srgbClr val="FDDC07"/>
                </a:solidFill>
              </a:endParaRPr>
            </a:p>
          </p:txBody>
        </p:sp>
        <p:sp>
          <p:nvSpPr>
            <p:cNvPr id="605213" name="Rectangle 29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5214" name="Rectangle 30" descr="Oak"/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91240B29-F687-4f45-9708-019B960494DF}">
              <a14:hiddenLine xmlns:a14="http://schemas.microsoft.com/office/drawing/2010/main" xmlns="" w="127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605215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5216" name="Rectangle 32" descr="Oak"/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my-MM" sz="2400">
              <a:solidFill>
                <a:srgbClr val="00DFCA"/>
              </a:solidFill>
            </a:endParaRPr>
          </a:p>
        </p:txBody>
      </p:sp>
      <p:sp>
        <p:nvSpPr>
          <p:cNvPr id="605217" name="Rectangle 33"/>
          <p:cNvSpPr>
            <a:spLocks noChangeArrowheads="1"/>
          </p:cNvSpPr>
          <p:nvPr/>
        </p:nvSpPr>
        <p:spPr bwMode="auto">
          <a:xfrm rot="16200000">
            <a:off x="8062912" y="50657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 b="1">
              <a:solidFill>
                <a:srgbClr val="FF262D"/>
              </a:solidFill>
            </a:endParaRPr>
          </a:p>
        </p:txBody>
      </p:sp>
      <p:sp>
        <p:nvSpPr>
          <p:cNvPr id="605218" name="Rectangle 34"/>
          <p:cNvSpPr>
            <a:spLocks noChangeArrowheads="1"/>
          </p:cNvSpPr>
          <p:nvPr/>
        </p:nvSpPr>
        <p:spPr bwMode="auto">
          <a:xfrm rot="16200000">
            <a:off x="8204200" y="5078413"/>
            <a:ext cx="1682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my-MM" sz="1100">
              <a:solidFill>
                <a:srgbClr val="FF262D"/>
              </a:solidFill>
            </a:endParaRPr>
          </a:p>
        </p:txBody>
      </p:sp>
      <p:pic>
        <p:nvPicPr>
          <p:cNvPr id="605219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5220" name="Rectangle 3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sp>
        <p:nvSpPr>
          <p:cNvPr id="605221" name="Rectangle 3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pic>
        <p:nvPicPr>
          <p:cNvPr id="605222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5223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5224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5225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5226" name="Picture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5227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5228" name="Text Box 44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or®musrf;pmtpOfvdkufzGJ h pnf;ykH</a:t>
            </a:r>
          </a:p>
        </p:txBody>
      </p:sp>
      <p:grpSp>
        <p:nvGrpSpPr>
          <p:cNvPr id="605229" name="Group 4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05230" name="Picture 46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31" name="Picture 47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32" name="Picture 48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33" name="Picture 49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34" name="Picture 50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35" name="Picture 51"/>
            <p:cNvPicPr>
              <a:picLocks noChangeAspect="1" noChangeArrowheads="1"/>
            </p:cNvPicPr>
            <p:nvPr/>
          </p:nvPicPr>
          <p:blipFill>
            <a:blip r:embed="rId7">
              <a:lum contrast="4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5236" name="Group 52"/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605237" name="Picture 53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38" name="Picture 54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39" name="Picture 55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40" name="Picture 56"/>
            <p:cNvPicPr>
              <a:picLocks noChangeAspect="1" noChangeArrowheads="1"/>
            </p:cNvPicPr>
            <p:nvPr/>
          </p:nvPicPr>
          <p:blipFill>
            <a:blip r:embed="rId8">
              <a:lum bright="-18000" contras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5241" name="Group 57"/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605242" name="Picture 5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43" name="Picture 5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44" name="Picture 6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45" name="Picture 6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05246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05247" name="Group 63"/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605248" name="Picture 64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49" name="Picture 65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50" name="Picture 66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5251" name="Picture 67"/>
            <p:cNvPicPr>
              <a:picLocks noChangeAspect="1" noChangeArrowheads="1"/>
            </p:cNvPicPr>
            <p:nvPr/>
          </p:nvPicPr>
          <p:blipFill>
            <a:blip r:embed="rId10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5252" name="Text Box 68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my-MM" sz="2400">
                <a:solidFill>
                  <a:schemeClr val="accent2"/>
                </a:solidFill>
              </a:endParaRPr>
            </a:p>
          </p:txBody>
        </p:sp>
      </p:grpSp>
      <p:pic>
        <p:nvPicPr>
          <p:cNvPr id="605253" name="Picture 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5254" name="Picture 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5255" name="Picture 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5256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5257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55838" y="4095750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5258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sp>
        <p:nvSpPr>
          <p:cNvPr id="605259" name="Text Box 75"/>
          <p:cNvSpPr txBox="1">
            <a:spLocks noChangeArrowheads="1"/>
          </p:cNvSpPr>
          <p:nvPr/>
        </p:nvSpPr>
        <p:spPr bwMode="auto">
          <a:xfrm>
            <a:off x="3051175" y="3668713"/>
            <a:ext cx="3233738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ajrydkifqdkifrI y#dnmOf</a:t>
            </a:r>
          </a:p>
        </p:txBody>
      </p:sp>
      <p:sp>
        <p:nvSpPr>
          <p:cNvPr id="605260" name="Text Box 76"/>
          <p:cNvSpPr txBox="1">
            <a:spLocks noChangeArrowheads="1"/>
          </p:cNvSpPr>
          <p:nvPr/>
        </p:nvSpPr>
        <p:spPr bwMode="auto">
          <a:xfrm>
            <a:off x="2293938" y="2684463"/>
            <a:ext cx="5697537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</a:rPr>
              <a:t>tmjA[H y#dnmOf</a:t>
            </a:r>
          </a:p>
        </p:txBody>
      </p:sp>
      <p:sp>
        <p:nvSpPr>
          <p:cNvPr id="605261" name="Text Box 77"/>
          <p:cNvSpPr txBox="1">
            <a:spLocks noChangeArrowheads="1"/>
          </p:cNvSpPr>
          <p:nvPr/>
        </p:nvSpPr>
        <p:spPr bwMode="auto">
          <a:xfrm>
            <a:off x="3832225" y="5160963"/>
            <a:ext cx="3752850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y#dnmOfopf</a:t>
            </a:r>
          </a:p>
        </p:txBody>
      </p:sp>
      <p:sp>
        <p:nvSpPr>
          <p:cNvPr id="605262" name="Text Box 78"/>
          <p:cNvSpPr txBox="1">
            <a:spLocks noChangeArrowheads="1"/>
          </p:cNvSpPr>
          <p:nvPr/>
        </p:nvSpPr>
        <p:spPr bwMode="auto">
          <a:xfrm>
            <a:off x="4224338" y="4394200"/>
            <a:ext cx="3624262" cy="4572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accent2"/>
                </a:solidFill>
              </a:rPr>
              <a:t>'g0d'fy#dnmOf</a:t>
            </a:r>
          </a:p>
        </p:txBody>
      </p:sp>
      <p:sp>
        <p:nvSpPr>
          <p:cNvPr id="605263" name="Line 79"/>
          <p:cNvSpPr>
            <a:spLocks noChangeShapeType="1"/>
          </p:cNvSpPr>
          <p:nvPr/>
        </p:nvSpPr>
        <p:spPr bwMode="auto">
          <a:xfrm>
            <a:off x="7934325" y="22717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264" name="Line 80"/>
          <p:cNvSpPr>
            <a:spLocks noChangeShapeType="1"/>
          </p:cNvSpPr>
          <p:nvPr/>
        </p:nvSpPr>
        <p:spPr bwMode="auto">
          <a:xfrm>
            <a:off x="8086725" y="24241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265" name="Line 81"/>
          <p:cNvSpPr>
            <a:spLocks noChangeShapeType="1"/>
          </p:cNvSpPr>
          <p:nvPr/>
        </p:nvSpPr>
        <p:spPr bwMode="auto">
          <a:xfrm>
            <a:off x="8239125" y="2233613"/>
            <a:ext cx="0" cy="3862387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5266" name="Group 8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05267" name="Group 8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05268" name="AutoShape 8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69" name="AutoShape 8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70" name="AutoShape 8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71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72" name="AutoShape 8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73" name="AutoShape 8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74" name="AutoShape 9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75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76" name="AutoShape 9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77" name="AutoShape 9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78" name="AutoShape 9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79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80" name="AutoShape 9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81" name="AutoShape 9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5282" name="AutoShape 9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5283" name="Group 9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05284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85" name="AutoShape 10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86" name="AutoShape 10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87" name="AutoShape 10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88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89" name="AutoShape 10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0" name="AutoShape 10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1" name="AutoShape 10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2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3" name="AutoShape 10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4" name="AutoShape 11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5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6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7" name="AutoShape 11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5298" name="AutoShape 11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2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05299" name="Rectangle 115"/>
          <p:cNvSpPr>
            <a:spLocks noChangeArrowheads="1"/>
          </p:cNvSpPr>
          <p:nvPr/>
        </p:nvSpPr>
        <p:spPr bwMode="auto">
          <a:xfrm rot="17945350">
            <a:off x="5203825" y="1336675"/>
            <a:ext cx="1465263" cy="22066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FFEA18"/>
                </a:solidFill>
              </a:rPr>
              <a:t>owdkhom;r*fvmaqmifyGJ</a:t>
            </a:r>
          </a:p>
        </p:txBody>
      </p:sp>
      <p:sp>
        <p:nvSpPr>
          <p:cNvPr id="605300" name="Rectangle 116"/>
          <p:cNvSpPr>
            <a:spLocks noChangeArrowheads="1"/>
          </p:cNvSpPr>
          <p:nvPr/>
        </p:nvSpPr>
        <p:spPr bwMode="auto">
          <a:xfrm rot="17945350">
            <a:off x="5713413" y="1484312"/>
            <a:ext cx="1468438" cy="19526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solidFill>
                  <a:srgbClr val="11B0C5"/>
                </a:solidFill>
              </a:rPr>
              <a:t>'kwd,tjudrfjuGvmjcif;</a:t>
            </a:r>
            <a:endParaRPr lang="en-US" b="1">
              <a:solidFill>
                <a:srgbClr val="FFEA18"/>
              </a:solidFill>
            </a:endParaRPr>
          </a:p>
        </p:txBody>
      </p:sp>
      <p:sp>
        <p:nvSpPr>
          <p:cNvPr id="605301" name="Rectangle 117"/>
          <p:cNvSpPr>
            <a:spLocks noChangeArrowheads="1"/>
          </p:cNvSpPr>
          <p:nvPr/>
        </p:nvSpPr>
        <p:spPr bwMode="auto">
          <a:xfrm rot="17945350">
            <a:off x="6126957" y="1551781"/>
            <a:ext cx="1231900" cy="195263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solidFill>
                  <a:srgbClr val="08F220"/>
                </a:solidFill>
              </a:rPr>
              <a:t>avmuudktkyfpdk;jcif;</a:t>
            </a:r>
          </a:p>
        </p:txBody>
      </p:sp>
      <p:sp>
        <p:nvSpPr>
          <p:cNvPr id="605302" name="Rectangle 118"/>
          <p:cNvSpPr>
            <a:spLocks noChangeArrowheads="1"/>
          </p:cNvSpPr>
          <p:nvPr/>
        </p:nvSpPr>
        <p:spPr bwMode="auto">
          <a:xfrm rot="17945350">
            <a:off x="6396038" y="1493838"/>
            <a:ext cx="1376362" cy="22066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/>
              <a:t>yvifjzlw&amp;m;pd&amp;ifjcif;;</a:t>
            </a:r>
          </a:p>
        </p:txBody>
      </p:sp>
      <p:sp>
        <p:nvSpPr>
          <p:cNvPr id="605303" name="Rectangle 119"/>
          <p:cNvSpPr>
            <a:spLocks noChangeArrowheads="1"/>
          </p:cNvSpPr>
          <p:nvPr/>
        </p:nvSpPr>
        <p:spPr bwMode="auto">
          <a:xfrm rot="17945350">
            <a:off x="6711156" y="1280320"/>
            <a:ext cx="1774825" cy="195262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solidFill>
                  <a:srgbClr val="F87B57"/>
                </a:solidFill>
              </a:rPr>
              <a:t>aumif;uifopfeSifhajrjuD;opf</a:t>
            </a:r>
          </a:p>
        </p:txBody>
      </p:sp>
      <p:sp>
        <p:nvSpPr>
          <p:cNvPr id="605305" name="Text Box 121"/>
          <p:cNvSpPr txBox="1">
            <a:spLocks noChangeArrowheads="1"/>
          </p:cNvSpPr>
          <p:nvPr/>
        </p:nvSpPr>
        <p:spPr bwMode="auto">
          <a:xfrm>
            <a:off x="679450" y="6537325"/>
            <a:ext cx="514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 </a:t>
            </a:r>
            <a:r>
              <a:rPr lang="en-US" sz="1000" b="1">
                <a:solidFill>
                  <a:srgbClr val="FFFFFF"/>
                </a:solidFill>
              </a:rPr>
              <a:t>2004</a:t>
            </a:r>
            <a:r>
              <a:rPr lang="en-US" sz="900" b="1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605306" name="Rectangle 122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05307" name="Rectangle 123"/>
          <p:cNvSpPr>
            <a:spLocks noChangeArrowheads="1"/>
          </p:cNvSpPr>
          <p:nvPr/>
        </p:nvSpPr>
        <p:spPr bwMode="auto">
          <a:xfrm>
            <a:off x="8123238" y="6527800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605309" name="Text Box 125"/>
          <p:cNvSpPr txBox="1">
            <a:spLocks noChangeArrowheads="1"/>
          </p:cNvSpPr>
          <p:nvPr/>
        </p:nvSpPr>
        <p:spPr bwMode="auto">
          <a:xfrm>
            <a:off x="8469313" y="6483350"/>
            <a:ext cx="635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5</a:t>
            </a:r>
          </a:p>
        </p:txBody>
      </p:sp>
      <p:grpSp>
        <p:nvGrpSpPr>
          <p:cNvPr id="605310" name="Group 126"/>
          <p:cNvGrpSpPr>
            <a:grpSpLocks/>
          </p:cNvGrpSpPr>
          <p:nvPr/>
        </p:nvGrpSpPr>
        <p:grpSpPr bwMode="auto">
          <a:xfrm>
            <a:off x="2828925" y="0"/>
            <a:ext cx="1739900" cy="1831975"/>
            <a:chOff x="1697" y="-2"/>
            <a:chExt cx="1062" cy="1154"/>
          </a:xfrm>
        </p:grpSpPr>
        <p:sp>
          <p:nvSpPr>
            <p:cNvPr id="605311" name="Rectangle 127"/>
            <p:cNvSpPr>
              <a:spLocks noChangeArrowheads="1"/>
            </p:cNvSpPr>
            <p:nvPr/>
          </p:nvSpPr>
          <p:spPr bwMode="auto">
            <a:xfrm rot="16200000">
              <a:off x="1221" y="474"/>
              <a:ext cx="1137" cy="1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2000" b="1" i="1">
                  <a:solidFill>
                    <a:srgbClr val="FFEA18"/>
                  </a:solidFill>
                </a:rPr>
                <a:t>4 -vlrsKd;4rsKd;</a:t>
              </a:r>
              <a:endParaRPr lang="en-US" sz="3200">
                <a:solidFill>
                  <a:srgbClr val="FFEA18"/>
                </a:solidFill>
              </a:endParaRPr>
            </a:p>
          </p:txBody>
        </p:sp>
        <p:sp>
          <p:nvSpPr>
            <p:cNvPr id="605312" name="Rectangle 128"/>
            <p:cNvSpPr>
              <a:spLocks noChangeArrowheads="1"/>
            </p:cNvSpPr>
            <p:nvPr/>
          </p:nvSpPr>
          <p:spPr bwMode="auto">
            <a:xfrm rot="16200000">
              <a:off x="2185" y="579"/>
              <a:ext cx="979" cy="16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i="1">
                  <a:solidFill>
                    <a:srgbClr val="FFEA18"/>
                  </a:solidFill>
                </a:rPr>
                <a:t>3 -vlhtodkif;t0dkif;3ck</a:t>
              </a:r>
              <a:endParaRPr lang="en-US" sz="2800">
                <a:solidFill>
                  <a:srgbClr val="FFEA18"/>
                </a:solidFill>
              </a:endParaRPr>
            </a:p>
          </p:txBody>
        </p:sp>
        <p:grpSp>
          <p:nvGrpSpPr>
            <p:cNvPr id="605313" name="Group 129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5314" name="Group 130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5315" name="Text Box 131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Times New Roman" charset="0"/>
                    </a:rPr>
                    <a:t>7</a:t>
                  </a:r>
                </a:p>
              </p:txBody>
            </p:sp>
            <p:sp>
              <p:nvSpPr>
                <p:cNvPr id="605316" name="Line 132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5317" name="Line 133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5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5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05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5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05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05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05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5259" grpId="0" autoUpdateAnimBg="0"/>
      <p:bldP spid="605260" grpId="0" autoUpdateAnimBg="0"/>
      <p:bldP spid="605261" grpId="0" autoUpdateAnimBg="0"/>
      <p:bldP spid="605262" grpId="0" autoUpdateAnimBg="0"/>
      <p:bldP spid="605263" grpId="0" animBg="1"/>
      <p:bldP spid="605264" grpId="0" animBg="1"/>
      <p:bldP spid="60526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417513" y="528638"/>
            <a:ext cx="862965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chemeClr val="folHlink"/>
                </a:solidFill>
              </a:rPr>
              <a:t>or®musrf;pmzGifhjycsuf\t"duusaom ajum&amp;kd;</a:t>
            </a:r>
          </a:p>
        </p:txBody>
      </p:sp>
      <p:sp>
        <p:nvSpPr>
          <p:cNvPr id="10251" name="WordArt 11"/>
          <p:cNvSpPr>
            <a:spLocks noChangeArrowheads="1" noChangeShapeType="1" noTextEdit="1"/>
          </p:cNvSpPr>
          <p:nvPr/>
        </p:nvSpPr>
        <p:spPr bwMode="auto">
          <a:xfrm>
            <a:off x="336550" y="1443038"/>
            <a:ext cx="8637588" cy="511492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blurRad="63500" dist="38099" dir="2700000" sy="50000" rotWithShape="0">
                    <a:srgbClr val="875B0D">
                      <a:alpha val="74998"/>
                    </a:srgbClr>
                  </a:outerShdw>
                </a:effectLst>
                <a:latin typeface="Metrix-1"/>
                <a:ea typeface="Metrix-1"/>
                <a:cs typeface="Metrix-1"/>
              </a:rPr>
              <a:t>tajctaeay:wGifrrlwnfaom bk&amp;m;ocif\ y#dnmOf</a:t>
            </a:r>
          </a:p>
          <a:p>
            <a:pPr algn="ctr"/>
            <a:r>
              <a:rPr lang="en-US" sz="3600" b="1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blurRad="63500" dist="38099" dir="2700000" sy="50000" rotWithShape="0">
                    <a:srgbClr val="875B0D">
                      <a:alpha val="74998"/>
                    </a:srgbClr>
                  </a:outerShdw>
                </a:effectLst>
                <a:latin typeface="Metrix-1"/>
                <a:ea typeface="Metrix-1"/>
                <a:cs typeface="Metrix-1"/>
              </a:rPr>
              <a:t>tpDtpOf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8124825" y="6527800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utoUpdateAnimBg="0"/>
      <p:bldP spid="102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rgbClr val="DDEE5E"/>
                </a:solidFill>
              </a:rPr>
              <a:t>o</a:t>
            </a:r>
            <a:r>
              <a:rPr lang="en-US" sz="2400" b="1">
                <a:solidFill>
                  <a:srgbClr val="EEE30C"/>
                </a:solidFill>
              </a:rPr>
              <a:t>r®m</a:t>
            </a:r>
            <a:r>
              <a:rPr lang="en-US" sz="2400" b="1">
                <a:solidFill>
                  <a:srgbClr val="DDEE5E"/>
                </a:solidFill>
              </a:rPr>
              <a:t>usrf;pmajum&amp;kd; / tajctaeay:wGifrrlwnfaom bk&amp;m;ocif\y#dnmOftpDtpOf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073400" y="5880100"/>
            <a:ext cx="5880100" cy="3968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DDEE5E"/>
                </a:solidFill>
                <a:cs typeface="Skia" charset="0"/>
              </a:rPr>
              <a:t>Don Richardson, Eternity in Their Hearts</a:t>
            </a:r>
          </a:p>
        </p:txBody>
      </p:sp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8950" y="1500188"/>
            <a:ext cx="5588000" cy="4191000"/>
          </a:xfrm>
          <a:prstGeom prst="rect">
            <a:avLst/>
          </a:prstGeom>
          <a:noFill/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8128000" y="6530975"/>
            <a:ext cx="285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71694" name="AutoShape 14"/>
          <p:cNvSpPr>
            <a:spLocks noChangeArrowheads="1"/>
          </p:cNvSpPr>
          <p:nvPr/>
        </p:nvSpPr>
        <p:spPr bwMode="auto">
          <a:xfrm>
            <a:off x="3432175" y="1666875"/>
            <a:ext cx="2417763" cy="376872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utoUpdateAnimBg="0"/>
      <p:bldP spid="71684" grpId="0" autoUpdateAnimBg="0"/>
      <p:bldP spid="7169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993775" y="1885950"/>
            <a:ext cx="7162800" cy="21891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</a:rPr>
              <a:t>tmjA[H\Hy#dnmOfonf o</a:t>
            </a:r>
            <a:r>
              <a:rPr lang="en-US" sz="2400" b="1">
                <a:solidFill>
                  <a:srgbClr val="FF0000"/>
                </a:solidFill>
              </a:rPr>
              <a:t>r®mu</a:t>
            </a:r>
            <a:r>
              <a:rPr lang="en-US" sz="2400" b="1" i="1">
                <a:solidFill>
                  <a:srgbClr val="FF3300"/>
                </a:solidFill>
              </a:rPr>
              <a:t>srf;pm\t"duaBum&amp;dk; eSifh txl;jyK xm; onfh aBum&amp;dk;aumfvHjzpfonf? xdkhaBumifh</a:t>
            </a:r>
            <a:r>
              <a:rPr lang="en-US" sz="2400" b="1" i="1">
                <a:solidFill>
                  <a:srgbClr val="FF0000"/>
                </a:solidFill>
              </a:rPr>
              <a:t>þ</a:t>
            </a:r>
          </a:p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3300"/>
                </a:solidFill>
              </a:rPr>
              <a:t>taBumif;t&amp;mudk vspfvsK &amp;IaomoGefoifrIonf t"duusaom</a:t>
            </a:r>
            <a:r>
              <a:rPr lang="en-US" sz="2400" b="1" i="1">
                <a:solidFill>
                  <a:srgbClr val="FF0000"/>
                </a:solidFill>
              </a:rPr>
              <a:t>@</a:t>
            </a:r>
            <a:r>
              <a:rPr lang="en-US" sz="2400" b="1" i="1">
                <a:solidFill>
                  <a:srgbClr val="FF3300"/>
                </a:solidFill>
              </a:rPr>
              <a:t>wckckwGif tvGef tm;enf; aeygvdrfhrnf?</a:t>
            </a:r>
            <a:r>
              <a:rPr lang="en-US" sz="2400" b="1" i="1">
                <a:solidFill>
                  <a:srgbClr val="DDEE5E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DDEE5E"/>
                </a:solidFill>
              </a:rPr>
              <a:t>	   </a:t>
            </a: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939800" y="5270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rgbClr val="DDEE5E"/>
                </a:solidFill>
              </a:rPr>
              <a:t>o</a:t>
            </a:r>
            <a:r>
              <a:rPr lang="en-US" sz="2400" b="1">
                <a:solidFill>
                  <a:srgbClr val="EEE30C"/>
                </a:solidFill>
              </a:rPr>
              <a:t>r®m</a:t>
            </a:r>
            <a:r>
              <a:rPr lang="en-US" sz="2400" b="1">
                <a:solidFill>
                  <a:srgbClr val="DDEE5E"/>
                </a:solidFill>
              </a:rPr>
              <a:t>usrf;pmaBum&amp;dk;/ tajctaeay:wGifrrlwnfaom bk&amp;m;ocif\y#dnmOf tpDtpOf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3073400" y="5880100"/>
            <a:ext cx="5880100" cy="3968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DDEE5E"/>
                </a:solidFill>
              </a:rPr>
              <a:t>Don Richardson, Eternity in Their Hearts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3744" name="Rectangle 16"/>
          <p:cNvSpPr>
            <a:spLocks noChangeArrowheads="1"/>
          </p:cNvSpPr>
          <p:nvPr/>
        </p:nvSpPr>
        <p:spPr bwMode="auto">
          <a:xfrm>
            <a:off x="8124825" y="6530975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73745" name="Text Box 17"/>
          <p:cNvSpPr txBox="1">
            <a:spLocks noChangeArrowheads="1"/>
          </p:cNvSpPr>
          <p:nvPr/>
        </p:nvSpPr>
        <p:spPr bwMode="auto">
          <a:xfrm>
            <a:off x="8567738" y="6429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1800" b="1">
              <a:solidFill>
                <a:srgbClr val="FFFFFF"/>
              </a:solidFill>
            </a:endParaRPr>
          </a:p>
        </p:txBody>
      </p:sp>
      <p:sp>
        <p:nvSpPr>
          <p:cNvPr id="73746" name="Rectangle 18"/>
          <p:cNvSpPr>
            <a:spLocks noChangeArrowheads="1"/>
          </p:cNvSpPr>
          <p:nvPr/>
        </p:nvSpPr>
        <p:spPr bwMode="auto">
          <a:xfrm>
            <a:off x="846138" y="2427288"/>
            <a:ext cx="7200900" cy="36496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2400" b="1" i="1" u="sng">
              <a:solidFill>
                <a:srgbClr val="FF0F07"/>
              </a:solidFill>
            </a:endParaRPr>
          </a:p>
          <a:p>
            <a:pPr>
              <a:spcBef>
                <a:spcPct val="50000"/>
              </a:spcBef>
            </a:pPr>
            <a:endParaRPr lang="en-US" sz="2400" b="1" i="1" u="sng">
              <a:solidFill>
                <a:srgbClr val="FF0F07"/>
              </a:solidFill>
            </a:endParaRPr>
          </a:p>
          <a:p>
            <a:pPr>
              <a:spcBef>
                <a:spcPct val="50000"/>
              </a:spcBef>
            </a:pPr>
            <a:endParaRPr lang="en-US" sz="2400" b="1" i="1">
              <a:solidFill>
                <a:srgbClr val="FF0F07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FF0F07"/>
                </a:solidFill>
              </a:rPr>
              <a:t>trSefpifppf a}um@dk;r@dSaomudk,fcE&lt;m[k qdkvdkygonf? xdkr#ru rdrd vl rsKd;xHomru vlrsKd;wumwdkhxHodkh bk&amp;m;ocif.aumif;}uD;r*Fvmrsm; vufqifhurf; ay;&amp;rnfhtpm; c&amp;pf,mefrsm;tm;  tm;ay;v+Hhaqmfr+ avsmhenf;ap&amp;m a&amp;mufygonf?</a:t>
            </a:r>
            <a:r>
              <a:rPr lang="en-US" sz="2400" b="1" i="1">
                <a:solidFill>
                  <a:srgbClr val="DDEE5E"/>
                </a:solidFill>
              </a:rPr>
              <a:t> </a:t>
            </a:r>
            <a:r>
              <a:rPr lang="en-US" sz="1800" b="1" i="1">
                <a:solidFill>
                  <a:srgbClr val="DDEE5E"/>
                </a:solidFill>
              </a:rPr>
              <a:t>(Pg. 163)</a:t>
            </a:r>
            <a:endParaRPr lang="en-US" sz="2400" b="1" i="1">
              <a:solidFill>
                <a:srgbClr val="DDEE5E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DDEE5E"/>
                </a:solidFill>
              </a:rPr>
              <a:t>	   </a:t>
            </a:r>
          </a:p>
        </p:txBody>
      </p:sp>
      <p:sp>
        <p:nvSpPr>
          <p:cNvPr id="73747" name="Oval 19"/>
          <p:cNvSpPr>
            <a:spLocks noChangeArrowheads="1"/>
          </p:cNvSpPr>
          <p:nvPr/>
        </p:nvSpPr>
        <p:spPr bwMode="auto">
          <a:xfrm>
            <a:off x="1989138" y="3930650"/>
            <a:ext cx="2647950" cy="7096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9" name="Text Box 21"/>
          <p:cNvSpPr txBox="1">
            <a:spLocks noChangeArrowheads="1"/>
          </p:cNvSpPr>
          <p:nvPr/>
        </p:nvSpPr>
        <p:spPr bwMode="auto">
          <a:xfrm>
            <a:off x="8524875" y="6429375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6" grpId="0" autoUpdateAnimBg="0"/>
      <p:bldP spid="737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368300" y="1619250"/>
            <a:ext cx="8458200" cy="47164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000" b="1" i="1" u="sng">
                <a:latin typeface="Arial"/>
              </a:rPr>
              <a:t>“</a:t>
            </a:r>
            <a:r>
              <a:rPr lang="en-US" sz="4000" b="1" i="1" u="sng"/>
              <a:t>tjypf </a:t>
            </a:r>
            <a:r>
              <a:rPr lang="ja-JP" altLang="en-US" sz="4000" b="1" i="1" u="sng">
                <a:latin typeface="Arial"/>
              </a:rPr>
              <a:t>”</a:t>
            </a:r>
            <a:r>
              <a:rPr lang="en-US" sz="4000" b="1" i="1" u="sng"/>
              <a:t> </a:t>
            </a:r>
            <a:endParaRPr lang="en-US" sz="4000" b="1" i="1">
              <a:solidFill>
                <a:schemeClr val="folHlink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chemeClr val="accent1"/>
                </a:solidFill>
              </a:rPr>
              <a:t>a[jAJbmom eSifh *&amp;dbmom/ </a:t>
            </a:r>
          </a:p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chemeClr val="folHlink"/>
                </a:solidFill>
              </a:rPr>
              <a:t>rSm;,Gif;aomtjyKtrl</a:t>
            </a:r>
            <a:endParaRPr lang="en-US" sz="2400" b="1" i="1"/>
          </a:p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chemeClr val="folHlink"/>
                </a:solidFill>
              </a:rPr>
              <a:t>tvGefqdk;npfjcif;</a:t>
            </a:r>
          </a:p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chemeClr val="folHlink"/>
                </a:solidFill>
              </a:rPr>
              <a:t>usL;vGefjypfrSm;jcif;</a:t>
            </a:r>
          </a:p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chemeClr val="folHlink"/>
                </a:solidFill>
              </a:rPr>
              <a:t>aumufuspfpOf;vJjcif;</a:t>
            </a:r>
          </a:p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chemeClr val="folHlink"/>
                </a:solidFill>
              </a:rPr>
              <a:t>usL;ausmf0ifa&amp;mufjcif;</a:t>
            </a:r>
          </a:p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chemeClr val="folHlink"/>
                </a:solidFill>
              </a:rPr>
              <a:t>raumif;qdk;0g;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rgbClr val="DDEE5E"/>
                </a:solidFill>
              </a:rPr>
              <a:t>o</a:t>
            </a:r>
            <a:r>
              <a:rPr lang="en-US" sz="2400" b="1">
                <a:solidFill>
                  <a:schemeClr val="folHlink"/>
                </a:solidFill>
              </a:rPr>
              <a:t>r®musr</a:t>
            </a:r>
            <a:r>
              <a:rPr lang="en-US" sz="2400" b="1">
                <a:solidFill>
                  <a:srgbClr val="DDEE5E"/>
                </a:solidFill>
              </a:rPr>
              <a:t>f;pmaBum&amp;kd;/ tajctaeay:wGifrrlwnfaom bk&amp;m;ocif.y#dnmOftpDtpOf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0" y="6022975"/>
            <a:ext cx="3575050" cy="454025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pmoiftaxmuftul trSwf -10</a:t>
            </a: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8124825" y="6530975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8516938" y="6429375"/>
            <a:ext cx="28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8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build="p" autoUpdateAnimBg="0"/>
      <p:bldP spid="66571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ChangeArrowheads="1"/>
          </p:cNvSpPr>
          <p:nvPr/>
        </p:nvSpPr>
        <p:spPr bwMode="auto">
          <a:xfrm>
            <a:off x="368300" y="1619250"/>
            <a:ext cx="8458200" cy="17938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4000" b="1" i="1">
                <a:latin typeface="Arial"/>
              </a:rPr>
              <a:t>“</a:t>
            </a:r>
            <a:r>
              <a:rPr lang="en-US" sz="4000" b="1" i="1"/>
              <a:t>tjypftaBumif;</a:t>
            </a:r>
            <a:endParaRPr lang="en-US" sz="4000" b="1" i="1">
              <a:solidFill>
                <a:schemeClr val="folHlink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2400" b="1" i="1">
              <a:solidFill>
                <a:schemeClr val="folHlink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chemeClr val="folHlink"/>
                </a:solidFill>
              </a:rPr>
              <a:t>a[jAJbmom eSifh *&amp;dbmom/</a:t>
            </a:r>
          </a:p>
        </p:txBody>
      </p:sp>
      <p:sp>
        <p:nvSpPr>
          <p:cNvPr id="347139" name="Rectangle 3"/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chemeClr val="folHlink"/>
                </a:solidFill>
              </a:rPr>
              <a:t>or®musrf;pmaBum&amp;kd;/ tajctaeay:wGifrrlwnfaombkl&amp;m;ocif\y#dnmOftpDtpOf</a:t>
            </a:r>
          </a:p>
        </p:txBody>
      </p:sp>
      <p:sp>
        <p:nvSpPr>
          <p:cNvPr id="347143" name="Text Box 7"/>
          <p:cNvSpPr txBox="1">
            <a:spLocks noChangeArrowheads="1"/>
          </p:cNvSpPr>
          <p:nvPr/>
        </p:nvSpPr>
        <p:spPr bwMode="auto">
          <a:xfrm>
            <a:off x="2433638" y="4030663"/>
            <a:ext cx="7550150" cy="1006475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6000" b="1" i="1" u="sng">
                <a:solidFill>
                  <a:srgbClr val="E80000"/>
                </a:solidFill>
                <a:latin typeface="Arial"/>
              </a:rPr>
              <a:t>“</a:t>
            </a:r>
            <a:r>
              <a:rPr lang="en-US" sz="6000" b="1" i="1" u="sng">
                <a:solidFill>
                  <a:srgbClr val="E80000"/>
                </a:solidFill>
              </a:rPr>
              <a:t>jypfrSwfvGJonf</a:t>
            </a:r>
            <a:r>
              <a:rPr lang="ja-JP" altLang="en-US" sz="6000" b="1" i="1" u="sng">
                <a:solidFill>
                  <a:srgbClr val="E80000"/>
                </a:solidFill>
                <a:latin typeface="Arial"/>
              </a:rPr>
              <a:t>”</a:t>
            </a:r>
            <a:endParaRPr lang="en-US" sz="6000" b="1" i="1">
              <a:solidFill>
                <a:srgbClr val="E80000"/>
              </a:solidFill>
            </a:endParaRPr>
          </a:p>
        </p:txBody>
      </p:sp>
      <p:sp>
        <p:nvSpPr>
          <p:cNvPr id="347145" name="Text Box 9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47151" name="Oval 15"/>
          <p:cNvSpPr>
            <a:spLocks noChangeArrowheads="1"/>
          </p:cNvSpPr>
          <p:nvPr/>
        </p:nvSpPr>
        <p:spPr bwMode="auto">
          <a:xfrm>
            <a:off x="2913063" y="1395413"/>
            <a:ext cx="3736975" cy="10207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7150" name="Group 14"/>
          <p:cNvGrpSpPr>
            <a:grpSpLocks/>
          </p:cNvGrpSpPr>
          <p:nvPr/>
        </p:nvGrpSpPr>
        <p:grpSpPr bwMode="auto">
          <a:xfrm>
            <a:off x="898525" y="504825"/>
            <a:ext cx="7764463" cy="5224463"/>
            <a:chOff x="488" y="218"/>
            <a:chExt cx="4891" cy="3291"/>
          </a:xfrm>
        </p:grpSpPr>
        <p:sp>
          <p:nvSpPr>
            <p:cNvPr id="347147" name="AutoShape 11"/>
            <p:cNvSpPr>
              <a:spLocks noChangeArrowheads="1"/>
            </p:cNvSpPr>
            <p:nvPr/>
          </p:nvSpPr>
          <p:spPr bwMode="auto">
            <a:xfrm>
              <a:off x="610" y="218"/>
              <a:ext cx="4747" cy="3291"/>
            </a:xfrm>
            <a:prstGeom prst="cloudCallout">
              <a:avLst>
                <a:gd name="adj1" fmla="val -40417"/>
                <a:gd name="adj2" fmla="val 66894"/>
              </a:avLst>
            </a:prstGeom>
            <a:solidFill>
              <a:srgbClr val="33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my-MM"/>
            </a:p>
          </p:txBody>
        </p:sp>
        <p:sp>
          <p:nvSpPr>
            <p:cNvPr id="347148" name="Text Box 12"/>
            <p:cNvSpPr txBox="1">
              <a:spLocks noChangeArrowheads="1"/>
            </p:cNvSpPr>
            <p:nvPr/>
          </p:nvSpPr>
          <p:spPr bwMode="auto">
            <a:xfrm>
              <a:off x="1014" y="631"/>
              <a:ext cx="4365" cy="8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080" dir="396225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/>
                <a:t>odkhaomf…þuJ.odkUoifpOf;pm;aumif; pOf;pm;aevdrfhrnf…</a:t>
              </a:r>
            </a:p>
          </p:txBody>
        </p:sp>
        <p:sp>
          <p:nvSpPr>
            <p:cNvPr id="347149" name="Text Box 13"/>
            <p:cNvSpPr txBox="1">
              <a:spLocks noChangeArrowheads="1"/>
            </p:cNvSpPr>
            <p:nvPr/>
          </p:nvSpPr>
          <p:spPr bwMode="auto">
            <a:xfrm>
              <a:off x="488" y="1723"/>
              <a:ext cx="4545" cy="9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0755" dir="365672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400" b="1" u="sng"/>
                <a:t>urÇmajrBuD;\tajctae tqifhtwef;ub,frSmvJ?</a:t>
              </a:r>
            </a:p>
          </p:txBody>
        </p:sp>
      </p:grpSp>
      <p:sp>
        <p:nvSpPr>
          <p:cNvPr id="347152" name="Text Box 16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1400" b="1">
              <a:solidFill>
                <a:srgbClr val="FFFFFF"/>
              </a:solidFill>
            </a:endParaRPr>
          </a:p>
        </p:txBody>
      </p:sp>
      <p:sp>
        <p:nvSpPr>
          <p:cNvPr id="347154" name="Rectangle 18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347155" name="Text Box 19"/>
          <p:cNvSpPr txBox="1">
            <a:spLocks noChangeArrowheads="1"/>
          </p:cNvSpPr>
          <p:nvPr/>
        </p:nvSpPr>
        <p:spPr bwMode="auto">
          <a:xfrm>
            <a:off x="8524875" y="6429375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347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4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8" name="Text Box 4"/>
          <p:cNvSpPr txBox="1">
            <a:spLocks noChangeArrowheads="1"/>
          </p:cNvSpPr>
          <p:nvPr/>
        </p:nvSpPr>
        <p:spPr bwMode="auto">
          <a:xfrm>
            <a:off x="7858125" y="47371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564229" name="Text Box 5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64231" name="Rectangle 7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grpSp>
        <p:nvGrpSpPr>
          <p:cNvPr id="564242" name="Group 18"/>
          <p:cNvGrpSpPr>
            <a:grpSpLocks/>
          </p:cNvGrpSpPr>
          <p:nvPr/>
        </p:nvGrpSpPr>
        <p:grpSpPr bwMode="auto">
          <a:xfrm>
            <a:off x="2147888" y="0"/>
            <a:ext cx="952500" cy="6581775"/>
            <a:chOff x="1344" y="146"/>
            <a:chExt cx="600" cy="3883"/>
          </a:xfrm>
        </p:grpSpPr>
        <p:sp>
          <p:nvSpPr>
            <p:cNvPr id="564243" name="AutoShape 19"/>
            <p:cNvSpPr>
              <a:spLocks noChangeArrowheads="1"/>
            </p:cNvSpPr>
            <p:nvPr/>
          </p:nvSpPr>
          <p:spPr bwMode="auto">
            <a:xfrm rot="10800000">
              <a:off x="1347" y="3016"/>
              <a:ext cx="597" cy="1013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777777"/>
                </a:gs>
                <a:gs pos="50000">
                  <a:srgbClr val="777777">
                    <a:gamma/>
                    <a:shade val="2353"/>
                    <a:invGamma/>
                  </a:srgbClr>
                </a:gs>
                <a:gs pos="100000">
                  <a:srgbClr val="777777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4" name="Oval 20"/>
            <p:cNvSpPr>
              <a:spLocks noChangeArrowheads="1"/>
            </p:cNvSpPr>
            <p:nvPr/>
          </p:nvSpPr>
          <p:spPr bwMode="auto">
            <a:xfrm rot="10800000">
              <a:off x="1344" y="2943"/>
              <a:ext cx="598" cy="128"/>
            </a:xfrm>
            <a:prstGeom prst="ellipse">
              <a:avLst/>
            </a:prstGeom>
            <a:gradFill rotWithShape="0">
              <a:gsLst>
                <a:gs pos="0">
                  <a:srgbClr val="777777"/>
                </a:gs>
                <a:gs pos="50000">
                  <a:srgbClr val="777777">
                    <a:gamma/>
                    <a:shade val="4314"/>
                    <a:invGamma/>
                  </a:srgbClr>
                </a:gs>
                <a:gs pos="100000">
                  <a:srgbClr val="77777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245" name="Rectangle 21" descr="Cork"/>
            <p:cNvSpPr>
              <a:spLocks noChangeArrowheads="1"/>
            </p:cNvSpPr>
            <p:nvPr/>
          </p:nvSpPr>
          <p:spPr bwMode="auto">
            <a:xfrm>
              <a:off x="1642" y="146"/>
              <a:ext cx="27" cy="285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4230" name="Text Box 6"/>
          <p:cNvSpPr txBox="1">
            <a:spLocks noChangeArrowheads="1"/>
          </p:cNvSpPr>
          <p:nvPr/>
        </p:nvSpPr>
        <p:spPr bwMode="auto">
          <a:xfrm>
            <a:off x="198438" y="3748088"/>
            <a:ext cx="8613775" cy="5191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>
                <a:solidFill>
                  <a:srgbClr val="66FF78"/>
                </a:solidFill>
              </a:rPr>
              <a:t>jyxm;aomrsSm;twdkif; / or®musrf;pmudkcsufjcif;oGm;ízwfyg/</a:t>
            </a:r>
          </a:p>
        </p:txBody>
      </p:sp>
      <p:sp>
        <p:nvSpPr>
          <p:cNvPr id="564226" name="Rectangle 2"/>
          <p:cNvSpPr>
            <a:spLocks noChangeArrowheads="1"/>
          </p:cNvSpPr>
          <p:nvPr/>
        </p:nvSpPr>
        <p:spPr bwMode="auto">
          <a:xfrm>
            <a:off x="355600" y="1627188"/>
            <a:ext cx="84582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i="1">
                <a:solidFill>
                  <a:schemeClr val="folHlink"/>
                </a:solidFill>
              </a:rPr>
              <a:t>tjypf </a:t>
            </a:r>
            <a:r>
              <a:rPr lang="en-US" sz="4000" b="1" i="1">
                <a:solidFill>
                  <a:schemeClr val="folHlink"/>
                </a:solidFill>
              </a:rPr>
              <a:t>[laompum;vkH;eSifhywfoufí</a:t>
            </a:r>
          </a:p>
        </p:txBody>
      </p:sp>
      <p:sp>
        <p:nvSpPr>
          <p:cNvPr id="564227" name="Rectangle 3"/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rgbClr val="DDEE5E"/>
                </a:solidFill>
              </a:rPr>
              <a:t>o</a:t>
            </a:r>
            <a:r>
              <a:rPr lang="en-US" sz="2400" b="1">
                <a:solidFill>
                  <a:srgbClr val="EEE30C"/>
                </a:solidFill>
              </a:rPr>
              <a:t>r®m</a:t>
            </a:r>
            <a:r>
              <a:rPr lang="en-US" sz="2400" b="1">
                <a:solidFill>
                  <a:srgbClr val="DDEE5E"/>
                </a:solidFill>
              </a:rPr>
              <a:t>usrf;pmajum&amp;kd;/ tajctaeay:wGifrrlwnfaom bk&amp;m;ocif\y#dnmOf tpDtpOf</a:t>
            </a:r>
          </a:p>
        </p:txBody>
      </p:sp>
      <p:sp>
        <p:nvSpPr>
          <p:cNvPr id="564246" name="Text Box 22"/>
          <p:cNvSpPr txBox="1">
            <a:spLocks noChangeArrowheads="1"/>
          </p:cNvSpPr>
          <p:nvPr/>
        </p:nvSpPr>
        <p:spPr bwMode="auto">
          <a:xfrm>
            <a:off x="457200" y="2743200"/>
            <a:ext cx="8215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>
                <a:solidFill>
                  <a:schemeClr val="folHlink"/>
                </a:solidFill>
              </a:rPr>
              <a:t>a[jAJbmom? *&amp;dbmom--j</a:t>
            </a:r>
            <a:r>
              <a:rPr lang="en-US" sz="2400" i="1">
                <a:solidFill>
                  <a:schemeClr val="folHlink"/>
                </a:solidFill>
              </a:rPr>
              <a:t>ypfrSwfvGJacsmfonf</a:t>
            </a:r>
            <a:r>
              <a:rPr lang="en-US" sz="2400" b="1" i="1">
                <a:solidFill>
                  <a:schemeClr val="folHlink"/>
                </a:solidFill>
              </a:rPr>
              <a:t>/</a:t>
            </a:r>
            <a:endParaRPr lang="en-US" sz="2400" b="1" i="1"/>
          </a:p>
        </p:txBody>
      </p:sp>
      <p:sp>
        <p:nvSpPr>
          <p:cNvPr id="564247" name="Text Box 23"/>
          <p:cNvSpPr txBox="1">
            <a:spLocks noChangeArrowheads="1"/>
          </p:cNvSpPr>
          <p:nvPr/>
        </p:nvSpPr>
        <p:spPr bwMode="auto">
          <a:xfrm>
            <a:off x="8615363" y="6426200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64249" name="Text Box 25"/>
          <p:cNvSpPr txBox="1">
            <a:spLocks noChangeArrowheads="1"/>
          </p:cNvSpPr>
          <p:nvPr/>
        </p:nvSpPr>
        <p:spPr bwMode="auto">
          <a:xfrm>
            <a:off x="3192463" y="5130800"/>
            <a:ext cx="5427662" cy="15525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400" b="1" i="1">
                <a:latin typeface="Arial"/>
              </a:rPr>
              <a:t>“</a:t>
            </a:r>
            <a:r>
              <a:rPr lang="en-US" sz="2400" b="1" i="1"/>
              <a:t>aumif;uifbkHwGif&amp;Sdaomoifwdkhtbonf oefh&amp;Sif;awmfrlonfh enf;wl oifwdkhonfvnf;oefh&amp;Sif;jcif;&amp;SdBuavmh/</a:t>
            </a:r>
            <a:r>
              <a:rPr lang="ja-JP" altLang="en-US" sz="2400" b="1" i="1">
                <a:latin typeface="Arial"/>
              </a:rPr>
              <a:t>”</a:t>
            </a:r>
            <a:r>
              <a:rPr lang="en-US" sz="2400" b="1" i="1"/>
              <a:t>                                      róJ 5;48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4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4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4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4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64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230" grpId="0" autoUpdateAnimBg="0"/>
      <p:bldP spid="564249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949" name="Group 37"/>
          <p:cNvGrpSpPr>
            <a:grpSpLocks/>
          </p:cNvGrpSpPr>
          <p:nvPr/>
        </p:nvGrpSpPr>
        <p:grpSpPr bwMode="auto">
          <a:xfrm>
            <a:off x="330200" y="0"/>
            <a:ext cx="8813800" cy="5959475"/>
            <a:chOff x="88" y="598"/>
            <a:chExt cx="5552" cy="3754"/>
          </a:xfrm>
        </p:grpSpPr>
        <p:sp>
          <p:nvSpPr>
            <p:cNvPr id="550918" name="Text Box 6"/>
            <p:cNvSpPr txBox="1">
              <a:spLocks noChangeArrowheads="1"/>
            </p:cNvSpPr>
            <p:nvPr/>
          </p:nvSpPr>
          <p:spPr bwMode="auto">
            <a:xfrm>
              <a:off x="88" y="598"/>
              <a:ext cx="5552" cy="37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endParaRPr lang="en-US" b="1"/>
            </a:p>
            <a:p>
              <a:pPr algn="ctr"/>
              <a:r>
                <a:rPr lang="en-US" b="1"/>
                <a:t>htb\ah&amp;Sae h h h teEW h h h tmvmz h h h tmrif h h h h ueOD;aeh&amp;ufrsm; h h h </a:t>
              </a:r>
            </a:p>
            <a:p>
              <a:pPr algn="ctr"/>
              <a:r>
                <a:rPr lang="en-US" b="1"/>
                <a:t>bdodufcHol h h h  wrefawmf eSifh ,mZfya&amp;m[dwf h h h bk&amp;m;ocif\vuf&amp;Hk;awmf h h h</a:t>
              </a:r>
            </a:p>
            <a:p>
              <a:pPr algn="ctr"/>
              <a:r>
                <a:rPr lang="en-US" b="1"/>
                <a:t>touf\tp h h h,HkBunfjcif;tpjyKol h h htp eSifh tqHk; h h h</a:t>
              </a:r>
            </a:p>
            <a:p>
              <a:pPr algn="ctr"/>
              <a:r>
                <a:rPr lang="en-US" b="1"/>
                <a:t>aumif;jrwfaomtkyfpdk;&amp;Sif h h h touf h h htoufrkefh h h hbk&amp;m;ocif\rkefh h h howdkhom; h h hrdk;aomufBu,f h h hodk;xdrf;BuD; h h ha&amp;;G;aumufjcif;cHol h h h wyg;wnf; h h c&amp;pfawmf h h hbk&amp;m;ocif\c&amp;pfawmf h h </a:t>
              </a:r>
              <a:r>
                <a:rPr lang="en-US" b="1" u="sng"/>
                <a:t>hocifc&amp;pfawmf h h h </a:t>
              </a:r>
              <a:r>
                <a:rPr lang="en-US" b="1" u="sng">
                  <a:hlinkClick r:id="rId3"/>
                </a:rPr>
                <a:t>touf@Sifaombk&amp;m;ocif\om;awmf/c&amp;pfawmf</a:t>
              </a:r>
              <a:r>
                <a:rPr lang="en-US" b="1" u="sng"/>
                <a:t> h h h</a:t>
              </a:r>
              <a:r>
                <a:rPr lang="en-US" b="1"/>
                <a:t> eSpfodrfhol h h h h trdefhay;ol h h h h tpfa&amp;;vlrsdK;twGufeSpfodrfhol h h havmifaomrD; h h wdkufa'gif.ausmuf h h hwdkifyifbuf h h hzefqif;&amp;Sif h h hvSTwfajrmufapol h h hvlom;tm;vHk;.arsmfvifh&amp;m h h hwHcg; h h ht,fvf&amp;Sm'dkif; h h hxm0&amp;bk&amp;m; h h hxm0&amp;tb h h htjzpfrSefudkwduspGmzGifhjyol h h hopPm eSifh orRmw&amp;m; h h hrSefaomoufao h h htb h h t&amp;m&amp;mtm;vHk;\om;OD;h h h tOD;oD;aomtoD; h h htkwfjrpf h h htcGefcHeSifhtjypfom;rsm;\rdwfaqG h h hodrfarG h pGmudk;uG,fol h h hbk&amp;m;ocif.qkaus;Zl; h h hbk&amp;m;ocif.bkef;awmf h h hbk&amp;m;ocif h h hteEWbk&amp;m;ocif h h ht&amp;mcyfodrf;wdkh.bk&amp;m; h h huGsefKyfudkjrifaeaombk&amp;m; h h haumif;aomodk;xdrf; h h hBuD;jrwfaom,Zfya&amp;m[dwf h h hBuD;jrwfaomodk;xdef; h h hvrf;jy&amp;SSif h h hOD;acgif; h h htoif;awmf.OD;acgif; h h ht&amp;mtm;vHk;.tarG h h hxm0&amp;m,Zfya&amp;m[dwf h h hoefh&amp;SSif;aomol h h htpfa&amp;;vlrsKd;.oefh&amp;Sif;aomol h h hoefh&amp;Sif;aom0dnOfawmf h h harQmfvifhjcif; h h hu,fwifjcif;OD;csKd h h hig h h hbk&amp;m;ocif.yHko@mef h h hrdrdyHko@mef h h h{rmaEGv h h ha,a[m0g h h ha,&amp;I h h hocifa,&amp;Ic&amp;pfawmf h h w&amp;m;olBuD; h h &amp;Sifbk&amp;if h h hxm0&amp;&amp;Sifbk&amp;if h hh hbk&amp;ifwumhbk&amp;if h h havmubk&amp;if h h hbk&amp;m;ocif\odk;oi,f h h haemufqHk;tm'H h h hydnwfawmfay;ol h h hacgif;aqmif h h htouf h h havmutvif; h h hodef;iSufuhJodkh h h hawmESif;yef; h h h,k' jcaoFh h h htouf&amp;Sifaomausmuf h h htoufprf;a&amp; h h hocif h h ht&amp;Sifocifbk&amp;m; h h hocifa,&amp;Ic&amp;pfawmf h h hocifwumhocif h h hbkef;BuD;ocif h h ht&amp;Sifwum;t&amp;Sif h h hajzmifhrwfawmfrlaomocif h h hjcpfjcif</a:t>
              </a:r>
              <a:r>
                <a:rPr lang="ja-JP" altLang="en-US" b="1">
                  <a:latin typeface="Arial"/>
                </a:rPr>
                <a:t>’</a:t>
              </a:r>
              <a:r>
                <a:rPr lang="en-US" b="1"/>
                <a:t>arwWm h h h0rf;enf;aBuuJGaomol h h hocif h h hBum;cH h h hoem;Buifemaombk&amp;m; h h hemZ&amp;if; h h 'hg0d'frSqif;oufol h h hwpfarCm h h hwOD;wnf;aomom; h h hyocgodk;oi,f h h uGsefKyfwdkU\jidrfoufjcif; h h htdk;xdrf; h h hbk&amp;m;ocif.wefcdk; h h hjidrfoufjcif;t&amp;Sif h h hya&amp;mzuf h h hoefhpifapol h h h&amp;mbdkifh hh(q&amp;m) h h hbk&amp;m;ocif.bkef;awmfa&amp;mifjcnf h h ha@G;eSKefaomol h h hoefhpifapaomrD; h h hxajrmufjcif;eSifhtouf h h ha_zmifhrwfaomol h h hausmuf h hhhhhhh h h h 'hg0d'f.tjrpf h h hh&amp;Sm&amp;kefESif;qD h h hzefqif;xm;aomt&amp;mtm;vHl;udktkyfpdk;ol h h havmubk&amp;ifrsm;.bk&amp;if h h htpPa&amp;;bk&amp;if h h hu,fwif&amp;Sif h h htpPa&amp;;vkrsKd;xJrS h h hrsKd;aph h h htapcH h h hodk;xdrf;ESifhpdwf0dnmOfudktkyfpdk;aomol h h h tuG,ftum h h 'hhg0df'fom;awmf h h hbk&amp;m;om;awmf h h h,mukyf.}u,f h h hausmuf h h hajzmifhrwfjcif;.om;awmf h h hq&amp;m h h hrSefaomtvif; h h horRmw&amp;m; h h hpyspfEG,f h h hbk&amp;m;ocif.ynm h h htHh}obG,fwdkifuifbuf h h heSKwfuywfawmf h h hbk&amp;m;ocif.eSKwfuywfawmf h h h</a:t>
              </a:r>
            </a:p>
          </p:txBody>
        </p:sp>
        <p:sp>
          <p:nvSpPr>
            <p:cNvPr id="550948" name="Text Box 36"/>
            <p:cNvSpPr txBox="1">
              <a:spLocks noChangeArrowheads="1"/>
            </p:cNvSpPr>
            <p:nvPr/>
          </p:nvSpPr>
          <p:spPr bwMode="auto">
            <a:xfrm>
              <a:off x="4153" y="3577"/>
              <a:ext cx="1365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 b="1"/>
                <a:t>Mary Foxwell Loeks,        </a:t>
              </a:r>
              <a:r>
                <a:rPr lang="en-US" sz="1200" b="1" i="1"/>
                <a:t>                                       The Glorious Names of God</a:t>
              </a:r>
              <a:r>
                <a:rPr lang="en-US" sz="1200" b="1"/>
                <a:t> </a:t>
              </a:r>
            </a:p>
          </p:txBody>
        </p:sp>
      </p:grpSp>
      <p:sp>
        <p:nvSpPr>
          <p:cNvPr id="550914" name="Text Box 2"/>
          <p:cNvSpPr txBox="1">
            <a:spLocks noChangeArrowheads="1"/>
          </p:cNvSpPr>
          <p:nvPr/>
        </p:nvSpPr>
        <p:spPr bwMode="auto">
          <a:xfrm>
            <a:off x="7858125" y="47371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550915" name="Text Box 3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50916" name="Text Box 4"/>
          <p:cNvSpPr txBox="1">
            <a:spLocks noChangeArrowheads="1"/>
          </p:cNvSpPr>
          <p:nvPr/>
        </p:nvSpPr>
        <p:spPr bwMode="auto">
          <a:xfrm>
            <a:off x="563563" y="13589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1096963" y="1604963"/>
            <a:ext cx="7620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my-MM"/>
          </a:p>
        </p:txBody>
      </p:sp>
      <p:sp>
        <p:nvSpPr>
          <p:cNvPr id="550919" name="Text Box 7"/>
          <p:cNvSpPr txBox="1">
            <a:spLocks noChangeArrowheads="1"/>
          </p:cNvSpPr>
          <p:nvPr/>
        </p:nvSpPr>
        <p:spPr bwMode="auto">
          <a:xfrm>
            <a:off x="-57150" y="6040438"/>
            <a:ext cx="9144000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BF43D"/>
                </a:solidFill>
              </a:rPr>
              <a:t>uGseKfyfwdkh jypfrSwfvGJovm;-rvGJbl;vm;?</a:t>
            </a:r>
          </a:p>
        </p:txBody>
      </p:sp>
      <p:sp>
        <p:nvSpPr>
          <p:cNvPr id="550920" name="Text Box 8"/>
          <p:cNvSpPr txBox="1">
            <a:spLocks noChangeArrowheads="1"/>
          </p:cNvSpPr>
          <p:nvPr/>
        </p:nvSpPr>
        <p:spPr bwMode="auto">
          <a:xfrm>
            <a:off x="1128713" y="317500"/>
            <a:ext cx="6872287" cy="579438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rgbClr val="FBF43D"/>
                </a:solidFill>
              </a:rPr>
              <a:t>bkef;BuD;awmfrlaom bk&amp;m;ocif\emrawmfrsm;</a:t>
            </a:r>
          </a:p>
        </p:txBody>
      </p:sp>
      <p:sp>
        <p:nvSpPr>
          <p:cNvPr id="550934" name="AutoShape 22"/>
          <p:cNvSpPr>
            <a:spLocks noChangeArrowheads="1"/>
          </p:cNvSpPr>
          <p:nvPr/>
        </p:nvSpPr>
        <p:spPr bwMode="auto">
          <a:xfrm>
            <a:off x="3924300" y="1200150"/>
            <a:ext cx="1000125" cy="3000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5" name="AutoShape 23"/>
          <p:cNvSpPr>
            <a:spLocks noChangeArrowheads="1"/>
          </p:cNvSpPr>
          <p:nvPr/>
        </p:nvSpPr>
        <p:spPr bwMode="auto">
          <a:xfrm>
            <a:off x="3000375" y="2228850"/>
            <a:ext cx="1128713" cy="3000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6" name="AutoShape 24"/>
          <p:cNvSpPr>
            <a:spLocks noChangeArrowheads="1"/>
          </p:cNvSpPr>
          <p:nvPr/>
        </p:nvSpPr>
        <p:spPr bwMode="auto">
          <a:xfrm>
            <a:off x="5200650" y="2401888"/>
            <a:ext cx="949325" cy="285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7" name="AutoShape 25"/>
          <p:cNvSpPr>
            <a:spLocks noChangeArrowheads="1"/>
          </p:cNvSpPr>
          <p:nvPr/>
        </p:nvSpPr>
        <p:spPr bwMode="auto">
          <a:xfrm>
            <a:off x="573088" y="4179888"/>
            <a:ext cx="1712912" cy="30003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8" name="AutoShape 26"/>
          <p:cNvSpPr>
            <a:spLocks noChangeArrowheads="1"/>
          </p:cNvSpPr>
          <p:nvPr/>
        </p:nvSpPr>
        <p:spPr bwMode="auto">
          <a:xfrm>
            <a:off x="2513013" y="4892675"/>
            <a:ext cx="1414462" cy="3000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39" name="AutoShape 27"/>
          <p:cNvSpPr>
            <a:spLocks noChangeArrowheads="1"/>
          </p:cNvSpPr>
          <p:nvPr/>
        </p:nvSpPr>
        <p:spPr bwMode="auto">
          <a:xfrm>
            <a:off x="6992938" y="5124450"/>
            <a:ext cx="1481137" cy="2984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0940" name="Text Box 28"/>
          <p:cNvSpPr txBox="1">
            <a:spLocks noChangeArrowheads="1"/>
          </p:cNvSpPr>
          <p:nvPr/>
        </p:nvSpPr>
        <p:spPr bwMode="auto">
          <a:xfrm>
            <a:off x="7858125" y="47371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550941" name="Text Box 29"/>
          <p:cNvSpPr txBox="1">
            <a:spLocks noChangeArrowheads="1"/>
          </p:cNvSpPr>
          <p:nvPr/>
        </p:nvSpPr>
        <p:spPr bwMode="auto">
          <a:xfrm>
            <a:off x="563563" y="13589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550942" name="Text Box 30"/>
          <p:cNvSpPr txBox="1">
            <a:spLocks noChangeArrowheads="1"/>
          </p:cNvSpPr>
          <p:nvPr/>
        </p:nvSpPr>
        <p:spPr bwMode="auto">
          <a:xfrm>
            <a:off x="2332038" y="3175000"/>
            <a:ext cx="2692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68978" dir="4020649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i="1">
                <a:solidFill>
                  <a:schemeClr val="folHlink"/>
                </a:solidFill>
              </a:rPr>
              <a:t>ocifc&amp;pfawmf </a:t>
            </a:r>
          </a:p>
        </p:txBody>
      </p:sp>
      <p:sp>
        <p:nvSpPr>
          <p:cNvPr id="550943" name="Text Box 31"/>
          <p:cNvSpPr txBox="1">
            <a:spLocks noChangeArrowheads="1"/>
          </p:cNvSpPr>
          <p:nvPr/>
        </p:nvSpPr>
        <p:spPr bwMode="auto">
          <a:xfrm>
            <a:off x="1536700" y="3116263"/>
            <a:ext cx="44529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68978" dir="4020649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i="1">
                <a:solidFill>
                  <a:schemeClr val="folHlink"/>
                </a:solidFill>
              </a:rPr>
              <a:t>ocifc&amp;pfawmf</a:t>
            </a:r>
          </a:p>
        </p:txBody>
      </p:sp>
      <p:sp>
        <p:nvSpPr>
          <p:cNvPr id="550944" name="Text Box 32"/>
          <p:cNvSpPr txBox="1">
            <a:spLocks noChangeArrowheads="1"/>
          </p:cNvSpPr>
          <p:nvPr/>
        </p:nvSpPr>
        <p:spPr bwMode="auto">
          <a:xfrm>
            <a:off x="1358900" y="2757488"/>
            <a:ext cx="4770438" cy="1098550"/>
          </a:xfrm>
          <a:prstGeom prst="rect">
            <a:avLst/>
          </a:prstGeom>
          <a:noFill/>
          <a:ln>
            <a:noFill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i="1">
                <a:solidFill>
                  <a:srgbClr val="FF0000"/>
                </a:solidFill>
              </a:rPr>
              <a:t>ocifc&amp;pfawmf</a:t>
            </a:r>
          </a:p>
        </p:txBody>
      </p:sp>
      <p:sp>
        <p:nvSpPr>
          <p:cNvPr id="550945" name="Text Box 33"/>
          <p:cNvSpPr txBox="1">
            <a:spLocks noChangeArrowheads="1"/>
          </p:cNvSpPr>
          <p:nvPr/>
        </p:nvSpPr>
        <p:spPr bwMode="auto">
          <a:xfrm>
            <a:off x="717550" y="1039813"/>
            <a:ext cx="7861300" cy="3902075"/>
          </a:xfrm>
          <a:prstGeom prst="rect">
            <a:avLst/>
          </a:prstGeom>
          <a:noFill/>
          <a:ln>
            <a:noFill/>
          </a:ln>
          <a:effectLst>
            <a:outerShdw blurRad="63500" dist="176434" dir="358461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5000">
                <a:solidFill>
                  <a:srgbClr val="99CCFF"/>
                </a:solidFill>
              </a:rPr>
              <a:t>a,&amp;I</a:t>
            </a:r>
          </a:p>
        </p:txBody>
      </p:sp>
      <p:sp>
        <p:nvSpPr>
          <p:cNvPr id="550946" name="Text Box 34"/>
          <p:cNvSpPr txBox="1">
            <a:spLocks noChangeArrowheads="1"/>
          </p:cNvSpPr>
          <p:nvPr/>
        </p:nvSpPr>
        <p:spPr bwMode="auto">
          <a:xfrm>
            <a:off x="0" y="5683250"/>
            <a:ext cx="2605088" cy="423863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oifaxmuful trSwf -11</a:t>
            </a:r>
          </a:p>
        </p:txBody>
      </p:sp>
      <p:sp>
        <p:nvSpPr>
          <p:cNvPr id="550950" name="Rectangle 38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550951" name="Text Box 39"/>
          <p:cNvSpPr txBox="1">
            <a:spLocks noChangeArrowheads="1"/>
          </p:cNvSpPr>
          <p:nvPr/>
        </p:nvSpPr>
        <p:spPr bwMode="auto">
          <a:xfrm>
            <a:off x="8516938" y="6429375"/>
            <a:ext cx="28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8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50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50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550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10101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10101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50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550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19" grpId="0" autoUpdateAnimBg="0"/>
      <p:bldP spid="550934" grpId="0" animBg="1"/>
      <p:bldP spid="550935" grpId="0" animBg="1"/>
      <p:bldP spid="550936" grpId="0" animBg="1"/>
      <p:bldP spid="550937" grpId="0" animBg="1"/>
      <p:bldP spid="550938" grpId="0" animBg="1"/>
      <p:bldP spid="550939" grpId="0" animBg="1"/>
      <p:bldP spid="550942" grpId="0" autoUpdateAnimBg="0"/>
      <p:bldP spid="550943" grpId="0" autoUpdateAnimBg="0"/>
      <p:bldP spid="550944" grpId="0" autoUpdateAnimBg="0"/>
      <p:bldP spid="550945" grpId="0" autoUpdateAnimBg="0"/>
      <p:bldP spid="550946" grpId="0" animBg="1" autoUpdateAnimBg="0"/>
      <p:bldP spid="550946" grpId="1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ChangeArrowheads="1"/>
          </p:cNvSpPr>
          <p:nvPr/>
        </p:nvSpPr>
        <p:spPr bwMode="auto">
          <a:xfrm>
            <a:off x="368300" y="1619250"/>
            <a:ext cx="84582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i="1">
                <a:solidFill>
                  <a:schemeClr val="folHlink"/>
                </a:solidFill>
              </a:rPr>
              <a:t>tjypfeSifhywfoufí </a:t>
            </a:r>
          </a:p>
        </p:txBody>
      </p:sp>
      <p:sp>
        <p:nvSpPr>
          <p:cNvPr id="525315" name="Rectangle 3"/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rgbClr val="DDEE5E"/>
                </a:solidFill>
              </a:rPr>
              <a:t>ousrf;pmaBum&amp;dk;/ tajctaeay:wGifrrlwnfaom bk&amp;m;ocif\ y#dnmOf tpDtpOf </a:t>
            </a:r>
          </a:p>
        </p:txBody>
      </p:sp>
      <p:sp>
        <p:nvSpPr>
          <p:cNvPr id="525316" name="Text Box 4"/>
          <p:cNvSpPr txBox="1">
            <a:spLocks noChangeArrowheads="1"/>
          </p:cNvSpPr>
          <p:nvPr/>
        </p:nvSpPr>
        <p:spPr bwMode="auto">
          <a:xfrm>
            <a:off x="7858125" y="47371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525319" name="Text Box 7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25326" name="Group 14"/>
          <p:cNvGrpSpPr>
            <a:grpSpLocks/>
          </p:cNvGrpSpPr>
          <p:nvPr/>
        </p:nvGrpSpPr>
        <p:grpSpPr bwMode="auto">
          <a:xfrm>
            <a:off x="317500" y="3695700"/>
            <a:ext cx="8559800" cy="2540000"/>
            <a:chOff x="200" y="2328"/>
            <a:chExt cx="5392" cy="1600"/>
          </a:xfrm>
        </p:grpSpPr>
        <p:sp>
          <p:nvSpPr>
            <p:cNvPr id="525317" name="Text Box 5"/>
            <p:cNvSpPr txBox="1">
              <a:spLocks noChangeArrowheads="1"/>
            </p:cNvSpPr>
            <p:nvPr/>
          </p:nvSpPr>
          <p:spPr bwMode="auto">
            <a:xfrm>
              <a:off x="200" y="2404"/>
              <a:ext cx="5392" cy="9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800" b="1" i="1">
                  <a:solidFill>
                    <a:srgbClr val="66FF78"/>
                  </a:solidFill>
                </a:rPr>
                <a:t>&amp;Sifaygvku a&amp;mrjo0g þodkhqdkxm;ygonf                      a&amp;mr 3;23</a:t>
              </a:r>
            </a:p>
          </p:txBody>
        </p:sp>
        <p:sp>
          <p:nvSpPr>
            <p:cNvPr id="525321" name="AutoShape 9"/>
            <p:cNvSpPr>
              <a:spLocks noChangeArrowheads="1"/>
            </p:cNvSpPr>
            <p:nvPr/>
          </p:nvSpPr>
          <p:spPr bwMode="auto">
            <a:xfrm>
              <a:off x="934" y="2328"/>
              <a:ext cx="3903" cy="160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5324" name="Rectangle 12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525325" name="Rectangle 13"/>
          <p:cNvSpPr>
            <a:spLocks noChangeArrowheads="1"/>
          </p:cNvSpPr>
          <p:nvPr/>
        </p:nvSpPr>
        <p:spPr bwMode="auto">
          <a:xfrm>
            <a:off x="365125" y="2608263"/>
            <a:ext cx="845820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chemeClr val="folHlink"/>
                </a:solidFill>
              </a:rPr>
              <a:t>xdktajumif;t&amp;mudk  rnfolrSef;qekdifygrnfenf;?</a:t>
            </a:r>
            <a:endParaRPr lang="en-US" sz="1800" b="1" i="1">
              <a:solidFill>
                <a:schemeClr val="folHlink"/>
              </a:solidFill>
            </a:endParaRPr>
          </a:p>
        </p:txBody>
      </p:sp>
      <p:sp>
        <p:nvSpPr>
          <p:cNvPr id="525328" name="Text Box 16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5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5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2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pic>
        <p:nvPicPr>
          <p:cNvPr id="205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5" name="Rectangle 5"/>
          <p:cNvSpPr>
            <a:spLocks noChangeArrowheads="1"/>
          </p:cNvSpPr>
          <p:nvPr/>
        </p:nvSpPr>
        <p:spPr bwMode="auto">
          <a:xfrm>
            <a:off x="128136" y="-579436"/>
            <a:ext cx="29352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00"/>
                </a:solidFill>
                <a:latin typeface="Times"/>
              </a:rPr>
              <a:t>Burmese</a:t>
            </a:r>
            <a:endParaRPr lang="my-MM" sz="3200" dirty="0">
              <a:solidFill>
                <a:srgbClr val="FFFF00"/>
              </a:solidFill>
              <a:latin typeface="Wwin_Burmese1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105050" y="412978"/>
            <a:ext cx="7329488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sz="13800" b="1" dirty="0" err="1">
                <a:solidFill>
                  <a:srgbClr val="FFFF00"/>
                </a:solidFill>
              </a:rPr>
              <a:t>or®musrf;pm</a:t>
            </a:r>
            <a:endParaRPr lang="en-US" sz="13800" b="1" dirty="0">
              <a:solidFill>
                <a:srgbClr val="FFFF00"/>
              </a:solidFill>
            </a:endParaRPr>
          </a:p>
          <a:p>
            <a:r>
              <a:rPr lang="en-US" sz="13800" b="1" dirty="0" err="1">
                <a:solidFill>
                  <a:srgbClr val="FFFF00"/>
                </a:solidFill>
              </a:rPr>
              <a:t>tkwfNrpf</a:t>
            </a:r>
            <a:endParaRPr lang="en-US" sz="13800" b="1" dirty="0">
              <a:solidFill>
                <a:srgbClr val="FFFF00"/>
              </a:solidFill>
            </a:endParaRP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76201" y="5211483"/>
            <a:ext cx="8596313" cy="1346199"/>
            <a:chOff x="48" y="3424"/>
            <a:chExt cx="5415" cy="848"/>
          </a:xfrm>
        </p:grpSpPr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48" y="4098"/>
              <a:ext cx="1017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altLang="ko-KR" sz="1800" b="1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000" b="1" dirty="0">
                  <a:solidFill>
                    <a:srgbClr val="FFFB0C"/>
                  </a:solidFill>
                  <a:latin typeface="Helvetica" pitchFamily="-112" charset="0"/>
                  <a:ea typeface="Gulim" pitchFamily="34" charset="-127"/>
                  <a:cs typeface="Gulim" pitchFamily="34" charset="-127"/>
                </a:rPr>
                <a:t>www.biblebasically.org</a:t>
              </a:r>
            </a:p>
          </p:txBody>
        </p:sp>
      </p:grp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476251" y="5071785"/>
            <a:ext cx="8189913" cy="6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800" b="1" i="1" dirty="0">
                <a:solidFill>
                  <a:srgbClr val="FAFD00"/>
                </a:solidFill>
                <a:latin typeface="Arial Unicode MS" charset="0"/>
                <a:cs typeface="Arial Unicode MS" charset="0"/>
              </a:rPr>
              <a:t>Texas</a:t>
            </a:r>
            <a:r>
              <a:rPr lang="en-US" altLang="ko-KR" sz="1800" b="1" i="1" dirty="0">
                <a:solidFill>
                  <a:srgbClr val="FAFD00"/>
                </a:solidFill>
                <a:latin typeface="Win Innwa" charset="0"/>
              </a:rPr>
              <a:t> </a:t>
            </a:r>
            <a:r>
              <a:rPr lang="en-US" altLang="ko-KR" sz="1800" b="1" i="1" dirty="0" err="1">
                <a:solidFill>
                  <a:srgbClr val="FAFD00"/>
                </a:solidFill>
                <a:cs typeface="WinInnwa" charset="0"/>
              </a:rPr>
              <a:t>jrdk.rS</a:t>
            </a:r>
            <a:r>
              <a:rPr lang="en-US" altLang="ko-KR" sz="1800" b="1" i="1" dirty="0">
                <a:solidFill>
                  <a:srgbClr val="FAFD00"/>
                </a:solidFill>
                <a:cs typeface="WinInnwa" charset="0"/>
              </a:rPr>
              <a:t> </a:t>
            </a:r>
            <a:r>
              <a:rPr lang="en-US" altLang="ko-KR" sz="1800" b="1" i="1" dirty="0" err="1">
                <a:solidFill>
                  <a:srgbClr val="FAFD00"/>
                </a:solidFill>
                <a:cs typeface="WinInnwa" charset="0"/>
              </a:rPr>
              <a:t>o</a:t>
            </a:r>
            <a:r>
              <a:rPr lang="en-US" sz="1800" b="1" dirty="0" err="1">
                <a:solidFill>
                  <a:srgbClr val="EEE30C"/>
                </a:solidFill>
                <a:cs typeface="WinInnwa" charset="0"/>
              </a:rPr>
              <a:t>r®m</a:t>
            </a:r>
            <a:r>
              <a:rPr lang="en-US" altLang="ko-KR" sz="1800" b="1" i="1" dirty="0" err="1">
                <a:solidFill>
                  <a:srgbClr val="FAFD00"/>
                </a:solidFill>
                <a:cs typeface="WinInnwa" charset="0"/>
              </a:rPr>
              <a:t>usrf;pm-tkwfjrpf</a:t>
            </a:r>
            <a:r>
              <a:rPr lang="en-US" altLang="ko-KR" sz="1800" b="1" i="1" dirty="0">
                <a:solidFill>
                  <a:srgbClr val="FAFD00"/>
                </a:solidFill>
                <a:cs typeface="WinInnwa" charset="0"/>
              </a:rPr>
              <a:t> (</a:t>
            </a:r>
            <a:r>
              <a:rPr lang="en-US" altLang="ko-KR" sz="1800" b="1" i="1" dirty="0" err="1">
                <a:solidFill>
                  <a:srgbClr val="FAFD00"/>
                </a:solidFill>
                <a:cs typeface="WinInnwa" charset="0"/>
              </a:rPr>
              <a:t>edkifiHwumtrSkawmfaqmifvkyfief</a:t>
            </a:r>
            <a:r>
              <a:rPr lang="en-US" altLang="ko-KR" sz="1800" b="1" i="1" dirty="0">
                <a:solidFill>
                  <a:srgbClr val="FAFD00"/>
                </a:solidFill>
                <a:cs typeface="WinInnwa" charset="0"/>
              </a:rPr>
              <a:t>;) </a:t>
            </a:r>
            <a:br>
              <a:rPr lang="en-US" altLang="ko-KR" sz="1800" b="1" i="1" dirty="0">
                <a:solidFill>
                  <a:srgbClr val="FAFD00"/>
                </a:solidFill>
                <a:cs typeface="WinInnwa" charset="0"/>
              </a:rPr>
            </a:br>
            <a:r>
              <a:rPr lang="en-US" altLang="ko-KR" sz="1800" b="1" i="1" dirty="0">
                <a:solidFill>
                  <a:srgbClr val="FAFD00"/>
                </a:solidFill>
                <a:cs typeface="WinInnwa" charset="0"/>
              </a:rPr>
              <a:t>\ </a:t>
            </a:r>
            <a:r>
              <a:rPr lang="en-US" altLang="ko-KR" sz="1800" b="1" i="1" dirty="0" err="1">
                <a:solidFill>
                  <a:srgbClr val="FAFD00"/>
                </a:solidFill>
                <a:cs typeface="WinInnwa" charset="0"/>
              </a:rPr>
              <a:t>wifjycsuf</a:t>
            </a:r>
            <a:endParaRPr lang="en-US" altLang="ko-KR" sz="1800" b="1" i="1" dirty="0">
              <a:solidFill>
                <a:srgbClr val="FAFD00"/>
              </a:solidFill>
              <a:cs typeface="WinInnw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757727"/>
      </p:ext>
    </p:extLst>
  </p:cSld>
  <p:clrMapOvr>
    <a:masterClrMapping/>
  </p:clrMapOvr>
  <p:transition spd="slow">
    <p:wheel spokes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5" name="Text Box 5"/>
          <p:cNvSpPr txBox="1">
            <a:spLocks noChangeArrowheads="1"/>
          </p:cNvSpPr>
          <p:nvPr/>
        </p:nvSpPr>
        <p:spPr bwMode="auto">
          <a:xfrm>
            <a:off x="7858125" y="47371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394252" name="WordArt 12"/>
          <p:cNvSpPr>
            <a:spLocks noChangeArrowheads="1" noChangeShapeType="1" noTextEdit="1"/>
          </p:cNvSpPr>
          <p:nvPr/>
        </p:nvSpPr>
        <p:spPr bwMode="auto">
          <a:xfrm>
            <a:off x="1131888" y="1271588"/>
            <a:ext cx="9493250" cy="44069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Metrix-1"/>
                <a:ea typeface="Metrix-1"/>
                <a:cs typeface="Metrix-1"/>
              </a:rPr>
              <a:t>vltaygif;wdkhonftjypfjyKBuaomaBumif. bk&amp;m;ocifa&amp;SUawmfwGif toa&amp;ysufBujyD/</a:t>
            </a:r>
          </a:p>
        </p:txBody>
      </p:sp>
      <p:sp>
        <p:nvSpPr>
          <p:cNvPr id="394255" name="Text Box 15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94259" name="Rectangle 19"/>
          <p:cNvSpPr>
            <a:spLocks noChangeArrowheads="1"/>
          </p:cNvSpPr>
          <p:nvPr/>
        </p:nvSpPr>
        <p:spPr bwMode="auto">
          <a:xfrm>
            <a:off x="8121650" y="6530975"/>
            <a:ext cx="2936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</p:spTree>
  </p:cSld>
  <p:clrMapOvr>
    <a:masterClrMapping/>
  </p:clrMapOvr>
  <p:transition>
    <p:wheel spokes="0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AutoShape 2"/>
          <p:cNvSpPr>
            <a:spLocks noChangeArrowheads="1"/>
          </p:cNvSpPr>
          <p:nvPr/>
        </p:nvSpPr>
        <p:spPr bwMode="auto">
          <a:xfrm>
            <a:off x="1854200" y="1857375"/>
            <a:ext cx="5410200" cy="4267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76200">
            <a:solidFill>
              <a:srgbClr val="FFFF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79" name="Rectangle 3"/>
          <p:cNvSpPr>
            <a:spLocks noChangeArrowheads="1"/>
          </p:cNvSpPr>
          <p:nvPr/>
        </p:nvSpPr>
        <p:spPr bwMode="auto">
          <a:xfrm>
            <a:off x="4559300" y="5675313"/>
            <a:ext cx="3167063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99CCFF"/>
                </a:solidFill>
              </a:rPr>
              <a:t>y#dnOfpmcsKyf? or®musrf;pm</a:t>
            </a: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3302000" y="4140200"/>
            <a:ext cx="2703513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folHlink"/>
                </a:solidFill>
              </a:rPr>
              <a:t>y#dnmOf</a:t>
            </a:r>
          </a:p>
        </p:txBody>
      </p:sp>
      <p:sp>
        <p:nvSpPr>
          <p:cNvPr id="178181" name="Rectangle 5"/>
          <p:cNvSpPr>
            <a:spLocks noChangeArrowheads="1"/>
          </p:cNvSpPr>
          <p:nvPr/>
        </p:nvSpPr>
        <p:spPr bwMode="auto">
          <a:xfrm>
            <a:off x="4114800" y="2349500"/>
            <a:ext cx="2198688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A2C1FE"/>
                </a:solidFill>
              </a:rPr>
              <a:t>pdwfqEN</a:t>
            </a:r>
          </a:p>
        </p:txBody>
      </p:sp>
      <p:sp>
        <p:nvSpPr>
          <p:cNvPr id="178182" name="Rectangle 6"/>
          <p:cNvSpPr>
            <a:spLocks noChangeArrowheads="1"/>
          </p:cNvSpPr>
          <p:nvPr/>
        </p:nvSpPr>
        <p:spPr bwMode="auto">
          <a:xfrm>
            <a:off x="2151063" y="5648325"/>
            <a:ext cx="2198687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A2C1FE"/>
                </a:solidFill>
              </a:rPr>
              <a:t>pmcsKyf</a:t>
            </a:r>
          </a:p>
        </p:txBody>
      </p:sp>
      <p:sp>
        <p:nvSpPr>
          <p:cNvPr id="178183" name="Rectangle 7"/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rgbClr val="99CC00"/>
                </a:solidFill>
              </a:rPr>
              <a:t>or®musrf;ajum&amp;kd;/ tajctaeay:wGifrrlwnfaom bk&amp;m;ocif\ y#dnmOftpDtpOf</a:t>
            </a:r>
          </a:p>
        </p:txBody>
      </p:sp>
      <p:sp>
        <p:nvSpPr>
          <p:cNvPr id="178184" name="Line 8"/>
          <p:cNvSpPr>
            <a:spLocks noChangeShapeType="1"/>
          </p:cNvSpPr>
          <p:nvPr/>
        </p:nvSpPr>
        <p:spPr bwMode="auto">
          <a:xfrm flipV="1">
            <a:off x="2371725" y="4670425"/>
            <a:ext cx="1878013" cy="993775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5" name="Line 9"/>
          <p:cNvSpPr>
            <a:spLocks noChangeShapeType="1"/>
          </p:cNvSpPr>
          <p:nvPr/>
        </p:nvSpPr>
        <p:spPr bwMode="auto">
          <a:xfrm flipH="1" flipV="1">
            <a:off x="4959350" y="4652963"/>
            <a:ext cx="1776413" cy="1008062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6" name="Line 10"/>
          <p:cNvSpPr>
            <a:spLocks noChangeShapeType="1"/>
          </p:cNvSpPr>
          <p:nvPr/>
        </p:nvSpPr>
        <p:spPr bwMode="auto">
          <a:xfrm>
            <a:off x="4581525" y="2755900"/>
            <a:ext cx="0" cy="1323975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7" name="Line 11"/>
          <p:cNvSpPr>
            <a:spLocks noChangeShapeType="1"/>
          </p:cNvSpPr>
          <p:nvPr/>
        </p:nvSpPr>
        <p:spPr bwMode="auto">
          <a:xfrm flipV="1">
            <a:off x="2617788" y="2824163"/>
            <a:ext cx="1606550" cy="2436812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8" name="Line 12"/>
          <p:cNvSpPr>
            <a:spLocks noChangeShapeType="1"/>
          </p:cNvSpPr>
          <p:nvPr/>
        </p:nvSpPr>
        <p:spPr bwMode="auto">
          <a:xfrm flipH="1" flipV="1">
            <a:off x="4856163" y="2781300"/>
            <a:ext cx="1619250" cy="2489200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92" name="Line 16"/>
          <p:cNvSpPr>
            <a:spLocks noChangeShapeType="1"/>
          </p:cNvSpPr>
          <p:nvPr/>
        </p:nvSpPr>
        <p:spPr bwMode="auto">
          <a:xfrm flipH="1">
            <a:off x="2987675" y="5551488"/>
            <a:ext cx="3213100" cy="0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95" name="Rectangle 19"/>
          <p:cNvSpPr>
            <a:spLocks noChangeArrowheads="1"/>
          </p:cNvSpPr>
          <p:nvPr/>
        </p:nvSpPr>
        <p:spPr bwMode="auto">
          <a:xfrm>
            <a:off x="3105150" y="4111625"/>
            <a:ext cx="2703513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3300"/>
                </a:solidFill>
              </a:rPr>
              <a:t>  y#dnmOf</a:t>
            </a:r>
          </a:p>
        </p:txBody>
      </p:sp>
      <p:sp>
        <p:nvSpPr>
          <p:cNvPr id="178196" name="Text Box 20"/>
          <p:cNvSpPr txBox="1">
            <a:spLocks noChangeArrowheads="1"/>
          </p:cNvSpPr>
          <p:nvPr/>
        </p:nvSpPr>
        <p:spPr bwMode="auto">
          <a:xfrm>
            <a:off x="271463" y="1281113"/>
            <a:ext cx="3689350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30635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5400">
                <a:solidFill>
                  <a:srgbClr val="99CCFF"/>
                </a:solidFill>
              </a:rPr>
              <a:t>orRmusrf;                            </a:t>
            </a:r>
          </a:p>
        </p:txBody>
      </p:sp>
      <p:sp>
        <p:nvSpPr>
          <p:cNvPr id="178197" name="Text Box 21"/>
          <p:cNvSpPr txBox="1">
            <a:spLocks noChangeArrowheads="1"/>
          </p:cNvSpPr>
          <p:nvPr/>
        </p:nvSpPr>
        <p:spPr bwMode="auto">
          <a:xfrm>
            <a:off x="5137150" y="1295400"/>
            <a:ext cx="3652838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rgbClr val="99CCFF"/>
                </a:solidFill>
              </a:rPr>
              <a:t>orRmusrf;                    </a:t>
            </a:r>
          </a:p>
        </p:txBody>
      </p:sp>
      <p:sp>
        <p:nvSpPr>
          <p:cNvPr id="178198" name="Text Box 22"/>
          <p:cNvSpPr txBox="1">
            <a:spLocks noChangeArrowheads="1"/>
          </p:cNvSpPr>
          <p:nvPr/>
        </p:nvSpPr>
        <p:spPr bwMode="auto">
          <a:xfrm>
            <a:off x="8856663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8201" name="Text Box 25"/>
          <p:cNvSpPr txBox="1">
            <a:spLocks noChangeArrowheads="1"/>
          </p:cNvSpPr>
          <p:nvPr/>
        </p:nvSpPr>
        <p:spPr bwMode="auto">
          <a:xfrm>
            <a:off x="0" y="6257925"/>
            <a:ext cx="2573338" cy="454025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oifaxmuful trSwf -12</a:t>
            </a:r>
          </a:p>
        </p:txBody>
      </p:sp>
      <p:sp>
        <p:nvSpPr>
          <p:cNvPr id="178204" name="Rectangle 28"/>
          <p:cNvSpPr>
            <a:spLocks noChangeArrowheads="1"/>
          </p:cNvSpPr>
          <p:nvPr/>
        </p:nvSpPr>
        <p:spPr bwMode="auto">
          <a:xfrm>
            <a:off x="8126413" y="6530975"/>
            <a:ext cx="287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178205" name="Text Box 29"/>
          <p:cNvSpPr txBox="1">
            <a:spLocks noChangeArrowheads="1"/>
          </p:cNvSpPr>
          <p:nvPr/>
        </p:nvSpPr>
        <p:spPr bwMode="auto">
          <a:xfrm>
            <a:off x="8469313" y="6429375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19</a:t>
            </a:r>
          </a:p>
        </p:txBody>
      </p:sp>
      <p:sp>
        <p:nvSpPr>
          <p:cNvPr id="178206" name="Text Box 30"/>
          <p:cNvSpPr txBox="1">
            <a:spLocks noChangeArrowheads="1"/>
          </p:cNvSpPr>
          <p:nvPr/>
        </p:nvSpPr>
        <p:spPr bwMode="auto">
          <a:xfrm>
            <a:off x="709613" y="2111375"/>
            <a:ext cx="3286125" cy="7620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/>
              <a:t>pdwfqEN</a:t>
            </a:r>
            <a:endParaRPr lang="en-US" sz="5400"/>
          </a:p>
        </p:txBody>
      </p:sp>
      <p:sp>
        <p:nvSpPr>
          <p:cNvPr id="178207" name="Text Box 31"/>
          <p:cNvSpPr txBox="1">
            <a:spLocks noChangeArrowheads="1"/>
          </p:cNvSpPr>
          <p:nvPr/>
        </p:nvSpPr>
        <p:spPr bwMode="auto">
          <a:xfrm>
            <a:off x="569913" y="3003550"/>
            <a:ext cx="32607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/>
              <a:t>y#dn1Of</a:t>
            </a:r>
          </a:p>
        </p:txBody>
      </p:sp>
      <p:sp>
        <p:nvSpPr>
          <p:cNvPr id="178208" name="Text Box 32"/>
          <p:cNvSpPr txBox="1">
            <a:spLocks noChangeArrowheads="1"/>
          </p:cNvSpPr>
          <p:nvPr/>
        </p:nvSpPr>
        <p:spPr bwMode="auto">
          <a:xfrm>
            <a:off x="612775" y="3821113"/>
            <a:ext cx="3044825" cy="17367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/>
              <a:t>y#dnmOf     pm csKyf</a:t>
            </a:r>
          </a:p>
        </p:txBody>
      </p:sp>
      <p:sp>
        <p:nvSpPr>
          <p:cNvPr id="178209" name="Text Box 33"/>
          <p:cNvSpPr txBox="1">
            <a:spLocks noChangeArrowheads="1"/>
          </p:cNvSpPr>
          <p:nvPr/>
        </p:nvSpPr>
        <p:spPr bwMode="auto">
          <a:xfrm>
            <a:off x="503238" y="2330450"/>
            <a:ext cx="32988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99CCFF"/>
                </a:solidFill>
              </a:rPr>
              <a:t>topf</a:t>
            </a:r>
            <a:endParaRPr lang="en-US" sz="5400"/>
          </a:p>
        </p:txBody>
      </p:sp>
      <p:sp>
        <p:nvSpPr>
          <p:cNvPr id="178210" name="Text Box 34"/>
          <p:cNvSpPr txBox="1">
            <a:spLocks noChangeArrowheads="1"/>
          </p:cNvSpPr>
          <p:nvPr/>
        </p:nvSpPr>
        <p:spPr bwMode="auto">
          <a:xfrm>
            <a:off x="5268913" y="2127250"/>
            <a:ext cx="3286125" cy="701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pdwfqEN</a:t>
            </a:r>
            <a:endParaRPr lang="en-US" sz="5400"/>
          </a:p>
        </p:txBody>
      </p:sp>
      <p:sp>
        <p:nvSpPr>
          <p:cNvPr id="178211" name="Text Box 35"/>
          <p:cNvSpPr txBox="1">
            <a:spLocks noChangeArrowheads="1"/>
          </p:cNvSpPr>
          <p:nvPr/>
        </p:nvSpPr>
        <p:spPr bwMode="auto">
          <a:xfrm>
            <a:off x="5535613" y="2689225"/>
            <a:ext cx="33242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/>
              <a:t>y#dnOf</a:t>
            </a:r>
          </a:p>
        </p:txBody>
      </p:sp>
      <p:sp>
        <p:nvSpPr>
          <p:cNvPr id="178212" name="Text Box 36"/>
          <p:cNvSpPr txBox="1">
            <a:spLocks noChangeArrowheads="1"/>
          </p:cNvSpPr>
          <p:nvPr/>
        </p:nvSpPr>
        <p:spPr bwMode="auto">
          <a:xfrm>
            <a:off x="5603875" y="3444875"/>
            <a:ext cx="32861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/>
              <a:t>y#dnOfpmcsKyf</a:t>
            </a:r>
          </a:p>
        </p:txBody>
      </p:sp>
      <p:sp>
        <p:nvSpPr>
          <p:cNvPr id="178213" name="Text Box 37"/>
          <p:cNvSpPr txBox="1">
            <a:spLocks noChangeArrowheads="1"/>
          </p:cNvSpPr>
          <p:nvPr/>
        </p:nvSpPr>
        <p:spPr bwMode="auto">
          <a:xfrm>
            <a:off x="5354638" y="2041525"/>
            <a:ext cx="3400425" cy="9144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99CCFF"/>
                </a:solidFill>
              </a:rPr>
              <a:t>topf</a:t>
            </a:r>
            <a:endParaRPr lang="en-US" sz="5400"/>
          </a:p>
        </p:txBody>
      </p:sp>
      <p:sp>
        <p:nvSpPr>
          <p:cNvPr id="178214" name="Line 38"/>
          <p:cNvSpPr>
            <a:spLocks noChangeShapeType="1"/>
          </p:cNvSpPr>
          <p:nvPr/>
        </p:nvSpPr>
        <p:spPr bwMode="auto">
          <a:xfrm>
            <a:off x="4217988" y="2743200"/>
            <a:ext cx="6842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215" name="Line 39"/>
          <p:cNvSpPr>
            <a:spLocks noChangeShapeType="1"/>
          </p:cNvSpPr>
          <p:nvPr/>
        </p:nvSpPr>
        <p:spPr bwMode="auto">
          <a:xfrm>
            <a:off x="3332163" y="4614863"/>
            <a:ext cx="23764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216" name="Line 40"/>
          <p:cNvSpPr>
            <a:spLocks noChangeShapeType="1"/>
          </p:cNvSpPr>
          <p:nvPr/>
        </p:nvSpPr>
        <p:spPr bwMode="auto">
          <a:xfrm>
            <a:off x="2041525" y="6007100"/>
            <a:ext cx="19542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217" name="Line 41"/>
          <p:cNvSpPr>
            <a:spLocks noChangeShapeType="1"/>
          </p:cNvSpPr>
          <p:nvPr/>
        </p:nvSpPr>
        <p:spPr bwMode="auto">
          <a:xfrm>
            <a:off x="5024438" y="6024563"/>
            <a:ext cx="19542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7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7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78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78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7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7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9" grpId="0" autoUpdateAnimBg="0"/>
      <p:bldP spid="178180" grpId="0" autoUpdateAnimBg="0"/>
      <p:bldP spid="178181" grpId="0" autoUpdateAnimBg="0"/>
      <p:bldP spid="178182" grpId="0" autoUpdateAnimBg="0"/>
      <p:bldP spid="178184" grpId="0" animBg="1"/>
      <p:bldP spid="178185" grpId="0" animBg="1"/>
      <p:bldP spid="178186" grpId="0" animBg="1"/>
      <p:bldP spid="178187" grpId="0" animBg="1"/>
      <p:bldP spid="178188" grpId="0" animBg="1"/>
      <p:bldP spid="178192" grpId="0" animBg="1"/>
      <p:bldP spid="178195" grpId="0" autoUpdateAnimBg="0"/>
      <p:bldP spid="178196" grpId="0" autoUpdateAnimBg="0"/>
      <p:bldP spid="178197" grpId="0" autoUpdateAnimBg="0"/>
      <p:bldP spid="178201" grpId="0" animBg="1" autoUpdateAnimBg="0"/>
      <p:bldP spid="178201" grpId="1" animBg="1" autoUpdateAnimBg="0"/>
      <p:bldP spid="178206" grpId="0" autoUpdateAnimBg="0"/>
      <p:bldP spid="178207" grpId="0" autoUpdateAnimBg="0"/>
      <p:bldP spid="178208" grpId="0" autoUpdateAnimBg="0"/>
      <p:bldP spid="178208" grpId="1" autoUpdateAnimBg="0"/>
      <p:bldP spid="178209" grpId="0" autoUpdateAnimBg="0"/>
      <p:bldP spid="178210" grpId="0" autoUpdateAnimBg="0"/>
      <p:bldP spid="178211" grpId="0" autoUpdateAnimBg="0"/>
      <p:bldP spid="178212" grpId="0" autoUpdateAnimBg="0"/>
      <p:bldP spid="178212" grpId="1" autoUpdateAnimBg="0"/>
      <p:bldP spid="17821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chemeClr val="folHlink"/>
                </a:solidFill>
              </a:rPr>
              <a:t>or®musrf;pmaBum&amp;dk;/ tajctaeay:wGifrrlwnfaom bk&amp;m;ocif\ y#dn1Of tpDtpOf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428625" y="1781175"/>
            <a:ext cx="8205788" cy="46116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i="1">
                <a:solidFill>
                  <a:srgbClr val="66FF78"/>
                </a:solidFill>
              </a:rPr>
              <a:t>a&amp;S;acmwfumv </a:t>
            </a:r>
          </a:p>
          <a:p>
            <a:pPr algn="ctr">
              <a:spcBef>
                <a:spcPct val="50000"/>
              </a:spcBef>
            </a:pPr>
            <a:r>
              <a:rPr lang="en-US" sz="5400" b="1" i="1">
                <a:solidFill>
                  <a:srgbClr val="66FF78"/>
                </a:solidFill>
              </a:rPr>
              <a:t>y#dnmOfrsm; </a:t>
            </a:r>
          </a:p>
          <a:p>
            <a:pPr algn="ctr">
              <a:spcBef>
                <a:spcPct val="50000"/>
              </a:spcBef>
            </a:pPr>
            <a:r>
              <a:rPr lang="en-US" sz="5400" b="1" i="1">
                <a:solidFill>
                  <a:srgbClr val="66FF78"/>
                </a:solidFill>
              </a:rPr>
              <a:t>eSifh </a:t>
            </a:r>
          </a:p>
          <a:p>
            <a:pPr algn="ctr">
              <a:spcBef>
                <a:spcPct val="50000"/>
              </a:spcBef>
            </a:pPr>
            <a:r>
              <a:rPr lang="en-US" sz="5400" b="1" i="1">
                <a:solidFill>
                  <a:srgbClr val="66FF78"/>
                </a:solidFill>
              </a:rPr>
              <a:t>pmcsKyfrsm;                                                      </a:t>
            </a:r>
            <a:endParaRPr lang="en-US" sz="6000" b="1" i="1"/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8639175" y="5170488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8128000" y="6530975"/>
            <a:ext cx="285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</p:spTree>
  </p:cSld>
  <p:clrMapOvr>
    <a:masterClrMapping/>
  </p:clrMapOvr>
  <p:transition>
    <p:wheel spokes="0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500" name="Rectangle 36"/>
          <p:cNvSpPr>
            <a:spLocks noChangeArrowheads="1"/>
          </p:cNvSpPr>
          <p:nvPr/>
        </p:nvSpPr>
        <p:spPr bwMode="auto">
          <a:xfrm>
            <a:off x="819150" y="1384300"/>
            <a:ext cx="4157663" cy="820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i="1">
                <a:solidFill>
                  <a:srgbClr val="FFFF00"/>
                </a:solidFill>
              </a:rPr>
              <a:t>a&amp;S;acmwfy#dnmOfrsm;</a:t>
            </a:r>
            <a:endParaRPr lang="en-US" sz="5400" b="1" i="1"/>
          </a:p>
        </p:txBody>
      </p:sp>
      <p:sp>
        <p:nvSpPr>
          <p:cNvPr id="574466" name="Rectangle 2"/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chemeClr val="folHlink"/>
                </a:solidFill>
              </a:rPr>
              <a:t>or®musrf;pmajum&amp;dk;/ tajctaeay:wGifrrlwnfaom bk&amp;m;ocif\ y#dnmOftpDtpOf</a:t>
            </a:r>
          </a:p>
        </p:txBody>
      </p:sp>
      <p:sp>
        <p:nvSpPr>
          <p:cNvPr id="574468" name="Text Box 4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74474" name="Text Box 10"/>
          <p:cNvSpPr txBox="1">
            <a:spLocks noChangeArrowheads="1"/>
          </p:cNvSpPr>
          <p:nvPr/>
        </p:nvSpPr>
        <p:spPr bwMode="auto">
          <a:xfrm>
            <a:off x="0" y="-46038"/>
            <a:ext cx="2613025" cy="454026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oifaxmufultrSwf -13</a:t>
            </a:r>
          </a:p>
        </p:txBody>
      </p:sp>
      <p:sp>
        <p:nvSpPr>
          <p:cNvPr id="574470" name="Rectangle 6"/>
          <p:cNvSpPr>
            <a:spLocks noChangeArrowheads="1"/>
          </p:cNvSpPr>
          <p:nvPr/>
        </p:nvSpPr>
        <p:spPr bwMode="auto">
          <a:xfrm>
            <a:off x="8131175" y="6530975"/>
            <a:ext cx="279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574471" name="Text Box 7"/>
          <p:cNvSpPr txBox="1">
            <a:spLocks noChangeArrowheads="1"/>
          </p:cNvSpPr>
          <p:nvPr/>
        </p:nvSpPr>
        <p:spPr bwMode="auto">
          <a:xfrm>
            <a:off x="8567738" y="6429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1800" b="1">
              <a:solidFill>
                <a:srgbClr val="FFFFFF"/>
              </a:solidFill>
            </a:endParaRPr>
          </a:p>
        </p:txBody>
      </p:sp>
      <p:sp>
        <p:nvSpPr>
          <p:cNvPr id="574472" name="Text Box 8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graphicFrame>
        <p:nvGraphicFramePr>
          <p:cNvPr id="574507" name="Object 43"/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486400" imgH="4508500" progId="Word.Document.8">
                  <p:embed/>
                </p:oleObj>
              </mc:Choice>
              <mc:Fallback>
                <p:oleObj name="Document" r:id="rId4" imgW="5486400" imgH="4508500" progId="Word.Document.8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35003" dir="2928844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4508" name="Picture 44" descr="Nahal Beersheba with sheep at wate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4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74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4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474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ChangeArrowheads="1"/>
          </p:cNvSpPr>
          <p:nvPr/>
        </p:nvSpPr>
        <p:spPr bwMode="auto">
          <a:xfrm>
            <a:off x="990600" y="552450"/>
            <a:ext cx="7083425" cy="819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chemeClr val="folHlink"/>
                </a:solidFill>
              </a:rPr>
              <a:t>or®musrf;pmajum&amp;dk;/ tajctaeay:wGifrrlwnfaom bk&amp;m;ocif\ y#dnmOftpDtpOf</a:t>
            </a:r>
          </a:p>
        </p:txBody>
      </p:sp>
      <p:sp>
        <p:nvSpPr>
          <p:cNvPr id="593923" name="Text Box 3"/>
          <p:cNvSpPr txBox="1">
            <a:spLocks noChangeArrowheads="1"/>
          </p:cNvSpPr>
          <p:nvPr/>
        </p:nvSpPr>
        <p:spPr bwMode="auto">
          <a:xfrm>
            <a:off x="815975" y="0"/>
            <a:ext cx="35433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{Z&amp;m 10;19? aZ,ausv 17;18</a:t>
            </a:r>
          </a:p>
        </p:txBody>
      </p:sp>
      <p:sp>
        <p:nvSpPr>
          <p:cNvPr id="593924" name="Text Box 4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93926" name="Rectangle 6"/>
          <p:cNvSpPr>
            <a:spLocks noChangeArrowheads="1"/>
          </p:cNvSpPr>
          <p:nvPr/>
        </p:nvSpPr>
        <p:spPr bwMode="auto">
          <a:xfrm>
            <a:off x="8128000" y="6530975"/>
            <a:ext cx="285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593927" name="Text Box 7"/>
          <p:cNvSpPr txBox="1">
            <a:spLocks noChangeArrowheads="1"/>
          </p:cNvSpPr>
          <p:nvPr/>
        </p:nvSpPr>
        <p:spPr bwMode="auto">
          <a:xfrm>
            <a:off x="8532813" y="6429375"/>
            <a:ext cx="2524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 </a:t>
            </a:r>
          </a:p>
        </p:txBody>
      </p:sp>
      <p:graphicFrame>
        <p:nvGraphicFramePr>
          <p:cNvPr id="593930" name="Object 10"/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486400" imgH="4508500" progId="Word.Document.8">
                  <p:embed/>
                </p:oleObj>
              </mc:Choice>
              <mc:Fallback>
                <p:oleObj name="Document" r:id="rId4" imgW="5486400" imgH="4508500" progId="Word.Documen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35003" dir="2928844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3931" name="Picture 11" descr="Nahal Beersheba with sheep at wate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25" name="Rectangle 5"/>
          <p:cNvSpPr>
            <a:spLocks noChangeArrowheads="1"/>
          </p:cNvSpPr>
          <p:nvPr/>
        </p:nvSpPr>
        <p:spPr bwMode="auto">
          <a:xfrm>
            <a:off x="819150" y="1384300"/>
            <a:ext cx="4157663" cy="19192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i="1">
                <a:solidFill>
                  <a:srgbClr val="FFFF00"/>
                </a:solidFill>
              </a:rPr>
              <a:t>a&amp;S;acmwfy#dnmOfrsm;</a:t>
            </a:r>
            <a:endParaRPr lang="en-US" sz="4000" b="1" i="1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4000" b="1" i="1">
                <a:solidFill>
                  <a:srgbClr val="ED181E"/>
                </a:solidFill>
              </a:rPr>
              <a:t>	 </a:t>
            </a:r>
            <a:r>
              <a:rPr lang="en-US" sz="4800" b="1" i="1">
                <a:solidFill>
                  <a:srgbClr val="ED181E"/>
                </a:solidFill>
              </a:rPr>
              <a:t>•</a:t>
            </a:r>
            <a:r>
              <a:rPr lang="en-US" sz="3600" b="1" i="1">
                <a:solidFill>
                  <a:srgbClr val="ED181E"/>
                </a:solidFill>
              </a:rPr>
              <a:t> vuf</a:t>
            </a:r>
            <a:r>
              <a:rPr lang="en-US" sz="3600" b="1" i="1">
                <a:solidFill>
                  <a:srgbClr val="8C8073"/>
                </a:solidFill>
              </a:rPr>
              <a:t> </a:t>
            </a:r>
            <a:endParaRPr lang="en-US" sz="5400" b="1" i="1"/>
          </a:p>
        </p:txBody>
      </p:sp>
    </p:spTree>
  </p:cSld>
  <p:clrMapOvr>
    <a:masterClrMapping/>
  </p:clrMapOvr>
  <p:transition>
    <p:wheel spokes="0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ChangeArrowheads="1"/>
          </p:cNvSpPr>
          <p:nvPr/>
        </p:nvSpPr>
        <p:spPr bwMode="auto">
          <a:xfrm>
            <a:off x="990600" y="552450"/>
            <a:ext cx="70834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800" b="1">
                <a:solidFill>
                  <a:srgbClr val="99CC00"/>
                </a:solidFill>
              </a:rPr>
              <a:t>or®musrf;pmajum&amp;dk;/ tajctaeay:wGifrrlwnfaom bk&amp;m;ocif\ y#dnmOftpDtpOf</a:t>
            </a:r>
          </a:p>
        </p:txBody>
      </p:sp>
      <p:sp>
        <p:nvSpPr>
          <p:cNvPr id="587780" name="Text Box 4"/>
          <p:cNvSpPr txBox="1">
            <a:spLocks noChangeArrowheads="1"/>
          </p:cNvSpPr>
          <p:nvPr/>
        </p:nvSpPr>
        <p:spPr bwMode="auto">
          <a:xfrm>
            <a:off x="752475" y="66675"/>
            <a:ext cx="35433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&amp;ko 4;8</a:t>
            </a:r>
          </a:p>
        </p:txBody>
      </p:sp>
      <p:sp>
        <p:nvSpPr>
          <p:cNvPr id="587781" name="Text Box 5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87783" name="Rectangle 7"/>
          <p:cNvSpPr>
            <a:spLocks noChangeArrowheads="1"/>
          </p:cNvSpPr>
          <p:nvPr/>
        </p:nvSpPr>
        <p:spPr bwMode="auto">
          <a:xfrm>
            <a:off x="8128000" y="6530975"/>
            <a:ext cx="285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587784" name="Text Box 8"/>
          <p:cNvSpPr txBox="1">
            <a:spLocks noChangeArrowheads="1"/>
          </p:cNvSpPr>
          <p:nvPr/>
        </p:nvSpPr>
        <p:spPr bwMode="auto">
          <a:xfrm>
            <a:off x="8532813" y="6429375"/>
            <a:ext cx="2524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 </a:t>
            </a:r>
          </a:p>
        </p:txBody>
      </p:sp>
      <p:graphicFrame>
        <p:nvGraphicFramePr>
          <p:cNvPr id="587787" name="Object 11"/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486400" imgH="4508500" progId="Word.Document.8">
                  <p:embed/>
                </p:oleObj>
              </mc:Choice>
              <mc:Fallback>
                <p:oleObj name="Document" r:id="rId4" imgW="5486400" imgH="4508500" progId="Word.Documen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35003" dir="2928844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7788" name="Picture 12" descr="Nahal Beersheba with sheep at wate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7782" name="Rectangle 6"/>
          <p:cNvSpPr>
            <a:spLocks noChangeArrowheads="1"/>
          </p:cNvSpPr>
          <p:nvPr/>
        </p:nvSpPr>
        <p:spPr bwMode="auto">
          <a:xfrm>
            <a:off x="819150" y="1384300"/>
            <a:ext cx="4905375" cy="30178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i="1">
                <a:solidFill>
                  <a:srgbClr val="FFFF00"/>
                </a:solidFill>
              </a:rPr>
              <a:t>a&amp;S;acmwfy#dnmOfrsm;</a:t>
            </a:r>
            <a:r>
              <a:rPr lang="en-US" sz="4000" b="1" i="1">
                <a:solidFill>
                  <a:srgbClr val="FFFF00"/>
                </a:solidFill>
              </a:rPr>
              <a:t>	 </a:t>
            </a:r>
          </a:p>
          <a:p>
            <a:pPr>
              <a:spcBef>
                <a:spcPct val="50000"/>
              </a:spcBef>
            </a:pPr>
            <a:r>
              <a:rPr lang="en-US" sz="4800" b="1" i="1">
                <a:solidFill>
                  <a:srgbClr val="8C8073"/>
                </a:solidFill>
              </a:rPr>
              <a:t>•</a:t>
            </a:r>
            <a:r>
              <a:rPr lang="en-US" sz="3600" b="1" i="1">
                <a:solidFill>
                  <a:srgbClr val="8C8073"/>
                </a:solidFill>
              </a:rPr>
              <a:t> vuf </a:t>
            </a:r>
          </a:p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ED181E"/>
                </a:solidFill>
              </a:rPr>
              <a:t>           	</a:t>
            </a:r>
            <a:r>
              <a:rPr lang="en-US" sz="4800" b="1" i="1">
                <a:solidFill>
                  <a:srgbClr val="ED181E"/>
                </a:solidFill>
              </a:rPr>
              <a:t>•</a:t>
            </a:r>
            <a:r>
              <a:rPr lang="en-US" sz="3600" b="1" i="1">
                <a:solidFill>
                  <a:srgbClr val="ED181E"/>
                </a:solidFill>
              </a:rPr>
              <a:t> zdeyf</a:t>
            </a:r>
            <a:endParaRPr lang="en-US" sz="5400" b="1" i="1"/>
          </a:p>
        </p:txBody>
      </p:sp>
    </p:spTree>
  </p:cSld>
  <p:clrMapOvr>
    <a:masterClrMapping/>
  </p:clrMapOvr>
  <p:transition>
    <p:wheel spokes="0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ChangeArrowheads="1"/>
          </p:cNvSpPr>
          <p:nvPr/>
        </p:nvSpPr>
        <p:spPr bwMode="auto">
          <a:xfrm>
            <a:off x="990600" y="552450"/>
            <a:ext cx="70834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800" b="1">
                <a:solidFill>
                  <a:srgbClr val="99CC00"/>
                </a:solidFill>
              </a:rPr>
              <a:t>or®musrf;pmajum&amp;dk;/ tajctaeay:wGifrrlwnfaom bk&amp;m;ocif\ y#dnmOftpDtpOf</a:t>
            </a:r>
          </a:p>
        </p:txBody>
      </p:sp>
      <p:sp>
        <p:nvSpPr>
          <p:cNvPr id="588804" name="Text Box 4"/>
          <p:cNvSpPr txBox="1">
            <a:spLocks noChangeArrowheads="1"/>
          </p:cNvSpPr>
          <p:nvPr/>
        </p:nvSpPr>
        <p:spPr bwMode="auto">
          <a:xfrm>
            <a:off x="223838" y="0"/>
            <a:ext cx="5553075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/>
              <a:t>   0wdjyk&amp;musrf; 2;13/ awmvnf 18;19/ 2&amp;mcsKyf13;5</a:t>
            </a:r>
          </a:p>
        </p:txBody>
      </p:sp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88807" name="Rectangle 7"/>
          <p:cNvSpPr>
            <a:spLocks noChangeArrowheads="1"/>
          </p:cNvSpPr>
          <p:nvPr/>
        </p:nvSpPr>
        <p:spPr bwMode="auto">
          <a:xfrm>
            <a:off x="8126413" y="6530975"/>
            <a:ext cx="287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588808" name="Text Box 8"/>
          <p:cNvSpPr txBox="1">
            <a:spLocks noChangeArrowheads="1"/>
          </p:cNvSpPr>
          <p:nvPr/>
        </p:nvSpPr>
        <p:spPr bwMode="auto">
          <a:xfrm>
            <a:off x="8567738" y="6429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1800" b="1">
              <a:solidFill>
                <a:srgbClr val="FFFFFF"/>
              </a:solidFill>
            </a:endParaRPr>
          </a:p>
        </p:txBody>
      </p:sp>
      <p:graphicFrame>
        <p:nvGraphicFramePr>
          <p:cNvPr id="588809" name="Object 9"/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486400" imgH="4508500" progId="Word.Document.8">
                  <p:embed/>
                </p:oleObj>
              </mc:Choice>
              <mc:Fallback>
                <p:oleObj name="Document" r:id="rId4" imgW="5486400" imgH="4508500" progId="Word.Documen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35003" dir="2928844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8810" name="Picture 10" descr="Nahal Beersheba with sheep at wate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8806" name="Rectangle 6"/>
          <p:cNvSpPr>
            <a:spLocks noChangeArrowheads="1"/>
          </p:cNvSpPr>
          <p:nvPr/>
        </p:nvSpPr>
        <p:spPr bwMode="auto">
          <a:xfrm>
            <a:off x="819150" y="1384300"/>
            <a:ext cx="5667375" cy="41163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i="1">
                <a:solidFill>
                  <a:srgbClr val="FFFF00"/>
                </a:solidFill>
              </a:rPr>
              <a:t>a&amp;S;acmwf y#dnmOfrsm;</a:t>
            </a:r>
            <a:r>
              <a:rPr lang="en-US" sz="4000" b="1" i="1">
                <a:solidFill>
                  <a:srgbClr val="FFFF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4800" b="1" i="1">
                <a:solidFill>
                  <a:srgbClr val="8C8073"/>
                </a:solidFill>
              </a:rPr>
              <a:t>•</a:t>
            </a:r>
            <a:r>
              <a:rPr lang="en-US" sz="3600" b="1" i="1">
                <a:solidFill>
                  <a:srgbClr val="8C8073"/>
                </a:solidFill>
              </a:rPr>
              <a:t> vuf </a:t>
            </a:r>
          </a:p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8C8073"/>
                </a:solidFill>
              </a:rPr>
              <a:t>           	</a:t>
            </a:r>
            <a:r>
              <a:rPr lang="en-US" sz="4800" b="1" i="1">
                <a:solidFill>
                  <a:srgbClr val="8C8073"/>
                </a:solidFill>
              </a:rPr>
              <a:t>•</a:t>
            </a:r>
            <a:r>
              <a:rPr lang="en-US" sz="3600" b="1" i="1">
                <a:solidFill>
                  <a:srgbClr val="8C8073"/>
                </a:solidFill>
              </a:rPr>
              <a:t> </a:t>
            </a:r>
            <a:r>
              <a:rPr lang="en-US" sz="3600" b="1" i="1">
                <a:solidFill>
                  <a:srgbClr val="ED181E"/>
                </a:solidFill>
              </a:rPr>
              <a:t>zdeyf</a:t>
            </a:r>
            <a:endParaRPr lang="en-US" sz="4800" b="1" i="1">
              <a:solidFill>
                <a:srgbClr val="ED181E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8C8073"/>
                </a:solidFill>
              </a:rPr>
              <a:t>	</a:t>
            </a:r>
            <a:r>
              <a:rPr lang="en-US" sz="3600" b="1" i="1">
                <a:solidFill>
                  <a:srgbClr val="ED181E"/>
                </a:solidFill>
              </a:rPr>
              <a:t>	       </a:t>
            </a:r>
            <a:r>
              <a:rPr lang="en-US" sz="4800" b="1" i="1">
                <a:solidFill>
                  <a:srgbClr val="ED181E"/>
                </a:solidFill>
              </a:rPr>
              <a:t>•</a:t>
            </a:r>
            <a:r>
              <a:rPr lang="en-US" sz="3600" b="1" i="1">
                <a:solidFill>
                  <a:srgbClr val="ED181E"/>
                </a:solidFill>
              </a:rPr>
              <a:t> qm;</a:t>
            </a:r>
            <a:r>
              <a:rPr lang="en-US" sz="3600" b="1" i="1">
                <a:solidFill>
                  <a:srgbClr val="FFFF00"/>
                </a:solidFill>
              </a:rPr>
              <a:t>		</a:t>
            </a:r>
            <a:endParaRPr lang="en-US" sz="5400" b="1" i="1"/>
          </a:p>
        </p:txBody>
      </p:sp>
    </p:spTree>
  </p:cSld>
  <p:clrMapOvr>
    <a:masterClrMapping/>
  </p:clrMapOvr>
  <p:transition>
    <p:wheel spokes="0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ChangeArrowheads="1"/>
          </p:cNvSpPr>
          <p:nvPr/>
        </p:nvSpPr>
        <p:spPr bwMode="auto">
          <a:xfrm>
            <a:off x="819150" y="1384300"/>
            <a:ext cx="4449763" cy="16446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i="1">
                <a:solidFill>
                  <a:srgbClr val="FFFF00"/>
                </a:solidFill>
              </a:rPr>
              <a:t>ueOD;acwfy#dnmOfrsm;</a:t>
            </a:r>
            <a:endParaRPr lang="en-US" sz="4000" b="1" i="1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FFFF00"/>
                </a:solidFill>
              </a:rPr>
              <a:t>			</a:t>
            </a:r>
            <a:endParaRPr lang="en-US" sz="5400" b="1" i="1"/>
          </a:p>
        </p:txBody>
      </p:sp>
      <p:graphicFrame>
        <p:nvGraphicFramePr>
          <p:cNvPr id="611331" name="Object 3"/>
          <p:cNvGraphicFramePr>
            <a:graphicFrameLocks noChangeAspect="1"/>
          </p:cNvGraphicFramePr>
          <p:nvPr/>
        </p:nvGraphicFramePr>
        <p:xfrm>
          <a:off x="690563" y="3524250"/>
          <a:ext cx="3186112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486400" imgH="4508500" progId="Word.Document.8">
                  <p:embed/>
                </p:oleObj>
              </mc:Choice>
              <mc:Fallback>
                <p:oleObj name="Document" r:id="rId4" imgW="5486400" imgH="45085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3524250"/>
                        <a:ext cx="3186112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35003" dir="2928844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1332" name="Picture 4" descr="Nahal Beersheba with sheep at wate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900" y="2828925"/>
            <a:ext cx="4891088" cy="3670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1333" name="Text Box 5"/>
          <p:cNvSpPr txBox="1">
            <a:spLocks noChangeArrowheads="1"/>
          </p:cNvSpPr>
          <p:nvPr/>
        </p:nvSpPr>
        <p:spPr bwMode="auto">
          <a:xfrm>
            <a:off x="4192588" y="5780088"/>
            <a:ext cx="2387600" cy="823912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>
                <a:solidFill>
                  <a:srgbClr val="ED181E"/>
                </a:solidFill>
              </a:rPr>
              <a:t>	</a:t>
            </a:r>
            <a:r>
              <a:rPr lang="en-US" sz="4800" b="1" i="1">
                <a:solidFill>
                  <a:srgbClr val="ED181E"/>
                </a:solidFill>
              </a:rPr>
              <a:t>•</a:t>
            </a:r>
            <a:r>
              <a:rPr lang="en-US" sz="3600" b="1" i="1">
                <a:solidFill>
                  <a:srgbClr val="ED181E"/>
                </a:solidFill>
              </a:rPr>
              <a:t> taoG;</a:t>
            </a:r>
            <a:endParaRPr lang="en-US" sz="4800" b="1" i="1">
              <a:solidFill>
                <a:srgbClr val="ED181E"/>
              </a:solidFill>
            </a:endParaRPr>
          </a:p>
        </p:txBody>
      </p:sp>
      <p:sp>
        <p:nvSpPr>
          <p:cNvPr id="611334" name="Oval 6"/>
          <p:cNvSpPr>
            <a:spLocks noChangeArrowheads="1"/>
          </p:cNvSpPr>
          <p:nvPr/>
        </p:nvSpPr>
        <p:spPr bwMode="auto">
          <a:xfrm>
            <a:off x="3665538" y="5634038"/>
            <a:ext cx="4816475" cy="10588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1335" name="Rectangle 7"/>
          <p:cNvSpPr>
            <a:spLocks noChangeArrowheads="1"/>
          </p:cNvSpPr>
          <p:nvPr/>
        </p:nvSpPr>
        <p:spPr bwMode="auto">
          <a:xfrm>
            <a:off x="990600" y="552450"/>
            <a:ext cx="70834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800" b="1">
                <a:solidFill>
                  <a:srgbClr val="DDEE5E"/>
                </a:solidFill>
              </a:rPr>
              <a:t>o</a:t>
            </a:r>
            <a:r>
              <a:rPr lang="en-US" sz="2800" b="1">
                <a:solidFill>
                  <a:srgbClr val="EEE30C"/>
                </a:solidFill>
              </a:rPr>
              <a:t>r®m</a:t>
            </a:r>
            <a:r>
              <a:rPr lang="en-US" sz="2800" b="1">
                <a:solidFill>
                  <a:srgbClr val="DDEE5E"/>
                </a:solidFill>
              </a:rPr>
              <a:t>usrf;pmajum&amp;dk;/ tajctaeay:wGifrrlwnfaom bk&amp;m;ocif\ y#dnmOftpDtpOf</a:t>
            </a:r>
          </a:p>
        </p:txBody>
      </p:sp>
      <p:sp>
        <p:nvSpPr>
          <p:cNvPr id="611336" name="Text Box 8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11337" name="Text Box 9"/>
          <p:cNvSpPr txBox="1">
            <a:spLocks noChangeArrowheads="1"/>
          </p:cNvSpPr>
          <p:nvPr/>
        </p:nvSpPr>
        <p:spPr bwMode="auto">
          <a:xfrm>
            <a:off x="0" y="985838"/>
            <a:ext cx="2752725" cy="423862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oifaxmuful trSwf -08</a:t>
            </a:r>
            <a:endParaRPr lang="en-US" sz="1400" b="1">
              <a:solidFill>
                <a:srgbClr val="FFFF00"/>
              </a:solidFill>
            </a:endParaRPr>
          </a:p>
        </p:txBody>
      </p:sp>
      <p:sp>
        <p:nvSpPr>
          <p:cNvPr id="611338" name="AutoShape 10"/>
          <p:cNvSpPr>
            <a:spLocks noChangeArrowheads="1"/>
          </p:cNvSpPr>
          <p:nvPr/>
        </p:nvSpPr>
        <p:spPr bwMode="auto">
          <a:xfrm rot="4670237">
            <a:off x="1889919" y="4026694"/>
            <a:ext cx="1104900" cy="414338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ED181E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11339" name="AutoShape 11"/>
          <p:cNvSpPr>
            <a:spLocks noChangeArrowheads="1"/>
          </p:cNvSpPr>
          <p:nvPr/>
        </p:nvSpPr>
        <p:spPr bwMode="auto">
          <a:xfrm rot="6436271">
            <a:off x="4715669" y="4128294"/>
            <a:ext cx="1104900" cy="414338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ED181E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11340" name="Text Box 12"/>
          <p:cNvSpPr txBox="1">
            <a:spLocks noChangeArrowheads="1"/>
          </p:cNvSpPr>
          <p:nvPr/>
        </p:nvSpPr>
        <p:spPr bwMode="auto">
          <a:xfrm>
            <a:off x="4802188" y="4654550"/>
            <a:ext cx="566737" cy="823913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ED181E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ED181E"/>
                </a:solidFill>
              </a:rPr>
              <a:t>X</a:t>
            </a:r>
          </a:p>
        </p:txBody>
      </p:sp>
      <p:sp>
        <p:nvSpPr>
          <p:cNvPr id="611341" name="Text Box 13"/>
          <p:cNvSpPr txBox="1">
            <a:spLocks noChangeArrowheads="1"/>
          </p:cNvSpPr>
          <p:nvPr/>
        </p:nvSpPr>
        <p:spPr bwMode="auto">
          <a:xfrm>
            <a:off x="2270125" y="4505325"/>
            <a:ext cx="552450" cy="823913"/>
          </a:xfrm>
          <a:prstGeom prst="rect">
            <a:avLst/>
          </a:prstGeom>
          <a:noFill/>
          <a:ln>
            <a:noFill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ED181E"/>
                </a:solidFill>
              </a:rPr>
              <a:t>X</a:t>
            </a:r>
          </a:p>
        </p:txBody>
      </p:sp>
      <p:sp>
        <p:nvSpPr>
          <p:cNvPr id="611342" name="Rectangle 14"/>
          <p:cNvSpPr>
            <a:spLocks noChangeArrowheads="1"/>
          </p:cNvSpPr>
          <p:nvPr/>
        </p:nvSpPr>
        <p:spPr bwMode="auto">
          <a:xfrm>
            <a:off x="8126413" y="6530975"/>
            <a:ext cx="287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611343" name="Text Box 15"/>
          <p:cNvSpPr txBox="1">
            <a:spLocks noChangeArrowheads="1"/>
          </p:cNvSpPr>
          <p:nvPr/>
        </p:nvSpPr>
        <p:spPr bwMode="auto">
          <a:xfrm>
            <a:off x="8516938" y="6429375"/>
            <a:ext cx="28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611344" name="Text Box 16"/>
          <p:cNvSpPr txBox="1">
            <a:spLocks noChangeArrowheads="1"/>
          </p:cNvSpPr>
          <p:nvPr/>
        </p:nvSpPr>
        <p:spPr bwMode="auto">
          <a:xfrm>
            <a:off x="752475" y="66675"/>
            <a:ext cx="3543300" cy="3667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/>
              <a:t>urÇm 15</a:t>
            </a:r>
          </a:p>
        </p:txBody>
      </p:sp>
      <p:grpSp>
        <p:nvGrpSpPr>
          <p:cNvPr id="611345" name="Group 17"/>
          <p:cNvGrpSpPr>
            <a:grpSpLocks/>
          </p:cNvGrpSpPr>
          <p:nvPr/>
        </p:nvGrpSpPr>
        <p:grpSpPr bwMode="auto">
          <a:xfrm>
            <a:off x="977900" y="2074863"/>
            <a:ext cx="5310188" cy="3649662"/>
            <a:chOff x="616" y="1307"/>
            <a:chExt cx="3345" cy="2299"/>
          </a:xfrm>
        </p:grpSpPr>
        <p:sp>
          <p:nvSpPr>
            <p:cNvPr id="611346" name="AutoShape 18"/>
            <p:cNvSpPr>
              <a:spLocks noChangeArrowheads="1"/>
            </p:cNvSpPr>
            <p:nvPr/>
          </p:nvSpPr>
          <p:spPr bwMode="auto">
            <a:xfrm rot="4670237">
              <a:off x="1191" y="2536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47" name="AutoShape 19"/>
            <p:cNvSpPr>
              <a:spLocks noChangeArrowheads="1"/>
            </p:cNvSpPr>
            <p:nvPr/>
          </p:nvSpPr>
          <p:spPr bwMode="auto">
            <a:xfrm rot="6436271">
              <a:off x="2971" y="2600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348" name="Text Box 20"/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ED181E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sp>
          <p:nvSpPr>
            <p:cNvPr id="611349" name="Text Box 21"/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pic>
          <p:nvPicPr>
            <p:cNvPr id="611350" name="Picture 2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1351" name="Picture 23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2630"/>
              <a:ext cx="299" cy="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1352" name="Picture 24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" y="2693"/>
              <a:ext cx="315" cy="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1353" name="Group 25"/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611354" name="Freeform 26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55" name="Freeform 27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56" name="Picture 28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357" name="Group 29"/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611358" name="Freeform 30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59" name="Picture 31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360" name="Group 32"/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611361" name="Freeform 33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62" name="Freeform 34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63" name="Picture 35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364" name="Group 36"/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611365" name="Freeform 37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66" name="Picture 38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367" name="Group 39"/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611368" name="Freeform 40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69" name="Picture 41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370" name="Group 42"/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611371" name="Freeform 43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72" name="Picture 44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373" name="Group 45"/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611374" name="Freeform 46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75" name="Freeform 47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76" name="Picture 48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377" name="Group 49"/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611378" name="Freeform 50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79" name="Freeform 51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80" name="Picture 52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381" name="Group 53"/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611382" name="Freeform 54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83" name="Freeform 55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84" name="Picture 56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385" name="Group 57"/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611386" name="Freeform 58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87" name="Picture 59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388" name="Group 60"/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611389" name="Freeform 61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90" name="Picture 6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391" name="Group 63"/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611392" name="Freeform 64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93" name="Picture 6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394" name="Group 66"/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611395" name="Freeform 67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396" name="Freeform 68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397" name="Picture 69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398" name="Group 70"/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611399" name="Freeform 71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00" name="Picture 72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11401" name="Group 73"/>
          <p:cNvGrpSpPr>
            <a:grpSpLocks/>
          </p:cNvGrpSpPr>
          <p:nvPr/>
        </p:nvGrpSpPr>
        <p:grpSpPr bwMode="auto">
          <a:xfrm>
            <a:off x="981075" y="2074863"/>
            <a:ext cx="5310188" cy="3649662"/>
            <a:chOff x="616" y="1307"/>
            <a:chExt cx="3345" cy="2299"/>
          </a:xfrm>
        </p:grpSpPr>
        <p:sp>
          <p:nvSpPr>
            <p:cNvPr id="611402" name="AutoShape 74"/>
            <p:cNvSpPr>
              <a:spLocks noChangeArrowheads="1"/>
            </p:cNvSpPr>
            <p:nvPr/>
          </p:nvSpPr>
          <p:spPr bwMode="auto">
            <a:xfrm rot="4670237">
              <a:off x="1191" y="2536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403" name="AutoShape 75"/>
            <p:cNvSpPr>
              <a:spLocks noChangeArrowheads="1"/>
            </p:cNvSpPr>
            <p:nvPr/>
          </p:nvSpPr>
          <p:spPr bwMode="auto">
            <a:xfrm rot="6436271">
              <a:off x="2971" y="2600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404" name="Text Box 76"/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ED181E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sp>
          <p:nvSpPr>
            <p:cNvPr id="611405" name="Text Box 77"/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pic>
          <p:nvPicPr>
            <p:cNvPr id="611406" name="Picture 78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1407" name="Picture 79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" y="2630"/>
              <a:ext cx="351" cy="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1408" name="Picture 80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" y="2693"/>
              <a:ext cx="370" cy="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1409" name="Group 81"/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611410" name="Freeform 82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11" name="Freeform 83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12" name="Picture 84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13" name="Group 85"/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611414" name="Freeform 86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15" name="Picture 87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16" name="Group 88"/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611417" name="Freeform 89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18" name="Freeform 90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19" name="Picture 91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20" name="Group 92"/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611421" name="Freeform 93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22" name="Picture 94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23" name="Group 95"/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611424" name="Freeform 96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25" name="Picture 97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426" name="Group 98"/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611427" name="Freeform 99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28" name="Picture 100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29" name="Group 101"/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611430" name="Freeform 102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31" name="Freeform 103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32" name="Picture 104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33" name="Group 105"/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611434" name="Freeform 106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35" name="Freeform 107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36" name="Picture 108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37" name="Group 109"/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611438" name="Freeform 110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39" name="Freeform 111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40" name="Picture 112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41" name="Group 113"/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611442" name="Freeform 114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43" name="Picture 11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44" name="Group 116"/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611445" name="Freeform 117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46" name="Picture 118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447" name="Group 119"/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611448" name="Freeform 120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49" name="Picture 121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50" name="Group 122"/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611451" name="Freeform 123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52" name="Freeform 124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53" name="Picture 125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54" name="Group 126"/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611455" name="Freeform 127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56" name="Picture 128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11457" name="Group 129"/>
          <p:cNvGrpSpPr>
            <a:grpSpLocks/>
          </p:cNvGrpSpPr>
          <p:nvPr/>
        </p:nvGrpSpPr>
        <p:grpSpPr bwMode="auto">
          <a:xfrm>
            <a:off x="977900" y="2078038"/>
            <a:ext cx="5310188" cy="3649662"/>
            <a:chOff x="616" y="1307"/>
            <a:chExt cx="3345" cy="2299"/>
          </a:xfrm>
        </p:grpSpPr>
        <p:sp>
          <p:nvSpPr>
            <p:cNvPr id="611458" name="AutoShape 130"/>
            <p:cNvSpPr>
              <a:spLocks noChangeArrowheads="1"/>
            </p:cNvSpPr>
            <p:nvPr/>
          </p:nvSpPr>
          <p:spPr bwMode="auto">
            <a:xfrm rot="4670237">
              <a:off x="1191" y="2536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459" name="AutoShape 131"/>
            <p:cNvSpPr>
              <a:spLocks noChangeArrowheads="1"/>
            </p:cNvSpPr>
            <p:nvPr/>
          </p:nvSpPr>
          <p:spPr bwMode="auto">
            <a:xfrm rot="6436271">
              <a:off x="2971" y="2600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460" name="Text Box 132"/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ED181E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sp>
          <p:nvSpPr>
            <p:cNvPr id="611461" name="Text Box 133"/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pic>
          <p:nvPicPr>
            <p:cNvPr id="611462" name="Picture 134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1463" name="Group 135"/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611464" name="Freeform 136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65" name="Freeform 137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66" name="Picture 138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67" name="Group 139"/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611468" name="Freeform 140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69" name="Picture 141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70" name="Group 142"/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611471" name="Freeform 143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72" name="Freeform 144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73" name="Picture 145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74" name="Group 146"/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611475" name="Freeform 147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76" name="Picture 148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77" name="Group 149"/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611478" name="Freeform 150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79" name="Picture 151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480" name="Group 152"/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611481" name="Freeform 153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82" name="Picture 154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83" name="Group 155"/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611484" name="Freeform 156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85" name="Freeform 157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86" name="Picture 158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87" name="Group 159"/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611488" name="Freeform 160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89" name="Freeform 161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90" name="Picture 162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91" name="Group 163"/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611492" name="Freeform 164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493" name="Freeform 165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94" name="Picture 166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495" name="Group 167"/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611496" name="Freeform 168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497" name="Picture 169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498" name="Group 170"/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611499" name="Freeform 171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00" name="Picture 17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501" name="Group 173"/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611502" name="Freeform 174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03" name="Picture 17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04" name="Group 176"/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611505" name="Freeform 177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06" name="Freeform 178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07" name="Picture 179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08" name="Group 180"/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611509" name="Freeform 181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10" name="Picture 182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11511" name="Picture 18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" y="2630"/>
              <a:ext cx="414" cy="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1512" name="Picture 18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" y="2693"/>
              <a:ext cx="437" cy="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1513" name="Group 185"/>
          <p:cNvGrpSpPr>
            <a:grpSpLocks/>
          </p:cNvGrpSpPr>
          <p:nvPr/>
        </p:nvGrpSpPr>
        <p:grpSpPr bwMode="auto">
          <a:xfrm>
            <a:off x="977900" y="2074863"/>
            <a:ext cx="5310188" cy="3649662"/>
            <a:chOff x="616" y="1307"/>
            <a:chExt cx="3345" cy="2299"/>
          </a:xfrm>
        </p:grpSpPr>
        <p:sp>
          <p:nvSpPr>
            <p:cNvPr id="611514" name="AutoShape 186"/>
            <p:cNvSpPr>
              <a:spLocks noChangeArrowheads="1"/>
            </p:cNvSpPr>
            <p:nvPr/>
          </p:nvSpPr>
          <p:spPr bwMode="auto">
            <a:xfrm rot="4670237">
              <a:off x="1191" y="2536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515" name="AutoShape 187"/>
            <p:cNvSpPr>
              <a:spLocks noChangeArrowheads="1"/>
            </p:cNvSpPr>
            <p:nvPr/>
          </p:nvSpPr>
          <p:spPr bwMode="auto">
            <a:xfrm rot="6436271">
              <a:off x="2971" y="2600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516" name="Text Box 188"/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ED181E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sp>
          <p:nvSpPr>
            <p:cNvPr id="611517" name="Text Box 189"/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pic>
          <p:nvPicPr>
            <p:cNvPr id="611518" name="Picture 190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1519" name="Group 191"/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611520" name="Freeform 192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21" name="Freeform 193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22" name="Picture 194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23" name="Group 195"/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611524" name="Freeform 196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25" name="Picture 197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26" name="Group 198"/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611527" name="Freeform 199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28" name="Freeform 200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29" name="Picture 201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30" name="Group 202"/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611531" name="Freeform 203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32" name="Picture 204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33" name="Group 205"/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611534" name="Freeform 206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35" name="Picture 207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536" name="Group 208"/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611537" name="Freeform 209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38" name="Picture 210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39" name="Group 211"/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611540" name="Freeform 212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41" name="Freeform 213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42" name="Picture 214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43" name="Group 215"/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611544" name="Freeform 216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45" name="Freeform 217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46" name="Picture 218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47" name="Group 219"/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611548" name="Freeform 220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49" name="Freeform 221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50" name="Picture 222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51" name="Group 223"/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611552" name="Freeform 224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53" name="Picture 22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54" name="Group 226"/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611555" name="Freeform 227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56" name="Picture 228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557" name="Group 229"/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611558" name="Freeform 230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59" name="Picture 231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60" name="Group 232"/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611561" name="Freeform 233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62" name="Freeform 234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63" name="Picture 235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64" name="Group 236"/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611565" name="Freeform 237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66" name="Picture 238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11567" name="Picture 23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" y="2607"/>
              <a:ext cx="481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1568" name="Picture 24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" y="2670"/>
              <a:ext cx="508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1569" name="Group 241"/>
          <p:cNvGrpSpPr>
            <a:grpSpLocks/>
          </p:cNvGrpSpPr>
          <p:nvPr/>
        </p:nvGrpSpPr>
        <p:grpSpPr bwMode="auto">
          <a:xfrm>
            <a:off x="977900" y="2074863"/>
            <a:ext cx="5310188" cy="3649662"/>
            <a:chOff x="616" y="1307"/>
            <a:chExt cx="3345" cy="2299"/>
          </a:xfrm>
        </p:grpSpPr>
        <p:sp>
          <p:nvSpPr>
            <p:cNvPr id="611570" name="AutoShape 242"/>
            <p:cNvSpPr>
              <a:spLocks noChangeArrowheads="1"/>
            </p:cNvSpPr>
            <p:nvPr/>
          </p:nvSpPr>
          <p:spPr bwMode="auto">
            <a:xfrm rot="4670237">
              <a:off x="1191" y="2536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571" name="AutoShape 243"/>
            <p:cNvSpPr>
              <a:spLocks noChangeArrowheads="1"/>
            </p:cNvSpPr>
            <p:nvPr/>
          </p:nvSpPr>
          <p:spPr bwMode="auto">
            <a:xfrm rot="6436271">
              <a:off x="2971" y="2600"/>
              <a:ext cx="696" cy="261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ED181E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572" name="Text Box 244"/>
            <p:cNvSpPr txBox="1">
              <a:spLocks noChangeArrowheads="1"/>
            </p:cNvSpPr>
            <p:nvPr/>
          </p:nvSpPr>
          <p:spPr bwMode="auto">
            <a:xfrm>
              <a:off x="2969" y="2932"/>
              <a:ext cx="35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ED181E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sp>
          <p:nvSpPr>
            <p:cNvPr id="611573" name="Text Box 245"/>
            <p:cNvSpPr txBox="1">
              <a:spLocks noChangeArrowheads="1"/>
            </p:cNvSpPr>
            <p:nvPr/>
          </p:nvSpPr>
          <p:spPr bwMode="auto">
            <a:xfrm>
              <a:off x="1430" y="2838"/>
              <a:ext cx="348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ED181E"/>
                  </a:solidFill>
                </a:rPr>
                <a:t>X</a:t>
              </a:r>
            </a:p>
          </p:txBody>
        </p:sp>
        <p:pic>
          <p:nvPicPr>
            <p:cNvPr id="611574" name="Picture 246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595" b="16156"/>
            <a:stretch>
              <a:fillRect/>
            </a:stretch>
          </p:blipFill>
          <p:spPr bwMode="auto">
            <a:xfrm>
              <a:off x="616" y="1307"/>
              <a:ext cx="3345" cy="22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1575" name="Group 247"/>
            <p:cNvGrpSpPr>
              <a:grpSpLocks/>
            </p:cNvGrpSpPr>
            <p:nvPr/>
          </p:nvGrpSpPr>
          <p:grpSpPr bwMode="auto">
            <a:xfrm>
              <a:off x="2689" y="3197"/>
              <a:ext cx="465" cy="197"/>
              <a:chOff x="812" y="917"/>
              <a:chExt cx="746" cy="286"/>
            </a:xfrm>
          </p:grpSpPr>
          <p:sp>
            <p:nvSpPr>
              <p:cNvPr id="611576" name="Freeform 248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77" name="Freeform 249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78" name="Picture 250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79" name="Group 251"/>
            <p:cNvGrpSpPr>
              <a:grpSpLocks/>
            </p:cNvGrpSpPr>
            <p:nvPr/>
          </p:nvGrpSpPr>
          <p:grpSpPr bwMode="auto">
            <a:xfrm>
              <a:off x="2537" y="3114"/>
              <a:ext cx="315" cy="165"/>
              <a:chOff x="1867" y="699"/>
              <a:chExt cx="642" cy="365"/>
            </a:xfrm>
          </p:grpSpPr>
          <p:sp>
            <p:nvSpPr>
              <p:cNvPr id="611580" name="Freeform 252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81" name="Picture 253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82" name="Group 254"/>
            <p:cNvGrpSpPr>
              <a:grpSpLocks/>
            </p:cNvGrpSpPr>
            <p:nvPr/>
          </p:nvGrpSpPr>
          <p:grpSpPr bwMode="auto">
            <a:xfrm>
              <a:off x="2489" y="3207"/>
              <a:ext cx="346" cy="123"/>
              <a:chOff x="812" y="917"/>
              <a:chExt cx="746" cy="286"/>
            </a:xfrm>
          </p:grpSpPr>
          <p:sp>
            <p:nvSpPr>
              <p:cNvPr id="611583" name="Freeform 255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84" name="Freeform 256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85" name="Picture 257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86" name="Group 258"/>
            <p:cNvGrpSpPr>
              <a:grpSpLocks/>
            </p:cNvGrpSpPr>
            <p:nvPr/>
          </p:nvGrpSpPr>
          <p:grpSpPr bwMode="auto">
            <a:xfrm>
              <a:off x="2776" y="3133"/>
              <a:ext cx="543" cy="196"/>
              <a:chOff x="995" y="675"/>
              <a:chExt cx="543" cy="196"/>
            </a:xfrm>
          </p:grpSpPr>
          <p:sp>
            <p:nvSpPr>
              <p:cNvPr id="611587" name="Freeform 259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88" name="Picture 260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89" name="Group 261"/>
            <p:cNvGrpSpPr>
              <a:grpSpLocks/>
            </p:cNvGrpSpPr>
            <p:nvPr/>
          </p:nvGrpSpPr>
          <p:grpSpPr bwMode="auto">
            <a:xfrm>
              <a:off x="2929" y="3281"/>
              <a:ext cx="363" cy="115"/>
              <a:chOff x="1523" y="1162"/>
              <a:chExt cx="363" cy="115"/>
            </a:xfrm>
          </p:grpSpPr>
          <p:sp>
            <p:nvSpPr>
              <p:cNvPr id="611590" name="Freeform 262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91" name="Picture 26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592" name="Group 264"/>
            <p:cNvGrpSpPr>
              <a:grpSpLocks/>
            </p:cNvGrpSpPr>
            <p:nvPr/>
          </p:nvGrpSpPr>
          <p:grpSpPr bwMode="auto">
            <a:xfrm>
              <a:off x="2589" y="3240"/>
              <a:ext cx="642" cy="321"/>
              <a:chOff x="1867" y="699"/>
              <a:chExt cx="642" cy="365"/>
            </a:xfrm>
          </p:grpSpPr>
          <p:sp>
            <p:nvSpPr>
              <p:cNvPr id="611593" name="Freeform 265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94" name="Picture 266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595" name="Group 267"/>
            <p:cNvGrpSpPr>
              <a:grpSpLocks/>
            </p:cNvGrpSpPr>
            <p:nvPr/>
          </p:nvGrpSpPr>
          <p:grpSpPr bwMode="auto">
            <a:xfrm>
              <a:off x="2957" y="3369"/>
              <a:ext cx="464" cy="175"/>
              <a:chOff x="812" y="917"/>
              <a:chExt cx="746" cy="286"/>
            </a:xfrm>
          </p:grpSpPr>
          <p:sp>
            <p:nvSpPr>
              <p:cNvPr id="611596" name="Freeform 268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597" name="Freeform 269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598" name="Picture 270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599" name="Group 271"/>
            <p:cNvGrpSpPr>
              <a:grpSpLocks/>
            </p:cNvGrpSpPr>
            <p:nvPr/>
          </p:nvGrpSpPr>
          <p:grpSpPr bwMode="auto">
            <a:xfrm>
              <a:off x="1377" y="3108"/>
              <a:ext cx="465" cy="197"/>
              <a:chOff x="812" y="917"/>
              <a:chExt cx="746" cy="286"/>
            </a:xfrm>
          </p:grpSpPr>
          <p:sp>
            <p:nvSpPr>
              <p:cNvPr id="611600" name="Freeform 272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601" name="Freeform 273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602" name="Picture 274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603" name="Group 275"/>
            <p:cNvGrpSpPr>
              <a:grpSpLocks/>
            </p:cNvGrpSpPr>
            <p:nvPr/>
          </p:nvGrpSpPr>
          <p:grpSpPr bwMode="auto">
            <a:xfrm>
              <a:off x="1207" y="3074"/>
              <a:ext cx="346" cy="123"/>
              <a:chOff x="812" y="917"/>
              <a:chExt cx="746" cy="286"/>
            </a:xfrm>
          </p:grpSpPr>
          <p:sp>
            <p:nvSpPr>
              <p:cNvPr id="611604" name="Freeform 276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605" name="Freeform 277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606" name="Picture 278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607" name="Group 279"/>
            <p:cNvGrpSpPr>
              <a:grpSpLocks/>
            </p:cNvGrpSpPr>
            <p:nvPr/>
          </p:nvGrpSpPr>
          <p:grpSpPr bwMode="auto">
            <a:xfrm>
              <a:off x="1020" y="3126"/>
              <a:ext cx="543" cy="196"/>
              <a:chOff x="995" y="675"/>
              <a:chExt cx="543" cy="196"/>
            </a:xfrm>
          </p:grpSpPr>
          <p:sp>
            <p:nvSpPr>
              <p:cNvPr id="611608" name="Freeform 280"/>
              <p:cNvSpPr>
                <a:spLocks/>
              </p:cNvSpPr>
              <p:nvPr/>
            </p:nvSpPr>
            <p:spPr bwMode="auto">
              <a:xfrm>
                <a:off x="1026" y="786"/>
                <a:ext cx="456" cy="50"/>
              </a:xfrm>
              <a:custGeom>
                <a:avLst/>
                <a:gdLst>
                  <a:gd name="T0" fmla="*/ 0 w 456"/>
                  <a:gd name="T1" fmla="*/ 4 h 50"/>
                  <a:gd name="T2" fmla="*/ 48 w 456"/>
                  <a:gd name="T3" fmla="*/ 14 h 50"/>
                  <a:gd name="T4" fmla="*/ 136 w 456"/>
                  <a:gd name="T5" fmla="*/ 34 h 50"/>
                  <a:gd name="T6" fmla="*/ 190 w 456"/>
                  <a:gd name="T7" fmla="*/ 50 h 50"/>
                  <a:gd name="T8" fmla="*/ 240 w 456"/>
                  <a:gd name="T9" fmla="*/ 36 h 50"/>
                  <a:gd name="T10" fmla="*/ 264 w 456"/>
                  <a:gd name="T11" fmla="*/ 32 h 50"/>
                  <a:gd name="T12" fmla="*/ 356 w 456"/>
                  <a:gd name="T13" fmla="*/ 28 h 50"/>
                  <a:gd name="T14" fmla="*/ 390 w 456"/>
                  <a:gd name="T15" fmla="*/ 20 h 50"/>
                  <a:gd name="T16" fmla="*/ 402 w 456"/>
                  <a:gd name="T17" fmla="*/ 16 h 50"/>
                  <a:gd name="T18" fmla="*/ 420 w 456"/>
                  <a:gd name="T19" fmla="*/ 14 h 50"/>
                  <a:gd name="T20" fmla="*/ 438 w 456"/>
                  <a:gd name="T21" fmla="*/ 12 h 50"/>
                  <a:gd name="T22" fmla="*/ 456 w 456"/>
                  <a:gd name="T2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6" h="50">
                    <a:moveTo>
                      <a:pt x="0" y="4"/>
                    </a:moveTo>
                    <a:cubicBezTo>
                      <a:pt x="7" y="9"/>
                      <a:pt x="36" y="11"/>
                      <a:pt x="48" y="14"/>
                    </a:cubicBezTo>
                    <a:cubicBezTo>
                      <a:pt x="77" y="19"/>
                      <a:pt x="106" y="29"/>
                      <a:pt x="136" y="34"/>
                    </a:cubicBezTo>
                    <a:cubicBezTo>
                      <a:pt x="145" y="48"/>
                      <a:pt x="173" y="47"/>
                      <a:pt x="190" y="50"/>
                    </a:cubicBezTo>
                    <a:cubicBezTo>
                      <a:pt x="219" y="47"/>
                      <a:pt x="218" y="50"/>
                      <a:pt x="240" y="36"/>
                    </a:cubicBezTo>
                    <a:cubicBezTo>
                      <a:pt x="249" y="39"/>
                      <a:pt x="254" y="32"/>
                      <a:pt x="264" y="32"/>
                    </a:cubicBezTo>
                    <a:cubicBezTo>
                      <a:pt x="315" y="28"/>
                      <a:pt x="285" y="30"/>
                      <a:pt x="356" y="28"/>
                    </a:cubicBezTo>
                    <a:cubicBezTo>
                      <a:pt x="367" y="24"/>
                      <a:pt x="378" y="23"/>
                      <a:pt x="390" y="20"/>
                    </a:cubicBezTo>
                    <a:cubicBezTo>
                      <a:pt x="394" y="18"/>
                      <a:pt x="402" y="16"/>
                      <a:pt x="402" y="16"/>
                    </a:cubicBezTo>
                    <a:cubicBezTo>
                      <a:pt x="407" y="17"/>
                      <a:pt x="420" y="14"/>
                      <a:pt x="420" y="14"/>
                    </a:cubicBezTo>
                    <a:cubicBezTo>
                      <a:pt x="425" y="15"/>
                      <a:pt x="438" y="12"/>
                      <a:pt x="438" y="12"/>
                    </a:cubicBezTo>
                    <a:cubicBezTo>
                      <a:pt x="442" y="7"/>
                      <a:pt x="456" y="4"/>
                      <a:pt x="456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609" name="Picture 281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5" y="675"/>
                <a:ext cx="543" cy="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610" name="Group 282"/>
            <p:cNvGrpSpPr>
              <a:grpSpLocks/>
            </p:cNvGrpSpPr>
            <p:nvPr/>
          </p:nvGrpSpPr>
          <p:grpSpPr bwMode="auto">
            <a:xfrm>
              <a:off x="1165" y="3356"/>
              <a:ext cx="363" cy="115"/>
              <a:chOff x="1523" y="1162"/>
              <a:chExt cx="363" cy="115"/>
            </a:xfrm>
          </p:grpSpPr>
          <p:sp>
            <p:nvSpPr>
              <p:cNvPr id="611611" name="Freeform 283"/>
              <p:cNvSpPr>
                <a:spLocks/>
              </p:cNvSpPr>
              <p:nvPr/>
            </p:nvSpPr>
            <p:spPr bwMode="auto">
              <a:xfrm>
                <a:off x="1543" y="1236"/>
                <a:ext cx="343" cy="41"/>
              </a:xfrm>
              <a:custGeom>
                <a:avLst/>
                <a:gdLst>
                  <a:gd name="T0" fmla="*/ 13 w 343"/>
                  <a:gd name="T1" fmla="*/ 22 h 41"/>
                  <a:gd name="T2" fmla="*/ 55 w 343"/>
                  <a:gd name="T3" fmla="*/ 28 h 41"/>
                  <a:gd name="T4" fmla="*/ 145 w 343"/>
                  <a:gd name="T5" fmla="*/ 8 h 41"/>
                  <a:gd name="T6" fmla="*/ 245 w 343"/>
                  <a:gd name="T7" fmla="*/ 16 h 41"/>
                  <a:gd name="T8" fmla="*/ 317 w 343"/>
                  <a:gd name="T9" fmla="*/ 10 h 41"/>
                  <a:gd name="T10" fmla="*/ 343 w 343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3" h="41">
                    <a:moveTo>
                      <a:pt x="13" y="22"/>
                    </a:moveTo>
                    <a:cubicBezTo>
                      <a:pt x="0" y="41"/>
                      <a:pt x="46" y="28"/>
                      <a:pt x="55" y="28"/>
                    </a:cubicBezTo>
                    <a:cubicBezTo>
                      <a:pt x="85" y="17"/>
                      <a:pt x="113" y="10"/>
                      <a:pt x="145" y="8"/>
                    </a:cubicBezTo>
                    <a:cubicBezTo>
                      <a:pt x="178" y="9"/>
                      <a:pt x="211" y="14"/>
                      <a:pt x="245" y="16"/>
                    </a:cubicBezTo>
                    <a:cubicBezTo>
                      <a:pt x="265" y="9"/>
                      <a:pt x="296" y="11"/>
                      <a:pt x="317" y="10"/>
                    </a:cubicBezTo>
                    <a:cubicBezTo>
                      <a:pt x="327" y="8"/>
                      <a:pt x="335" y="7"/>
                      <a:pt x="343" y="0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612" name="Picture 284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3" y="1162"/>
                <a:ext cx="363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2E27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1613" name="Group 285"/>
            <p:cNvGrpSpPr>
              <a:grpSpLocks/>
            </p:cNvGrpSpPr>
            <p:nvPr/>
          </p:nvGrpSpPr>
          <p:grpSpPr bwMode="auto">
            <a:xfrm>
              <a:off x="1011" y="3115"/>
              <a:ext cx="642" cy="321"/>
              <a:chOff x="1867" y="699"/>
              <a:chExt cx="642" cy="365"/>
            </a:xfrm>
          </p:grpSpPr>
          <p:sp>
            <p:nvSpPr>
              <p:cNvPr id="611614" name="Freeform 286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615" name="Picture 287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616" name="Group 288"/>
            <p:cNvGrpSpPr>
              <a:grpSpLocks/>
            </p:cNvGrpSpPr>
            <p:nvPr/>
          </p:nvGrpSpPr>
          <p:grpSpPr bwMode="auto">
            <a:xfrm>
              <a:off x="793" y="3325"/>
              <a:ext cx="464" cy="175"/>
              <a:chOff x="812" y="917"/>
              <a:chExt cx="746" cy="286"/>
            </a:xfrm>
          </p:grpSpPr>
          <p:sp>
            <p:nvSpPr>
              <p:cNvPr id="611617" name="Freeform 289"/>
              <p:cNvSpPr>
                <a:spLocks/>
              </p:cNvSpPr>
              <p:nvPr/>
            </p:nvSpPr>
            <p:spPr bwMode="auto">
              <a:xfrm>
                <a:off x="832" y="1100"/>
                <a:ext cx="616" cy="70"/>
              </a:xfrm>
              <a:custGeom>
                <a:avLst/>
                <a:gdLst>
                  <a:gd name="T0" fmla="*/ 0 w 616"/>
                  <a:gd name="T1" fmla="*/ 0 h 70"/>
                  <a:gd name="T2" fmla="*/ 36 w 616"/>
                  <a:gd name="T3" fmla="*/ 12 h 70"/>
                  <a:gd name="T4" fmla="*/ 60 w 616"/>
                  <a:gd name="T5" fmla="*/ 18 h 70"/>
                  <a:gd name="T6" fmla="*/ 120 w 616"/>
                  <a:gd name="T7" fmla="*/ 26 h 70"/>
                  <a:gd name="T8" fmla="*/ 126 w 616"/>
                  <a:gd name="T9" fmla="*/ 30 h 70"/>
                  <a:gd name="T10" fmla="*/ 128 w 616"/>
                  <a:gd name="T11" fmla="*/ 36 h 70"/>
                  <a:gd name="T12" fmla="*/ 198 w 616"/>
                  <a:gd name="T13" fmla="*/ 46 h 70"/>
                  <a:gd name="T14" fmla="*/ 288 w 616"/>
                  <a:gd name="T15" fmla="*/ 58 h 70"/>
                  <a:gd name="T16" fmla="*/ 346 w 616"/>
                  <a:gd name="T17" fmla="*/ 70 h 70"/>
                  <a:gd name="T18" fmla="*/ 376 w 616"/>
                  <a:gd name="T19" fmla="*/ 64 h 70"/>
                  <a:gd name="T20" fmla="*/ 408 w 616"/>
                  <a:gd name="T21" fmla="*/ 66 h 70"/>
                  <a:gd name="T22" fmla="*/ 494 w 616"/>
                  <a:gd name="T23" fmla="*/ 66 h 70"/>
                  <a:gd name="T24" fmla="*/ 566 w 616"/>
                  <a:gd name="T25" fmla="*/ 54 h 70"/>
                  <a:gd name="T26" fmla="*/ 616 w 616"/>
                  <a:gd name="T27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6" h="70">
                    <a:moveTo>
                      <a:pt x="0" y="0"/>
                    </a:moveTo>
                    <a:cubicBezTo>
                      <a:pt x="11" y="3"/>
                      <a:pt x="24" y="10"/>
                      <a:pt x="36" y="12"/>
                    </a:cubicBezTo>
                    <a:cubicBezTo>
                      <a:pt x="44" y="13"/>
                      <a:pt x="60" y="18"/>
                      <a:pt x="60" y="18"/>
                    </a:cubicBezTo>
                    <a:cubicBezTo>
                      <a:pt x="79" y="4"/>
                      <a:pt x="100" y="22"/>
                      <a:pt x="120" y="26"/>
                    </a:cubicBezTo>
                    <a:cubicBezTo>
                      <a:pt x="122" y="27"/>
                      <a:pt x="124" y="28"/>
                      <a:pt x="126" y="30"/>
                    </a:cubicBezTo>
                    <a:cubicBezTo>
                      <a:pt x="127" y="31"/>
                      <a:pt x="126" y="34"/>
                      <a:pt x="128" y="36"/>
                    </a:cubicBezTo>
                    <a:cubicBezTo>
                      <a:pt x="143" y="47"/>
                      <a:pt x="187" y="45"/>
                      <a:pt x="198" y="46"/>
                    </a:cubicBezTo>
                    <a:cubicBezTo>
                      <a:pt x="229" y="47"/>
                      <a:pt x="257" y="53"/>
                      <a:pt x="288" y="58"/>
                    </a:cubicBezTo>
                    <a:cubicBezTo>
                      <a:pt x="307" y="64"/>
                      <a:pt x="325" y="67"/>
                      <a:pt x="346" y="70"/>
                    </a:cubicBezTo>
                    <a:cubicBezTo>
                      <a:pt x="356" y="68"/>
                      <a:pt x="366" y="66"/>
                      <a:pt x="376" y="64"/>
                    </a:cubicBezTo>
                    <a:cubicBezTo>
                      <a:pt x="387" y="66"/>
                      <a:pt x="396" y="63"/>
                      <a:pt x="408" y="66"/>
                    </a:cubicBezTo>
                    <a:cubicBezTo>
                      <a:pt x="435" y="56"/>
                      <a:pt x="465" y="64"/>
                      <a:pt x="494" y="66"/>
                    </a:cubicBezTo>
                    <a:cubicBezTo>
                      <a:pt x="517" y="58"/>
                      <a:pt x="541" y="57"/>
                      <a:pt x="566" y="54"/>
                    </a:cubicBezTo>
                    <a:cubicBezTo>
                      <a:pt x="576" y="50"/>
                      <a:pt x="612" y="42"/>
                      <a:pt x="616" y="36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1618" name="Freeform 290"/>
              <p:cNvSpPr>
                <a:spLocks/>
              </p:cNvSpPr>
              <p:nvPr/>
            </p:nvSpPr>
            <p:spPr bwMode="auto">
              <a:xfrm>
                <a:off x="1418" y="1054"/>
                <a:ext cx="108" cy="28"/>
              </a:xfrm>
              <a:custGeom>
                <a:avLst/>
                <a:gdLst>
                  <a:gd name="T0" fmla="*/ 0 w 108"/>
                  <a:gd name="T1" fmla="*/ 28 h 28"/>
                  <a:gd name="T2" fmla="*/ 90 w 108"/>
                  <a:gd name="T3" fmla="*/ 8 h 28"/>
                  <a:gd name="T4" fmla="*/ 108 w 10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8" h="28">
                    <a:moveTo>
                      <a:pt x="0" y="28"/>
                    </a:moveTo>
                    <a:cubicBezTo>
                      <a:pt x="30" y="20"/>
                      <a:pt x="59" y="10"/>
                      <a:pt x="90" y="8"/>
                    </a:cubicBezTo>
                    <a:cubicBezTo>
                      <a:pt x="105" y="13"/>
                      <a:pt x="99" y="0"/>
                      <a:pt x="108" y="0"/>
                    </a:cubicBezTo>
                  </a:path>
                </a:pathLst>
              </a:custGeom>
              <a:noFill/>
              <a:ln w="76200" cmpd="sng">
                <a:solidFill>
                  <a:srgbClr val="1A17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619" name="Picture 291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" y="917"/>
                <a:ext cx="746" cy="2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3284183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1620" name="Group 292"/>
            <p:cNvGrpSpPr>
              <a:grpSpLocks/>
            </p:cNvGrpSpPr>
            <p:nvPr/>
          </p:nvGrpSpPr>
          <p:grpSpPr bwMode="auto">
            <a:xfrm>
              <a:off x="847" y="3233"/>
              <a:ext cx="315" cy="165"/>
              <a:chOff x="1867" y="699"/>
              <a:chExt cx="642" cy="365"/>
            </a:xfrm>
          </p:grpSpPr>
          <p:sp>
            <p:nvSpPr>
              <p:cNvPr id="611621" name="Freeform 293"/>
              <p:cNvSpPr>
                <a:spLocks/>
              </p:cNvSpPr>
              <p:nvPr/>
            </p:nvSpPr>
            <p:spPr bwMode="auto">
              <a:xfrm>
                <a:off x="1896" y="917"/>
                <a:ext cx="526" cy="90"/>
              </a:xfrm>
              <a:custGeom>
                <a:avLst/>
                <a:gdLst>
                  <a:gd name="T0" fmla="*/ 0 w 526"/>
                  <a:gd name="T1" fmla="*/ 0 h 90"/>
                  <a:gd name="T2" fmla="*/ 42 w 526"/>
                  <a:gd name="T3" fmla="*/ 12 h 90"/>
                  <a:gd name="T4" fmla="*/ 114 w 526"/>
                  <a:gd name="T5" fmla="*/ 44 h 90"/>
                  <a:gd name="T6" fmla="*/ 146 w 526"/>
                  <a:gd name="T7" fmla="*/ 56 h 90"/>
                  <a:gd name="T8" fmla="*/ 170 w 526"/>
                  <a:gd name="T9" fmla="*/ 62 h 90"/>
                  <a:gd name="T10" fmla="*/ 206 w 526"/>
                  <a:gd name="T11" fmla="*/ 82 h 90"/>
                  <a:gd name="T12" fmla="*/ 236 w 526"/>
                  <a:gd name="T13" fmla="*/ 80 h 90"/>
                  <a:gd name="T14" fmla="*/ 266 w 526"/>
                  <a:gd name="T15" fmla="*/ 78 h 90"/>
                  <a:gd name="T16" fmla="*/ 316 w 526"/>
                  <a:gd name="T17" fmla="*/ 60 h 90"/>
                  <a:gd name="T18" fmla="*/ 344 w 526"/>
                  <a:gd name="T19" fmla="*/ 56 h 90"/>
                  <a:gd name="T20" fmla="*/ 364 w 526"/>
                  <a:gd name="T21" fmla="*/ 56 h 90"/>
                  <a:gd name="T22" fmla="*/ 406 w 526"/>
                  <a:gd name="T23" fmla="*/ 48 h 90"/>
                  <a:gd name="T24" fmla="*/ 440 w 526"/>
                  <a:gd name="T25" fmla="*/ 44 h 90"/>
                  <a:gd name="T26" fmla="*/ 452 w 526"/>
                  <a:gd name="T27" fmla="*/ 36 h 90"/>
                  <a:gd name="T28" fmla="*/ 464 w 526"/>
                  <a:gd name="T29" fmla="*/ 32 h 90"/>
                  <a:gd name="T30" fmla="*/ 508 w 526"/>
                  <a:gd name="T31" fmla="*/ 24 h 90"/>
                  <a:gd name="T32" fmla="*/ 520 w 526"/>
                  <a:gd name="T33" fmla="*/ 20 h 90"/>
                  <a:gd name="T34" fmla="*/ 526 w 526"/>
                  <a:gd name="T35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6" h="90">
                    <a:moveTo>
                      <a:pt x="0" y="0"/>
                    </a:moveTo>
                    <a:cubicBezTo>
                      <a:pt x="11" y="3"/>
                      <a:pt x="32" y="5"/>
                      <a:pt x="42" y="12"/>
                    </a:cubicBezTo>
                    <a:cubicBezTo>
                      <a:pt x="64" y="26"/>
                      <a:pt x="88" y="36"/>
                      <a:pt x="114" y="44"/>
                    </a:cubicBezTo>
                    <a:cubicBezTo>
                      <a:pt x="124" y="47"/>
                      <a:pt x="135" y="54"/>
                      <a:pt x="146" y="56"/>
                    </a:cubicBezTo>
                    <a:cubicBezTo>
                      <a:pt x="154" y="57"/>
                      <a:pt x="170" y="62"/>
                      <a:pt x="170" y="62"/>
                    </a:cubicBezTo>
                    <a:cubicBezTo>
                      <a:pt x="181" y="78"/>
                      <a:pt x="185" y="79"/>
                      <a:pt x="206" y="82"/>
                    </a:cubicBezTo>
                    <a:cubicBezTo>
                      <a:pt x="219" y="90"/>
                      <a:pt x="222" y="84"/>
                      <a:pt x="236" y="80"/>
                    </a:cubicBezTo>
                    <a:cubicBezTo>
                      <a:pt x="245" y="83"/>
                      <a:pt x="255" y="79"/>
                      <a:pt x="266" y="78"/>
                    </a:cubicBezTo>
                    <a:cubicBezTo>
                      <a:pt x="282" y="72"/>
                      <a:pt x="298" y="64"/>
                      <a:pt x="316" y="60"/>
                    </a:cubicBezTo>
                    <a:cubicBezTo>
                      <a:pt x="324" y="54"/>
                      <a:pt x="333" y="52"/>
                      <a:pt x="344" y="56"/>
                    </a:cubicBezTo>
                    <a:cubicBezTo>
                      <a:pt x="360" y="50"/>
                      <a:pt x="335" y="57"/>
                      <a:pt x="364" y="56"/>
                    </a:cubicBezTo>
                    <a:cubicBezTo>
                      <a:pt x="376" y="55"/>
                      <a:pt x="393" y="49"/>
                      <a:pt x="406" y="48"/>
                    </a:cubicBezTo>
                    <a:cubicBezTo>
                      <a:pt x="414" y="50"/>
                      <a:pt x="430" y="45"/>
                      <a:pt x="440" y="44"/>
                    </a:cubicBezTo>
                    <a:cubicBezTo>
                      <a:pt x="444" y="41"/>
                      <a:pt x="447" y="37"/>
                      <a:pt x="452" y="36"/>
                    </a:cubicBezTo>
                    <a:cubicBezTo>
                      <a:pt x="456" y="34"/>
                      <a:pt x="464" y="32"/>
                      <a:pt x="464" y="32"/>
                    </a:cubicBezTo>
                    <a:cubicBezTo>
                      <a:pt x="472" y="34"/>
                      <a:pt x="497" y="25"/>
                      <a:pt x="508" y="24"/>
                    </a:cubicBezTo>
                    <a:cubicBezTo>
                      <a:pt x="512" y="22"/>
                      <a:pt x="517" y="23"/>
                      <a:pt x="520" y="20"/>
                    </a:cubicBezTo>
                    <a:cubicBezTo>
                      <a:pt x="522" y="16"/>
                      <a:pt x="526" y="8"/>
                      <a:pt x="526" y="8"/>
                    </a:cubicBezTo>
                  </a:path>
                </a:pathLst>
              </a:custGeom>
              <a:noFill/>
              <a:ln w="76200" cmpd="sng">
                <a:solidFill>
                  <a:srgbClr val="342E2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1622" name="Picture 294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" y="699"/>
                <a:ext cx="642" cy="3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11623" name="Picture 29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" y="2525"/>
              <a:ext cx="525" cy="1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1624" name="Picture 29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" y="2633"/>
              <a:ext cx="555" cy="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1625" name="Group 297"/>
          <p:cNvGrpSpPr>
            <a:grpSpLocks/>
          </p:cNvGrpSpPr>
          <p:nvPr/>
        </p:nvGrpSpPr>
        <p:grpSpPr bwMode="auto">
          <a:xfrm>
            <a:off x="406400" y="1285875"/>
            <a:ext cx="8397875" cy="4946650"/>
            <a:chOff x="204" y="1055"/>
            <a:chExt cx="5369" cy="2878"/>
          </a:xfrm>
        </p:grpSpPr>
        <p:sp>
          <p:nvSpPr>
            <p:cNvPr id="611626" name="AutoShape 298"/>
            <p:cNvSpPr>
              <a:spLocks noChangeArrowheads="1"/>
            </p:cNvSpPr>
            <p:nvPr/>
          </p:nvSpPr>
          <p:spPr bwMode="auto">
            <a:xfrm>
              <a:off x="204" y="1055"/>
              <a:ext cx="5369" cy="287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3300">
                    <a:gamma/>
                    <a:shade val="46275"/>
                    <a:invGamma/>
                  </a:srgbClr>
                </a:gs>
                <a:gs pos="50000">
                  <a:srgbClr val="FF3300"/>
                </a:gs>
                <a:gs pos="100000">
                  <a:srgbClr val="FF33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627" name="Text Box 299"/>
            <p:cNvSpPr txBox="1">
              <a:spLocks noChangeArrowheads="1"/>
            </p:cNvSpPr>
            <p:nvPr/>
          </p:nvSpPr>
          <p:spPr bwMode="auto">
            <a:xfrm>
              <a:off x="859" y="1367"/>
              <a:ext cx="4112" cy="147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/>
                <a:t> </a:t>
              </a:r>
              <a:r>
                <a:rPr lang="ja-JP" altLang="en-US" sz="4000" b="1">
                  <a:latin typeface="Arial"/>
                </a:rPr>
                <a:t>“</a:t>
              </a:r>
              <a:r>
                <a:rPr lang="en-US" sz="4000" b="1"/>
                <a:t>taoG;eSifhzGJ honfh y#dnmOf</a:t>
              </a:r>
              <a:r>
                <a:rPr lang="ja-JP" altLang="en-US" sz="4000" b="1">
                  <a:latin typeface="Arial"/>
                </a:rPr>
                <a:t>”</a:t>
              </a:r>
              <a:r>
                <a:rPr lang="en-US" sz="4000" b="1"/>
                <a:t>  vufrSwfa&amp;;xdk;ol wpfOD;wpfa,muf raorcsif; y#dnmOfonftouf&amp;Sifonf/</a:t>
              </a:r>
              <a:endParaRPr lang="en-US" sz="4000" b="1">
                <a:solidFill>
                  <a:srgbClr val="0000FF"/>
                </a:solidFill>
              </a:endParaRPr>
            </a:p>
          </p:txBody>
        </p:sp>
      </p:grpSp>
      <p:grpSp>
        <p:nvGrpSpPr>
          <p:cNvPr id="611628" name="Group 300"/>
          <p:cNvGrpSpPr>
            <a:grpSpLocks/>
          </p:cNvGrpSpPr>
          <p:nvPr/>
        </p:nvGrpSpPr>
        <p:grpSpPr bwMode="auto">
          <a:xfrm>
            <a:off x="376238" y="1187450"/>
            <a:ext cx="8372475" cy="5051425"/>
            <a:chOff x="283" y="978"/>
            <a:chExt cx="5274" cy="3182"/>
          </a:xfrm>
        </p:grpSpPr>
        <p:sp>
          <p:nvSpPr>
            <p:cNvPr id="611629" name="AutoShape 301"/>
            <p:cNvSpPr>
              <a:spLocks noChangeArrowheads="1"/>
            </p:cNvSpPr>
            <p:nvPr/>
          </p:nvSpPr>
          <p:spPr bwMode="auto">
            <a:xfrm>
              <a:off x="283" y="978"/>
              <a:ext cx="5274" cy="318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2D26FF"/>
                </a:gs>
                <a:gs pos="50000">
                  <a:srgbClr val="2D26FF">
                    <a:gamma/>
                    <a:shade val="0"/>
                    <a:invGamma/>
                  </a:srgbClr>
                </a:gs>
                <a:gs pos="100000">
                  <a:srgbClr val="2D26FF"/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630" name="Text Box 302"/>
            <p:cNvSpPr txBox="1">
              <a:spLocks noChangeArrowheads="1"/>
            </p:cNvSpPr>
            <p:nvPr/>
          </p:nvSpPr>
          <p:spPr bwMode="auto">
            <a:xfrm>
              <a:off x="438" y="1177"/>
              <a:ext cx="4917" cy="240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2D26FF">
                          <a:gamma/>
                          <a:shade val="0"/>
                          <a:invGamma/>
                        </a:srgbClr>
                      </a:gs>
                      <a:gs pos="50000">
                        <a:srgbClr val="2D26FF"/>
                      </a:gs>
                      <a:gs pos="100000">
                        <a:srgbClr val="2D26FF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/>
                <a:t>(bk&amp;m;)</a:t>
              </a:r>
              <a:r>
                <a:rPr lang="en-US" sz="2400" b="1"/>
                <a:t> udk,fwdkifjuGvmjyD;</a:t>
              </a:r>
              <a:r>
                <a:rPr lang="en-US" sz="3200" b="1"/>
                <a:t>(rl&amp;if; -</a:t>
              </a:r>
              <a:r>
                <a:rPr lang="ja-JP" altLang="en-US" sz="3200" b="1">
                  <a:latin typeface="Arial"/>
                </a:rPr>
                <a:t>“</a:t>
              </a:r>
              <a:r>
                <a:rPr lang="en-US" sz="3200" b="1"/>
                <a:t>jzwfonf</a:t>
              </a:r>
              <a:r>
                <a:rPr lang="ja-JP" altLang="en-US" sz="3200" b="1">
                  <a:latin typeface="Arial"/>
                </a:rPr>
                <a:t>”</a:t>
              </a:r>
              <a:r>
                <a:rPr lang="en-US" sz="3200" b="1"/>
                <a:t>) tmjA[HeSifhjyKvkyfonfhpmcsKyfxkH;pH(tmjA[Hy#dnmOf) bk&amp;m;ocifudk,fwdkif </a:t>
              </a:r>
              <a:r>
                <a:rPr lang="ja-JP" altLang="en-US" sz="3200" b="1">
                  <a:latin typeface="Arial"/>
                </a:rPr>
                <a:t>“</a:t>
              </a:r>
              <a:r>
                <a:rPr lang="en-US" sz="3200" b="1"/>
                <a:t>usdefqdkonf/</a:t>
              </a:r>
              <a:r>
                <a:rPr lang="ja-JP" altLang="en-US" sz="3200" b="1">
                  <a:latin typeface="Arial"/>
                </a:rPr>
                <a:t>”</a:t>
              </a:r>
              <a:r>
                <a:rPr lang="en-US" sz="3200" b="1"/>
                <a:t> (pmcsKyfudktwnfjyKonf) wjcm;vlr&amp;Sd/ </a:t>
              </a:r>
              <a:r>
                <a:rPr lang="ja-JP" altLang="en-US" sz="3200" b="1">
                  <a:latin typeface="Arial"/>
                </a:rPr>
                <a:t>“</a:t>
              </a:r>
              <a:r>
                <a:rPr lang="en-US" sz="3200" b="1"/>
                <a:t>udk,fhudkudk,fwdkifwnfífusdefqdkon/f</a:t>
              </a:r>
              <a:r>
                <a:rPr lang="ja-JP" altLang="en-US" sz="3200" b="1">
                  <a:latin typeface="Arial"/>
                </a:rPr>
                <a:t>”</a:t>
              </a:r>
              <a:r>
                <a:rPr lang="en-US" sz="3200" b="1"/>
                <a:t> (a[jAJ 6;13).  trSefpifppf wzufowfqefaom y#dnmOfjzpfonf-  xdkhajumifh *wdawmfonf tvGefckdifvHkonf/</a:t>
              </a:r>
              <a:r>
                <a:rPr lang="ja-JP" altLang="en-US" sz="3200" b="1">
                  <a:latin typeface="Arial"/>
                </a:rPr>
                <a:t>”</a:t>
              </a:r>
              <a:endParaRPr lang="en-US" sz="2400" b="1"/>
            </a:p>
            <a:p>
              <a:pPr algn="ctr">
                <a:spcBef>
                  <a:spcPct val="50000"/>
                </a:spcBef>
              </a:pPr>
              <a:r>
                <a:rPr lang="en-US" sz="1400" b="1"/>
                <a:t>                                           Walvoord/Zuck, </a:t>
              </a:r>
              <a:r>
                <a:rPr lang="en-US" sz="1400" b="1" i="1"/>
                <a:t>The Bible Knowledge Commentary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1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1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611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1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1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1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1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1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1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1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34" grpId="0" animBg="1"/>
      <p:bldP spid="611334" grpId="1" animBg="1"/>
      <p:bldP spid="611338" grpId="0" animBg="1"/>
      <p:bldP spid="611339" grpId="0" animBg="1"/>
      <p:bldP spid="611340" grpId="0" autoUpdateAnimBg="0"/>
      <p:bldP spid="611341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2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3807" name="Picture 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4850" y="3430588"/>
            <a:ext cx="3181350" cy="21590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12" name="Picture 2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2638" y="3481388"/>
            <a:ext cx="3962400" cy="2992437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26" name="Picture 3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8" y="3276600"/>
            <a:ext cx="2130425" cy="318135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27" name="Picture 3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280988"/>
            <a:ext cx="4116388" cy="27559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28" name="Picture 3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350" y="2571750"/>
            <a:ext cx="3600450" cy="24098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29" name="Picture 3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8713" y="0"/>
            <a:ext cx="3089275" cy="20669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10" name="Picture 1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0088" y="1244600"/>
            <a:ext cx="1727200" cy="2201863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25" name="Picture 3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800" y="415925"/>
            <a:ext cx="2992438" cy="2001838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806" name="Picture 14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400" y="1443038"/>
            <a:ext cx="4902200" cy="37338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3830" name="Group 38"/>
          <p:cNvGrpSpPr>
            <a:grpSpLocks/>
          </p:cNvGrpSpPr>
          <p:nvPr/>
        </p:nvGrpSpPr>
        <p:grpSpPr bwMode="auto">
          <a:xfrm>
            <a:off x="1073150" y="4586288"/>
            <a:ext cx="7169150" cy="1682750"/>
            <a:chOff x="644" y="2697"/>
            <a:chExt cx="4516" cy="1060"/>
          </a:xfrm>
        </p:grpSpPr>
        <p:grpSp>
          <p:nvGrpSpPr>
            <p:cNvPr id="33831" name="Group 39"/>
            <p:cNvGrpSpPr>
              <a:grpSpLocks/>
            </p:cNvGrpSpPr>
            <p:nvPr/>
          </p:nvGrpSpPr>
          <p:grpSpPr bwMode="auto">
            <a:xfrm>
              <a:off x="644" y="2697"/>
              <a:ext cx="4516" cy="1060"/>
              <a:chOff x="674" y="2802"/>
              <a:chExt cx="4516" cy="1037"/>
            </a:xfrm>
          </p:grpSpPr>
          <p:sp>
            <p:nvSpPr>
              <p:cNvPr id="33832" name="Rectangle 40"/>
              <p:cNvSpPr>
                <a:spLocks noChangeArrowheads="1"/>
              </p:cNvSpPr>
              <p:nvPr/>
            </p:nvSpPr>
            <p:spPr bwMode="auto">
              <a:xfrm>
                <a:off x="674" y="2802"/>
                <a:ext cx="4510" cy="1037"/>
              </a:xfrm>
              <a:prstGeom prst="rect">
                <a:avLst/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3300"/>
                  </a:gs>
                </a:gsLst>
                <a:lin ang="5400000" scaled="1"/>
              </a:gradFill>
              <a:ln w="5715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/>
              </a:p>
            </p:txBody>
          </p:sp>
          <p:sp>
            <p:nvSpPr>
              <p:cNvPr id="33833" name="Rectangle 41"/>
              <p:cNvSpPr>
                <a:spLocks noChangeArrowheads="1"/>
              </p:cNvSpPr>
              <p:nvPr/>
            </p:nvSpPr>
            <p:spPr bwMode="auto">
              <a:xfrm>
                <a:off x="729" y="2990"/>
                <a:ext cx="4461" cy="46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9812" dir="1920323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endParaRPr lang="my-MM" sz="4400" b="1">
                  <a:solidFill>
                    <a:schemeClr val="folHlink"/>
                  </a:solidFill>
                </a:endParaRPr>
              </a:p>
            </p:txBody>
          </p:sp>
        </p:grpSp>
        <p:sp>
          <p:nvSpPr>
            <p:cNvPr id="33834" name="Text Box 42"/>
            <p:cNvSpPr txBox="1">
              <a:spLocks noChangeArrowheads="1"/>
            </p:cNvSpPr>
            <p:nvPr/>
          </p:nvSpPr>
          <p:spPr bwMode="auto">
            <a:xfrm>
              <a:off x="785" y="2753"/>
              <a:ext cx="4202" cy="9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800" b="1">
                  <a:solidFill>
                    <a:schemeClr val="folHlink"/>
                  </a:solidFill>
                </a:rPr>
                <a:t>wvHk;w0wnf;udkifaqmifxm; onfht&amp;mrsm;ubmvJ?</a:t>
              </a:r>
            </a:p>
          </p:txBody>
        </p:sp>
      </p:grpSp>
      <p:sp>
        <p:nvSpPr>
          <p:cNvPr id="33835" name="Text Box 43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3841" name="Rectangle 49"/>
          <p:cNvSpPr>
            <a:spLocks noChangeArrowheads="1"/>
          </p:cNvSpPr>
          <p:nvPr/>
        </p:nvSpPr>
        <p:spPr bwMode="auto">
          <a:xfrm>
            <a:off x="8126413" y="6530975"/>
            <a:ext cx="287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33842" name="Text Box 50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7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Line 2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3395" name="Line 3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3396" name="Line 4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3397" name="Line 5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43398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4850" y="3430588"/>
            <a:ext cx="3181350" cy="21590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3399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2638" y="3481388"/>
            <a:ext cx="3962400" cy="2992437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3401" name="Picture 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8" y="3276600"/>
            <a:ext cx="2130425" cy="318135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3402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280988"/>
            <a:ext cx="4116388" cy="27559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3403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350" y="2571750"/>
            <a:ext cx="3600450" cy="24098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3404" name="Picture 1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8713" y="0"/>
            <a:ext cx="3089275" cy="20669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3405" name="Picture 1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0088" y="1244600"/>
            <a:ext cx="1727200" cy="2201863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3406" name="Picture 1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800" y="415925"/>
            <a:ext cx="2992438" cy="2001838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3407" name="Picture 15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400" y="1443038"/>
            <a:ext cx="4902200" cy="37338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43413" name="Group 21"/>
          <p:cNvGrpSpPr>
            <a:grpSpLocks/>
          </p:cNvGrpSpPr>
          <p:nvPr/>
        </p:nvGrpSpPr>
        <p:grpSpPr bwMode="auto">
          <a:xfrm>
            <a:off x="1073150" y="4586288"/>
            <a:ext cx="7169150" cy="1682750"/>
            <a:chOff x="644" y="2697"/>
            <a:chExt cx="4516" cy="1060"/>
          </a:xfrm>
        </p:grpSpPr>
        <p:grpSp>
          <p:nvGrpSpPr>
            <p:cNvPr id="443414" name="Group 22"/>
            <p:cNvGrpSpPr>
              <a:grpSpLocks/>
            </p:cNvGrpSpPr>
            <p:nvPr/>
          </p:nvGrpSpPr>
          <p:grpSpPr bwMode="auto">
            <a:xfrm>
              <a:off x="644" y="2697"/>
              <a:ext cx="4516" cy="1060"/>
              <a:chOff x="674" y="2802"/>
              <a:chExt cx="4516" cy="1037"/>
            </a:xfrm>
          </p:grpSpPr>
          <p:sp>
            <p:nvSpPr>
              <p:cNvPr id="443415" name="Rectangle 23"/>
              <p:cNvSpPr>
                <a:spLocks noChangeArrowheads="1"/>
              </p:cNvSpPr>
              <p:nvPr/>
            </p:nvSpPr>
            <p:spPr bwMode="auto">
              <a:xfrm>
                <a:off x="674" y="2802"/>
                <a:ext cx="4510" cy="1037"/>
              </a:xfrm>
              <a:prstGeom prst="rect">
                <a:avLst/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3300"/>
                  </a:gs>
                </a:gsLst>
                <a:lin ang="5400000" scaled="1"/>
              </a:gradFill>
              <a:ln w="5715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/>
              </a:p>
            </p:txBody>
          </p:sp>
          <p:sp>
            <p:nvSpPr>
              <p:cNvPr id="443416" name="Rectangle 24"/>
              <p:cNvSpPr>
                <a:spLocks noChangeArrowheads="1"/>
              </p:cNvSpPr>
              <p:nvPr/>
            </p:nvSpPr>
            <p:spPr bwMode="auto">
              <a:xfrm>
                <a:off x="729" y="2990"/>
                <a:ext cx="4461" cy="46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9812" dir="1920323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endParaRPr lang="my-MM" sz="4400" b="1">
                  <a:solidFill>
                    <a:schemeClr val="folHlink"/>
                  </a:solidFill>
                </a:endParaRPr>
              </a:p>
            </p:txBody>
          </p:sp>
        </p:grpSp>
        <p:sp>
          <p:nvSpPr>
            <p:cNvPr id="443417" name="Text Box 25"/>
            <p:cNvSpPr txBox="1">
              <a:spLocks noChangeArrowheads="1"/>
            </p:cNvSpPr>
            <p:nvPr/>
          </p:nvSpPr>
          <p:spPr bwMode="auto">
            <a:xfrm>
              <a:off x="785" y="2753"/>
              <a:ext cx="420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my-MM" sz="4800" b="1">
                <a:solidFill>
                  <a:schemeClr val="folHlink"/>
                </a:solidFill>
              </a:endParaRPr>
            </a:p>
          </p:txBody>
        </p:sp>
      </p:grpSp>
      <p:sp>
        <p:nvSpPr>
          <p:cNvPr id="443418" name="Rectangle 26"/>
          <p:cNvSpPr>
            <a:spLocks noChangeArrowheads="1"/>
          </p:cNvSpPr>
          <p:nvPr/>
        </p:nvSpPr>
        <p:spPr bwMode="auto">
          <a:xfrm>
            <a:off x="1030288" y="4822825"/>
            <a:ext cx="7081837" cy="1368425"/>
          </a:xfrm>
          <a:prstGeom prst="rect">
            <a:avLst/>
          </a:prstGeom>
          <a:noFill/>
          <a:ln>
            <a:noFill/>
          </a:ln>
          <a:effectLst>
            <a:outerShdw blurRad="63500" dist="119812" dir="192032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 b="1">
                <a:solidFill>
                  <a:schemeClr val="folHlink"/>
                </a:solidFill>
              </a:rPr>
              <a:t>tar&amp;dueftajccHOya'                              </a:t>
            </a:r>
            <a:r>
              <a:rPr lang="en-US" sz="4000" b="1">
                <a:solidFill>
                  <a:schemeClr val="folHlink"/>
                </a:solidFill>
              </a:rPr>
              <a:t>tar&amp;duef\t"dutoufaoG;aBum?</a:t>
            </a:r>
          </a:p>
        </p:txBody>
      </p:sp>
      <p:sp>
        <p:nvSpPr>
          <p:cNvPr id="443419" name="Text Box 27"/>
          <p:cNvSpPr txBox="1">
            <a:spLocks noChangeArrowheads="1"/>
          </p:cNvSpPr>
          <p:nvPr/>
        </p:nvSpPr>
        <p:spPr bwMode="auto">
          <a:xfrm>
            <a:off x="8855075" y="6350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3425" name="Rectangle 33"/>
          <p:cNvSpPr>
            <a:spLocks noChangeArrowheads="1"/>
          </p:cNvSpPr>
          <p:nvPr/>
        </p:nvSpPr>
        <p:spPr bwMode="auto">
          <a:xfrm>
            <a:off x="8126413" y="6530975"/>
            <a:ext cx="287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</p:spTree>
  </p:cSld>
  <p:clrMapOvr>
    <a:masterClrMapping/>
  </p:clrMapOvr>
  <p:transition>
    <p:wheel spokes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1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2" name="Text Box 4"/>
          <p:cNvSpPr txBox="1">
            <a:spLocks noChangeArrowheads="1"/>
          </p:cNvSpPr>
          <p:nvPr/>
        </p:nvSpPr>
        <p:spPr bwMode="auto">
          <a:xfrm>
            <a:off x="422275" y="6545263"/>
            <a:ext cx="10318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 Black" charset="0"/>
              </a:rPr>
              <a:t>©2004 TBBMI</a:t>
            </a:r>
          </a:p>
        </p:txBody>
      </p:sp>
      <p:sp>
        <p:nvSpPr>
          <p:cNvPr id="595973" name="Rectangle 5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4" name="Rectangle 6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959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5976" name="Rectangle 8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5977" name="Group 9"/>
          <p:cNvGrpSpPr>
            <a:grpSpLocks/>
          </p:cNvGrpSpPr>
          <p:nvPr/>
        </p:nvGrpSpPr>
        <p:grpSpPr bwMode="auto">
          <a:xfrm>
            <a:off x="702020" y="642592"/>
            <a:ext cx="7704137" cy="5511800"/>
            <a:chOff x="460" y="457"/>
            <a:chExt cx="4853" cy="3472"/>
          </a:xfrm>
        </p:grpSpPr>
        <p:grpSp>
          <p:nvGrpSpPr>
            <p:cNvPr id="595978" name="Group 10"/>
            <p:cNvGrpSpPr>
              <a:grpSpLocks/>
            </p:cNvGrpSpPr>
            <p:nvPr/>
          </p:nvGrpSpPr>
          <p:grpSpPr bwMode="auto">
            <a:xfrm>
              <a:off x="460" y="457"/>
              <a:ext cx="4853" cy="3472"/>
              <a:chOff x="460" y="457"/>
              <a:chExt cx="4853" cy="3472"/>
            </a:xfrm>
          </p:grpSpPr>
          <p:grpSp>
            <p:nvGrpSpPr>
              <p:cNvPr id="595979" name="Group 11"/>
              <p:cNvGrpSpPr>
                <a:grpSpLocks/>
              </p:cNvGrpSpPr>
              <p:nvPr/>
            </p:nvGrpSpPr>
            <p:grpSpPr bwMode="auto">
              <a:xfrm>
                <a:off x="460" y="457"/>
                <a:ext cx="4853" cy="3472"/>
                <a:chOff x="460" y="457"/>
                <a:chExt cx="4853" cy="3472"/>
              </a:xfrm>
            </p:grpSpPr>
            <p:pic>
              <p:nvPicPr>
                <p:cNvPr id="595980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" y="457"/>
                  <a:ext cx="4724" cy="3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40161" dir="1106097" algn="ctr" rotWithShape="0">
                          <a:schemeClr val="bg1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95981" name="Picture 13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" y="457"/>
                  <a:ext cx="4846" cy="34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40161" dir="1106097" algn="ctr" rotWithShape="0">
                          <a:schemeClr val="bg1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95982" name="Rectangle 14"/>
                <p:cNvSpPr>
                  <a:spLocks noChangeArrowheads="1"/>
                </p:cNvSpPr>
                <p:nvPr/>
              </p:nvSpPr>
              <p:spPr bwMode="auto">
                <a:xfrm>
                  <a:off x="460" y="457"/>
                  <a:ext cx="4853" cy="3472"/>
                </a:xfrm>
                <a:prstGeom prst="rect">
                  <a:avLst/>
                </a:prstGeom>
                <a:solidFill>
                  <a:srgbClr val="080808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7620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95983" name="Text Box 15"/>
              <p:cNvSpPr txBox="1">
                <a:spLocks noChangeArrowheads="1"/>
              </p:cNvSpPr>
              <p:nvPr/>
            </p:nvSpPr>
            <p:spPr bwMode="auto">
              <a:xfrm>
                <a:off x="575" y="1319"/>
                <a:ext cx="4442" cy="1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6000" i="1">
                    <a:solidFill>
                      <a:srgbClr val="FFFC1E"/>
                    </a:solidFill>
                  </a:rPr>
                  <a:t>or®musrf;pm     tajccHususavhvmjcif;</a:t>
                </a:r>
              </a:p>
            </p:txBody>
          </p:sp>
          <p:sp>
            <p:nvSpPr>
              <p:cNvPr id="595984" name="Text Box 16"/>
              <p:cNvSpPr txBox="1">
                <a:spLocks noChangeArrowheads="1"/>
              </p:cNvSpPr>
              <p:nvPr/>
            </p:nvSpPr>
            <p:spPr bwMode="auto">
              <a:xfrm>
                <a:off x="2473" y="1964"/>
                <a:ext cx="772" cy="82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3200" b="1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algn="ctr">
                  <a:spcBef>
                    <a:spcPct val="50000"/>
                  </a:spcBef>
                </a:pPr>
                <a:r>
                  <a:rPr lang="en-US" sz="3200" b="1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tydkif; 5</a:t>
                </a:r>
              </a:p>
            </p:txBody>
          </p:sp>
        </p:grpSp>
        <p:sp>
          <p:nvSpPr>
            <p:cNvPr id="595985" name="Text Box 17"/>
            <p:cNvSpPr txBox="1">
              <a:spLocks noChangeArrowheads="1"/>
            </p:cNvSpPr>
            <p:nvPr/>
          </p:nvSpPr>
          <p:spPr bwMode="auto">
            <a:xfrm>
              <a:off x="5031" y="1426"/>
              <a:ext cx="1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i="1">
                  <a:solidFill>
                    <a:srgbClr val="FFFC1E"/>
                  </a:solidFill>
                </a:rPr>
                <a:t>®</a:t>
              </a:r>
            </a:p>
          </p:txBody>
        </p:sp>
      </p:grpSp>
      <p:sp>
        <p:nvSpPr>
          <p:cNvPr id="595986" name="Text Box 18"/>
          <p:cNvSpPr txBox="1">
            <a:spLocks noChangeArrowheads="1"/>
          </p:cNvSpPr>
          <p:nvPr/>
        </p:nvSpPr>
        <p:spPr bwMode="auto">
          <a:xfrm>
            <a:off x="436563" y="1263650"/>
            <a:ext cx="8061325" cy="5492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(jzpf&amp;onfhtajumif;t&amp;mrsm;)</a:t>
            </a:r>
          </a:p>
        </p:txBody>
      </p:sp>
      <p:sp>
        <p:nvSpPr>
          <p:cNvPr id="595987" name="Text Box 19"/>
          <p:cNvSpPr txBox="1">
            <a:spLocks noChangeArrowheads="1"/>
          </p:cNvSpPr>
          <p:nvPr/>
        </p:nvSpPr>
        <p:spPr bwMode="auto">
          <a:xfrm>
            <a:off x="1041403" y="4513264"/>
            <a:ext cx="7024687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i="1">
                <a:solidFill>
                  <a:srgbClr val="77FD68"/>
                </a:solidFill>
                <a:effectLst>
                  <a:outerShdw blurRad="38100" dist="38100" dir="2700000" algn="tl">
                    <a:schemeClr val="bg2"/>
                  </a:outerShdw>
                </a:effectLst>
              </a:rPr>
              <a:t>or®musrf;pm tajccHtkwfjrpf</a:t>
            </a:r>
          </a:p>
        </p:txBody>
      </p:sp>
      <p:sp>
        <p:nvSpPr>
          <p:cNvPr id="595988" name="Text Box 20"/>
          <p:cNvSpPr txBox="1">
            <a:spLocks noChangeArrowheads="1"/>
          </p:cNvSpPr>
          <p:nvPr/>
        </p:nvSpPr>
        <p:spPr bwMode="auto">
          <a:xfrm>
            <a:off x="1392238" y="5915025"/>
            <a:ext cx="6323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my-MM" b="1"/>
          </a:p>
        </p:txBody>
      </p:sp>
      <p:sp>
        <p:nvSpPr>
          <p:cNvPr id="595992" name="Rectangle 24"/>
          <p:cNvSpPr>
            <a:spLocks noChangeArrowheads="1"/>
          </p:cNvSpPr>
          <p:nvPr/>
        </p:nvSpPr>
        <p:spPr bwMode="auto">
          <a:xfrm>
            <a:off x="7554913" y="6527800"/>
            <a:ext cx="7159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8.0.05a</a:t>
            </a:r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595993" name="Rectangle 25"/>
          <p:cNvSpPr>
            <a:spLocks noChangeArrowheads="1"/>
          </p:cNvSpPr>
          <p:nvPr/>
        </p:nvSpPr>
        <p:spPr bwMode="auto">
          <a:xfrm>
            <a:off x="8128000" y="6526213"/>
            <a:ext cx="2873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A7EED742-0034-E0F7-46C7-38F4B7C4E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91" y="6381329"/>
            <a:ext cx="9252520" cy="40009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9" tIns="45714" rIns="91429" bIns="45714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2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Dr </a:t>
            </a:r>
            <a:r>
              <a:rPr lang="en-US" sz="200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ရက္ခ</a:t>
            </a:r>
            <a:r>
              <a:rPr lang="en-US" sz="20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 </a:t>
            </a:r>
            <a:r>
              <a:rPr lang="en-US" sz="200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ဂရီဖိတ</a:t>
            </a:r>
            <a:r>
              <a:rPr lang="en-US" sz="20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္၊ </a:t>
            </a:r>
            <a:r>
              <a:rPr lang="en-US" sz="200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စကၤပူဓမၼေကာလိပ</a:t>
            </a:r>
            <a:r>
              <a:rPr lang="en-US" sz="20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 • </a:t>
            </a:r>
            <a:r>
              <a:rPr lang="en-US" sz="2000" b="1" kern="0" dirty="0">
                <a:solidFill>
                  <a:srgbClr val="FFFFFF"/>
                </a:solidFill>
                <a:cs typeface="Arial" charset="0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577281371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5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5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"/>
                                        <p:tgtEl>
                                          <p:spTgt spid="59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17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95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86" grpId="0" autoUpdateAnimBg="0"/>
      <p:bldP spid="595987" grpId="0" autoUpdateAnimBg="0"/>
      <p:bldP spid="595988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Line 2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19" name="Line 3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0" name="Line 4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1" name="Line 5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44422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4850" y="3430588"/>
            <a:ext cx="3181350" cy="21590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4423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2638" y="3481388"/>
            <a:ext cx="3962400" cy="2992437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4425" name="Picture 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938" y="3276600"/>
            <a:ext cx="2130425" cy="318135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4426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" y="280988"/>
            <a:ext cx="4116388" cy="2755900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4427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350" y="2571750"/>
            <a:ext cx="3600450" cy="24098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4428" name="Picture 1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8713" y="0"/>
            <a:ext cx="3089275" cy="206692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4429" name="Picture 1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0088" y="1244600"/>
            <a:ext cx="1727200" cy="2201863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4430" name="Picture 1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800" y="415925"/>
            <a:ext cx="2992438" cy="2001838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4431" name="Picture 15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400" y="1443038"/>
            <a:ext cx="4902200" cy="37338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4438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6438" y="298450"/>
            <a:ext cx="5189537" cy="626268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135003" dir="292884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44432" name="Group 16"/>
          <p:cNvGrpSpPr>
            <a:grpSpLocks/>
          </p:cNvGrpSpPr>
          <p:nvPr/>
        </p:nvGrpSpPr>
        <p:grpSpPr bwMode="auto">
          <a:xfrm>
            <a:off x="1847850" y="4852988"/>
            <a:ext cx="5378450" cy="1136650"/>
            <a:chOff x="644" y="2697"/>
            <a:chExt cx="4516" cy="1060"/>
          </a:xfrm>
        </p:grpSpPr>
        <p:grpSp>
          <p:nvGrpSpPr>
            <p:cNvPr id="444433" name="Group 17"/>
            <p:cNvGrpSpPr>
              <a:grpSpLocks/>
            </p:cNvGrpSpPr>
            <p:nvPr/>
          </p:nvGrpSpPr>
          <p:grpSpPr bwMode="auto">
            <a:xfrm>
              <a:off x="644" y="2697"/>
              <a:ext cx="4516" cy="1060"/>
              <a:chOff x="674" y="2802"/>
              <a:chExt cx="4516" cy="1037"/>
            </a:xfrm>
          </p:grpSpPr>
          <p:sp>
            <p:nvSpPr>
              <p:cNvPr id="444434" name="Rectangle 18"/>
              <p:cNvSpPr>
                <a:spLocks noChangeArrowheads="1"/>
              </p:cNvSpPr>
              <p:nvPr/>
            </p:nvSpPr>
            <p:spPr bwMode="auto">
              <a:xfrm>
                <a:off x="674" y="2802"/>
                <a:ext cx="4510" cy="1037"/>
              </a:xfrm>
              <a:prstGeom prst="rect">
                <a:avLst/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3300"/>
                  </a:gs>
                </a:gsLst>
                <a:lin ang="5400000" scaled="1"/>
              </a:gradFill>
              <a:ln w="5715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/>
              </a:p>
            </p:txBody>
          </p:sp>
          <p:sp>
            <p:nvSpPr>
              <p:cNvPr id="444435" name="Rectangle 19"/>
              <p:cNvSpPr>
                <a:spLocks noChangeArrowheads="1"/>
              </p:cNvSpPr>
              <p:nvPr/>
            </p:nvSpPr>
            <p:spPr bwMode="auto">
              <a:xfrm>
                <a:off x="729" y="2989"/>
                <a:ext cx="4461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9812" dir="1920323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endParaRPr lang="my-MM" sz="4400" b="1">
                  <a:solidFill>
                    <a:schemeClr val="folHlink"/>
                  </a:solidFill>
                </a:endParaRPr>
              </a:p>
            </p:txBody>
          </p:sp>
        </p:grpSp>
        <p:sp>
          <p:nvSpPr>
            <p:cNvPr id="444436" name="Text Box 20"/>
            <p:cNvSpPr txBox="1">
              <a:spLocks noChangeArrowheads="1"/>
            </p:cNvSpPr>
            <p:nvPr/>
          </p:nvSpPr>
          <p:spPr bwMode="auto">
            <a:xfrm>
              <a:off x="785" y="2752"/>
              <a:ext cx="4202" cy="76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my-MM" sz="4800" b="1">
                <a:solidFill>
                  <a:schemeClr val="folHlink"/>
                </a:solidFill>
              </a:endParaRPr>
            </a:p>
          </p:txBody>
        </p:sp>
      </p:grpSp>
      <p:sp>
        <p:nvSpPr>
          <p:cNvPr id="444437" name="Rectangle 21"/>
          <p:cNvSpPr>
            <a:spLocks noChangeArrowheads="1"/>
          </p:cNvSpPr>
          <p:nvPr/>
        </p:nvSpPr>
        <p:spPr bwMode="auto">
          <a:xfrm>
            <a:off x="1014413" y="4913313"/>
            <a:ext cx="7081837" cy="1003300"/>
          </a:xfrm>
          <a:prstGeom prst="rect">
            <a:avLst/>
          </a:prstGeom>
          <a:noFill/>
          <a:ln>
            <a:noFill/>
          </a:ln>
          <a:effectLst>
            <a:outerShdw blurRad="63500" dist="119812" dir="192032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chemeClr val="folHlink"/>
                </a:solidFill>
              </a:rPr>
              <a:t>tar&amp;dueftpdk;&amp;\rlOya'                              </a:t>
            </a:r>
            <a:r>
              <a:rPr lang="en-US" sz="2800" b="1">
                <a:solidFill>
                  <a:schemeClr val="folHlink"/>
                </a:solidFill>
              </a:rPr>
              <a:t>tar&amp;dueftpdk;&amp;\ t"dutoufaoG;aBum?</a:t>
            </a:r>
          </a:p>
        </p:txBody>
      </p:sp>
      <p:grpSp>
        <p:nvGrpSpPr>
          <p:cNvPr id="444441" name="Group 25"/>
          <p:cNvGrpSpPr>
            <a:grpSpLocks/>
          </p:cNvGrpSpPr>
          <p:nvPr/>
        </p:nvGrpSpPr>
        <p:grpSpPr bwMode="auto">
          <a:xfrm>
            <a:off x="1843088" y="1682750"/>
            <a:ext cx="5308600" cy="1074738"/>
            <a:chOff x="337" y="1060"/>
            <a:chExt cx="5104" cy="1157"/>
          </a:xfrm>
        </p:grpSpPr>
        <p:sp>
          <p:nvSpPr>
            <p:cNvPr id="444439" name="Rectangle 23"/>
            <p:cNvSpPr>
              <a:spLocks noChangeArrowheads="1"/>
            </p:cNvSpPr>
            <p:nvPr/>
          </p:nvSpPr>
          <p:spPr bwMode="auto">
            <a:xfrm>
              <a:off x="337" y="1060"/>
              <a:ext cx="5104" cy="1157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FF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440" name="Text Box 24"/>
            <p:cNvSpPr txBox="1">
              <a:spLocks noChangeArrowheads="1"/>
            </p:cNvSpPr>
            <p:nvPr/>
          </p:nvSpPr>
          <p:spPr bwMode="auto">
            <a:xfrm>
              <a:off x="584" y="1135"/>
              <a:ext cx="4610" cy="10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>
                  <a:solidFill>
                    <a:schemeClr val="folHlink"/>
                  </a:solidFill>
                </a:rPr>
                <a:t>vlom;eSifh þtpdk;&amp;tBum; w&amp;m;0ifem;vnfrItcsuftvufrsm;</a:t>
              </a:r>
            </a:p>
          </p:txBody>
        </p:sp>
      </p:grpSp>
      <p:sp>
        <p:nvSpPr>
          <p:cNvPr id="444442" name="Text Box 26"/>
          <p:cNvSpPr txBox="1">
            <a:spLocks noChangeArrowheads="1"/>
          </p:cNvSpPr>
          <p:nvPr/>
        </p:nvSpPr>
        <p:spPr bwMode="auto">
          <a:xfrm>
            <a:off x="8891588" y="63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444448" name="Rectangle 32"/>
          <p:cNvSpPr>
            <a:spLocks noChangeArrowheads="1"/>
          </p:cNvSpPr>
          <p:nvPr/>
        </p:nvSpPr>
        <p:spPr bwMode="auto">
          <a:xfrm>
            <a:off x="8128000" y="6530975"/>
            <a:ext cx="2873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444450" name="Text Box 34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44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44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4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507" name="Rectangle 51"/>
          <p:cNvSpPr>
            <a:spLocks noChangeArrowheads="1"/>
          </p:cNvSpPr>
          <p:nvPr/>
        </p:nvSpPr>
        <p:spPr bwMode="auto">
          <a:xfrm>
            <a:off x="5738813" y="4878388"/>
            <a:ext cx="1936750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chemeClr val="folHlink"/>
                </a:solidFill>
                <a:latin typeface="CE Horizontal Thick Font" charset="0"/>
              </a:rPr>
              <a:t>vlrsKd; 12 rsKd;</a:t>
            </a:r>
          </a:p>
        </p:txBody>
      </p:sp>
      <p:sp>
        <p:nvSpPr>
          <p:cNvPr id="403508" name="Rectangle 52"/>
          <p:cNvSpPr>
            <a:spLocks noChangeArrowheads="1"/>
          </p:cNvSpPr>
          <p:nvPr/>
        </p:nvSpPr>
        <p:spPr bwMode="auto">
          <a:xfrm>
            <a:off x="6764338" y="2254250"/>
            <a:ext cx="25844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>
                <a:latin typeface="CE Horizontal Thick Font" charset="0"/>
              </a:rPr>
              <a:t>xGufa_rmuf&amp;musrf;</a:t>
            </a:r>
          </a:p>
        </p:txBody>
      </p:sp>
      <p:sp>
        <p:nvSpPr>
          <p:cNvPr id="403509" name="Rectangle 53"/>
          <p:cNvSpPr>
            <a:spLocks noChangeArrowheads="1"/>
          </p:cNvSpPr>
          <p:nvPr/>
        </p:nvSpPr>
        <p:spPr bwMode="auto">
          <a:xfrm>
            <a:off x="1892300" y="5978525"/>
            <a:ext cx="2214563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CE Horizontal Thick Font" charset="0"/>
              </a:rPr>
              <a:t>w&amp;m;a[mcsuf  5 ck</a:t>
            </a:r>
          </a:p>
        </p:txBody>
      </p:sp>
      <p:sp>
        <p:nvSpPr>
          <p:cNvPr id="403510" name="Rectangle 54"/>
          <p:cNvSpPr>
            <a:spLocks noChangeArrowheads="1"/>
          </p:cNvSpPr>
          <p:nvPr/>
        </p:nvSpPr>
        <p:spPr bwMode="auto">
          <a:xfrm>
            <a:off x="3765550" y="1693863"/>
            <a:ext cx="182403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99CCFF"/>
                </a:solidFill>
                <a:latin typeface="CE Horizontal Thick Font" charset="0"/>
              </a:rPr>
              <a:t>eSpf_crf;uGJonf</a:t>
            </a:r>
          </a:p>
        </p:txBody>
      </p:sp>
      <p:sp>
        <p:nvSpPr>
          <p:cNvPr id="403511" name="Rectangle 55"/>
          <p:cNvSpPr>
            <a:spLocks noChangeArrowheads="1"/>
          </p:cNvSpPr>
          <p:nvPr/>
        </p:nvSpPr>
        <p:spPr bwMode="auto">
          <a:xfrm>
            <a:off x="1471613" y="4167188"/>
            <a:ext cx="200183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CE Horizontal Thick Font" charset="0"/>
              </a:rPr>
              <a:t>w&amp;m;oljuD;rsm;</a:t>
            </a:r>
          </a:p>
        </p:txBody>
      </p:sp>
      <p:sp>
        <p:nvSpPr>
          <p:cNvPr id="403512" name="Rectangle 56"/>
          <p:cNvSpPr>
            <a:spLocks noChangeArrowheads="1"/>
          </p:cNvSpPr>
          <p:nvPr/>
        </p:nvSpPr>
        <p:spPr bwMode="auto">
          <a:xfrm>
            <a:off x="1046163" y="939800"/>
            <a:ext cx="184150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CE Horizontal Thick Font" charset="0"/>
              </a:rPr>
              <a:t>owif;aumif;</a:t>
            </a:r>
          </a:p>
        </p:txBody>
      </p:sp>
      <p:sp>
        <p:nvSpPr>
          <p:cNvPr id="403514" name="Rectangle 58"/>
          <p:cNvSpPr>
            <a:spLocks noChangeArrowheads="1"/>
          </p:cNvSpPr>
          <p:nvPr/>
        </p:nvSpPr>
        <p:spPr bwMode="auto">
          <a:xfrm>
            <a:off x="196850" y="5453063"/>
            <a:ext cx="2141538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Comic Sans MS" charset="0"/>
              </a:rPr>
              <a:t>M - C - C </a:t>
            </a:r>
          </a:p>
        </p:txBody>
      </p:sp>
      <p:sp>
        <p:nvSpPr>
          <p:cNvPr id="403515" name="Rectangle 59"/>
          <p:cNvSpPr>
            <a:spLocks noChangeArrowheads="1"/>
          </p:cNvSpPr>
          <p:nvPr/>
        </p:nvSpPr>
        <p:spPr bwMode="auto">
          <a:xfrm>
            <a:off x="180975" y="312738"/>
            <a:ext cx="14970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CE Horizontal Thick Font" charset="0"/>
              </a:rPr>
              <a:t>zdwfac:_cif</a:t>
            </a:r>
            <a:r>
              <a:rPr lang="en-US" sz="2800" b="1">
                <a:solidFill>
                  <a:srgbClr val="FF3300"/>
                </a:solidFill>
                <a:latin typeface="Metrix-1" charset="0"/>
              </a:rPr>
              <a:t>;</a:t>
            </a:r>
            <a:endParaRPr lang="en-US" sz="2800" b="1">
              <a:solidFill>
                <a:srgbClr val="FF3300"/>
              </a:solidFill>
              <a:latin typeface="Comic Sans MS" charset="0"/>
            </a:endParaRPr>
          </a:p>
        </p:txBody>
      </p:sp>
      <p:sp>
        <p:nvSpPr>
          <p:cNvPr id="403516" name="Rectangle 60"/>
          <p:cNvSpPr>
            <a:spLocks noChangeArrowheads="1"/>
          </p:cNvSpPr>
          <p:nvPr/>
        </p:nvSpPr>
        <p:spPr bwMode="auto">
          <a:xfrm>
            <a:off x="2871788" y="4668838"/>
            <a:ext cx="1225550" cy="6556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99CCFF"/>
                </a:solidFill>
                <a:latin typeface="Comic Sans MS" charset="0"/>
              </a:rPr>
              <a:t>I - I</a:t>
            </a:r>
          </a:p>
        </p:txBody>
      </p:sp>
      <p:sp>
        <p:nvSpPr>
          <p:cNvPr id="403517" name="Rectangle 61"/>
          <p:cNvSpPr>
            <a:spLocks noChangeArrowheads="1"/>
          </p:cNvSpPr>
          <p:nvPr/>
        </p:nvSpPr>
        <p:spPr bwMode="auto">
          <a:xfrm>
            <a:off x="6246813" y="3598863"/>
            <a:ext cx="239553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CE Horizontal Thick Font" charset="0"/>
              </a:rPr>
              <a:t>usGefcH_cif;</a:t>
            </a:r>
            <a:r>
              <a:rPr lang="en-US" sz="2000" b="1">
                <a:solidFill>
                  <a:schemeClr val="folHlink"/>
                </a:solidFill>
                <a:latin typeface="Comic Sans MS" charset="0"/>
              </a:rPr>
              <a:t>          </a:t>
            </a:r>
          </a:p>
        </p:txBody>
      </p:sp>
      <p:sp>
        <p:nvSpPr>
          <p:cNvPr id="403518" name="Rectangle 62"/>
          <p:cNvSpPr>
            <a:spLocks noChangeArrowheads="1"/>
          </p:cNvSpPr>
          <p:nvPr/>
        </p:nvSpPr>
        <p:spPr bwMode="auto">
          <a:xfrm>
            <a:off x="3497263" y="1104900"/>
            <a:ext cx="138430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00CC00"/>
                </a:solidFill>
                <a:latin typeface="CE Horizontal Thick Font" charset="0"/>
              </a:rPr>
              <a:t>odeawmif</a:t>
            </a:r>
          </a:p>
        </p:txBody>
      </p:sp>
      <p:sp>
        <p:nvSpPr>
          <p:cNvPr id="403519" name="Rectangle 63"/>
          <p:cNvSpPr>
            <a:spLocks noChangeArrowheads="1"/>
          </p:cNvSpPr>
          <p:nvPr/>
        </p:nvSpPr>
        <p:spPr bwMode="auto">
          <a:xfrm>
            <a:off x="6270625" y="5856288"/>
            <a:ext cx="15144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CE Horizontal Thick Font" charset="0"/>
              </a:rPr>
              <a:t>c&amp;D;&amp;Snf 3 ck</a:t>
            </a:r>
          </a:p>
        </p:txBody>
      </p:sp>
      <p:sp>
        <p:nvSpPr>
          <p:cNvPr id="403520" name="Rectangle 64"/>
          <p:cNvSpPr>
            <a:spLocks noChangeArrowheads="1"/>
          </p:cNvSpPr>
          <p:nvPr/>
        </p:nvSpPr>
        <p:spPr bwMode="auto">
          <a:xfrm>
            <a:off x="2074863" y="3006725"/>
            <a:ext cx="1579562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CE Horizontal Thick Font" charset="0"/>
              </a:rPr>
              <a:t>uUKoa&amp;v</a:t>
            </a:r>
            <a:r>
              <a:rPr lang="en-US" sz="2800" b="1">
                <a:solidFill>
                  <a:srgbClr val="FF3300"/>
                </a:solidFill>
                <a:latin typeface="Comic Sans MS" charset="0"/>
              </a:rPr>
              <a:t> </a:t>
            </a:r>
          </a:p>
        </p:txBody>
      </p:sp>
      <p:sp>
        <p:nvSpPr>
          <p:cNvPr id="403522" name="Rectangle 66"/>
          <p:cNvSpPr>
            <a:spLocks noChangeArrowheads="1"/>
          </p:cNvSpPr>
          <p:nvPr/>
        </p:nvSpPr>
        <p:spPr bwMode="auto">
          <a:xfrm>
            <a:off x="642938" y="3394075"/>
            <a:ext cx="1304925" cy="6556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00CC00"/>
                </a:solidFill>
                <a:latin typeface="Comic Sans MS" charset="0"/>
              </a:rPr>
              <a:t>J - E</a:t>
            </a:r>
          </a:p>
        </p:txBody>
      </p:sp>
      <p:sp>
        <p:nvSpPr>
          <p:cNvPr id="403523" name="Rectangle 67"/>
          <p:cNvSpPr>
            <a:spLocks noChangeArrowheads="1"/>
          </p:cNvSpPr>
          <p:nvPr/>
        </p:nvSpPr>
        <p:spPr bwMode="auto">
          <a:xfrm>
            <a:off x="2263775" y="2111375"/>
            <a:ext cx="57308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Metrix-1" charset="0"/>
              </a:rPr>
              <a:t>430</a:t>
            </a:r>
            <a:endParaRPr lang="en-US" sz="2800" b="1">
              <a:solidFill>
                <a:schemeClr val="folHlink"/>
              </a:solidFill>
              <a:latin typeface="Comic Sans MS" charset="0"/>
            </a:endParaRPr>
          </a:p>
        </p:txBody>
      </p:sp>
      <p:sp>
        <p:nvSpPr>
          <p:cNvPr id="403524" name="Rectangle 68"/>
          <p:cNvSpPr>
            <a:spLocks noChangeArrowheads="1"/>
          </p:cNvSpPr>
          <p:nvPr/>
        </p:nvSpPr>
        <p:spPr bwMode="auto">
          <a:xfrm>
            <a:off x="3498850" y="541338"/>
            <a:ext cx="1981200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latin typeface="Comic Sans MS" charset="0"/>
              </a:rPr>
              <a:t>S - D - S</a:t>
            </a:r>
          </a:p>
        </p:txBody>
      </p:sp>
      <p:sp>
        <p:nvSpPr>
          <p:cNvPr id="403525" name="Rectangle 69"/>
          <p:cNvSpPr>
            <a:spLocks noChangeArrowheads="1"/>
          </p:cNvSpPr>
          <p:nvPr/>
        </p:nvSpPr>
        <p:spPr bwMode="auto">
          <a:xfrm>
            <a:off x="3919538" y="5467350"/>
            <a:ext cx="1989137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00CC00"/>
                </a:solidFill>
                <a:latin typeface="Comic Sans MS" charset="0"/>
              </a:rPr>
              <a:t>Z - E - N</a:t>
            </a:r>
          </a:p>
        </p:txBody>
      </p:sp>
      <p:sp>
        <p:nvSpPr>
          <p:cNvPr id="403526" name="Rectangle 70"/>
          <p:cNvSpPr>
            <a:spLocks noChangeArrowheads="1"/>
          </p:cNvSpPr>
          <p:nvPr/>
        </p:nvSpPr>
        <p:spPr bwMode="auto">
          <a:xfrm>
            <a:off x="3930650" y="3673475"/>
            <a:ext cx="139700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CE Horizontal Thick Font" charset="0"/>
              </a:rPr>
              <a:t>wrefawmf</a:t>
            </a:r>
          </a:p>
        </p:txBody>
      </p:sp>
      <p:sp>
        <p:nvSpPr>
          <p:cNvPr id="403527" name="Rectangle 71"/>
          <p:cNvSpPr>
            <a:spLocks noChangeArrowheads="1"/>
          </p:cNvSpPr>
          <p:nvPr/>
        </p:nvSpPr>
        <p:spPr bwMode="auto">
          <a:xfrm>
            <a:off x="7196138" y="1047750"/>
            <a:ext cx="16954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CE Horizontal Thick Font" charset="0"/>
              </a:rPr>
              <a:t>jo0g'p1rsm;</a:t>
            </a:r>
          </a:p>
        </p:txBody>
      </p:sp>
      <p:sp>
        <p:nvSpPr>
          <p:cNvPr id="403529" name="Rectangle 73"/>
          <p:cNvSpPr>
            <a:spLocks noChangeArrowheads="1"/>
          </p:cNvSpPr>
          <p:nvPr/>
        </p:nvSpPr>
        <p:spPr bwMode="auto">
          <a:xfrm>
            <a:off x="5657850" y="217488"/>
            <a:ext cx="1274763" cy="454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CC00"/>
                </a:solidFill>
                <a:latin typeface="CE Horizontal Thick Font" charset="0"/>
              </a:rPr>
              <a:t>cv'J bme</a:t>
            </a:r>
          </a:p>
        </p:txBody>
      </p:sp>
      <p:sp>
        <p:nvSpPr>
          <p:cNvPr id="403530" name="Rectangle 74"/>
          <p:cNvSpPr>
            <a:spLocks noChangeArrowheads="1"/>
          </p:cNvSpPr>
          <p:nvPr/>
        </p:nvSpPr>
        <p:spPr bwMode="auto">
          <a:xfrm>
            <a:off x="4787900" y="4322763"/>
            <a:ext cx="6953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latin typeface="CE Horizontal Thick Font" charset="0"/>
              </a:rPr>
              <a:t>350</a:t>
            </a:r>
          </a:p>
        </p:txBody>
      </p:sp>
      <p:sp>
        <p:nvSpPr>
          <p:cNvPr id="403531" name="Rectangle 75"/>
          <p:cNvSpPr>
            <a:spLocks noChangeArrowheads="1"/>
          </p:cNvSpPr>
          <p:nvPr/>
        </p:nvSpPr>
        <p:spPr bwMode="auto">
          <a:xfrm>
            <a:off x="5605463" y="4165600"/>
            <a:ext cx="776287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00CC00"/>
                </a:solidFill>
                <a:latin typeface="Comic Sans MS" charset="0"/>
              </a:rPr>
              <a:t> </a:t>
            </a:r>
            <a:r>
              <a:rPr lang="en-US" sz="2800" b="1">
                <a:solidFill>
                  <a:srgbClr val="00CC00"/>
                </a:solidFill>
                <a:latin typeface="CE Horizontal Thick Font" charset="0"/>
              </a:rPr>
              <a:t>,k'</a:t>
            </a:r>
          </a:p>
        </p:txBody>
      </p:sp>
      <p:sp>
        <p:nvSpPr>
          <p:cNvPr id="403532" name="Rectangle 76"/>
          <p:cNvSpPr>
            <a:spLocks noChangeArrowheads="1"/>
          </p:cNvSpPr>
          <p:nvPr/>
        </p:nvSpPr>
        <p:spPr bwMode="auto">
          <a:xfrm>
            <a:off x="3702050" y="2473325"/>
            <a:ext cx="15843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CE Horizontal Thick Font" charset="0"/>
              </a:rPr>
              <a:t>eSpfaygif; 70</a:t>
            </a:r>
          </a:p>
        </p:txBody>
      </p:sp>
      <p:sp>
        <p:nvSpPr>
          <p:cNvPr id="403533" name="Rectangle 77"/>
          <p:cNvSpPr>
            <a:spLocks noChangeArrowheads="1"/>
          </p:cNvSpPr>
          <p:nvPr/>
        </p:nvSpPr>
        <p:spPr bwMode="auto">
          <a:xfrm>
            <a:off x="366713" y="2363788"/>
            <a:ext cx="15652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latin typeface="CE Horizontal Thick Font" charset="0"/>
              </a:rPr>
              <a:t>toif;awmf</a:t>
            </a:r>
            <a:endParaRPr lang="en-US" sz="2800" b="1" i="1">
              <a:latin typeface="CE Horizontal Thick Font" charset="0"/>
            </a:endParaRPr>
          </a:p>
        </p:txBody>
      </p:sp>
      <p:sp>
        <p:nvSpPr>
          <p:cNvPr id="403535" name="Rectangle 79"/>
          <p:cNvSpPr>
            <a:spLocks noChangeArrowheads="1"/>
          </p:cNvSpPr>
          <p:nvPr/>
        </p:nvSpPr>
        <p:spPr bwMode="auto">
          <a:xfrm>
            <a:off x="7204075" y="4378325"/>
            <a:ext cx="1897063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Comic Sans MS" charset="0"/>
              </a:rPr>
              <a:t>L - S - B</a:t>
            </a:r>
          </a:p>
        </p:txBody>
      </p:sp>
      <p:sp>
        <p:nvSpPr>
          <p:cNvPr id="403536" name="Rectangle 80"/>
          <p:cNvSpPr>
            <a:spLocks noChangeArrowheads="1"/>
          </p:cNvSpPr>
          <p:nvPr/>
        </p:nvSpPr>
        <p:spPr bwMode="auto">
          <a:xfrm>
            <a:off x="5927725" y="904875"/>
            <a:ext cx="44450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chemeClr val="folHlink"/>
                </a:solidFill>
                <a:latin typeface="Metrix-1" charset="0"/>
              </a:rPr>
              <a:t>40</a:t>
            </a:r>
            <a:endParaRPr lang="en-US" sz="2800" b="1">
              <a:solidFill>
                <a:schemeClr val="folHlink"/>
              </a:solidFill>
              <a:latin typeface="Comic Sans MS" charset="0"/>
            </a:endParaRPr>
          </a:p>
        </p:txBody>
      </p:sp>
      <p:sp>
        <p:nvSpPr>
          <p:cNvPr id="403537" name="Rectangle 81"/>
          <p:cNvSpPr>
            <a:spLocks noChangeArrowheads="1"/>
          </p:cNvSpPr>
          <p:nvPr/>
        </p:nvSpPr>
        <p:spPr bwMode="auto">
          <a:xfrm>
            <a:off x="561975" y="1557338"/>
            <a:ext cx="11652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00CC00"/>
                </a:solidFill>
                <a:latin typeface="CE Horizontal Thick Font" charset="0"/>
              </a:rPr>
              <a:t>a,&amp;dacg</a:t>
            </a:r>
            <a:endParaRPr lang="en-US" sz="2800" b="1">
              <a:solidFill>
                <a:schemeClr val="folHlink"/>
              </a:solidFill>
              <a:latin typeface="CE Horizontal Thick Font" charset="0"/>
            </a:endParaRPr>
          </a:p>
        </p:txBody>
      </p:sp>
      <p:sp>
        <p:nvSpPr>
          <p:cNvPr id="403538" name="Rectangle 82"/>
          <p:cNvSpPr>
            <a:spLocks noChangeArrowheads="1"/>
          </p:cNvSpPr>
          <p:nvPr/>
        </p:nvSpPr>
        <p:spPr bwMode="auto">
          <a:xfrm>
            <a:off x="0" y="4889500"/>
            <a:ext cx="160813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CE Horizontal Thick Font" charset="0"/>
              </a:rPr>
              <a:t>As1'dwfusrf;</a:t>
            </a:r>
            <a:endParaRPr lang="en-US" sz="2800" b="1">
              <a:solidFill>
                <a:srgbClr val="FF3300"/>
              </a:solidFill>
              <a:latin typeface="Comic Sans MS" charset="0"/>
            </a:endParaRPr>
          </a:p>
        </p:txBody>
      </p:sp>
      <p:sp>
        <p:nvSpPr>
          <p:cNvPr id="403539" name="Rectangle 83"/>
          <p:cNvSpPr>
            <a:spLocks noChangeArrowheads="1"/>
          </p:cNvSpPr>
          <p:nvPr/>
        </p:nvSpPr>
        <p:spPr bwMode="auto">
          <a:xfrm>
            <a:off x="6042025" y="2876550"/>
            <a:ext cx="170656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latin typeface="CE Horizontal Thick Font" charset="0"/>
              </a:rPr>
              <a:t>ya&amp;mzufrsm;</a:t>
            </a:r>
          </a:p>
        </p:txBody>
      </p:sp>
      <p:sp>
        <p:nvSpPr>
          <p:cNvPr id="403543" name="Text Box 87"/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03549" name="Rectangle 93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30</a:t>
            </a:r>
          </a:p>
        </p:txBody>
      </p:sp>
    </p:spTree>
  </p:cSld>
  <p:clrMapOvr>
    <a:masterClrMapping/>
  </p:clrMapOvr>
  <p:transition advTm="0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8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9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07" grpId="0" autoUpdateAnimBg="0"/>
      <p:bldP spid="403508" grpId="0" autoUpdateAnimBg="0"/>
      <p:bldP spid="403509" grpId="0" autoUpdateAnimBg="0"/>
      <p:bldP spid="403510" grpId="0" autoUpdateAnimBg="0"/>
      <p:bldP spid="403511" grpId="0" autoUpdateAnimBg="0"/>
      <p:bldP spid="403512" grpId="0" autoUpdateAnimBg="0"/>
      <p:bldP spid="403514" grpId="0" autoUpdateAnimBg="0"/>
      <p:bldP spid="403515" grpId="0" autoUpdateAnimBg="0"/>
      <p:bldP spid="403516" grpId="0" autoUpdateAnimBg="0"/>
      <p:bldP spid="403517" grpId="0" autoUpdateAnimBg="0"/>
      <p:bldP spid="403518" grpId="0" autoUpdateAnimBg="0"/>
      <p:bldP spid="403519" grpId="0" autoUpdateAnimBg="0"/>
      <p:bldP spid="403520" grpId="0" autoUpdateAnimBg="0"/>
      <p:bldP spid="403522" grpId="0" autoUpdateAnimBg="0"/>
      <p:bldP spid="403523" grpId="0" autoUpdateAnimBg="0"/>
      <p:bldP spid="403524" grpId="0" autoUpdateAnimBg="0"/>
      <p:bldP spid="403525" grpId="0" autoUpdateAnimBg="0"/>
      <p:bldP spid="403526" grpId="0" autoUpdateAnimBg="0"/>
      <p:bldP spid="403527" grpId="0" autoUpdateAnimBg="0"/>
      <p:bldP spid="403529" grpId="0" autoUpdateAnimBg="0"/>
      <p:bldP spid="403530" grpId="0" autoUpdateAnimBg="0"/>
      <p:bldP spid="403531" grpId="0" autoUpdateAnimBg="0"/>
      <p:bldP spid="403532" grpId="0" autoUpdateAnimBg="0"/>
      <p:bldP spid="403533" grpId="0" autoUpdateAnimBg="0"/>
      <p:bldP spid="403535" grpId="0" autoUpdateAnimBg="0"/>
      <p:bldP spid="403536" grpId="0" autoUpdateAnimBg="0"/>
      <p:bldP spid="403537" grpId="0" autoUpdateAnimBg="0"/>
      <p:bldP spid="403538" grpId="0" autoUpdateAnimBg="0"/>
      <p:bldP spid="40353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Line 2"/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1" name="Line 3"/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2" name="Line 4"/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3" name="Line 5"/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4" name="Line 6"/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5" name="Line 7"/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6" name="Line 8"/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7" name="Line 9"/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8" name="Line 10"/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19" name="Line 11"/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0" name="Line 12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1" name="Line 13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2" name="Line 14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3" name="Line 15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4" name="Line 16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5" name="Line 17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6" name="Line 18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7" name="Line 19"/>
          <p:cNvSpPr>
            <a:spLocks noChangeShapeType="1"/>
          </p:cNvSpPr>
          <p:nvPr/>
        </p:nvSpPr>
        <p:spPr bwMode="auto">
          <a:xfrm>
            <a:off x="1736725" y="2511425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428" name="Rectangle 20"/>
          <p:cNvSpPr>
            <a:spLocks noChangeArrowheads="1"/>
          </p:cNvSpPr>
          <p:nvPr/>
        </p:nvSpPr>
        <p:spPr bwMode="auto">
          <a:xfrm>
            <a:off x="541338" y="312738"/>
            <a:ext cx="24796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zdwfac:_cif;</a:t>
            </a:r>
          </a:p>
        </p:txBody>
      </p:sp>
      <p:sp>
        <p:nvSpPr>
          <p:cNvPr id="401429" name="Rectangle 21"/>
          <p:cNvSpPr>
            <a:spLocks noChangeArrowheads="1"/>
          </p:cNvSpPr>
          <p:nvPr/>
        </p:nvSpPr>
        <p:spPr bwMode="auto">
          <a:xfrm>
            <a:off x="7204075" y="4378325"/>
            <a:ext cx="166687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L - S - B</a:t>
            </a:r>
          </a:p>
        </p:txBody>
      </p:sp>
      <p:sp>
        <p:nvSpPr>
          <p:cNvPr id="401430" name="Rectangle 22"/>
          <p:cNvSpPr>
            <a:spLocks noChangeArrowheads="1"/>
          </p:cNvSpPr>
          <p:nvPr/>
        </p:nvSpPr>
        <p:spPr bwMode="auto">
          <a:xfrm>
            <a:off x="3232150" y="4668838"/>
            <a:ext cx="906463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292929"/>
                </a:solidFill>
                <a:latin typeface="WinTaungyi" charset="0"/>
              </a:rPr>
              <a:t>I - I</a:t>
            </a:r>
          </a:p>
        </p:txBody>
      </p:sp>
      <p:sp>
        <p:nvSpPr>
          <p:cNvPr id="401431" name="Rectangle 23"/>
          <p:cNvSpPr>
            <a:spLocks noChangeArrowheads="1"/>
          </p:cNvSpPr>
          <p:nvPr/>
        </p:nvSpPr>
        <p:spPr bwMode="auto">
          <a:xfrm>
            <a:off x="647700" y="3394075"/>
            <a:ext cx="1154113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292929"/>
                </a:solidFill>
                <a:latin typeface="WinTaungyi" charset="0"/>
              </a:rPr>
              <a:t>J - E</a:t>
            </a:r>
          </a:p>
        </p:txBody>
      </p:sp>
      <p:sp>
        <p:nvSpPr>
          <p:cNvPr id="401432" name="Rectangle 24"/>
          <p:cNvSpPr>
            <a:spLocks noChangeArrowheads="1"/>
          </p:cNvSpPr>
          <p:nvPr/>
        </p:nvSpPr>
        <p:spPr bwMode="auto">
          <a:xfrm>
            <a:off x="5738813" y="4878388"/>
            <a:ext cx="2373312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292929"/>
                </a:solidFill>
                <a:latin typeface="WinTaungyi" charset="0"/>
              </a:rPr>
              <a:t>12 rsKKd;</a:t>
            </a:r>
          </a:p>
        </p:txBody>
      </p:sp>
      <p:sp>
        <p:nvSpPr>
          <p:cNvPr id="401433" name="Rectangle 25"/>
          <p:cNvSpPr>
            <a:spLocks noChangeArrowheads="1"/>
          </p:cNvSpPr>
          <p:nvPr/>
        </p:nvSpPr>
        <p:spPr bwMode="auto">
          <a:xfrm>
            <a:off x="6607175" y="3598863"/>
            <a:ext cx="34782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usGefcH_cif;</a:t>
            </a:r>
            <a:r>
              <a:rPr lang="en-US" sz="2000" b="1">
                <a:solidFill>
                  <a:srgbClr val="292929"/>
                </a:solidFill>
                <a:latin typeface="WinTaungyi" charset="0"/>
              </a:rPr>
              <a:t>          </a:t>
            </a:r>
          </a:p>
        </p:txBody>
      </p:sp>
      <p:sp>
        <p:nvSpPr>
          <p:cNvPr id="401434" name="Rectangle 26"/>
          <p:cNvSpPr>
            <a:spLocks noChangeArrowheads="1"/>
          </p:cNvSpPr>
          <p:nvPr/>
        </p:nvSpPr>
        <p:spPr bwMode="auto">
          <a:xfrm>
            <a:off x="2171700" y="2193925"/>
            <a:ext cx="8953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430</a:t>
            </a:r>
          </a:p>
        </p:txBody>
      </p:sp>
      <p:sp>
        <p:nvSpPr>
          <p:cNvPr id="401435" name="Rectangle 27"/>
          <p:cNvSpPr>
            <a:spLocks noChangeArrowheads="1"/>
          </p:cNvSpPr>
          <p:nvPr/>
        </p:nvSpPr>
        <p:spPr bwMode="auto">
          <a:xfrm>
            <a:off x="6916738" y="2241550"/>
            <a:ext cx="30702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xGufa_rmuf&amp;m</a:t>
            </a:r>
          </a:p>
        </p:txBody>
      </p:sp>
      <p:sp>
        <p:nvSpPr>
          <p:cNvPr id="401436" name="Rectangle 28"/>
          <p:cNvSpPr>
            <a:spLocks noChangeArrowheads="1"/>
          </p:cNvSpPr>
          <p:nvPr/>
        </p:nvSpPr>
        <p:spPr bwMode="auto">
          <a:xfrm>
            <a:off x="3857625" y="1104900"/>
            <a:ext cx="8953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ode</a:t>
            </a:r>
          </a:p>
        </p:txBody>
      </p:sp>
      <p:sp>
        <p:nvSpPr>
          <p:cNvPr id="401437" name="Rectangle 29"/>
          <p:cNvSpPr>
            <a:spLocks noChangeArrowheads="1"/>
          </p:cNvSpPr>
          <p:nvPr/>
        </p:nvSpPr>
        <p:spPr bwMode="auto">
          <a:xfrm>
            <a:off x="557213" y="5453063"/>
            <a:ext cx="1903412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M - C - C </a:t>
            </a:r>
          </a:p>
        </p:txBody>
      </p:sp>
      <p:sp>
        <p:nvSpPr>
          <p:cNvPr id="401438" name="Rectangle 30"/>
          <p:cNvSpPr>
            <a:spLocks noChangeArrowheads="1"/>
          </p:cNvSpPr>
          <p:nvPr/>
        </p:nvSpPr>
        <p:spPr bwMode="auto">
          <a:xfrm>
            <a:off x="5695950" y="331788"/>
            <a:ext cx="2416175" cy="6381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1">
                <a:solidFill>
                  <a:srgbClr val="333333"/>
                </a:solidFill>
                <a:latin typeface="WinTaungyi" charset="0"/>
              </a:rPr>
              <a:t>cv'J bme</a:t>
            </a:r>
          </a:p>
        </p:txBody>
      </p:sp>
      <p:sp>
        <p:nvSpPr>
          <p:cNvPr id="401439" name="Rectangle 31"/>
          <p:cNvSpPr>
            <a:spLocks noChangeArrowheads="1"/>
          </p:cNvSpPr>
          <p:nvPr/>
        </p:nvSpPr>
        <p:spPr bwMode="auto">
          <a:xfrm>
            <a:off x="5927725" y="904875"/>
            <a:ext cx="6572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40</a:t>
            </a:r>
          </a:p>
        </p:txBody>
      </p:sp>
      <p:sp>
        <p:nvSpPr>
          <p:cNvPr id="401440" name="Rectangle 32"/>
          <p:cNvSpPr>
            <a:spLocks noChangeArrowheads="1"/>
          </p:cNvSpPr>
          <p:nvPr/>
        </p:nvSpPr>
        <p:spPr bwMode="auto">
          <a:xfrm>
            <a:off x="2146300" y="5991225"/>
            <a:ext cx="2490788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w&amp;m;a[mcsuf 5 ck </a:t>
            </a:r>
          </a:p>
        </p:txBody>
      </p:sp>
      <p:sp>
        <p:nvSpPr>
          <p:cNvPr id="401441" name="Rectangle 33"/>
          <p:cNvSpPr>
            <a:spLocks noChangeArrowheads="1"/>
          </p:cNvSpPr>
          <p:nvPr/>
        </p:nvSpPr>
        <p:spPr bwMode="auto">
          <a:xfrm>
            <a:off x="685800" y="1584325"/>
            <a:ext cx="180657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a,&amp;dacg</a:t>
            </a:r>
          </a:p>
        </p:txBody>
      </p:sp>
      <p:sp>
        <p:nvSpPr>
          <p:cNvPr id="401442" name="Rectangle 34"/>
          <p:cNvSpPr>
            <a:spLocks noChangeArrowheads="1"/>
          </p:cNvSpPr>
          <p:nvPr/>
        </p:nvSpPr>
        <p:spPr bwMode="auto">
          <a:xfrm>
            <a:off x="3765550" y="1693863"/>
            <a:ext cx="344963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eSpf_crf;uGJ_cif;</a:t>
            </a:r>
          </a:p>
        </p:txBody>
      </p:sp>
      <p:sp>
        <p:nvSpPr>
          <p:cNvPr id="401443" name="Rectangle 35"/>
          <p:cNvSpPr>
            <a:spLocks noChangeArrowheads="1"/>
          </p:cNvSpPr>
          <p:nvPr/>
        </p:nvSpPr>
        <p:spPr bwMode="auto">
          <a:xfrm>
            <a:off x="1471613" y="4167188"/>
            <a:ext cx="216217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w&amp;m;oljuD;rsm;</a:t>
            </a:r>
          </a:p>
        </p:txBody>
      </p:sp>
      <p:sp>
        <p:nvSpPr>
          <p:cNvPr id="401444" name="Rectangle 36"/>
          <p:cNvSpPr>
            <a:spLocks noChangeArrowheads="1"/>
          </p:cNvSpPr>
          <p:nvPr/>
        </p:nvSpPr>
        <p:spPr bwMode="auto">
          <a:xfrm>
            <a:off x="4711700" y="4437063"/>
            <a:ext cx="895350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350</a:t>
            </a:r>
          </a:p>
        </p:txBody>
      </p:sp>
      <p:sp>
        <p:nvSpPr>
          <p:cNvPr id="401445" name="Rectangle 37"/>
          <p:cNvSpPr>
            <a:spLocks noChangeArrowheads="1"/>
          </p:cNvSpPr>
          <p:nvPr/>
        </p:nvSpPr>
        <p:spPr bwMode="auto">
          <a:xfrm>
            <a:off x="3503613" y="541338"/>
            <a:ext cx="16859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S - D - S</a:t>
            </a:r>
          </a:p>
        </p:txBody>
      </p:sp>
      <p:sp>
        <p:nvSpPr>
          <p:cNvPr id="401446" name="Rectangle 38"/>
          <p:cNvSpPr>
            <a:spLocks noChangeArrowheads="1"/>
          </p:cNvSpPr>
          <p:nvPr/>
        </p:nvSpPr>
        <p:spPr bwMode="auto">
          <a:xfrm>
            <a:off x="5643563" y="4279900"/>
            <a:ext cx="7556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 ,k'</a:t>
            </a:r>
          </a:p>
        </p:txBody>
      </p:sp>
      <p:sp>
        <p:nvSpPr>
          <p:cNvPr id="401447" name="Rectangle 39"/>
          <p:cNvSpPr>
            <a:spLocks noChangeArrowheads="1"/>
          </p:cNvSpPr>
          <p:nvPr/>
        </p:nvSpPr>
        <p:spPr bwMode="auto">
          <a:xfrm>
            <a:off x="3368675" y="2366963"/>
            <a:ext cx="2717800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eSpfaygif; 70</a:t>
            </a:r>
          </a:p>
        </p:txBody>
      </p:sp>
      <p:sp>
        <p:nvSpPr>
          <p:cNvPr id="401449" name="Rectangle 41"/>
          <p:cNvSpPr>
            <a:spLocks noChangeArrowheads="1"/>
          </p:cNvSpPr>
          <p:nvPr/>
        </p:nvSpPr>
        <p:spPr bwMode="auto">
          <a:xfrm>
            <a:off x="3924300" y="5467350"/>
            <a:ext cx="170656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Z - E - N</a:t>
            </a:r>
          </a:p>
        </p:txBody>
      </p:sp>
      <p:sp>
        <p:nvSpPr>
          <p:cNvPr id="401450" name="Rectangle 42"/>
          <p:cNvSpPr>
            <a:spLocks noChangeArrowheads="1"/>
          </p:cNvSpPr>
          <p:nvPr/>
        </p:nvSpPr>
        <p:spPr bwMode="auto">
          <a:xfrm>
            <a:off x="404813" y="2478088"/>
            <a:ext cx="20224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toif;awmf</a:t>
            </a:r>
            <a:endParaRPr lang="en-US" sz="2800" b="1" i="1">
              <a:solidFill>
                <a:srgbClr val="292929"/>
              </a:solidFill>
              <a:latin typeface="WinTaungyi" charset="0"/>
            </a:endParaRPr>
          </a:p>
        </p:txBody>
      </p:sp>
      <p:sp>
        <p:nvSpPr>
          <p:cNvPr id="401451" name="Rectangle 43"/>
          <p:cNvSpPr>
            <a:spLocks noChangeArrowheads="1"/>
          </p:cNvSpPr>
          <p:nvPr/>
        </p:nvSpPr>
        <p:spPr bwMode="auto">
          <a:xfrm>
            <a:off x="1046163" y="939800"/>
            <a:ext cx="233997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owif;aumif;</a:t>
            </a:r>
          </a:p>
        </p:txBody>
      </p:sp>
      <p:sp>
        <p:nvSpPr>
          <p:cNvPr id="401452" name="Rectangle 44"/>
          <p:cNvSpPr>
            <a:spLocks noChangeArrowheads="1"/>
          </p:cNvSpPr>
          <p:nvPr/>
        </p:nvSpPr>
        <p:spPr bwMode="auto">
          <a:xfrm>
            <a:off x="3935413" y="3673475"/>
            <a:ext cx="212090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wrefawmf</a:t>
            </a:r>
          </a:p>
        </p:txBody>
      </p:sp>
      <p:sp>
        <p:nvSpPr>
          <p:cNvPr id="401453" name="Rectangle 45"/>
          <p:cNvSpPr>
            <a:spLocks noChangeArrowheads="1"/>
          </p:cNvSpPr>
          <p:nvPr/>
        </p:nvSpPr>
        <p:spPr bwMode="auto">
          <a:xfrm>
            <a:off x="7200900" y="1047750"/>
            <a:ext cx="111283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jo0g'</a:t>
            </a:r>
          </a:p>
        </p:txBody>
      </p:sp>
      <p:sp>
        <p:nvSpPr>
          <p:cNvPr id="401454" name="Rectangle 46"/>
          <p:cNvSpPr>
            <a:spLocks noChangeArrowheads="1"/>
          </p:cNvSpPr>
          <p:nvPr/>
        </p:nvSpPr>
        <p:spPr bwMode="auto">
          <a:xfrm>
            <a:off x="0" y="4889500"/>
            <a:ext cx="17240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As1'dwf</a:t>
            </a:r>
          </a:p>
        </p:txBody>
      </p:sp>
      <p:sp>
        <p:nvSpPr>
          <p:cNvPr id="401455" name="Rectangle 47"/>
          <p:cNvSpPr>
            <a:spLocks noChangeArrowheads="1"/>
          </p:cNvSpPr>
          <p:nvPr/>
        </p:nvSpPr>
        <p:spPr bwMode="auto">
          <a:xfrm>
            <a:off x="1925638" y="2979738"/>
            <a:ext cx="214153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uUKoa&amp;v </a:t>
            </a:r>
          </a:p>
        </p:txBody>
      </p:sp>
      <p:sp>
        <p:nvSpPr>
          <p:cNvPr id="401456" name="Rectangle 48"/>
          <p:cNvSpPr>
            <a:spLocks noChangeArrowheads="1"/>
          </p:cNvSpPr>
          <p:nvPr/>
        </p:nvSpPr>
        <p:spPr bwMode="auto">
          <a:xfrm>
            <a:off x="6042025" y="2876550"/>
            <a:ext cx="273367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WinTaungyi" charset="0"/>
              </a:rPr>
              <a:t>ya&amp;mzufrsm;</a:t>
            </a:r>
          </a:p>
        </p:txBody>
      </p:sp>
      <p:grpSp>
        <p:nvGrpSpPr>
          <p:cNvPr id="401464" name="Group 56"/>
          <p:cNvGrpSpPr>
            <a:grpSpLocks/>
          </p:cNvGrpSpPr>
          <p:nvPr/>
        </p:nvGrpSpPr>
        <p:grpSpPr bwMode="auto">
          <a:xfrm>
            <a:off x="376238" y="2151063"/>
            <a:ext cx="8432800" cy="1550987"/>
            <a:chOff x="172" y="679"/>
            <a:chExt cx="5296" cy="977"/>
          </a:xfrm>
        </p:grpSpPr>
        <p:sp>
          <p:nvSpPr>
            <p:cNvPr id="401458" name="Rectangle 50"/>
            <p:cNvSpPr>
              <a:spLocks noChangeArrowheads="1"/>
            </p:cNvSpPr>
            <p:nvPr/>
          </p:nvSpPr>
          <p:spPr bwMode="auto">
            <a:xfrm>
              <a:off x="172" y="1139"/>
              <a:ext cx="5296" cy="5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4800" b="1">
                  <a:solidFill>
                    <a:schemeClr val="folHlink"/>
                  </a:solidFill>
                </a:rPr>
                <a:t>ocifa,&amp;I\ trIawmfvkyfief;</a:t>
              </a:r>
            </a:p>
          </p:txBody>
        </p:sp>
        <p:sp>
          <p:nvSpPr>
            <p:cNvPr id="401459" name="Rectangle 51"/>
            <p:cNvSpPr>
              <a:spLocks noChangeArrowheads="1"/>
            </p:cNvSpPr>
            <p:nvPr/>
          </p:nvSpPr>
          <p:spPr bwMode="auto">
            <a:xfrm>
              <a:off x="2320" y="679"/>
              <a:ext cx="462" cy="5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4800" b="1">
                  <a:solidFill>
                    <a:schemeClr val="folHlink"/>
                  </a:solidFill>
                </a:rPr>
                <a:t>eSifh</a:t>
              </a:r>
            </a:p>
          </p:txBody>
        </p:sp>
      </p:grpSp>
      <p:sp>
        <p:nvSpPr>
          <p:cNvPr id="401469" name="Text Box 61"/>
          <p:cNvSpPr txBox="1">
            <a:spLocks noChangeArrowheads="1"/>
          </p:cNvSpPr>
          <p:nvPr/>
        </p:nvSpPr>
        <p:spPr bwMode="auto">
          <a:xfrm>
            <a:off x="8891588" y="63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WinTaungyi" charset="0"/>
            </a:endParaRPr>
          </a:p>
        </p:txBody>
      </p:sp>
      <p:sp>
        <p:nvSpPr>
          <p:cNvPr id="401475" name="Rectangle 67"/>
          <p:cNvSpPr>
            <a:spLocks noChangeArrowheads="1"/>
          </p:cNvSpPr>
          <p:nvPr/>
        </p:nvSpPr>
        <p:spPr bwMode="auto">
          <a:xfrm>
            <a:off x="8094663" y="6530975"/>
            <a:ext cx="352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WinTaungyi" charset="0"/>
              </a:rPr>
              <a:t>31</a:t>
            </a:r>
          </a:p>
        </p:txBody>
      </p:sp>
      <p:sp>
        <p:nvSpPr>
          <p:cNvPr id="401476" name="Rectangle 68"/>
          <p:cNvSpPr>
            <a:spLocks noChangeArrowheads="1"/>
          </p:cNvSpPr>
          <p:nvPr/>
        </p:nvSpPr>
        <p:spPr bwMode="auto">
          <a:xfrm>
            <a:off x="6270625" y="5856288"/>
            <a:ext cx="291306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303030"/>
                </a:solidFill>
                <a:latin typeface="WinTaungyi" charset="0"/>
              </a:rPr>
              <a:t>c&amp;D;&amp;Snf 3ck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1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1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Line 2"/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83" name="Line 3"/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84" name="Line 4"/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85" name="Line 5"/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86" name="Line 6"/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87" name="Line 7"/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88" name="Line 8"/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89" name="Line 9"/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0" name="Line 10"/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1" name="Line 11"/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2" name="Line 12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3" name="Line 13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4" name="Line 14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5" name="Line 15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6" name="Line 16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7" name="Line 17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8" name="Line 18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099" name="Line 19"/>
          <p:cNvSpPr>
            <a:spLocks noChangeShapeType="1"/>
          </p:cNvSpPr>
          <p:nvPr/>
        </p:nvSpPr>
        <p:spPr bwMode="auto">
          <a:xfrm>
            <a:off x="1736725" y="2511425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100" name="Rectangle 20"/>
          <p:cNvSpPr>
            <a:spLocks noChangeArrowheads="1"/>
          </p:cNvSpPr>
          <p:nvPr/>
        </p:nvSpPr>
        <p:spPr bwMode="auto">
          <a:xfrm>
            <a:off x="541338" y="312738"/>
            <a:ext cx="1528762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zdwfac:_cif;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01" name="Rectangle 21"/>
          <p:cNvSpPr>
            <a:spLocks noChangeArrowheads="1"/>
          </p:cNvSpPr>
          <p:nvPr/>
        </p:nvSpPr>
        <p:spPr bwMode="auto">
          <a:xfrm>
            <a:off x="7204075" y="4378325"/>
            <a:ext cx="1897063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Comic Sans MS" charset="0"/>
              </a:rPr>
              <a:t>L - S - B</a:t>
            </a:r>
          </a:p>
        </p:txBody>
      </p:sp>
      <p:sp>
        <p:nvSpPr>
          <p:cNvPr id="558102" name="Rectangle 22"/>
          <p:cNvSpPr>
            <a:spLocks noChangeArrowheads="1"/>
          </p:cNvSpPr>
          <p:nvPr/>
        </p:nvSpPr>
        <p:spPr bwMode="auto">
          <a:xfrm>
            <a:off x="3232150" y="4668838"/>
            <a:ext cx="1225550" cy="6556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292929"/>
                </a:solidFill>
                <a:latin typeface="Comic Sans MS" charset="0"/>
              </a:rPr>
              <a:t>I - I</a:t>
            </a:r>
          </a:p>
        </p:txBody>
      </p:sp>
      <p:sp>
        <p:nvSpPr>
          <p:cNvPr id="558103" name="Rectangle 23"/>
          <p:cNvSpPr>
            <a:spLocks noChangeArrowheads="1"/>
          </p:cNvSpPr>
          <p:nvPr/>
        </p:nvSpPr>
        <p:spPr bwMode="auto">
          <a:xfrm>
            <a:off x="647700" y="3394075"/>
            <a:ext cx="1304925" cy="6556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292929"/>
                </a:solidFill>
                <a:latin typeface="Comic Sans MS" charset="0"/>
              </a:rPr>
              <a:t>J - E</a:t>
            </a:r>
          </a:p>
        </p:txBody>
      </p:sp>
      <p:sp>
        <p:nvSpPr>
          <p:cNvPr id="558104" name="Rectangle 24"/>
          <p:cNvSpPr>
            <a:spLocks noChangeArrowheads="1"/>
          </p:cNvSpPr>
          <p:nvPr/>
        </p:nvSpPr>
        <p:spPr bwMode="auto">
          <a:xfrm>
            <a:off x="5738813" y="4878388"/>
            <a:ext cx="160337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292929"/>
                </a:solidFill>
                <a:latin typeface="굴림" charset="0"/>
              </a:rPr>
              <a:t>12 rsKd;eG,f</a:t>
            </a:r>
            <a:endParaRPr lang="en-US" sz="32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05" name="Rectangle 25"/>
          <p:cNvSpPr>
            <a:spLocks noChangeArrowheads="1"/>
          </p:cNvSpPr>
          <p:nvPr/>
        </p:nvSpPr>
        <p:spPr bwMode="auto">
          <a:xfrm>
            <a:off x="6607175" y="3598863"/>
            <a:ext cx="24669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Arial Black" charset="0"/>
              </a:rPr>
              <a:t>usGefcHjcif;</a:t>
            </a:r>
            <a:r>
              <a:rPr lang="en-US" sz="2000" b="1">
                <a:solidFill>
                  <a:srgbClr val="292929"/>
                </a:solidFill>
                <a:latin typeface="Comic Sans MS" charset="0"/>
              </a:rPr>
              <a:t>          </a:t>
            </a:r>
          </a:p>
        </p:txBody>
      </p:sp>
      <p:sp>
        <p:nvSpPr>
          <p:cNvPr id="558106" name="Rectangle 26"/>
          <p:cNvSpPr>
            <a:spLocks noChangeArrowheads="1"/>
          </p:cNvSpPr>
          <p:nvPr/>
        </p:nvSpPr>
        <p:spPr bwMode="auto">
          <a:xfrm>
            <a:off x="2171700" y="2193925"/>
            <a:ext cx="592138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Arial Unicode MS" charset="0"/>
              </a:rPr>
              <a:t>430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07" name="Rectangle 27"/>
          <p:cNvSpPr>
            <a:spLocks noChangeArrowheads="1"/>
          </p:cNvSpPr>
          <p:nvPr/>
        </p:nvSpPr>
        <p:spPr bwMode="auto">
          <a:xfrm>
            <a:off x="6916738" y="2241550"/>
            <a:ext cx="1846262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xGufa_rmuf&amp;m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08" name="Rectangle 28"/>
          <p:cNvSpPr>
            <a:spLocks noChangeArrowheads="1"/>
          </p:cNvSpPr>
          <p:nvPr/>
        </p:nvSpPr>
        <p:spPr bwMode="auto">
          <a:xfrm>
            <a:off x="3857625" y="1104900"/>
            <a:ext cx="62706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ode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09" name="Rectangle 29"/>
          <p:cNvSpPr>
            <a:spLocks noChangeArrowheads="1"/>
          </p:cNvSpPr>
          <p:nvPr/>
        </p:nvSpPr>
        <p:spPr bwMode="auto">
          <a:xfrm>
            <a:off x="557213" y="5453063"/>
            <a:ext cx="2141537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Comic Sans MS" charset="0"/>
              </a:rPr>
              <a:t>M - C - C </a:t>
            </a:r>
          </a:p>
        </p:txBody>
      </p:sp>
      <p:sp>
        <p:nvSpPr>
          <p:cNvPr id="558110" name="Rectangle 30"/>
          <p:cNvSpPr>
            <a:spLocks noChangeArrowheads="1"/>
          </p:cNvSpPr>
          <p:nvPr/>
        </p:nvSpPr>
        <p:spPr bwMode="auto">
          <a:xfrm>
            <a:off x="5695950" y="331788"/>
            <a:ext cx="14573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cv'J bme</a:t>
            </a:r>
          </a:p>
        </p:txBody>
      </p:sp>
      <p:sp>
        <p:nvSpPr>
          <p:cNvPr id="558111" name="Rectangle 31"/>
          <p:cNvSpPr>
            <a:spLocks noChangeArrowheads="1"/>
          </p:cNvSpPr>
          <p:nvPr/>
        </p:nvSpPr>
        <p:spPr bwMode="auto">
          <a:xfrm>
            <a:off x="5927725" y="904875"/>
            <a:ext cx="44450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Metrix-1" charset="0"/>
              </a:rPr>
              <a:t>40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12" name="Rectangle 32"/>
          <p:cNvSpPr>
            <a:spLocks noChangeArrowheads="1"/>
          </p:cNvSpPr>
          <p:nvPr/>
        </p:nvSpPr>
        <p:spPr bwMode="auto">
          <a:xfrm>
            <a:off x="1892300" y="5978525"/>
            <a:ext cx="23352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Ww&amp;m;a[mcsuf 5ck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13" name="Rectangle 33"/>
          <p:cNvSpPr>
            <a:spLocks noChangeArrowheads="1"/>
          </p:cNvSpPr>
          <p:nvPr/>
        </p:nvSpPr>
        <p:spPr bwMode="auto">
          <a:xfrm>
            <a:off x="685800" y="1584325"/>
            <a:ext cx="1165225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a,&amp;dacg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14" name="Rectangle 34"/>
          <p:cNvSpPr>
            <a:spLocks noChangeArrowheads="1"/>
          </p:cNvSpPr>
          <p:nvPr/>
        </p:nvSpPr>
        <p:spPr bwMode="auto">
          <a:xfrm>
            <a:off x="3765550" y="1693863"/>
            <a:ext cx="1727200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eSpf_crf;uGJ_cif;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15" name="Rectangle 35"/>
          <p:cNvSpPr>
            <a:spLocks noChangeArrowheads="1"/>
          </p:cNvSpPr>
          <p:nvPr/>
        </p:nvSpPr>
        <p:spPr bwMode="auto">
          <a:xfrm>
            <a:off x="1471613" y="4167188"/>
            <a:ext cx="2087562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Arial Black" charset="0"/>
              </a:rPr>
              <a:t>Ww&amp;m;olBuD;rsm;</a:t>
            </a:r>
          </a:p>
        </p:txBody>
      </p:sp>
      <p:sp>
        <p:nvSpPr>
          <p:cNvPr id="558116" name="Rectangle 36"/>
          <p:cNvSpPr>
            <a:spLocks noChangeArrowheads="1"/>
          </p:cNvSpPr>
          <p:nvPr/>
        </p:nvSpPr>
        <p:spPr bwMode="auto">
          <a:xfrm>
            <a:off x="4711700" y="4437063"/>
            <a:ext cx="584200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Metrix-1" charset="0"/>
              </a:rPr>
              <a:t>350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17" name="Rectangle 37"/>
          <p:cNvSpPr>
            <a:spLocks noChangeArrowheads="1"/>
          </p:cNvSpPr>
          <p:nvPr/>
        </p:nvSpPr>
        <p:spPr bwMode="auto">
          <a:xfrm>
            <a:off x="3503613" y="541338"/>
            <a:ext cx="1981200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Comic Sans MS" charset="0"/>
              </a:rPr>
              <a:t>S - D - S</a:t>
            </a:r>
          </a:p>
        </p:txBody>
      </p:sp>
      <p:sp>
        <p:nvSpPr>
          <p:cNvPr id="558118" name="Rectangle 38"/>
          <p:cNvSpPr>
            <a:spLocks noChangeArrowheads="1"/>
          </p:cNvSpPr>
          <p:nvPr/>
        </p:nvSpPr>
        <p:spPr bwMode="auto">
          <a:xfrm>
            <a:off x="5643563" y="4279900"/>
            <a:ext cx="776287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Comic Sans MS" charset="0"/>
              </a:rPr>
              <a:t> </a:t>
            </a:r>
            <a:r>
              <a:rPr lang="en-US" sz="2800" b="1">
                <a:solidFill>
                  <a:srgbClr val="292929"/>
                </a:solidFill>
                <a:latin typeface="굴림" charset="0"/>
              </a:rPr>
              <a:t>,k'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19" name="Rectangle 39"/>
          <p:cNvSpPr>
            <a:spLocks noChangeArrowheads="1"/>
          </p:cNvSpPr>
          <p:nvPr/>
        </p:nvSpPr>
        <p:spPr bwMode="auto">
          <a:xfrm>
            <a:off x="3368675" y="2366963"/>
            <a:ext cx="17383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eSpfaygif; 70</a:t>
            </a:r>
            <a:r>
              <a:rPr lang="en-US" sz="2800" b="1">
                <a:solidFill>
                  <a:srgbClr val="292929"/>
                </a:solidFill>
                <a:latin typeface="Comic Sans MS" charset="0"/>
              </a:rPr>
              <a:t> </a:t>
            </a:r>
          </a:p>
        </p:txBody>
      </p:sp>
      <p:sp>
        <p:nvSpPr>
          <p:cNvPr id="558120" name="Rectangle 40"/>
          <p:cNvSpPr>
            <a:spLocks noChangeArrowheads="1"/>
          </p:cNvSpPr>
          <p:nvPr/>
        </p:nvSpPr>
        <p:spPr bwMode="auto">
          <a:xfrm>
            <a:off x="6630988" y="6072188"/>
            <a:ext cx="143668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c&amp;D;&amp;Snf 3ck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21" name="Rectangle 41"/>
          <p:cNvSpPr>
            <a:spLocks noChangeArrowheads="1"/>
          </p:cNvSpPr>
          <p:nvPr/>
        </p:nvSpPr>
        <p:spPr bwMode="auto">
          <a:xfrm>
            <a:off x="3924300" y="5467350"/>
            <a:ext cx="1989138" cy="584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Comic Sans MS" charset="0"/>
              </a:rPr>
              <a:t>Z - E - N</a:t>
            </a:r>
          </a:p>
        </p:txBody>
      </p:sp>
      <p:sp>
        <p:nvSpPr>
          <p:cNvPr id="558122" name="Rectangle 42"/>
          <p:cNvSpPr>
            <a:spLocks noChangeArrowheads="1"/>
          </p:cNvSpPr>
          <p:nvPr/>
        </p:nvSpPr>
        <p:spPr bwMode="auto">
          <a:xfrm>
            <a:off x="404813" y="2478088"/>
            <a:ext cx="156527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toif;awmf</a:t>
            </a:r>
            <a:endParaRPr lang="en-US" sz="2800" b="1" i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23" name="Rectangle 43"/>
          <p:cNvSpPr>
            <a:spLocks noChangeArrowheads="1"/>
          </p:cNvSpPr>
          <p:nvPr/>
        </p:nvSpPr>
        <p:spPr bwMode="auto">
          <a:xfrm>
            <a:off x="1046163" y="939800"/>
            <a:ext cx="184150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owif;aumif;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24" name="Rectangle 44"/>
          <p:cNvSpPr>
            <a:spLocks noChangeArrowheads="1"/>
          </p:cNvSpPr>
          <p:nvPr/>
        </p:nvSpPr>
        <p:spPr bwMode="auto">
          <a:xfrm>
            <a:off x="3935413" y="3673475"/>
            <a:ext cx="1423987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Arial Black" charset="0"/>
              </a:rPr>
              <a:t>wrefawmf</a:t>
            </a:r>
          </a:p>
        </p:txBody>
      </p:sp>
      <p:sp>
        <p:nvSpPr>
          <p:cNvPr id="558125" name="Rectangle 45"/>
          <p:cNvSpPr>
            <a:spLocks noChangeArrowheads="1"/>
          </p:cNvSpPr>
          <p:nvPr/>
        </p:nvSpPr>
        <p:spPr bwMode="auto">
          <a:xfrm>
            <a:off x="7200900" y="1047750"/>
            <a:ext cx="16494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}o0g'pmrsm;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26" name="Rectangle 46"/>
          <p:cNvSpPr>
            <a:spLocks noChangeArrowheads="1"/>
          </p:cNvSpPr>
          <p:nvPr/>
        </p:nvSpPr>
        <p:spPr bwMode="auto">
          <a:xfrm>
            <a:off x="0" y="4889500"/>
            <a:ext cx="1568450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Asm'dwfawmf</a:t>
            </a:r>
            <a:endParaRPr lang="en-US" sz="2800" b="1">
              <a:solidFill>
                <a:srgbClr val="292929"/>
              </a:solidFill>
              <a:latin typeface="Comic Sans MS" charset="0"/>
            </a:endParaRPr>
          </a:p>
        </p:txBody>
      </p:sp>
      <p:sp>
        <p:nvSpPr>
          <p:cNvPr id="558127" name="Rectangle 47"/>
          <p:cNvSpPr>
            <a:spLocks noChangeArrowheads="1"/>
          </p:cNvSpPr>
          <p:nvPr/>
        </p:nvSpPr>
        <p:spPr bwMode="auto">
          <a:xfrm>
            <a:off x="1785938" y="3005138"/>
            <a:ext cx="1652587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Arial Black" charset="0"/>
              </a:rPr>
              <a:t>%£oa&amp;v</a:t>
            </a:r>
            <a:r>
              <a:rPr lang="en-US" sz="2800" b="1">
                <a:solidFill>
                  <a:srgbClr val="292929"/>
                </a:solidFill>
                <a:latin typeface="Comic Sans MS" charset="0"/>
              </a:rPr>
              <a:t> </a:t>
            </a:r>
          </a:p>
        </p:txBody>
      </p:sp>
      <p:sp>
        <p:nvSpPr>
          <p:cNvPr id="558128" name="Rectangle 48"/>
          <p:cNvSpPr>
            <a:spLocks noChangeArrowheads="1"/>
          </p:cNvSpPr>
          <p:nvPr/>
        </p:nvSpPr>
        <p:spPr bwMode="auto">
          <a:xfrm>
            <a:off x="6042025" y="2876550"/>
            <a:ext cx="170656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292929"/>
                </a:solidFill>
                <a:latin typeface="굴림" charset="0"/>
              </a:rPr>
              <a:t>ya&amp;mzufrsm;</a:t>
            </a:r>
          </a:p>
        </p:txBody>
      </p:sp>
      <p:grpSp>
        <p:nvGrpSpPr>
          <p:cNvPr id="558129" name="Group 49"/>
          <p:cNvGrpSpPr>
            <a:grpSpLocks/>
          </p:cNvGrpSpPr>
          <p:nvPr/>
        </p:nvGrpSpPr>
        <p:grpSpPr bwMode="auto">
          <a:xfrm>
            <a:off x="736600" y="2017713"/>
            <a:ext cx="8407400" cy="1550987"/>
            <a:chOff x="172" y="679"/>
            <a:chExt cx="5296" cy="977"/>
          </a:xfrm>
        </p:grpSpPr>
        <p:sp>
          <p:nvSpPr>
            <p:cNvPr id="558130" name="Rectangle 50"/>
            <p:cNvSpPr>
              <a:spLocks noChangeArrowheads="1"/>
            </p:cNvSpPr>
            <p:nvPr/>
          </p:nvSpPr>
          <p:spPr bwMode="auto">
            <a:xfrm>
              <a:off x="172" y="1139"/>
              <a:ext cx="5296" cy="5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4800" b="1">
                  <a:solidFill>
                    <a:schemeClr val="folHlink"/>
                  </a:solidFill>
                </a:rPr>
                <a:t>a,&amp;Ic&amp;pfawmf\ trIawmfvkyfief;</a:t>
              </a:r>
            </a:p>
          </p:txBody>
        </p:sp>
        <p:sp>
          <p:nvSpPr>
            <p:cNvPr id="558131" name="Rectangle 51"/>
            <p:cNvSpPr>
              <a:spLocks noChangeArrowheads="1"/>
            </p:cNvSpPr>
            <p:nvPr/>
          </p:nvSpPr>
          <p:spPr bwMode="auto">
            <a:xfrm>
              <a:off x="2320" y="679"/>
              <a:ext cx="464" cy="5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4800" b="1">
                  <a:solidFill>
                    <a:schemeClr val="folHlink"/>
                  </a:solidFill>
                </a:rPr>
                <a:t>eSifh</a:t>
              </a:r>
            </a:p>
          </p:txBody>
        </p:sp>
      </p:grpSp>
      <p:sp>
        <p:nvSpPr>
          <p:cNvPr id="558132" name="Rectangle 52"/>
          <p:cNvSpPr>
            <a:spLocks noChangeArrowheads="1"/>
          </p:cNvSpPr>
          <p:nvPr/>
        </p:nvSpPr>
        <p:spPr bwMode="auto">
          <a:xfrm>
            <a:off x="319088" y="4740275"/>
            <a:ext cx="8824912" cy="1643063"/>
          </a:xfrm>
          <a:prstGeom prst="rect">
            <a:avLst/>
          </a:prstGeom>
          <a:solidFill>
            <a:srgbClr val="0000FF"/>
          </a:solidFill>
          <a:ln w="38100">
            <a:solidFill>
              <a:schemeClr val="folHlink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58134" name="Text Box 54"/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58135" name="Rectangle 55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32</a:t>
            </a:r>
          </a:p>
        </p:txBody>
      </p:sp>
      <p:sp>
        <p:nvSpPr>
          <p:cNvPr id="558138" name="Text Box 58"/>
          <p:cNvSpPr txBox="1">
            <a:spLocks noChangeArrowheads="1"/>
          </p:cNvSpPr>
          <p:nvPr/>
        </p:nvSpPr>
        <p:spPr bwMode="auto">
          <a:xfrm>
            <a:off x="377825" y="4760913"/>
            <a:ext cx="8766175" cy="762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chemeClr val="folHlink"/>
                </a:solidFill>
              </a:rPr>
              <a:t>tjzpftysuf wckeSifhwck qufpyfrI&amp;Sdygovm;?</a:t>
            </a:r>
          </a:p>
        </p:txBody>
      </p:sp>
    </p:spTree>
  </p:cSld>
  <p:clrMapOvr>
    <a:masterClrMapping/>
  </p:clrMapOvr>
  <p:transition>
    <p:wheel spokes="0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Line 2"/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15" name="Line 3"/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16" name="Line 4"/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17" name="Line 5"/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18" name="Line 6"/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19" name="Line 7"/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0" name="Line 8"/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1" name="Line 9"/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2" name="Line 10"/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3" name="Line 11"/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4" name="Line 12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5" name="Line 13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6" name="Line 14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7" name="Line 15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8" name="Line 16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29" name="Line 17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30" name="Line 18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31" name="Line 19"/>
          <p:cNvSpPr>
            <a:spLocks noChangeShapeType="1"/>
          </p:cNvSpPr>
          <p:nvPr/>
        </p:nvSpPr>
        <p:spPr bwMode="auto">
          <a:xfrm>
            <a:off x="1736725" y="2511425"/>
            <a:ext cx="6324600" cy="0"/>
          </a:xfrm>
          <a:prstGeom prst="line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79" name="Rectangle 67"/>
          <p:cNvSpPr>
            <a:spLocks noChangeArrowheads="1"/>
          </p:cNvSpPr>
          <p:nvPr/>
        </p:nvSpPr>
        <p:spPr bwMode="auto">
          <a:xfrm>
            <a:off x="8124825" y="6526213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grpSp>
        <p:nvGrpSpPr>
          <p:cNvPr id="422988" name="Group 76"/>
          <p:cNvGrpSpPr>
            <a:grpSpLocks/>
          </p:cNvGrpSpPr>
          <p:nvPr/>
        </p:nvGrpSpPr>
        <p:grpSpPr bwMode="auto">
          <a:xfrm>
            <a:off x="317500" y="231775"/>
            <a:ext cx="8620125" cy="6034088"/>
            <a:chOff x="200" y="146"/>
            <a:chExt cx="5430" cy="3801"/>
          </a:xfrm>
        </p:grpSpPr>
        <p:pic>
          <p:nvPicPr>
            <p:cNvPr id="422984" name="Picture 72" descr="Qumran scriptorium, tb n011100 sr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" y="146"/>
              <a:ext cx="5430" cy="38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101600" cmpd="thinThick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2985" name="Text Box 73"/>
            <p:cNvSpPr txBox="1">
              <a:spLocks noChangeArrowheads="1"/>
            </p:cNvSpPr>
            <p:nvPr/>
          </p:nvSpPr>
          <p:spPr bwMode="auto">
            <a:xfrm>
              <a:off x="674" y="3036"/>
              <a:ext cx="4609" cy="59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/>
                <a:t>ysufpD;oGm;aom a&amp;S;a[mif;cGef&amp;ef </a:t>
              </a:r>
              <a:r>
                <a:rPr lang="en-US" sz="2400" b="1">
                  <a:cs typeface="Skia" charset="0"/>
                </a:rPr>
                <a:t>QUMRAN,</a:t>
              </a:r>
              <a:r>
                <a:rPr lang="en-US" sz="2800" b="1"/>
                <a:t>                  yifv,faourf;ajc&amp;Sd vlae&amp;yfuGuftarGteSpf</a:t>
              </a:r>
            </a:p>
          </p:txBody>
        </p:sp>
      </p:grpSp>
      <p:grpSp>
        <p:nvGrpSpPr>
          <p:cNvPr id="422987" name="Group 75"/>
          <p:cNvGrpSpPr>
            <a:grpSpLocks/>
          </p:cNvGrpSpPr>
          <p:nvPr/>
        </p:nvGrpSpPr>
        <p:grpSpPr bwMode="auto">
          <a:xfrm>
            <a:off x="4090988" y="692150"/>
            <a:ext cx="4778375" cy="3203575"/>
            <a:chOff x="2820" y="355"/>
            <a:chExt cx="2655" cy="2000"/>
          </a:xfrm>
        </p:grpSpPr>
        <p:pic>
          <p:nvPicPr>
            <p:cNvPr id="422981" name="Picture 69" descr="Qumran Cave 4 wide, tb n062500 sr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" y="355"/>
              <a:ext cx="2655" cy="1991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101600" cmpd="thinThick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2986" name="Text Box 74"/>
            <p:cNvSpPr txBox="1">
              <a:spLocks noChangeArrowheads="1"/>
            </p:cNvSpPr>
            <p:nvPr/>
          </p:nvSpPr>
          <p:spPr bwMode="auto">
            <a:xfrm>
              <a:off x="3000" y="2070"/>
              <a:ext cx="2382" cy="28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/>
                <a:t>yifv,faopmvdyfrsm;awGU h&amp;Sdonfhae&amp;m</a:t>
              </a:r>
            </a:p>
          </p:txBody>
        </p:sp>
      </p:grpSp>
      <p:pic>
        <p:nvPicPr>
          <p:cNvPr id="422989" name="Picture 7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9225" y="396875"/>
            <a:ext cx="2046288" cy="43116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2991" name="Text Box 79"/>
          <p:cNvSpPr txBox="1">
            <a:spLocks noChangeArrowheads="1"/>
          </p:cNvSpPr>
          <p:nvPr/>
        </p:nvSpPr>
        <p:spPr bwMode="auto">
          <a:xfrm>
            <a:off x="8524875" y="6429375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2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2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171" name="Picture 1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1154" name="Rectangle 2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5" name="Line 3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6" name="Line 4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7" name="Line 5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8" name="Line 6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9" name="Line 7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0" name="Text Box 8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61161" name="Group 9"/>
          <p:cNvGrpSpPr>
            <a:grpSpLocks/>
          </p:cNvGrpSpPr>
          <p:nvPr/>
        </p:nvGrpSpPr>
        <p:grpSpPr bwMode="auto">
          <a:xfrm>
            <a:off x="4040188" y="711200"/>
            <a:ext cx="4572000" cy="3314700"/>
            <a:chOff x="2324" y="451"/>
            <a:chExt cx="2880" cy="2088"/>
          </a:xfrm>
        </p:grpSpPr>
        <p:pic>
          <p:nvPicPr>
            <p:cNvPr id="561162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" y="451"/>
              <a:ext cx="2880" cy="2088"/>
            </a:xfrm>
            <a:prstGeom prst="rect">
              <a:avLst/>
            </a:prstGeom>
            <a:noFill/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1163" name="Text Box 11"/>
            <p:cNvSpPr txBox="1">
              <a:spLocks noChangeArrowheads="1"/>
            </p:cNvSpPr>
            <p:nvPr/>
          </p:nvSpPr>
          <p:spPr bwMode="auto">
            <a:xfrm>
              <a:off x="2434" y="1828"/>
              <a:ext cx="2476" cy="5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i="1">
                  <a:solidFill>
                    <a:schemeClr val="folHlink"/>
                  </a:solidFill>
                </a:rPr>
                <a:t>pmtkyf tkwf*l </a:t>
              </a:r>
            </a:p>
            <a:p>
              <a:pPr>
                <a:spcBef>
                  <a:spcPct val="50000"/>
                </a:spcBef>
              </a:pPr>
              <a:r>
                <a:rPr lang="en-US" sz="2000" b="1" i="1">
                  <a:solidFill>
                    <a:schemeClr val="folHlink"/>
                  </a:solidFill>
                </a:rPr>
                <a:t>tpfa&amp;; edKifiHawmfordkif;jywdkuf/ a,&amp;Sd&amp;SvifjrdKhU</a:t>
              </a:r>
              <a:endParaRPr lang="en-US" sz="1400">
                <a:solidFill>
                  <a:schemeClr val="folHlink"/>
                </a:solidFill>
              </a:endParaRPr>
            </a:p>
          </p:txBody>
        </p:sp>
      </p:grpSp>
      <p:pic>
        <p:nvPicPr>
          <p:cNvPr id="561164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288" y="701675"/>
            <a:ext cx="2162175" cy="45545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1165" name="Rectangle 13"/>
          <p:cNvSpPr>
            <a:spLocks noChangeArrowheads="1"/>
          </p:cNvSpPr>
          <p:nvPr/>
        </p:nvSpPr>
        <p:spPr bwMode="auto">
          <a:xfrm>
            <a:off x="415925" y="-95726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my-MM"/>
          </a:p>
        </p:txBody>
      </p:sp>
      <p:pic>
        <p:nvPicPr>
          <p:cNvPr id="561166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5550" y="4148138"/>
            <a:ext cx="2681288" cy="21732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1167" name="Rectangle 15"/>
          <p:cNvSpPr>
            <a:spLocks noChangeArrowheads="1"/>
          </p:cNvSpPr>
          <p:nvPr/>
        </p:nvSpPr>
        <p:spPr bwMode="auto">
          <a:xfrm>
            <a:off x="8124825" y="6530975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561168" name="Text Box 16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61169" name="Rectangle 17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61172" name="Text Box 20"/>
          <p:cNvSpPr txBox="1">
            <a:spLocks noChangeArrowheads="1"/>
          </p:cNvSpPr>
          <p:nvPr/>
        </p:nvSpPr>
        <p:spPr bwMode="auto">
          <a:xfrm>
            <a:off x="8524875" y="6429375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61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61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6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3027" name="Rectangle 3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28" name="Line 4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29" name="Line 5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0" name="Line 6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1" name="Line 7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2" name="Line 8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3" name="Text Box 9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13034" name="Text Box 10"/>
          <p:cNvSpPr txBox="1">
            <a:spLocks noChangeArrowheads="1"/>
          </p:cNvSpPr>
          <p:nvPr/>
        </p:nvSpPr>
        <p:spPr bwMode="auto">
          <a:xfrm>
            <a:off x="1303338" y="5918200"/>
            <a:ext cx="65690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chemeClr val="hlink"/>
                </a:solidFill>
                <a:latin typeface="CENORMAL" charset="0"/>
              </a:rPr>
              <a:t>pmtkyf tkwf*ltwGif;ykdif;</a:t>
            </a:r>
            <a:endParaRPr lang="en-US" sz="2800" b="1" i="1">
              <a:solidFill>
                <a:schemeClr val="hlink"/>
              </a:solidFill>
              <a:latin typeface="Comic Sans MS" charset="0"/>
            </a:endParaRPr>
          </a:p>
        </p:txBody>
      </p:sp>
      <p:grpSp>
        <p:nvGrpSpPr>
          <p:cNvPr id="513035" name="Group 11"/>
          <p:cNvGrpSpPr>
            <a:grpSpLocks/>
          </p:cNvGrpSpPr>
          <p:nvPr/>
        </p:nvGrpSpPr>
        <p:grpSpPr bwMode="auto">
          <a:xfrm>
            <a:off x="3783013" y="593725"/>
            <a:ext cx="4572000" cy="3314700"/>
            <a:chOff x="2324" y="451"/>
            <a:chExt cx="2880" cy="2088"/>
          </a:xfrm>
        </p:grpSpPr>
        <p:pic>
          <p:nvPicPr>
            <p:cNvPr id="51303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" y="451"/>
              <a:ext cx="2880" cy="2088"/>
            </a:xfrm>
            <a:prstGeom prst="rect">
              <a:avLst/>
            </a:prstGeom>
            <a:noFill/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37" name="Text Box 13"/>
            <p:cNvSpPr txBox="1">
              <a:spLocks noChangeArrowheads="1"/>
            </p:cNvSpPr>
            <p:nvPr/>
          </p:nvSpPr>
          <p:spPr bwMode="auto">
            <a:xfrm>
              <a:off x="2434" y="1828"/>
              <a:ext cx="2476" cy="6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 i="1">
                  <a:solidFill>
                    <a:schemeClr val="folHlink"/>
                  </a:solidFill>
                  <a:latin typeface="CE Horizontal Thick Font" charset="0"/>
                </a:rPr>
                <a:t>pmtkyf tkwf*l </a:t>
              </a:r>
            </a:p>
            <a:p>
              <a:pPr>
                <a:spcBef>
                  <a:spcPct val="50000"/>
                </a:spcBef>
              </a:pPr>
              <a:r>
                <a:rPr lang="en-US" sz="1800" b="1" i="1">
                  <a:solidFill>
                    <a:schemeClr val="folHlink"/>
                  </a:solidFill>
                  <a:latin typeface="CE Horizontal Thick Font" charset="0"/>
                </a:rPr>
                <a:t>tpPa&amp;; edKifiHawmfordkif;_ywdkuf/ a,&amp;k&amp;Svif</a:t>
              </a:r>
              <a:endParaRPr lang="en-US" sz="1800" b="1" i="1">
                <a:solidFill>
                  <a:schemeClr val="folHlink"/>
                </a:solidFill>
                <a:latin typeface="Comic Sans MS" charset="0"/>
              </a:endParaRPr>
            </a:p>
            <a:p>
              <a:pPr>
                <a:spcBef>
                  <a:spcPct val="50000"/>
                </a:spcBef>
              </a:pPr>
              <a:endParaRPr lang="en-US" sz="1400">
                <a:solidFill>
                  <a:schemeClr val="folHlink"/>
                </a:solidFill>
                <a:latin typeface="Comic Sans MS" charset="0"/>
              </a:endParaRPr>
            </a:p>
          </p:txBody>
        </p:sp>
      </p:grpSp>
      <p:sp>
        <p:nvSpPr>
          <p:cNvPr id="513044" name="Rectangle 20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35</a:t>
            </a:r>
          </a:p>
        </p:txBody>
      </p:sp>
      <p:sp>
        <p:nvSpPr>
          <p:cNvPr id="513045" name="Text Box 2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©2004 TBBMI</a:t>
            </a:r>
          </a:p>
        </p:txBody>
      </p:sp>
      <p:sp>
        <p:nvSpPr>
          <p:cNvPr id="513046" name="Rectangle 22"/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8.0.05a.</a:t>
            </a:r>
          </a:p>
        </p:txBody>
      </p:sp>
    </p:spTree>
  </p:cSld>
  <p:clrMapOvr>
    <a:masterClrMapping/>
  </p:clrMapOvr>
  <p:transition advClick="0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13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79" name="Picture 3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4080" name="Rectangle 32"/>
          <p:cNvSpPr>
            <a:spLocks noChangeArrowheads="1"/>
          </p:cNvSpPr>
          <p:nvPr/>
        </p:nvSpPr>
        <p:spPr bwMode="auto">
          <a:xfrm>
            <a:off x="0" y="0"/>
            <a:ext cx="9144000" cy="65563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2" name="Rectangle 4"/>
          <p:cNvSpPr>
            <a:spLocks noChangeArrowheads="1"/>
          </p:cNvSpPr>
          <p:nvPr/>
        </p:nvSpPr>
        <p:spPr bwMode="auto">
          <a:xfrm>
            <a:off x="2735263" y="458788"/>
            <a:ext cx="3895725" cy="2284412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i="1">
                <a:solidFill>
                  <a:schemeClr val="tx2"/>
                </a:solidFill>
              </a:rPr>
              <a:t>tmjA[HeSifh oufqdkifaomy#dnmOf</a:t>
            </a:r>
          </a:p>
        </p:txBody>
      </p:sp>
      <p:sp>
        <p:nvSpPr>
          <p:cNvPr id="514053" name="Rectangle 5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4" name="Line 6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5" name="Line 7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6" name="Line 8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7" name="Line 9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8" name="Line 10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59" name="Text Box 11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4061" name="Text Box 13"/>
          <p:cNvSpPr txBox="1">
            <a:spLocks noChangeArrowheads="1"/>
          </p:cNvSpPr>
          <p:nvPr/>
        </p:nvSpPr>
        <p:spPr bwMode="auto">
          <a:xfrm>
            <a:off x="1281113" y="6032500"/>
            <a:ext cx="4176712" cy="636588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</a:rPr>
              <a:t>oifaxmuful trSwf -14</a:t>
            </a:r>
          </a:p>
        </p:txBody>
      </p:sp>
      <p:grpSp>
        <p:nvGrpSpPr>
          <p:cNvPr id="514069" name="Group 21"/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4070" name="AutoShape 22"/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71" name="AutoShape 23"/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72" name="AutoShape 24"/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73" name="AutoShape 25"/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4074" name="AutoShape 26"/>
          <p:cNvSpPr>
            <a:spLocks noChangeArrowheads="1"/>
          </p:cNvSpPr>
          <p:nvPr/>
        </p:nvSpPr>
        <p:spPr bwMode="auto">
          <a:xfrm>
            <a:off x="119063" y="919163"/>
            <a:ext cx="454025" cy="54467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75" name="Rectangle 27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514076" name="Text Box 28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14077" name="Rectangle 29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14078" name="Text Box 30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14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1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52" grpId="0" autoUpdateAnimBg="0"/>
      <p:bldP spid="514061" grpId="0" animBg="1" autoUpdateAnimBg="0"/>
      <p:bldP spid="514074" grpId="0" animBg="1"/>
      <p:bldP spid="51407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3987" name="Rectangle 3"/>
          <p:cNvSpPr>
            <a:spLocks noChangeArrowheads="1"/>
          </p:cNvSpPr>
          <p:nvPr/>
        </p:nvSpPr>
        <p:spPr bwMode="auto">
          <a:xfrm>
            <a:off x="0" y="0"/>
            <a:ext cx="9144000" cy="65563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88" name="Rectangle 4"/>
          <p:cNvSpPr>
            <a:spLocks noChangeArrowheads="1"/>
          </p:cNvSpPr>
          <p:nvPr/>
        </p:nvSpPr>
        <p:spPr bwMode="auto">
          <a:xfrm>
            <a:off x="2735263" y="458788"/>
            <a:ext cx="3895725" cy="2284412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i="1">
                <a:solidFill>
                  <a:schemeClr val="tx2"/>
                </a:solidFill>
              </a:rPr>
              <a:t>tmjA[HeSifh</a:t>
            </a:r>
          </a:p>
          <a:p>
            <a:pPr algn="ctr">
              <a:lnSpc>
                <a:spcPct val="80000"/>
              </a:lnSpc>
            </a:pPr>
            <a:r>
              <a:rPr lang="en-US" sz="6000" b="1" i="1">
                <a:solidFill>
                  <a:schemeClr val="tx2"/>
                </a:solidFill>
              </a:rPr>
              <a:t>oufqdkifaom</a:t>
            </a:r>
          </a:p>
          <a:p>
            <a:pPr algn="ctr">
              <a:lnSpc>
                <a:spcPct val="80000"/>
              </a:lnSpc>
            </a:pPr>
            <a:r>
              <a:rPr lang="en-US" sz="6000" b="1" i="1">
                <a:solidFill>
                  <a:schemeClr val="tx2"/>
                </a:solidFill>
              </a:rPr>
              <a:t>y#dnmOf</a:t>
            </a:r>
            <a:endParaRPr lang="en-US" sz="7200" b="1" i="1">
              <a:solidFill>
                <a:schemeClr val="tx2"/>
              </a:solidFill>
            </a:endParaRPr>
          </a:p>
        </p:txBody>
      </p:sp>
      <p:sp>
        <p:nvSpPr>
          <p:cNvPr id="553989" name="Rectangle 5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0" name="Line 6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1" name="Line 7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2" name="Line 8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3" name="Line 9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4" name="Line 10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995" name="Text Box 11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53997" name="Group 13"/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53998" name="AutoShape 14"/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999" name="AutoShape 15"/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0" name="AutoShape 16"/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001" name="AutoShape 17"/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54003" name="Rectangle 19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554004" name="Text Box 20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54005" name="Rectangle 21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54007" name="Rectangle 23"/>
          <p:cNvSpPr>
            <a:spLocks noChangeArrowheads="1"/>
          </p:cNvSpPr>
          <p:nvPr/>
        </p:nvSpPr>
        <p:spPr bwMode="auto">
          <a:xfrm>
            <a:off x="1177925" y="2873375"/>
            <a:ext cx="6794500" cy="31369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000" b="1" i="1">
                <a:solidFill>
                  <a:srgbClr val="FFFF39"/>
                </a:solidFill>
              </a:rPr>
              <a:t>or®musrf;pm\ t"duusaom </a:t>
            </a:r>
          </a:p>
          <a:p>
            <a:pPr algn="ctr"/>
            <a:r>
              <a:rPr lang="ja-JP" altLang="en-US" sz="4000" b="1" i="1">
                <a:solidFill>
                  <a:srgbClr val="FFFF39"/>
                </a:solidFill>
                <a:latin typeface="Arial"/>
              </a:rPr>
              <a:t>“</a:t>
            </a:r>
            <a:r>
              <a:rPr lang="en-US" sz="4000" b="1" i="1">
                <a:solidFill>
                  <a:srgbClr val="FFFF39"/>
                </a:solidFill>
              </a:rPr>
              <a:t>aBum&amp;dk;</a:t>
            </a:r>
            <a:r>
              <a:rPr lang="ja-JP" altLang="en-US" sz="4000" b="1" i="1">
                <a:solidFill>
                  <a:srgbClr val="FFFF39"/>
                </a:solidFill>
                <a:latin typeface="Arial"/>
              </a:rPr>
              <a:t>”</a:t>
            </a:r>
            <a:r>
              <a:rPr lang="en-US" sz="4000" b="1" i="1">
                <a:solidFill>
                  <a:srgbClr val="FFFF39"/>
                </a:solidFill>
              </a:rPr>
              <a:t>                     </a:t>
            </a:r>
          </a:p>
          <a:p>
            <a:pPr algn="ctr"/>
            <a:r>
              <a:rPr lang="en-US" sz="4000" b="1" i="1"/>
              <a:t>tajctaeay:wGifrrlwnfaom bk&amp;m;ocif\ tpDtpOf </a:t>
            </a:r>
          </a:p>
          <a:p>
            <a:pPr algn="ctr"/>
            <a:r>
              <a:rPr lang="en-US" sz="3600" b="1" i="1"/>
              <a:t>þ</a:t>
            </a:r>
            <a:r>
              <a:rPr lang="en-US" sz="4000" b="1" i="1"/>
              <a:t>ae&amp;mwGiftpjyKonf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4007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126" name="Picture 3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6139" name="Rectangle 43"/>
          <p:cNvSpPr>
            <a:spLocks noChangeArrowheads="1"/>
          </p:cNvSpPr>
          <p:nvPr/>
        </p:nvSpPr>
        <p:spPr bwMode="auto">
          <a:xfrm>
            <a:off x="0" y="0"/>
            <a:ext cx="9144000" cy="65563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0" name="Rectangle 4"/>
          <p:cNvSpPr>
            <a:spLocks noChangeArrowheads="1"/>
          </p:cNvSpPr>
          <p:nvPr/>
        </p:nvSpPr>
        <p:spPr bwMode="auto">
          <a:xfrm>
            <a:off x="2735263" y="458788"/>
            <a:ext cx="3849687" cy="2284412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i="1">
                <a:solidFill>
                  <a:schemeClr val="tx2"/>
                </a:solidFill>
              </a:rPr>
              <a:t>tmjA[HeSifh oufqdkifaomy#dnmOf</a:t>
            </a:r>
            <a:endParaRPr lang="en-US" sz="6600" b="1" i="1">
              <a:solidFill>
                <a:schemeClr val="tx2"/>
              </a:solidFill>
            </a:endParaRPr>
          </a:p>
        </p:txBody>
      </p:sp>
      <p:sp>
        <p:nvSpPr>
          <p:cNvPr id="516101" name="Rectangle 5"/>
          <p:cNvSpPr>
            <a:spLocks noChangeArrowheads="1"/>
          </p:cNvSpPr>
          <p:nvPr/>
        </p:nvSpPr>
        <p:spPr bwMode="auto">
          <a:xfrm>
            <a:off x="693738" y="681038"/>
            <a:ext cx="1881187" cy="1549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2400" b="1">
                <a:solidFill>
                  <a:srgbClr val="FD2558"/>
                </a:solidFill>
              </a:rPr>
              <a:t>tmjA[Htm;zdwfac:jcif;        </a:t>
            </a:r>
            <a:r>
              <a:rPr lang="en-US" sz="2400" b="1"/>
              <a:t> </a:t>
            </a:r>
          </a:p>
          <a:p>
            <a:pPr algn="r"/>
            <a:endParaRPr lang="en-US" sz="2400" b="1"/>
          </a:p>
          <a:p>
            <a:pPr algn="r"/>
            <a:r>
              <a:rPr lang="en-US" sz="2400" b="1"/>
              <a:t>urÇm 12;1-3</a:t>
            </a:r>
          </a:p>
        </p:txBody>
      </p:sp>
      <p:sp>
        <p:nvSpPr>
          <p:cNvPr id="516102" name="Rectangle 6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3" name="Line 7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4" name="Line 8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5" name="Line 9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6" name="Line 10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7" name="Line 11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08" name="Text Box 12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6109" name="Text Box 13"/>
          <p:cNvSpPr txBox="1">
            <a:spLocks noChangeArrowheads="1"/>
          </p:cNvSpPr>
          <p:nvPr/>
        </p:nvSpPr>
        <p:spPr bwMode="auto">
          <a:xfrm>
            <a:off x="6708775" y="690563"/>
            <a:ext cx="2193925" cy="11874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D2558"/>
                </a:solidFill>
              </a:rPr>
              <a:t>tmjA[Hy#dnmOf</a:t>
            </a:r>
            <a:r>
              <a:rPr lang="en-US" sz="2400" b="1"/>
              <a:t>  </a:t>
            </a:r>
          </a:p>
          <a:p>
            <a:endParaRPr lang="en-US" sz="2400" b="1"/>
          </a:p>
          <a:p>
            <a:r>
              <a:rPr lang="en-US" sz="2400" b="1"/>
              <a:t>urÇm 15;9-18</a:t>
            </a:r>
          </a:p>
        </p:txBody>
      </p:sp>
      <p:sp>
        <p:nvSpPr>
          <p:cNvPr id="516127" name="Rectangle 31"/>
          <p:cNvSpPr>
            <a:spLocks noChangeArrowheads="1"/>
          </p:cNvSpPr>
          <p:nvPr/>
        </p:nvSpPr>
        <p:spPr bwMode="auto">
          <a:xfrm>
            <a:off x="1177925" y="2873375"/>
            <a:ext cx="6794500" cy="31369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000" b="1" i="1">
                <a:solidFill>
                  <a:srgbClr val="FFFF39"/>
                </a:solidFill>
              </a:rPr>
              <a:t>or®musrf;\aBum&amp;dk;wnf;[laom A[dktcsuftcsmtusqHk;aomt&amp;m                   </a:t>
            </a:r>
          </a:p>
          <a:p>
            <a:pPr algn="ctr"/>
            <a:r>
              <a:rPr lang="en-US" sz="4000" b="1" i="1"/>
              <a:t>tajctaeay:wGifrrlwnfaom bk&amp;m;ocif\y#dnmOf </a:t>
            </a:r>
          </a:p>
          <a:p>
            <a:pPr algn="ctr"/>
            <a:r>
              <a:rPr lang="en-US" sz="3200" b="1" i="1"/>
              <a:t>þ</a:t>
            </a:r>
            <a:r>
              <a:rPr lang="en-US" sz="4000" b="1" i="1"/>
              <a:t>ae&amp;mwGiftpjyKonf?     </a:t>
            </a:r>
          </a:p>
        </p:txBody>
      </p:sp>
      <p:sp>
        <p:nvSpPr>
          <p:cNvPr id="516128" name="AutoShape 32"/>
          <p:cNvSpPr>
            <a:spLocks noChangeArrowheads="1"/>
          </p:cNvSpPr>
          <p:nvPr/>
        </p:nvSpPr>
        <p:spPr bwMode="auto">
          <a:xfrm>
            <a:off x="566738" y="638175"/>
            <a:ext cx="2339975" cy="1508125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29" name="AutoShape 33"/>
          <p:cNvSpPr>
            <a:spLocks noChangeArrowheads="1"/>
          </p:cNvSpPr>
          <p:nvPr/>
        </p:nvSpPr>
        <p:spPr bwMode="auto">
          <a:xfrm>
            <a:off x="6624638" y="447675"/>
            <a:ext cx="2314575" cy="1508125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6130" name="Group 34"/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6131" name="AutoShape 35"/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32" name="AutoShape 36"/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33" name="AutoShape 37"/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34" name="AutoShape 38"/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6135" name="Rectangle 39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516136" name="Text Box 40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16137" name="Rectangle 41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16138" name="Text Box 42"/>
          <p:cNvSpPr txBox="1">
            <a:spLocks noChangeArrowheads="1"/>
          </p:cNvSpPr>
          <p:nvPr/>
        </p:nvSpPr>
        <p:spPr bwMode="auto">
          <a:xfrm>
            <a:off x="8524875" y="6429375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16140" name="AutoShape 44"/>
          <p:cNvSpPr>
            <a:spLocks noChangeArrowheads="1"/>
          </p:cNvSpPr>
          <p:nvPr/>
        </p:nvSpPr>
        <p:spPr bwMode="auto">
          <a:xfrm>
            <a:off x="758825" y="803275"/>
            <a:ext cx="1674813" cy="34131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99CC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my-MM" b="1">
              <a:solidFill>
                <a:srgbClr val="EF1F1D"/>
              </a:solidFill>
            </a:endParaRPr>
          </a:p>
        </p:txBody>
      </p:sp>
      <p:sp>
        <p:nvSpPr>
          <p:cNvPr id="516141" name="AutoShape 45"/>
          <p:cNvSpPr>
            <a:spLocks noChangeArrowheads="1"/>
          </p:cNvSpPr>
          <p:nvPr/>
        </p:nvSpPr>
        <p:spPr bwMode="auto">
          <a:xfrm flipH="1">
            <a:off x="6762750" y="420688"/>
            <a:ext cx="1655763" cy="2000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99CC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my-MM" b="1">
              <a:solidFill>
                <a:srgbClr val="EF1F1D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6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6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1" grpId="0" autoUpdateAnimBg="0"/>
      <p:bldP spid="516109" grpId="0" autoUpdateAnimBg="0"/>
      <p:bldP spid="516128" grpId="0" animBg="1"/>
      <p:bldP spid="516129" grpId="0" animBg="1"/>
      <p:bldP spid="516140" grpId="0" animBg="1" autoUpdateAnimBg="0"/>
      <p:bldP spid="516141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994" name="Picture 2" descr="Nahal Iyon first waterfall, tb n040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013" y="487363"/>
            <a:ext cx="7885112" cy="5794375"/>
          </a:xfrm>
          <a:prstGeom prst="rect">
            <a:avLst/>
          </a:prstGeom>
          <a:noFill/>
          <a:ln w="76200">
            <a:solidFill>
              <a:srgbClr val="780014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9699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4625" y="663575"/>
            <a:ext cx="2327275" cy="1744663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6996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7850" y="212725"/>
            <a:ext cx="2905125" cy="217328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6997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37" t="14844" r="19319" b="10512"/>
          <a:stretch>
            <a:fillRect/>
          </a:stretch>
        </p:blipFill>
        <p:spPr bwMode="auto">
          <a:xfrm>
            <a:off x="2463800" y="2149475"/>
            <a:ext cx="3200400" cy="24066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6998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375" y="1836738"/>
            <a:ext cx="2425700" cy="1897062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6999" name="Picture 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75" y="2019300"/>
            <a:ext cx="2212975" cy="1708150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7000" name="Picture 8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200" y="2722563"/>
            <a:ext cx="2628900" cy="197802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7001" name="Picture 9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063" y="4137025"/>
            <a:ext cx="2560637" cy="1909763"/>
          </a:xfrm>
          <a:prstGeom prst="rect">
            <a:avLst/>
          </a:prstGeom>
          <a:noFill/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7002" name="Picture 10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02" t="14844" r="13020" b="13260"/>
          <a:stretch>
            <a:fillRect/>
          </a:stretch>
        </p:blipFill>
        <p:spPr bwMode="auto">
          <a:xfrm>
            <a:off x="366713" y="3905250"/>
            <a:ext cx="3403600" cy="261778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7003" name="Picture 11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249238"/>
            <a:ext cx="2128837" cy="1582737"/>
          </a:xfrm>
          <a:prstGeom prst="rect">
            <a:avLst/>
          </a:prstGeom>
          <a:noFill/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7004" name="Picture 1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2775" y="5060950"/>
            <a:ext cx="1906588" cy="1438275"/>
          </a:xfrm>
          <a:prstGeom prst="rect">
            <a:avLst/>
          </a:prstGeom>
          <a:noFill/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7006" name="Picture 14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788988"/>
            <a:ext cx="2005013" cy="152717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7007" name="Text Box 1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©2004 TBBMI</a:t>
            </a:r>
          </a:p>
        </p:txBody>
      </p:sp>
      <p:sp>
        <p:nvSpPr>
          <p:cNvPr id="597008" name="Rectangle 16"/>
          <p:cNvSpPr>
            <a:spLocks noChangeArrowheads="1"/>
          </p:cNvSpPr>
          <p:nvPr/>
        </p:nvSpPr>
        <p:spPr bwMode="auto">
          <a:xfrm>
            <a:off x="75453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8.0.05a.</a:t>
            </a:r>
          </a:p>
        </p:txBody>
      </p:sp>
      <p:sp>
        <p:nvSpPr>
          <p:cNvPr id="597009" name="Rectangle 17"/>
          <p:cNvSpPr>
            <a:spLocks noChangeArrowheads="1"/>
          </p:cNvSpPr>
          <p:nvPr/>
        </p:nvSpPr>
        <p:spPr bwMode="auto">
          <a:xfrm>
            <a:off x="81026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03</a:t>
            </a:r>
          </a:p>
        </p:txBody>
      </p:sp>
      <p:pic>
        <p:nvPicPr>
          <p:cNvPr id="597011" name="Picture 19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788988"/>
            <a:ext cx="2005013" cy="152717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ChangeArrowheads="1"/>
          </p:cNvSpPr>
          <p:nvPr/>
        </p:nvSpPr>
        <p:spPr bwMode="auto">
          <a:xfrm>
            <a:off x="290513" y="649288"/>
            <a:ext cx="8853487" cy="185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sz="3200" b="1">
              <a:latin typeface="Times New Roman" charset="0"/>
            </a:endParaRPr>
          </a:p>
          <a:p>
            <a:r>
              <a:rPr lang="en-US" sz="2800" b="1">
                <a:latin typeface="Times New Roman" charset="0"/>
              </a:rPr>
              <a:t>	 </a:t>
            </a:r>
            <a:r>
              <a:rPr lang="en-US" sz="2800" b="1">
                <a:latin typeface="CE Horizontal Thick Font" charset="0"/>
              </a:rPr>
              <a:t>1 xm0&amp;bk&amp;m;onfvnf; tm_AHudkac:awmfrlI/ oif._ynfeSifhwuG trsdK;om;csif;aygufaz:rsm;xJuxGuf_yD;v#if/ ig_yvwHhaom</a:t>
            </a:r>
          </a:p>
          <a:p>
            <a:r>
              <a:rPr lang="en-US" sz="2800" b="1">
                <a:latin typeface="CE Horizontal Thick Font" charset="0"/>
              </a:rPr>
              <a:t>_ynfodkhoGm;avmh?</a:t>
            </a:r>
            <a:r>
              <a:rPr lang="en-US" sz="2800" b="1">
                <a:latin typeface="Times New Roman" charset="0"/>
              </a:rPr>
              <a:t>    	 </a:t>
            </a:r>
          </a:p>
        </p:txBody>
      </p:sp>
      <p:grpSp>
        <p:nvGrpSpPr>
          <p:cNvPr id="530449" name="Group 17"/>
          <p:cNvGrpSpPr>
            <a:grpSpLocks/>
          </p:cNvGrpSpPr>
          <p:nvPr/>
        </p:nvGrpSpPr>
        <p:grpSpPr bwMode="auto">
          <a:xfrm>
            <a:off x="5792788" y="6030913"/>
            <a:ext cx="2098675" cy="561975"/>
            <a:chOff x="3576" y="3534"/>
            <a:chExt cx="1322" cy="354"/>
          </a:xfrm>
        </p:grpSpPr>
        <p:sp>
          <p:nvSpPr>
            <p:cNvPr id="530435" name="Oval 3"/>
            <p:cNvSpPr>
              <a:spLocks noChangeArrowheads="1"/>
            </p:cNvSpPr>
            <p:nvPr/>
          </p:nvSpPr>
          <p:spPr bwMode="auto">
            <a:xfrm>
              <a:off x="3576" y="3534"/>
              <a:ext cx="1297" cy="354"/>
            </a:xfrm>
            <a:prstGeom prst="ellipse">
              <a:avLst/>
            </a:prstGeom>
            <a:solidFill>
              <a:srgbClr val="B200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 anchor="ctr"/>
            <a:lstStyle/>
            <a:p>
              <a:pPr algn="ctr"/>
              <a:endParaRPr lang="my-MM" sz="1200" i="1">
                <a:solidFill>
                  <a:srgbClr val="DDEE5E"/>
                </a:solidFill>
                <a:latin typeface="Skia" charset="0"/>
              </a:endParaRPr>
            </a:p>
          </p:txBody>
        </p:sp>
        <p:sp>
          <p:nvSpPr>
            <p:cNvPr id="530436" name="Rectangle 4"/>
            <p:cNvSpPr>
              <a:spLocks noChangeArrowheads="1"/>
            </p:cNvSpPr>
            <p:nvPr/>
          </p:nvSpPr>
          <p:spPr bwMode="auto">
            <a:xfrm>
              <a:off x="3664" y="3600"/>
              <a:ext cx="1234" cy="2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C6082C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i="1">
                  <a:solidFill>
                    <a:srgbClr val="DDEE5E"/>
                  </a:solidFill>
                  <a:latin typeface="CE Horizontal Thick Font" charset="0"/>
                </a:rPr>
                <a:t>aumif;}uD;r*Fvm</a:t>
              </a:r>
              <a:endParaRPr lang="en-US" sz="2000" b="1" i="1">
                <a:solidFill>
                  <a:srgbClr val="DDEE5E"/>
                </a:solidFill>
                <a:latin typeface="Skia" charset="0"/>
              </a:endParaRPr>
            </a:p>
          </p:txBody>
        </p:sp>
      </p:grpSp>
      <p:grpSp>
        <p:nvGrpSpPr>
          <p:cNvPr id="530447" name="Group 15"/>
          <p:cNvGrpSpPr>
            <a:grpSpLocks/>
          </p:cNvGrpSpPr>
          <p:nvPr/>
        </p:nvGrpSpPr>
        <p:grpSpPr bwMode="auto">
          <a:xfrm>
            <a:off x="6815138" y="2019300"/>
            <a:ext cx="2058987" cy="561975"/>
            <a:chOff x="4176" y="1710"/>
            <a:chExt cx="1297" cy="354"/>
          </a:xfrm>
        </p:grpSpPr>
        <p:sp>
          <p:nvSpPr>
            <p:cNvPr id="530438" name="Oval 6"/>
            <p:cNvSpPr>
              <a:spLocks noChangeArrowheads="1"/>
            </p:cNvSpPr>
            <p:nvPr/>
          </p:nvSpPr>
          <p:spPr bwMode="auto">
            <a:xfrm>
              <a:off x="4176" y="1710"/>
              <a:ext cx="1297" cy="354"/>
            </a:xfrm>
            <a:prstGeom prst="ellipse">
              <a:avLst/>
            </a:prstGeom>
            <a:solidFill>
              <a:srgbClr val="B200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 anchor="ctr"/>
            <a:lstStyle/>
            <a:p>
              <a:pPr algn="ctr"/>
              <a:endParaRPr lang="my-MM" sz="1200" i="1">
                <a:solidFill>
                  <a:srgbClr val="DDEE5E"/>
                </a:solidFill>
                <a:latin typeface="Skia" charset="0"/>
              </a:endParaRPr>
            </a:p>
          </p:txBody>
        </p:sp>
        <p:sp>
          <p:nvSpPr>
            <p:cNvPr id="530439" name="Rectangle 7"/>
            <p:cNvSpPr>
              <a:spLocks noChangeArrowheads="1"/>
            </p:cNvSpPr>
            <p:nvPr/>
          </p:nvSpPr>
          <p:spPr bwMode="auto">
            <a:xfrm>
              <a:off x="4464" y="1768"/>
              <a:ext cx="788" cy="2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i="1">
                  <a:solidFill>
                    <a:srgbClr val="DDEE5E"/>
                  </a:solidFill>
                  <a:latin typeface="CE Horizontal Thick Font" charset="0"/>
                </a:rPr>
                <a:t>a_rae&amp;mwck</a:t>
              </a:r>
              <a:endParaRPr lang="en-US" sz="2000" b="1" i="1">
                <a:solidFill>
                  <a:srgbClr val="DDEE5E"/>
                </a:solidFill>
                <a:latin typeface="Skia" charset="0"/>
              </a:endParaRPr>
            </a:p>
          </p:txBody>
        </p:sp>
      </p:grpSp>
      <p:grpSp>
        <p:nvGrpSpPr>
          <p:cNvPr id="530448" name="Group 16"/>
          <p:cNvGrpSpPr>
            <a:grpSpLocks/>
          </p:cNvGrpSpPr>
          <p:nvPr/>
        </p:nvGrpSpPr>
        <p:grpSpPr bwMode="auto">
          <a:xfrm>
            <a:off x="6723063" y="2809875"/>
            <a:ext cx="2058987" cy="561975"/>
            <a:chOff x="3504" y="2238"/>
            <a:chExt cx="1297" cy="354"/>
          </a:xfrm>
        </p:grpSpPr>
        <p:sp>
          <p:nvSpPr>
            <p:cNvPr id="530437" name="Oval 5"/>
            <p:cNvSpPr>
              <a:spLocks noChangeArrowheads="1"/>
            </p:cNvSpPr>
            <p:nvPr/>
          </p:nvSpPr>
          <p:spPr bwMode="auto">
            <a:xfrm>
              <a:off x="3504" y="2238"/>
              <a:ext cx="1297" cy="354"/>
            </a:xfrm>
            <a:prstGeom prst="ellipse">
              <a:avLst/>
            </a:prstGeom>
            <a:solidFill>
              <a:srgbClr val="B200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 anchor="ctr"/>
            <a:lstStyle/>
            <a:p>
              <a:pPr algn="ctr"/>
              <a:endParaRPr lang="my-MM" sz="1200" i="1">
                <a:solidFill>
                  <a:srgbClr val="DDEE5E"/>
                </a:solidFill>
                <a:latin typeface="Skia" charset="0"/>
              </a:endParaRPr>
            </a:p>
          </p:txBody>
        </p:sp>
        <p:sp>
          <p:nvSpPr>
            <p:cNvPr id="530440" name="Rectangle 8"/>
            <p:cNvSpPr>
              <a:spLocks noChangeArrowheads="1"/>
            </p:cNvSpPr>
            <p:nvPr/>
          </p:nvSpPr>
          <p:spPr bwMode="auto">
            <a:xfrm>
              <a:off x="3768" y="2296"/>
              <a:ext cx="788" cy="2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i="1">
                  <a:solidFill>
                    <a:srgbClr val="DDEE5E"/>
                  </a:solidFill>
                  <a:latin typeface="CE Horizontal Thick Font" charset="0"/>
                </a:rPr>
                <a:t>rsdK;aphwaph</a:t>
              </a:r>
              <a:endParaRPr lang="en-US" sz="2000" b="1" i="1">
                <a:solidFill>
                  <a:srgbClr val="DDEE5E"/>
                </a:solidFill>
                <a:latin typeface="Skia" charset="0"/>
              </a:endParaRPr>
            </a:p>
          </p:txBody>
        </p:sp>
      </p:grpSp>
      <p:sp>
        <p:nvSpPr>
          <p:cNvPr id="530441" name="Rectangle 9"/>
          <p:cNvSpPr>
            <a:spLocks noChangeArrowheads="1"/>
          </p:cNvSpPr>
          <p:nvPr/>
        </p:nvSpPr>
        <p:spPr bwMode="auto">
          <a:xfrm>
            <a:off x="1295400" y="0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DDEE5E"/>
                </a:solidFill>
                <a:latin typeface="CE Horizontal Thick Font" charset="0"/>
              </a:rPr>
              <a:t>urBm 12;1-3</a:t>
            </a:r>
            <a:endParaRPr lang="en-US" sz="3200" b="1">
              <a:solidFill>
                <a:srgbClr val="DDEE5E"/>
              </a:solidFill>
              <a:latin typeface="Times New Roman" charset="0"/>
            </a:endParaRPr>
          </a:p>
          <a:p>
            <a:pPr algn="ctr"/>
            <a:r>
              <a:rPr lang="en-US" sz="3200" b="1">
                <a:solidFill>
                  <a:srgbClr val="DDEE5E"/>
                </a:solidFill>
                <a:latin typeface="CE Horizontal Thick Font" charset="0"/>
              </a:rPr>
              <a:t>tm_A[HeSifhoufqdkifaom*wdawmfrsm;</a:t>
            </a:r>
            <a:endParaRPr lang="en-US" sz="3200" b="1">
              <a:solidFill>
                <a:srgbClr val="DDEE5E"/>
              </a:solidFill>
              <a:latin typeface="Times New Roman" charset="0"/>
            </a:endParaRPr>
          </a:p>
        </p:txBody>
      </p:sp>
      <p:sp>
        <p:nvSpPr>
          <p:cNvPr id="530442" name="Text Box 10"/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30445" name="Text Box 13"/>
          <p:cNvSpPr txBox="1">
            <a:spLocks noChangeArrowheads="1"/>
          </p:cNvSpPr>
          <p:nvPr/>
        </p:nvSpPr>
        <p:spPr bwMode="auto">
          <a:xfrm>
            <a:off x="274638" y="2763838"/>
            <a:ext cx="8139112" cy="18002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latin typeface="Times New Roman" charset="0"/>
              </a:rPr>
              <a:t>	</a:t>
            </a:r>
            <a:r>
              <a:rPr lang="en-US" sz="2000" b="1">
                <a:latin typeface="CE Horizontal Thick Font" charset="0"/>
              </a:rPr>
              <a:t>2 </a:t>
            </a:r>
            <a:r>
              <a:rPr lang="ja-JP" altLang="en-US" sz="2800" b="1">
                <a:latin typeface="Arial"/>
              </a:rPr>
              <a:t>“</a:t>
            </a:r>
            <a:r>
              <a:rPr lang="en-US" sz="2800" b="1">
                <a:latin typeface="CE Horizontal Thick Font" charset="0"/>
              </a:rPr>
              <a:t>igonfoifhudkvlrsdK;}uD;_zpfaprnf/ igaumif;}uD;ay;Ioif.emrudk}uD;_rwfaprnf? oifonf aumif;}uD;cH&amp;aomol_zpfvdrfhrnf?</a:t>
            </a:r>
            <a:endParaRPr lang="en-US" sz="2800" b="1">
              <a:latin typeface="Times New Roman" charset="0"/>
            </a:endParaRPr>
          </a:p>
          <a:p>
            <a:endParaRPr lang="en-US" sz="2800" b="1">
              <a:latin typeface="Times New Roman" charset="0"/>
            </a:endParaRPr>
          </a:p>
        </p:txBody>
      </p:sp>
      <p:grpSp>
        <p:nvGrpSpPr>
          <p:cNvPr id="530451" name="Group 19"/>
          <p:cNvGrpSpPr>
            <a:grpSpLocks/>
          </p:cNvGrpSpPr>
          <p:nvPr/>
        </p:nvGrpSpPr>
        <p:grpSpPr bwMode="auto">
          <a:xfrm>
            <a:off x="7870825" y="4098925"/>
            <a:ext cx="1000125" cy="1231900"/>
            <a:chOff x="5042" y="2162"/>
            <a:chExt cx="630" cy="776"/>
          </a:xfrm>
        </p:grpSpPr>
        <p:sp>
          <p:nvSpPr>
            <p:cNvPr id="530452" name="Freeform 20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453" name="AutoShape 21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4" name="Rectangle 22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5" name="AutoShape 23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6" name="Line 24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7" name="Line 25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8" name="Rectangle 26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59" name="Rectangle 27"/>
            <p:cNvSpPr>
              <a:spLocks noChangeArrowheads="1"/>
            </p:cNvSpPr>
            <p:nvPr/>
          </p:nvSpPr>
          <p:spPr bwMode="auto">
            <a:xfrm>
              <a:off x="5157" y="2414"/>
              <a:ext cx="41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Skia" charset="0"/>
                </a:rPr>
                <a:t>L - S - B</a:t>
              </a:r>
            </a:p>
          </p:txBody>
        </p:sp>
        <p:sp>
          <p:nvSpPr>
            <p:cNvPr id="530460" name="Rectangle 28"/>
            <p:cNvSpPr>
              <a:spLocks noChangeArrowheads="1"/>
            </p:cNvSpPr>
            <p:nvPr/>
          </p:nvSpPr>
          <p:spPr bwMode="auto">
            <a:xfrm>
              <a:off x="5220" y="2659"/>
              <a:ext cx="28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Skia" charset="0"/>
                </a:rPr>
                <a:t>J - E</a:t>
              </a:r>
            </a:p>
          </p:txBody>
        </p:sp>
        <p:sp>
          <p:nvSpPr>
            <p:cNvPr id="530461" name="Rectangle 29"/>
            <p:cNvSpPr>
              <a:spLocks noChangeArrowheads="1"/>
            </p:cNvSpPr>
            <p:nvPr/>
          </p:nvSpPr>
          <p:spPr bwMode="auto">
            <a:xfrm>
              <a:off x="5254" y="2779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Skia" charset="0"/>
                </a:rPr>
                <a:t>12</a:t>
              </a:r>
            </a:p>
          </p:txBody>
        </p:sp>
        <p:sp>
          <p:nvSpPr>
            <p:cNvPr id="530462" name="Rectangle 30"/>
            <p:cNvSpPr>
              <a:spLocks noChangeArrowheads="1"/>
            </p:cNvSpPr>
            <p:nvPr/>
          </p:nvSpPr>
          <p:spPr bwMode="auto">
            <a:xfrm>
              <a:off x="5150" y="2302"/>
              <a:ext cx="45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Skia" charset="0"/>
                </a:rPr>
                <a:t>The CALL</a:t>
              </a:r>
            </a:p>
          </p:txBody>
        </p:sp>
        <p:sp>
          <p:nvSpPr>
            <p:cNvPr id="530463" name="Rectangle 31"/>
            <p:cNvSpPr>
              <a:spLocks noChangeArrowheads="1"/>
            </p:cNvSpPr>
            <p:nvPr/>
          </p:nvSpPr>
          <p:spPr bwMode="auto">
            <a:xfrm>
              <a:off x="5042" y="2162"/>
              <a:ext cx="401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E Horizontal Thick Font" charset="0"/>
                </a:rPr>
                <a:t>tm _A [H</a:t>
              </a:r>
              <a:endParaRPr lang="en-US" sz="1200" b="1">
                <a:solidFill>
                  <a:srgbClr val="000000"/>
                </a:solidFill>
                <a:latin typeface="CENORMAL" charset="0"/>
              </a:endParaRPr>
            </a:p>
          </p:txBody>
        </p:sp>
        <p:sp>
          <p:nvSpPr>
            <p:cNvPr id="530464" name="Rectangle 32"/>
            <p:cNvSpPr>
              <a:spLocks noChangeArrowheads="1"/>
            </p:cNvSpPr>
            <p:nvPr/>
          </p:nvSpPr>
          <p:spPr bwMode="auto">
            <a:xfrm>
              <a:off x="5242" y="2541"/>
              <a:ext cx="22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Skia" charset="0"/>
                </a:rPr>
                <a:t>I - I</a:t>
              </a:r>
            </a:p>
          </p:txBody>
        </p:sp>
        <p:sp>
          <p:nvSpPr>
            <p:cNvPr id="530465" name="Line 33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66" name="Line 34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467" name="Line 35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0468" name="Oval 36"/>
          <p:cNvSpPr>
            <a:spLocks noChangeArrowheads="1"/>
          </p:cNvSpPr>
          <p:nvPr/>
        </p:nvSpPr>
        <p:spPr bwMode="auto">
          <a:xfrm>
            <a:off x="7775575" y="4438650"/>
            <a:ext cx="1196975" cy="320675"/>
          </a:xfrm>
          <a:prstGeom prst="ellipse">
            <a:avLst/>
          </a:prstGeom>
          <a:noFill/>
          <a:ln w="57150">
            <a:solidFill>
              <a:srgbClr val="FF1722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69" name="Text Box 37"/>
          <p:cNvSpPr txBox="1">
            <a:spLocks noChangeArrowheads="1"/>
          </p:cNvSpPr>
          <p:nvPr/>
        </p:nvSpPr>
        <p:spPr bwMode="auto">
          <a:xfrm>
            <a:off x="255588" y="4289425"/>
            <a:ext cx="8716962" cy="13731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latin typeface="Times New Roman" charset="0"/>
              </a:rPr>
              <a:t>	 </a:t>
            </a:r>
            <a:r>
              <a:rPr lang="en-US" sz="2800" b="1">
                <a:latin typeface="CE Horizontal Thick Font" charset="0"/>
              </a:rPr>
              <a:t>3 </a:t>
            </a:r>
            <a:r>
              <a:rPr lang="ja-JP" altLang="en-US" sz="2800" b="1">
                <a:latin typeface="Arial"/>
              </a:rPr>
              <a:t>“</a:t>
            </a:r>
            <a:r>
              <a:rPr lang="en-US" sz="2800" b="1">
                <a:latin typeface="CE Horizontal Thick Font" charset="0"/>
              </a:rPr>
              <a:t>oifhudk aumif;}uD;ay;aomoludkigaumif;}uD;ay;rnf? oifhudk usdefqJaomoludkigusdefqJrnf? oifhtm;_zifhvnf; vlrsdK;taygif;wdkhonf aumif;}uD;r*Fvmudk cH&amp;}uvdrfhrnf[k rdefhawmfrl.?</a:t>
            </a:r>
            <a:r>
              <a:rPr lang="ja-JP" altLang="en-US" sz="2800" b="1">
                <a:latin typeface="Arial"/>
              </a:rPr>
              <a:t>”</a:t>
            </a:r>
            <a:r>
              <a:rPr lang="en-US" sz="2800" b="1">
                <a:latin typeface="Times New Roman" charset="0"/>
              </a:rPr>
              <a:t>        (NIV)</a:t>
            </a:r>
          </a:p>
        </p:txBody>
      </p:sp>
      <p:sp>
        <p:nvSpPr>
          <p:cNvPr id="530470" name="Oval 38"/>
          <p:cNvSpPr>
            <a:spLocks noChangeArrowheads="1"/>
          </p:cNvSpPr>
          <p:nvPr/>
        </p:nvSpPr>
        <p:spPr bwMode="auto">
          <a:xfrm>
            <a:off x="5802313" y="4678363"/>
            <a:ext cx="1746250" cy="541337"/>
          </a:xfrm>
          <a:prstGeom prst="ellipse">
            <a:avLst/>
          </a:prstGeom>
          <a:noFill/>
          <a:ln w="57150">
            <a:solidFill>
              <a:srgbClr val="66FF78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71" name="Rectangle 39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39</a:t>
            </a:r>
          </a:p>
        </p:txBody>
      </p:sp>
      <p:sp>
        <p:nvSpPr>
          <p:cNvPr id="530472" name="Text Box 40"/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Comic Sans MS" charset="0"/>
              </a:rPr>
              <a:t>8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0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0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3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0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0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30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0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0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3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0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0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434" grpId="0" autoUpdateAnimBg="0"/>
      <p:bldP spid="530445" grpId="0" autoUpdateAnimBg="0"/>
      <p:bldP spid="530468" grpId="0" animBg="1"/>
      <p:bldP spid="530469" grpId="0" autoUpdateAnimBg="0"/>
      <p:bldP spid="53047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712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4" name="Rectangle 4"/>
          <p:cNvSpPr>
            <a:spLocks noChangeArrowheads="1"/>
          </p:cNvSpPr>
          <p:nvPr/>
        </p:nvSpPr>
        <p:spPr bwMode="auto">
          <a:xfrm>
            <a:off x="2735263" y="458788"/>
            <a:ext cx="3865562" cy="2284412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i="1">
                <a:solidFill>
                  <a:schemeClr val="tx2"/>
                </a:solidFill>
              </a:rPr>
              <a:t>tmjA[HeSifh oufqdkifaomy#dnmOf</a:t>
            </a:r>
            <a:endParaRPr lang="en-US" sz="7200" b="1" i="1">
              <a:solidFill>
                <a:schemeClr val="tx2"/>
              </a:solidFill>
            </a:endParaRPr>
          </a:p>
        </p:txBody>
      </p:sp>
      <p:sp>
        <p:nvSpPr>
          <p:cNvPr id="517125" name="Rectangle 5"/>
          <p:cNvSpPr>
            <a:spLocks noChangeArrowheads="1"/>
          </p:cNvSpPr>
          <p:nvPr/>
        </p:nvSpPr>
        <p:spPr bwMode="auto">
          <a:xfrm>
            <a:off x="650875" y="681038"/>
            <a:ext cx="1881188" cy="1184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2400" b="1">
                <a:solidFill>
                  <a:srgbClr val="FD2558"/>
                </a:solidFill>
              </a:rPr>
              <a:t>tmjA[Htm;zdwfac:jcif;        </a:t>
            </a:r>
            <a:r>
              <a:rPr lang="en-US" sz="2400" b="1"/>
              <a:t> urÇm 12;1-3</a:t>
            </a:r>
          </a:p>
        </p:txBody>
      </p:sp>
      <p:sp>
        <p:nvSpPr>
          <p:cNvPr id="517126" name="Rectangle 6"/>
          <p:cNvSpPr>
            <a:spLocks noChangeArrowheads="1"/>
          </p:cNvSpPr>
          <p:nvPr/>
        </p:nvSpPr>
        <p:spPr bwMode="auto">
          <a:xfrm>
            <a:off x="1147763" y="3603625"/>
            <a:ext cx="1573212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</a:rPr>
              <a:t>ajrBuD;</a:t>
            </a:r>
          </a:p>
        </p:txBody>
      </p:sp>
      <p:sp>
        <p:nvSpPr>
          <p:cNvPr id="517127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8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29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0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1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2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33" name="Text Box 1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7134" name="Text Box 14"/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D2558"/>
                </a:solidFill>
              </a:rPr>
              <a:t>y#dnmOf            urÇm 15;9-18</a:t>
            </a:r>
          </a:p>
        </p:txBody>
      </p:sp>
      <p:sp>
        <p:nvSpPr>
          <p:cNvPr id="517135" name="Rectangle 15"/>
          <p:cNvSpPr>
            <a:spLocks noChangeArrowheads="1"/>
          </p:cNvSpPr>
          <p:nvPr/>
        </p:nvSpPr>
        <p:spPr bwMode="auto">
          <a:xfrm>
            <a:off x="3884613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</a:rPr>
              <a:t>rsdK;aph</a:t>
            </a:r>
          </a:p>
        </p:txBody>
      </p:sp>
      <p:sp>
        <p:nvSpPr>
          <p:cNvPr id="517136" name="Rectangle 16"/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</a:rPr>
              <a:t>aumif;BuD;r*Fvm</a:t>
            </a:r>
          </a:p>
        </p:txBody>
      </p:sp>
      <p:sp>
        <p:nvSpPr>
          <p:cNvPr id="517137" name="Rectangle 17"/>
          <p:cNvSpPr>
            <a:spLocks noChangeArrowheads="1"/>
          </p:cNvSpPr>
          <p:nvPr/>
        </p:nvSpPr>
        <p:spPr bwMode="auto">
          <a:xfrm>
            <a:off x="1104900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12;1</a:t>
            </a:r>
          </a:p>
        </p:txBody>
      </p:sp>
      <p:sp>
        <p:nvSpPr>
          <p:cNvPr id="517138" name="Rectangle 18"/>
          <p:cNvSpPr>
            <a:spLocks noChangeArrowheads="1"/>
          </p:cNvSpPr>
          <p:nvPr/>
        </p:nvSpPr>
        <p:spPr bwMode="auto">
          <a:xfrm>
            <a:off x="3817938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12;2</a:t>
            </a:r>
          </a:p>
        </p:txBody>
      </p:sp>
      <p:sp>
        <p:nvSpPr>
          <p:cNvPr id="517139" name="Rectangle 19"/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12;3</a:t>
            </a:r>
          </a:p>
        </p:txBody>
      </p:sp>
      <p:sp>
        <p:nvSpPr>
          <p:cNvPr id="517140" name="Rectangle 20"/>
          <p:cNvSpPr>
            <a:spLocks noChangeArrowheads="1"/>
          </p:cNvSpPr>
          <p:nvPr/>
        </p:nvSpPr>
        <p:spPr bwMode="auto">
          <a:xfrm>
            <a:off x="315913" y="6365875"/>
            <a:ext cx="8634412" cy="5159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800" b="1" i="1">
                <a:solidFill>
                  <a:srgbClr val="FFFF39"/>
                </a:solidFill>
              </a:rPr>
              <a:t>or®musrf;pm\ tajccHaBum&amp;kd;</a:t>
            </a:r>
          </a:p>
        </p:txBody>
      </p:sp>
      <p:sp>
        <p:nvSpPr>
          <p:cNvPr id="517141" name="Line 21"/>
          <p:cNvSpPr>
            <a:spLocks noChangeShapeType="1"/>
          </p:cNvSpPr>
          <p:nvPr/>
        </p:nvSpPr>
        <p:spPr bwMode="auto">
          <a:xfrm flipH="1">
            <a:off x="1873250" y="2043113"/>
            <a:ext cx="1362075" cy="156368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0822" dir="116824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42" name="Line 22"/>
          <p:cNvSpPr>
            <a:spLocks noChangeShapeType="1"/>
          </p:cNvSpPr>
          <p:nvPr/>
        </p:nvSpPr>
        <p:spPr bwMode="auto">
          <a:xfrm>
            <a:off x="5913438" y="2036763"/>
            <a:ext cx="1282700" cy="1590675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0822" dir="116824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43" name="Line 23"/>
          <p:cNvSpPr>
            <a:spLocks noChangeShapeType="1"/>
          </p:cNvSpPr>
          <p:nvPr/>
        </p:nvSpPr>
        <p:spPr bwMode="auto">
          <a:xfrm flipH="1">
            <a:off x="4560888" y="2122488"/>
            <a:ext cx="0" cy="14176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80822" dir="116824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7147" name="Group 27"/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7148" name="AutoShape 28"/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49" name="AutoShape 29"/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50" name="AutoShape 30"/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51" name="AutoShape 31"/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7156" name="Rectangle 36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517157" name="Text Box 37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17158" name="Rectangle 38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17159" name="Text Box 39"/>
          <p:cNvSpPr txBox="1">
            <a:spLocks noChangeArrowheads="1"/>
          </p:cNvSpPr>
          <p:nvPr/>
        </p:nvSpPr>
        <p:spPr bwMode="auto">
          <a:xfrm>
            <a:off x="8524875" y="6419850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7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7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1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17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17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26" grpId="0" autoUpdateAnimBg="0"/>
      <p:bldP spid="517135" grpId="0" autoUpdateAnimBg="0"/>
      <p:bldP spid="517136" grpId="0" autoUpdateAnimBg="0"/>
      <p:bldP spid="517137" grpId="0" autoUpdateAnimBg="0"/>
      <p:bldP spid="517138" grpId="0" autoUpdateAnimBg="0"/>
      <p:bldP spid="517139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ChangeArrowheads="1"/>
          </p:cNvSpPr>
          <p:nvPr/>
        </p:nvSpPr>
        <p:spPr bwMode="auto">
          <a:xfrm>
            <a:off x="723900" y="1254125"/>
            <a:ext cx="7847013" cy="393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      1</a:t>
            </a:r>
            <a:r>
              <a:rPr lang="en-US" sz="2400" b="1">
                <a:solidFill>
                  <a:schemeClr val="accent2"/>
                </a:solidFill>
              </a:rPr>
              <a:t> </a:t>
            </a:r>
            <a:r>
              <a:rPr lang="ja-JP" altLang="en-US" sz="2400" b="1">
                <a:solidFill>
                  <a:schemeClr val="accent2"/>
                </a:solidFill>
                <a:latin typeface="Arial"/>
              </a:rPr>
              <a:t>“</a:t>
            </a:r>
            <a:r>
              <a:rPr lang="en-US" sz="2800" b="1">
                <a:solidFill>
                  <a:schemeClr val="accent2"/>
                </a:solidFill>
              </a:rPr>
              <a:t> xm0&amp;bk&amp;m;onfvnf; tmjAHudkac:awmfrlIí? oif\jynfeSifhwuG trsKd;om;csif;aygufaz:rsm;xJuxGufjyD;vQif? igjyvwHhaomjynfodkhoGm;avmh/</a:t>
            </a:r>
          </a:p>
          <a:p>
            <a:r>
              <a:rPr lang="en-US" sz="2000" b="1">
                <a:solidFill>
                  <a:schemeClr val="accent2"/>
                </a:solidFill>
              </a:rPr>
              <a:t>	 2</a:t>
            </a:r>
            <a:r>
              <a:rPr lang="en-US" sz="2800" b="1">
                <a:solidFill>
                  <a:schemeClr val="accent2"/>
                </a:solidFill>
              </a:rPr>
              <a:t> </a:t>
            </a:r>
            <a:r>
              <a:rPr lang="ja-JP" altLang="en-US" sz="2800" b="1">
                <a:solidFill>
                  <a:schemeClr val="accent2"/>
                </a:solidFill>
                <a:latin typeface="Arial"/>
              </a:rPr>
              <a:t>“</a:t>
            </a:r>
            <a:r>
              <a:rPr lang="en-US" sz="2800" b="1">
                <a:solidFill>
                  <a:schemeClr val="accent2"/>
                </a:solidFill>
              </a:rPr>
              <a:t>igonf oif.udkvlrsKd;BuD;jzpfaprnf/ igaumif;BuD;ay;í oif.emrudkBuD;jrwfaprnf/ oifonf aumif;BuD;cH&amp;aomoljzpfvdrfhrnf/</a:t>
            </a:r>
          </a:p>
          <a:p>
            <a:r>
              <a:rPr lang="en-US" sz="2800" b="1">
                <a:solidFill>
                  <a:schemeClr val="accent2"/>
                </a:solidFill>
              </a:rPr>
              <a:t>	 3 oifhudkaumif;BuD;ay;aomoludk igaumif;BuD;ay;rnf? oifhudkusdefqJaomoludk igusdefqJrnf? oifhtm;jzifhvnf; vlrsdK;taygif;wdkhonf aumif;BuD;r*Fvmudk cH&amp;Buvdrfhrnf/</a:t>
            </a:r>
          </a:p>
        </p:txBody>
      </p:sp>
      <p:sp>
        <p:nvSpPr>
          <p:cNvPr id="521219" name="Rectangle 3"/>
          <p:cNvSpPr>
            <a:spLocks noChangeArrowheads="1"/>
          </p:cNvSpPr>
          <p:nvPr/>
        </p:nvSpPr>
        <p:spPr bwMode="auto">
          <a:xfrm>
            <a:off x="1270000" y="0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DDEE5E"/>
                </a:solidFill>
              </a:rPr>
              <a:t>urÇmOD;usrf; 12;1-3 </a:t>
            </a:r>
          </a:p>
          <a:p>
            <a:pPr algn="ctr"/>
            <a:r>
              <a:rPr lang="en-US" sz="3200" b="1">
                <a:solidFill>
                  <a:srgbClr val="DDEE5E"/>
                </a:solidFill>
              </a:rPr>
              <a:t>tmjA[HeSifhoufqdkifonfh*wdawmfrsm;</a:t>
            </a:r>
          </a:p>
        </p:txBody>
      </p:sp>
      <p:sp>
        <p:nvSpPr>
          <p:cNvPr id="521220" name="Text Box 4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521221" name="Rectangle 5"/>
          <p:cNvSpPr>
            <a:spLocks noChangeArrowheads="1"/>
          </p:cNvSpPr>
          <p:nvPr/>
        </p:nvSpPr>
        <p:spPr bwMode="auto">
          <a:xfrm>
            <a:off x="0" y="0"/>
            <a:ext cx="9144000" cy="6477000"/>
          </a:xfrm>
          <a:prstGeom prst="rect">
            <a:avLst/>
          </a:prstGeom>
          <a:solidFill>
            <a:srgbClr val="10101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5" name="Text Box 9"/>
          <p:cNvSpPr txBox="1">
            <a:spLocks noChangeArrowheads="1"/>
          </p:cNvSpPr>
          <p:nvPr/>
        </p:nvSpPr>
        <p:spPr bwMode="auto">
          <a:xfrm>
            <a:off x="822325" y="2128838"/>
            <a:ext cx="8074025" cy="22860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b="1">
                <a:solidFill>
                  <a:srgbClr val="FBF43D"/>
                </a:solidFill>
              </a:rPr>
              <a:t>þ*wdpum;rsm;udkaemufwpfBudrfjyefBunfh vdkufyg/…</a:t>
            </a:r>
          </a:p>
        </p:txBody>
      </p:sp>
      <p:sp>
        <p:nvSpPr>
          <p:cNvPr id="521228" name="Rectangle 12"/>
          <p:cNvSpPr>
            <a:spLocks noChangeArrowheads="1"/>
          </p:cNvSpPr>
          <p:nvPr/>
        </p:nvSpPr>
        <p:spPr bwMode="auto">
          <a:xfrm>
            <a:off x="8124825" y="6530975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</p:spTree>
  </p:cSld>
  <p:clrMapOvr>
    <a:masterClrMapping/>
  </p:clrMapOvr>
  <p:transition>
    <p:wheel spokes="0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ChangeArrowheads="1"/>
          </p:cNvSpPr>
          <p:nvPr/>
        </p:nvSpPr>
        <p:spPr bwMode="auto">
          <a:xfrm>
            <a:off x="685800" y="852488"/>
            <a:ext cx="7847013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sz="3200" b="1">
              <a:solidFill>
                <a:schemeClr val="accent2"/>
              </a:solidFill>
            </a:endParaRPr>
          </a:p>
          <a:p>
            <a:r>
              <a:rPr lang="en-US" sz="2800" b="1">
                <a:solidFill>
                  <a:schemeClr val="accent2"/>
                </a:solidFill>
              </a:rPr>
              <a:t>	 1</a:t>
            </a:r>
            <a:r>
              <a:rPr lang="ja-JP" altLang="en-US" sz="2800" b="1">
                <a:solidFill>
                  <a:schemeClr val="accent2"/>
                </a:solidFill>
                <a:latin typeface="Arial"/>
              </a:rPr>
              <a:t>“</a:t>
            </a:r>
            <a:r>
              <a:rPr lang="en-US" sz="2800" b="1">
                <a:solidFill>
                  <a:schemeClr val="accent2"/>
                </a:solidFill>
              </a:rPr>
              <a:t> xm0&amp;bk&amp;m;onfvnf; tmjAHudkac:awmfrlí? oif.jynfeSifhwuG trsKd;om;csif;aygufaz:rsm;xJuxGujyD;vQif? igjyvwHhaomjynfodkhoGm;avmh/</a:t>
            </a:r>
          </a:p>
          <a:p>
            <a:r>
              <a:rPr lang="en-US" sz="2800" b="1">
                <a:solidFill>
                  <a:schemeClr val="accent2"/>
                </a:solidFill>
              </a:rPr>
              <a:t>	 2 </a:t>
            </a:r>
            <a:r>
              <a:rPr lang="ja-JP" altLang="en-US" sz="2800" b="1">
                <a:solidFill>
                  <a:schemeClr val="accent2"/>
                </a:solidFill>
                <a:latin typeface="Arial"/>
              </a:rPr>
              <a:t>“</a:t>
            </a:r>
            <a:r>
              <a:rPr lang="en-US" sz="2800" b="1">
                <a:solidFill>
                  <a:schemeClr val="accent2"/>
                </a:solidFill>
              </a:rPr>
              <a:t>igonf oif.tm;vlrsKd;BuD;jzpfaprnf/ igaumif;BuD;ay;í oif.emrudkBuD;jrwfaprnf/ oifonf aumif;BuD;cH&amp;aomoljzpfvdrfhrnf/</a:t>
            </a:r>
          </a:p>
          <a:p>
            <a:r>
              <a:rPr lang="en-US" sz="2800" b="1">
                <a:solidFill>
                  <a:schemeClr val="accent2"/>
                </a:solidFill>
              </a:rPr>
              <a:t>	 3 oifhudkaumif;BuD;ay;aomoludk igaumif;BuD;ay;rnf/ oifhudkusdefqJaomoludk igusdefqJrnf/ oifhtm;jzifhvnf; vlrsdK;taygif;wdkhonf aumif;BuD;r*Fvmudk cH&amp;Buvdrfhrnf/</a:t>
            </a:r>
          </a:p>
          <a:p>
            <a:endParaRPr lang="en-US" sz="4400" b="1" baseline="30000">
              <a:solidFill>
                <a:schemeClr val="accent2"/>
              </a:solidFill>
            </a:endParaRPr>
          </a:p>
        </p:txBody>
      </p:sp>
      <p:sp>
        <p:nvSpPr>
          <p:cNvPr id="613379" name="Rectangle 3"/>
          <p:cNvSpPr>
            <a:spLocks noChangeArrowheads="1"/>
          </p:cNvSpPr>
          <p:nvPr/>
        </p:nvSpPr>
        <p:spPr bwMode="auto">
          <a:xfrm>
            <a:off x="2184400" y="0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DDEE5E"/>
                </a:solidFill>
              </a:rPr>
              <a:t>         urÇmOD;usrf; 12;1-3 </a:t>
            </a:r>
          </a:p>
          <a:p>
            <a:r>
              <a:rPr lang="en-US" sz="3200" b="1">
                <a:solidFill>
                  <a:srgbClr val="DDEE5E"/>
                </a:solidFill>
              </a:rPr>
              <a:t>tmjA[HeSifhoufqdkifonfh*wdawmfrsm;</a:t>
            </a:r>
          </a:p>
        </p:txBody>
      </p:sp>
      <p:sp>
        <p:nvSpPr>
          <p:cNvPr id="613380" name="Text Box 4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613381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0101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3382" name="Text Box 6"/>
          <p:cNvSpPr txBox="1">
            <a:spLocks noChangeArrowheads="1"/>
          </p:cNvSpPr>
          <p:nvPr/>
        </p:nvSpPr>
        <p:spPr bwMode="auto">
          <a:xfrm>
            <a:off x="854075" y="1901825"/>
            <a:ext cx="8010525" cy="17367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rgbClr val="FBF43D"/>
                </a:solidFill>
              </a:rPr>
              <a:t>þ*wdpum;rsm;udk wefzdk;xm;ygovm;/</a:t>
            </a:r>
          </a:p>
        </p:txBody>
      </p:sp>
      <p:sp>
        <p:nvSpPr>
          <p:cNvPr id="613383" name="Rectangle 7"/>
          <p:cNvSpPr>
            <a:spLocks noChangeArrowheads="1"/>
          </p:cNvSpPr>
          <p:nvPr/>
        </p:nvSpPr>
        <p:spPr bwMode="auto">
          <a:xfrm>
            <a:off x="8128000" y="6530975"/>
            <a:ext cx="285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</p:spTree>
  </p:cSld>
  <p:clrMapOvr>
    <a:masterClrMapping/>
  </p:clrMapOvr>
  <p:transition>
    <p:wheel spokes="0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685800" y="852488"/>
            <a:ext cx="7847013" cy="48466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sz="3200" b="1"/>
          </a:p>
          <a:p>
            <a:r>
              <a:rPr lang="en-US" sz="2800" b="1"/>
              <a:t>	 1</a:t>
            </a:r>
            <a:r>
              <a:rPr lang="en-US" sz="2400" b="1"/>
              <a:t> </a:t>
            </a:r>
            <a:r>
              <a:rPr lang="ja-JP" altLang="en-US" sz="2400" b="1"/>
              <a:t>“</a:t>
            </a:r>
            <a:r>
              <a:rPr lang="en-US" sz="2800" b="1"/>
              <a:t> xm0&amp;bk&amp;m;onfvnf; tmjAHudkac:awmfrílI oif.jynfeSifhwuG trsdK;om;csif;aygufaz:rsm;xJuxGufjyD;vQif/</a:t>
            </a:r>
          </a:p>
          <a:p>
            <a:r>
              <a:rPr lang="en-US" sz="2800" b="1"/>
              <a:t>igjyvwHhaomjynfodkhoGm;avmh?</a:t>
            </a:r>
          </a:p>
          <a:p>
            <a:r>
              <a:rPr lang="en-US" sz="2000" b="1"/>
              <a:t>	 2</a:t>
            </a:r>
            <a:r>
              <a:rPr lang="ja-JP" altLang="en-US" sz="2800" b="1"/>
              <a:t>“</a:t>
            </a:r>
            <a:r>
              <a:rPr lang="en-US" sz="2800" b="1"/>
              <a:t>igonfoifhudkvlrsdK;BuD;jzpfaprnf? igaumif;BuD;ay; íoif.emrukdBuD;jrwfaprnf? oifonf aumif;BuD;cH&amp;aomoljzpfvdrfhrnf? </a:t>
            </a:r>
          </a:p>
          <a:p>
            <a:r>
              <a:rPr lang="en-US" sz="2800" b="1"/>
              <a:t>	 3 oifhudk aumif;BuD;ay;aomoludk igaumif;BuD;ay;rnf? oifhudk usdefqJaomoludk igusdefqJrnf? oifhtm;jzifhvnf; vlrsdK;taygif;wdkhonf aumif;BuD;r*Fvmudk cH&amp;Buvdrfhrnf[k rdefhawmfrl.\/ </a:t>
            </a:r>
            <a:r>
              <a:rPr lang="en-US" sz="2800" b="1">
                <a:cs typeface="Skia" charset="0"/>
              </a:rPr>
              <a:t>(NIV)</a:t>
            </a:r>
          </a:p>
        </p:txBody>
      </p:sp>
      <p:sp>
        <p:nvSpPr>
          <p:cNvPr id="522243" name="Rectangle 3"/>
          <p:cNvSpPr>
            <a:spLocks noChangeArrowheads="1"/>
          </p:cNvSpPr>
          <p:nvPr/>
        </p:nvSpPr>
        <p:spPr bwMode="auto">
          <a:xfrm>
            <a:off x="1295400" y="3175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DDEE5E"/>
                </a:solidFill>
              </a:rPr>
              <a:t>urÇm 12;1-3</a:t>
            </a:r>
          </a:p>
          <a:p>
            <a:pPr algn="ctr"/>
            <a:r>
              <a:rPr lang="en-US" sz="3200" b="1">
                <a:solidFill>
                  <a:srgbClr val="DDEE5E"/>
                </a:solidFill>
              </a:rPr>
              <a:t>tmjAHeSifhoufqdkifaom *wdawmfrsm;</a:t>
            </a:r>
          </a:p>
        </p:txBody>
      </p:sp>
      <p:sp>
        <p:nvSpPr>
          <p:cNvPr id="522244" name="Text Box 4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522249" name="Oval 9"/>
          <p:cNvSpPr>
            <a:spLocks noChangeArrowheads="1"/>
          </p:cNvSpPr>
          <p:nvPr/>
        </p:nvSpPr>
        <p:spPr bwMode="auto">
          <a:xfrm>
            <a:off x="2087563" y="2133600"/>
            <a:ext cx="1595437" cy="627063"/>
          </a:xfrm>
          <a:prstGeom prst="ellipse">
            <a:avLst/>
          </a:prstGeom>
          <a:noFill/>
          <a:ln w="76200">
            <a:solidFill>
              <a:srgbClr val="FF172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50" name="Oval 10"/>
          <p:cNvSpPr>
            <a:spLocks noChangeArrowheads="1"/>
          </p:cNvSpPr>
          <p:nvPr/>
        </p:nvSpPr>
        <p:spPr bwMode="auto">
          <a:xfrm>
            <a:off x="676275" y="3398838"/>
            <a:ext cx="2676525" cy="627062"/>
          </a:xfrm>
          <a:prstGeom prst="ellipse">
            <a:avLst/>
          </a:prstGeom>
          <a:noFill/>
          <a:ln w="76200">
            <a:solidFill>
              <a:srgbClr val="FF172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51" name="Oval 11"/>
          <p:cNvSpPr>
            <a:spLocks noChangeArrowheads="1"/>
          </p:cNvSpPr>
          <p:nvPr/>
        </p:nvSpPr>
        <p:spPr bwMode="auto">
          <a:xfrm>
            <a:off x="671513" y="3900488"/>
            <a:ext cx="7212012" cy="1993900"/>
          </a:xfrm>
          <a:prstGeom prst="ellipse">
            <a:avLst/>
          </a:prstGeom>
          <a:noFill/>
          <a:ln w="76200">
            <a:solidFill>
              <a:srgbClr val="FF172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54" name="Rectangle 14"/>
          <p:cNvSpPr>
            <a:spLocks noChangeArrowheads="1"/>
          </p:cNvSpPr>
          <p:nvPr/>
        </p:nvSpPr>
        <p:spPr bwMode="auto">
          <a:xfrm>
            <a:off x="8124825" y="6530975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522255" name="Text Box 15"/>
          <p:cNvSpPr txBox="1">
            <a:spLocks noChangeArrowheads="1"/>
          </p:cNvSpPr>
          <p:nvPr/>
        </p:nvSpPr>
        <p:spPr bwMode="auto">
          <a:xfrm>
            <a:off x="8669338" y="6429375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1143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 algn="ctr">
              <a:spcBef>
                <a:spcPct val="50000"/>
              </a:spcBef>
            </a:pPr>
            <a:endParaRPr lang="my-MM" sz="1800" b="1">
              <a:solidFill>
                <a:srgbClr val="FFFFFF"/>
              </a:solidFill>
              <a:latin typeface="WinInnwa" charset="0"/>
            </a:endParaRPr>
          </a:p>
        </p:txBody>
      </p:sp>
      <p:sp>
        <p:nvSpPr>
          <p:cNvPr id="522256" name="Text Box 16"/>
          <p:cNvSpPr txBox="1">
            <a:spLocks noChangeArrowheads="1"/>
          </p:cNvSpPr>
          <p:nvPr/>
        </p:nvSpPr>
        <p:spPr bwMode="auto">
          <a:xfrm>
            <a:off x="8567738" y="6429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18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2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49" grpId="0" animBg="1"/>
      <p:bldP spid="522250" grpId="0" animBg="1"/>
      <p:bldP spid="52225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ChangeArrowheads="1"/>
          </p:cNvSpPr>
          <p:nvPr/>
        </p:nvSpPr>
        <p:spPr bwMode="auto">
          <a:xfrm>
            <a:off x="685800" y="852488"/>
            <a:ext cx="7847013" cy="484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sz="3200" b="1">
              <a:solidFill>
                <a:srgbClr val="00008A"/>
              </a:solidFill>
            </a:endParaRPr>
          </a:p>
          <a:p>
            <a:r>
              <a:rPr lang="en-US" sz="2800" b="1">
                <a:solidFill>
                  <a:srgbClr val="00008A"/>
                </a:solidFill>
              </a:rPr>
              <a:t>	 1</a:t>
            </a:r>
            <a:r>
              <a:rPr lang="en-US" sz="2400" b="1">
                <a:solidFill>
                  <a:srgbClr val="00008A"/>
                </a:solidFill>
              </a:rPr>
              <a:t> </a:t>
            </a:r>
            <a:r>
              <a:rPr lang="ja-JP" altLang="en-US" sz="2400" b="1">
                <a:solidFill>
                  <a:srgbClr val="00008A"/>
                </a:solidFill>
                <a:latin typeface="Arial"/>
              </a:rPr>
              <a:t>“</a:t>
            </a:r>
            <a:r>
              <a:rPr lang="en-US" sz="2800" b="1">
                <a:solidFill>
                  <a:srgbClr val="00008A"/>
                </a:solidFill>
              </a:rPr>
              <a:t> xm0&amp;bk&amp;m;onfvnf; tmjAHudkac:awmfrlí? oif.jynfeSifhwuG trsdK;om;csif;aygufaz:rsm;xJuxGufjyD;vQif </a:t>
            </a:r>
            <a:r>
              <a:rPr lang="en-US" sz="2800" b="1" i="1">
                <a:solidFill>
                  <a:srgbClr val="00008A"/>
                </a:solidFill>
              </a:rPr>
              <a:t>igjyvwHhaomjyn</a:t>
            </a:r>
            <a:r>
              <a:rPr lang="en-US" sz="2800" b="1">
                <a:solidFill>
                  <a:srgbClr val="00008A"/>
                </a:solidFill>
              </a:rPr>
              <a:t>fodkhoGm;avmh/</a:t>
            </a:r>
          </a:p>
          <a:p>
            <a:r>
              <a:rPr lang="en-US" sz="2000" b="1">
                <a:solidFill>
                  <a:srgbClr val="00008A"/>
                </a:solidFill>
              </a:rPr>
              <a:t>	2</a:t>
            </a:r>
            <a:r>
              <a:rPr lang="ja-JP" altLang="en-US" sz="2800" b="1">
                <a:solidFill>
                  <a:srgbClr val="00008A"/>
                </a:solidFill>
                <a:latin typeface="Arial"/>
              </a:rPr>
              <a:t>“</a:t>
            </a:r>
            <a:r>
              <a:rPr lang="en-US" sz="2800" b="1">
                <a:solidFill>
                  <a:srgbClr val="00008A"/>
                </a:solidFill>
              </a:rPr>
              <a:t>igonfoifhudk vlrsdK;BuD;jzpfaprnf/ igaumif;BuD;ay; íoif.emrudkBuD;jrwfaprnf/ oifonfaumif;BuD;cH&amp;aomol jzpfvdrfhrnf/</a:t>
            </a:r>
          </a:p>
          <a:p>
            <a:r>
              <a:rPr lang="en-US" sz="2800" b="1">
                <a:solidFill>
                  <a:srgbClr val="00008A"/>
                </a:solidFill>
              </a:rPr>
              <a:t>	 3 oifhudkaumif;BuD;ay;aomoludk igaumif;BuD;ay;rnf? oifhudkusdefqJaomoludk igusdefqJrnf/ oifhtm;jzifhvnf; vlrsdK;taygif;wdkhonf aumif;BuD;r*Fvmudk cH&amp;Buvdrfhrnf[k rdefhawmfrl.\/</a:t>
            </a:r>
            <a:r>
              <a:rPr lang="ja-JP" altLang="en-US" sz="2800" b="1" i="1">
                <a:solidFill>
                  <a:srgbClr val="00008A"/>
                </a:solidFill>
                <a:latin typeface="Arial"/>
              </a:rPr>
              <a:t>”</a:t>
            </a:r>
            <a:r>
              <a:rPr lang="en-US" sz="2800" b="1">
                <a:solidFill>
                  <a:srgbClr val="00008A"/>
                </a:solidFill>
              </a:rPr>
              <a:t>        (NIV)</a:t>
            </a:r>
          </a:p>
        </p:txBody>
      </p:sp>
      <p:sp>
        <p:nvSpPr>
          <p:cNvPr id="477187" name="Rectangle 3"/>
          <p:cNvSpPr>
            <a:spLocks noChangeArrowheads="1"/>
          </p:cNvSpPr>
          <p:nvPr/>
        </p:nvSpPr>
        <p:spPr bwMode="auto">
          <a:xfrm>
            <a:off x="1295400" y="3175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DDEE5E"/>
                </a:solidFill>
              </a:rPr>
              <a:t>urÇm 12;1-3 </a:t>
            </a:r>
          </a:p>
          <a:p>
            <a:pPr algn="ctr"/>
            <a:r>
              <a:rPr lang="en-US" sz="3200" b="1">
                <a:solidFill>
                  <a:srgbClr val="DDEE5E"/>
                </a:solidFill>
              </a:rPr>
              <a:t>tmjAHeSifhoufqdkifaom *wdawmfrsm;</a:t>
            </a:r>
          </a:p>
        </p:txBody>
      </p:sp>
      <p:sp>
        <p:nvSpPr>
          <p:cNvPr id="477189" name="Text Box 5"/>
          <p:cNvSpPr txBox="1">
            <a:spLocks noChangeArrowheads="1"/>
          </p:cNvSpPr>
          <p:nvPr/>
        </p:nvSpPr>
        <p:spPr bwMode="auto">
          <a:xfrm>
            <a:off x="657225" y="1144588"/>
            <a:ext cx="7920038" cy="2225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chemeClr val="folHlink"/>
                </a:solidFill>
              </a:rPr>
              <a:t>*wdawmfrsm;tmjAHumvtcsdefuuJhodkh</a:t>
            </a:r>
          </a:p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chemeClr val="folHlink"/>
                </a:solidFill>
              </a:rPr>
              <a:t>,cktcsdefwGifvnf;cdkifvHí ktBuHK;0ifyg ao;ovm;?</a:t>
            </a:r>
          </a:p>
        </p:txBody>
      </p:sp>
      <p:sp>
        <p:nvSpPr>
          <p:cNvPr id="477190" name="Text Box 6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477196" name="Rectangle 12"/>
          <p:cNvSpPr>
            <a:spLocks noChangeArrowheads="1"/>
          </p:cNvSpPr>
          <p:nvPr/>
        </p:nvSpPr>
        <p:spPr bwMode="auto">
          <a:xfrm>
            <a:off x="8124825" y="6530975"/>
            <a:ext cx="292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477198" name="Text Box 14"/>
          <p:cNvSpPr txBox="1">
            <a:spLocks noChangeArrowheads="1"/>
          </p:cNvSpPr>
          <p:nvPr/>
        </p:nvSpPr>
        <p:spPr bwMode="auto">
          <a:xfrm>
            <a:off x="654050" y="3314700"/>
            <a:ext cx="7800975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chemeClr val="folHlink"/>
                </a:solidFill>
              </a:rPr>
              <a:t>wenf;…odkhr[kwf…rcdkifvHkaomt&amp;mjzpfonf[kowfrSwfjyD; oify,fvdkaom or®musrf;ydk'f rsm;&amp;Sdygovm;? </a:t>
            </a:r>
          </a:p>
        </p:txBody>
      </p:sp>
      <p:sp>
        <p:nvSpPr>
          <p:cNvPr id="477199" name="Text Box 15"/>
          <p:cNvSpPr txBox="1">
            <a:spLocks noChangeArrowheads="1"/>
          </p:cNvSpPr>
          <p:nvPr/>
        </p:nvSpPr>
        <p:spPr bwMode="auto">
          <a:xfrm>
            <a:off x="8520113" y="6419850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7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89" grpId="0" autoUpdateAnimBg="0"/>
      <p:bldP spid="477198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ChangeArrowheads="1"/>
          </p:cNvSpPr>
          <p:nvPr/>
        </p:nvSpPr>
        <p:spPr bwMode="auto">
          <a:xfrm>
            <a:off x="685800" y="852488"/>
            <a:ext cx="784701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endParaRPr lang="en-US" sz="3200" b="1">
              <a:solidFill>
                <a:srgbClr val="00008A"/>
              </a:solidFill>
            </a:endParaRPr>
          </a:p>
          <a:p>
            <a:r>
              <a:rPr lang="en-US" sz="2800" b="1">
                <a:solidFill>
                  <a:srgbClr val="00008A"/>
                </a:solidFill>
              </a:rPr>
              <a:t>	</a:t>
            </a:r>
            <a:r>
              <a:rPr lang="en-US" sz="2400" b="1">
                <a:solidFill>
                  <a:srgbClr val="00008A"/>
                </a:solidFill>
              </a:rPr>
              <a:t>1 </a:t>
            </a:r>
            <a:r>
              <a:rPr lang="ja-JP" altLang="en-US" sz="2400" b="1">
                <a:solidFill>
                  <a:srgbClr val="00008A"/>
                </a:solidFill>
                <a:latin typeface="Arial"/>
              </a:rPr>
              <a:t>“</a:t>
            </a:r>
            <a:r>
              <a:rPr lang="en-US" sz="2800" b="1">
                <a:solidFill>
                  <a:srgbClr val="00008A"/>
                </a:solidFill>
              </a:rPr>
              <a:t> xm0&amp;bk&amp;m;onfvnf; tmjAHudkac:awmfrlI/ oif.jynfeSifhwuG trsKd;om;csif;aygufaz:rsm;xJuxGufyD;vQif </a:t>
            </a:r>
            <a:r>
              <a:rPr lang="en-US" sz="2800" b="1" i="1">
                <a:solidFill>
                  <a:srgbClr val="00008A"/>
                </a:solidFill>
              </a:rPr>
              <a:t>igjyvwHhaomjyn</a:t>
            </a:r>
            <a:r>
              <a:rPr lang="en-US" sz="2800" b="1">
                <a:solidFill>
                  <a:srgbClr val="00008A"/>
                </a:solidFill>
              </a:rPr>
              <a:t>f odkhoGm;avmh?</a:t>
            </a:r>
          </a:p>
          <a:p>
            <a:r>
              <a:rPr lang="en-US" sz="2000" b="1">
                <a:solidFill>
                  <a:srgbClr val="00008A"/>
                </a:solidFill>
              </a:rPr>
              <a:t>	2</a:t>
            </a:r>
            <a:r>
              <a:rPr lang="ja-JP" altLang="en-US" sz="2800" b="1">
                <a:solidFill>
                  <a:srgbClr val="00008A"/>
                </a:solidFill>
                <a:latin typeface="Arial"/>
              </a:rPr>
              <a:t>“</a:t>
            </a:r>
            <a:r>
              <a:rPr lang="en-US" sz="2800" b="1">
                <a:solidFill>
                  <a:srgbClr val="00008A"/>
                </a:solidFill>
              </a:rPr>
              <a:t>igonfoifhudk </a:t>
            </a:r>
            <a:r>
              <a:rPr lang="en-US" sz="2800" b="1" i="1">
                <a:solidFill>
                  <a:srgbClr val="00008A"/>
                </a:solidFill>
              </a:rPr>
              <a:t>vlrsKd;BuD</a:t>
            </a:r>
            <a:r>
              <a:rPr lang="en-US" sz="2800" b="1">
                <a:solidFill>
                  <a:srgbClr val="00008A"/>
                </a:solidFill>
              </a:rPr>
              <a:t>;jzpfaprnf? igaumif;BuD;ay; í oif.emrudkBuD;jrwfaprnf? oifonfaumif;BuD;cH&amp;aomol jzpfvdrfhrnf? </a:t>
            </a:r>
          </a:p>
          <a:p>
            <a:r>
              <a:rPr lang="en-US" sz="2800" b="1">
                <a:solidFill>
                  <a:srgbClr val="00008A"/>
                </a:solidFill>
              </a:rPr>
              <a:t>	 3 </a:t>
            </a:r>
            <a:r>
              <a:rPr lang="ja-JP" altLang="en-US" sz="2800" b="1">
                <a:solidFill>
                  <a:srgbClr val="00008A"/>
                </a:solidFill>
                <a:latin typeface="Arial"/>
              </a:rPr>
              <a:t>“</a:t>
            </a:r>
            <a:r>
              <a:rPr lang="en-US" sz="2800" b="1" i="1">
                <a:solidFill>
                  <a:srgbClr val="00008A"/>
                </a:solidFill>
              </a:rPr>
              <a:t>oifhudkaumif;BuD;ay;aomoludk igaumif;BuD;ay;rnf? oifhudkusdefqJaomoludk igusdefqJrnf? oifhtm;jzifhvnf; vlrsKd;taygif;wdkhonf aumif;BuD;r*Fvmudk cH&amp;Buvdrfhrnf[k rdefhawmfrl.\/</a:t>
            </a:r>
            <a:r>
              <a:rPr lang="ja-JP" altLang="en-US" sz="2800" b="1" i="1">
                <a:solidFill>
                  <a:srgbClr val="00008A"/>
                </a:solidFill>
                <a:latin typeface="Arial"/>
              </a:rPr>
              <a:t>”</a:t>
            </a:r>
            <a:r>
              <a:rPr lang="en-US" sz="2800" b="1">
                <a:solidFill>
                  <a:srgbClr val="00008A"/>
                </a:solidFill>
              </a:rPr>
              <a:t>        (NIV)</a:t>
            </a:r>
          </a:p>
        </p:txBody>
      </p:sp>
      <p:sp>
        <p:nvSpPr>
          <p:cNvPr id="478211" name="Rectangle 3"/>
          <p:cNvSpPr>
            <a:spLocks noChangeArrowheads="1"/>
          </p:cNvSpPr>
          <p:nvPr/>
        </p:nvSpPr>
        <p:spPr bwMode="auto">
          <a:xfrm>
            <a:off x="1295400" y="3175"/>
            <a:ext cx="6450013" cy="5762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DDEE5E"/>
                </a:solidFill>
              </a:rPr>
              <a:t>urÇm 12;1-3 tmjAHeSifhoufqdkifonfh*wdawmfrsm;</a:t>
            </a:r>
          </a:p>
        </p:txBody>
      </p:sp>
      <p:sp>
        <p:nvSpPr>
          <p:cNvPr id="478216" name="Text Box 8"/>
          <p:cNvSpPr txBox="1">
            <a:spLocks noChangeArrowheads="1"/>
          </p:cNvSpPr>
          <p:nvPr/>
        </p:nvSpPr>
        <p:spPr bwMode="auto">
          <a:xfrm>
            <a:off x="1042988" y="2144713"/>
            <a:ext cx="7426325" cy="2835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FFFF00"/>
                </a:solidFill>
              </a:rPr>
              <a:t>aumif;jyD/ jyD;awmh---… tjcm;aomt&amp;mrsm; &amp;Sdygao;ovm;?</a:t>
            </a:r>
          </a:p>
        </p:txBody>
      </p:sp>
      <p:sp>
        <p:nvSpPr>
          <p:cNvPr id="478217" name="Text Box 9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478223" name="Rectangle 15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</p:spTree>
  </p:cSld>
  <p:clrMapOvr>
    <a:masterClrMapping/>
  </p:clrMapOvr>
  <p:transition>
    <p:wheel spokes="0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814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48" name="Rectangle 4"/>
          <p:cNvSpPr>
            <a:spLocks noChangeArrowheads="1"/>
          </p:cNvSpPr>
          <p:nvPr/>
        </p:nvSpPr>
        <p:spPr bwMode="auto">
          <a:xfrm>
            <a:off x="2735263" y="458788"/>
            <a:ext cx="3941762" cy="2284412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i="1">
                <a:solidFill>
                  <a:schemeClr val="tx2"/>
                </a:solidFill>
              </a:rPr>
              <a:t>tmjA[HeSifh oufqdkifaom y#dnmOf</a:t>
            </a:r>
            <a:endParaRPr lang="en-US" sz="7200" b="1" i="1">
              <a:solidFill>
                <a:schemeClr val="tx2"/>
              </a:solidFill>
            </a:endParaRPr>
          </a:p>
        </p:txBody>
      </p:sp>
      <p:sp>
        <p:nvSpPr>
          <p:cNvPr id="518149" name="Rectangle 5"/>
          <p:cNvSpPr>
            <a:spLocks noChangeArrowheads="1"/>
          </p:cNvSpPr>
          <p:nvPr/>
        </p:nvSpPr>
        <p:spPr bwMode="auto">
          <a:xfrm>
            <a:off x="650875" y="681038"/>
            <a:ext cx="2614613" cy="819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>
                <a:solidFill>
                  <a:srgbClr val="FD2558"/>
                </a:solidFill>
              </a:rPr>
              <a:t>tmjAHtm;zdwfac:jcif;</a:t>
            </a:r>
            <a:r>
              <a:rPr lang="en-US" sz="2400" b="1">
                <a:solidFill>
                  <a:srgbClr val="FD2558"/>
                </a:solidFill>
                <a:latin typeface="Skia" charset="0"/>
              </a:rPr>
              <a:t>      </a:t>
            </a:r>
            <a:r>
              <a:rPr lang="en-US" sz="2400" b="1">
                <a:latin typeface="CE Horizontal Thick Font" charset="0"/>
              </a:rPr>
              <a:t>urBm 12;1-3</a:t>
            </a:r>
            <a:endParaRPr lang="en-US" sz="2400" b="1">
              <a:latin typeface="Skia" charset="0"/>
            </a:endParaRPr>
          </a:p>
        </p:txBody>
      </p:sp>
      <p:sp>
        <p:nvSpPr>
          <p:cNvPr id="518150" name="Rectangle 6"/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  <a:latin typeface="CE Horizontal Thick Font" charset="0"/>
              </a:rPr>
              <a:t>a_r}uD;</a:t>
            </a:r>
            <a:endParaRPr lang="en-US" sz="2800" b="1" i="1">
              <a:solidFill>
                <a:srgbClr val="5BFF5B"/>
              </a:solidFill>
              <a:latin typeface="Skia" charset="0"/>
            </a:endParaRPr>
          </a:p>
        </p:txBody>
      </p:sp>
      <p:sp>
        <p:nvSpPr>
          <p:cNvPr id="518151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3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4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5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6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57" name="Text Box 13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18158" name="Text Box 14"/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D2558"/>
                </a:solidFill>
              </a:rPr>
              <a:t>y#dnmOf  </a:t>
            </a:r>
            <a:r>
              <a:rPr lang="en-US" sz="2400" b="1">
                <a:solidFill>
                  <a:srgbClr val="FD2558"/>
                </a:solidFill>
                <a:latin typeface="CE Horizontal Thick Font" charset="0"/>
              </a:rPr>
              <a:t>         urBm 15;9-18</a:t>
            </a:r>
            <a:endParaRPr lang="en-US" sz="2000">
              <a:latin typeface="Comic Sans MS" charset="0"/>
            </a:endParaRPr>
          </a:p>
        </p:txBody>
      </p:sp>
      <p:sp>
        <p:nvSpPr>
          <p:cNvPr id="518159" name="Rectangle 15"/>
          <p:cNvSpPr>
            <a:spLocks noChangeArrowheads="1"/>
          </p:cNvSpPr>
          <p:nvPr/>
        </p:nvSpPr>
        <p:spPr bwMode="auto">
          <a:xfrm>
            <a:off x="3951288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  <a:latin typeface="CE Horizontal Thick Font" charset="0"/>
              </a:rPr>
              <a:t>rsKd;aph</a:t>
            </a:r>
            <a:endParaRPr lang="en-US" sz="2800" b="1" i="1">
              <a:solidFill>
                <a:srgbClr val="5BFF5B"/>
              </a:solidFill>
              <a:latin typeface="Skia" charset="0"/>
            </a:endParaRPr>
          </a:p>
        </p:txBody>
      </p:sp>
      <p:sp>
        <p:nvSpPr>
          <p:cNvPr id="518160" name="Rectangle 16"/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  <a:latin typeface="CE Horizontal Thick Font" charset="0"/>
              </a:rPr>
              <a:t>aumif;}uD;</a:t>
            </a:r>
            <a:endParaRPr lang="en-US" sz="2800" b="1" i="1">
              <a:solidFill>
                <a:srgbClr val="5BFF5B"/>
              </a:solidFill>
              <a:latin typeface="Skia" charset="0"/>
            </a:endParaRPr>
          </a:p>
        </p:txBody>
      </p:sp>
      <p:sp>
        <p:nvSpPr>
          <p:cNvPr id="518161" name="Rectangle 17"/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latin typeface="CE Horizontal Thick Font" charset="0"/>
              </a:rPr>
              <a:t>urBm 13;15</a:t>
            </a:r>
            <a:endParaRPr lang="en-US" sz="2000" b="1">
              <a:latin typeface="Skia" charset="0"/>
            </a:endParaRPr>
          </a:p>
        </p:txBody>
      </p:sp>
      <p:sp>
        <p:nvSpPr>
          <p:cNvPr id="518162" name="Rectangle 18"/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latin typeface="CE Horizontal Thick Font" charset="0"/>
              </a:rPr>
              <a:t>urBm 12;1</a:t>
            </a:r>
            <a:endParaRPr lang="en-US" sz="2000" b="1">
              <a:latin typeface="Skia" charset="0"/>
            </a:endParaRPr>
          </a:p>
        </p:txBody>
      </p:sp>
      <p:sp>
        <p:nvSpPr>
          <p:cNvPr id="518163" name="Rectangle 19"/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latin typeface="CE Horizontal Thick Font" charset="0"/>
              </a:rPr>
              <a:t>urBm 12;2</a:t>
            </a:r>
            <a:endParaRPr lang="en-US" sz="2000" b="1">
              <a:latin typeface="Skia" charset="0"/>
            </a:endParaRPr>
          </a:p>
        </p:txBody>
      </p:sp>
      <p:sp>
        <p:nvSpPr>
          <p:cNvPr id="518164" name="Rectangle 20"/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latin typeface="CE Horizontal Thick Font" charset="0"/>
              </a:rPr>
              <a:t>urBm 12;3</a:t>
            </a:r>
            <a:endParaRPr lang="en-US" sz="2000" b="1">
              <a:latin typeface="Skia" charset="0"/>
            </a:endParaRPr>
          </a:p>
        </p:txBody>
      </p:sp>
      <p:sp>
        <p:nvSpPr>
          <p:cNvPr id="518167" name="Rectangle 23"/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 i="1">
                <a:solidFill>
                  <a:srgbClr val="FFFF39"/>
                </a:solidFill>
                <a:latin typeface="CE Horizontal Thick Font" charset="0"/>
              </a:rPr>
              <a:t>orRmusrf;pmausm&amp;dk;</a:t>
            </a:r>
            <a:endParaRPr lang="en-US" sz="2400" b="1" i="1">
              <a:solidFill>
                <a:srgbClr val="FFFF39"/>
              </a:solidFill>
              <a:latin typeface="Skia" charset="0"/>
            </a:endParaRPr>
          </a:p>
        </p:txBody>
      </p:sp>
      <p:sp>
        <p:nvSpPr>
          <p:cNvPr id="518168" name="Line 24"/>
          <p:cNvSpPr>
            <a:spLocks noChangeShapeType="1"/>
          </p:cNvSpPr>
          <p:nvPr/>
        </p:nvSpPr>
        <p:spPr bwMode="auto">
          <a:xfrm flipH="1">
            <a:off x="1765300" y="1992313"/>
            <a:ext cx="1495425" cy="4143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71" name="Rectangle 27"/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chemeClr val="folHlink"/>
                </a:solidFill>
                <a:latin typeface="CE Horizontal Thick Font" charset="0"/>
              </a:rPr>
              <a:t>xm0&amp;</a:t>
            </a:r>
            <a:endParaRPr lang="en-US" sz="2800" b="1" i="1">
              <a:solidFill>
                <a:schemeClr val="folHlink"/>
              </a:solidFill>
              <a:latin typeface="Skia" charset="0"/>
            </a:endParaRPr>
          </a:p>
        </p:txBody>
      </p:sp>
      <p:grpSp>
        <p:nvGrpSpPr>
          <p:cNvPr id="518175" name="Group 31"/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8176" name="AutoShape 32"/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177" name="AutoShape 33"/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178" name="AutoShape 34"/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179" name="AutoShape 35"/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8184" name="Rectangle 40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46</a:t>
            </a:r>
          </a:p>
        </p:txBody>
      </p:sp>
      <p:sp>
        <p:nvSpPr>
          <p:cNvPr id="518185" name="Text Box 4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©2004 TBBMI</a:t>
            </a:r>
          </a:p>
        </p:txBody>
      </p:sp>
      <p:sp>
        <p:nvSpPr>
          <p:cNvPr id="518186" name="Rectangle 42"/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8.0.05a.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8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518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61" grpId="0" autoUpdateAnimBg="0"/>
      <p:bldP spid="518171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1879600" y="7794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 i="1">
                <a:solidFill>
                  <a:schemeClr val="tx2"/>
                </a:solidFill>
              </a:rPr>
              <a:t>xm0&amp;  urÇm 13;15</a:t>
            </a:r>
            <a:endParaRPr lang="en-US" sz="3600" b="1" i="1"/>
          </a:p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 i="1"/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1450975" y="1009650"/>
            <a:ext cx="6683375" cy="42624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2000" i="1"/>
          </a:p>
          <a:p>
            <a:pPr>
              <a:spcBef>
                <a:spcPct val="50000"/>
              </a:spcBef>
            </a:pPr>
            <a:endParaRPr lang="en-US" sz="4000" b="1">
              <a:solidFill>
                <a:srgbClr val="FFFF57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4400" b="1" baseline="32000"/>
              <a:t>15</a:t>
            </a:r>
            <a:r>
              <a:rPr lang="en-US" sz="4400" b="1"/>
              <a:t> oifjrifaomajrwjyifvHk;udk oifeSifh oif.trsKd;tEG,ftm; igonf </a:t>
            </a:r>
            <a:r>
              <a:rPr lang="en-US" sz="4400" b="1" i="1"/>
              <a:t>umvtpOftjrJ</a:t>
            </a:r>
            <a:r>
              <a:rPr lang="en-US" sz="4400" b="1"/>
              <a:t> ay;rnf?</a:t>
            </a:r>
            <a:r>
              <a:rPr lang="en-US" sz="4000" b="1">
                <a:solidFill>
                  <a:srgbClr val="F32B2B"/>
                </a:solidFill>
              </a:rPr>
              <a:t> </a:t>
            </a:r>
            <a:r>
              <a:rPr lang="en-US" sz="4000" b="1"/>
              <a:t>						            (NIV)</a:t>
            </a:r>
          </a:p>
        </p:txBody>
      </p:sp>
      <p:sp>
        <p:nvSpPr>
          <p:cNvPr id="94213" name="Oval 5"/>
          <p:cNvSpPr>
            <a:spLocks noChangeArrowheads="1"/>
          </p:cNvSpPr>
          <p:nvPr/>
        </p:nvSpPr>
        <p:spPr bwMode="auto">
          <a:xfrm>
            <a:off x="2900363" y="3756025"/>
            <a:ext cx="2663825" cy="1077913"/>
          </a:xfrm>
          <a:prstGeom prst="ellipse">
            <a:avLst/>
          </a:prstGeom>
          <a:noFill/>
          <a:ln w="76200">
            <a:solidFill>
              <a:srgbClr val="FF0F07"/>
            </a:solidFill>
            <a:round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94220" name="Rectangle 12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94222" name="Text Box 14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917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72" name="Rectangle 4"/>
          <p:cNvSpPr>
            <a:spLocks noChangeArrowheads="1"/>
          </p:cNvSpPr>
          <p:nvPr/>
        </p:nvSpPr>
        <p:spPr bwMode="auto">
          <a:xfrm>
            <a:off x="2735263" y="458788"/>
            <a:ext cx="3911600" cy="2284412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i="1">
                <a:solidFill>
                  <a:schemeClr val="tx2"/>
                </a:solidFill>
              </a:rPr>
              <a:t>tmjA[HeSifh oufqdkifaomy#dnmOf</a:t>
            </a:r>
          </a:p>
        </p:txBody>
      </p:sp>
      <p:sp>
        <p:nvSpPr>
          <p:cNvPr id="519173" name="Rectangle 5"/>
          <p:cNvSpPr>
            <a:spLocks noChangeArrowheads="1"/>
          </p:cNvSpPr>
          <p:nvPr/>
        </p:nvSpPr>
        <p:spPr bwMode="auto">
          <a:xfrm>
            <a:off x="284163" y="696913"/>
            <a:ext cx="2644775" cy="7588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2400" b="1">
                <a:solidFill>
                  <a:srgbClr val="FD2558"/>
                </a:solidFill>
              </a:rPr>
              <a:t>tmjAHtm;zdwfac:jcif;            </a:t>
            </a:r>
            <a:r>
              <a:rPr lang="en-US" sz="2400" b="1"/>
              <a:t> </a:t>
            </a:r>
            <a:r>
              <a:rPr lang="en-US" sz="2000" b="1"/>
              <a:t>urÇm 12;1-3</a:t>
            </a:r>
          </a:p>
        </p:txBody>
      </p:sp>
      <p:sp>
        <p:nvSpPr>
          <p:cNvPr id="519174" name="Rectangle 6"/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</a:rPr>
              <a:t>ajrBuD;</a:t>
            </a:r>
          </a:p>
        </p:txBody>
      </p:sp>
      <p:sp>
        <p:nvSpPr>
          <p:cNvPr id="519175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76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77" name="Line 9"/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78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79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80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81" name="Text Box 1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9182" name="Text Box 14"/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D2558"/>
                </a:solidFill>
              </a:rPr>
              <a:t>y#dnmOf           urÇm 15;9-18</a:t>
            </a:r>
          </a:p>
        </p:txBody>
      </p:sp>
      <p:sp>
        <p:nvSpPr>
          <p:cNvPr id="519183" name="Rectangle 15"/>
          <p:cNvSpPr>
            <a:spLocks noChangeArrowheads="1"/>
          </p:cNvSpPr>
          <p:nvPr/>
        </p:nvSpPr>
        <p:spPr bwMode="auto">
          <a:xfrm>
            <a:off x="3951288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</a:rPr>
              <a:t>rsKd;aph</a:t>
            </a:r>
          </a:p>
        </p:txBody>
      </p:sp>
      <p:sp>
        <p:nvSpPr>
          <p:cNvPr id="519184" name="Rectangle 16"/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</a:rPr>
              <a:t>aumif;BuD;</a:t>
            </a:r>
          </a:p>
        </p:txBody>
      </p:sp>
      <p:sp>
        <p:nvSpPr>
          <p:cNvPr id="519185" name="Rectangle 17"/>
          <p:cNvSpPr>
            <a:spLocks noChangeArrowheads="1"/>
          </p:cNvSpPr>
          <p:nvPr/>
        </p:nvSpPr>
        <p:spPr bwMode="auto">
          <a:xfrm>
            <a:off x="1109663" y="2859088"/>
            <a:ext cx="1571625" cy="3635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/>
              <a:t>urÇm 13;15</a:t>
            </a:r>
          </a:p>
        </p:txBody>
      </p:sp>
      <p:sp>
        <p:nvSpPr>
          <p:cNvPr id="519186" name="Rectangle 18"/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12;1</a:t>
            </a:r>
          </a:p>
        </p:txBody>
      </p:sp>
      <p:sp>
        <p:nvSpPr>
          <p:cNvPr id="519187" name="Rectangle 19"/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12;2</a:t>
            </a:r>
          </a:p>
        </p:txBody>
      </p:sp>
      <p:sp>
        <p:nvSpPr>
          <p:cNvPr id="519188" name="Rectangle 20"/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12;3</a:t>
            </a:r>
          </a:p>
        </p:txBody>
      </p:sp>
      <p:sp>
        <p:nvSpPr>
          <p:cNvPr id="519189" name="Rectangle 21"/>
          <p:cNvSpPr>
            <a:spLocks noChangeArrowheads="1"/>
          </p:cNvSpPr>
          <p:nvPr/>
        </p:nvSpPr>
        <p:spPr bwMode="auto">
          <a:xfrm>
            <a:off x="3573463" y="2851150"/>
            <a:ext cx="22256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13;14-16</a:t>
            </a:r>
          </a:p>
        </p:txBody>
      </p:sp>
      <p:sp>
        <p:nvSpPr>
          <p:cNvPr id="519191" name="Rectangle 23"/>
          <p:cNvSpPr>
            <a:spLocks noChangeArrowheads="1"/>
          </p:cNvSpPr>
          <p:nvPr/>
        </p:nvSpPr>
        <p:spPr bwMode="auto">
          <a:xfrm>
            <a:off x="315913" y="6365875"/>
            <a:ext cx="8634412" cy="5762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 i="1">
                <a:solidFill>
                  <a:srgbClr val="FFFF39"/>
                </a:solidFill>
              </a:rPr>
              <a:t>or®musrf;pm\ tajccHaBum&amp;kd;</a:t>
            </a:r>
          </a:p>
        </p:txBody>
      </p:sp>
      <p:sp>
        <p:nvSpPr>
          <p:cNvPr id="519192" name="Line 24"/>
          <p:cNvSpPr>
            <a:spLocks noChangeShapeType="1"/>
          </p:cNvSpPr>
          <p:nvPr/>
        </p:nvSpPr>
        <p:spPr bwMode="auto">
          <a:xfrm flipH="1">
            <a:off x="1765300" y="1992313"/>
            <a:ext cx="1495425" cy="4143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94" name="Line 26"/>
          <p:cNvSpPr>
            <a:spLocks noChangeShapeType="1"/>
          </p:cNvSpPr>
          <p:nvPr/>
        </p:nvSpPr>
        <p:spPr bwMode="auto">
          <a:xfrm flipH="1">
            <a:off x="4560888" y="2122488"/>
            <a:ext cx="0" cy="29368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195" name="Rectangle 27"/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chemeClr val="folHlink"/>
                </a:solidFill>
              </a:rPr>
              <a:t>xm0&amp;</a:t>
            </a:r>
          </a:p>
        </p:txBody>
      </p:sp>
      <p:sp>
        <p:nvSpPr>
          <p:cNvPr id="519196" name="Rectangle 28"/>
          <p:cNvSpPr>
            <a:spLocks noChangeArrowheads="1"/>
          </p:cNvSpPr>
          <p:nvPr/>
        </p:nvSpPr>
        <p:spPr bwMode="auto">
          <a:xfrm>
            <a:off x="3635375" y="2422525"/>
            <a:ext cx="21955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chemeClr val="folHlink"/>
                </a:solidFill>
              </a:rPr>
              <a:t>rl&amp;if;</a:t>
            </a:r>
          </a:p>
        </p:txBody>
      </p:sp>
      <p:grpSp>
        <p:nvGrpSpPr>
          <p:cNvPr id="519199" name="Group 31"/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19200" name="AutoShape 32"/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201" name="AutoShape 33"/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202" name="AutoShape 34"/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203" name="AutoShape 35"/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9205" name="Text Box 37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FFFF"/>
              </a:solidFill>
            </a:endParaRPr>
          </a:p>
        </p:txBody>
      </p:sp>
      <p:sp>
        <p:nvSpPr>
          <p:cNvPr id="519208" name="Rectangle 40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519209" name="Text Box 41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19210" name="Rectangle 42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9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51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89" grpId="0" autoUpdateAnimBg="0"/>
      <p:bldP spid="51919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84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40676" name="WordArt 4"/>
          <p:cNvSpPr>
            <a:spLocks noChangeArrowheads="1" noChangeShapeType="1" noTextEdit="1"/>
          </p:cNvSpPr>
          <p:nvPr/>
        </p:nvSpPr>
        <p:spPr bwMode="auto">
          <a:xfrm>
            <a:off x="0" y="355600"/>
            <a:ext cx="8742363" cy="62039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80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CE Horizontal Thick Font"/>
                <a:ea typeface="CE Horizontal Thick Font"/>
                <a:cs typeface="CE Horizontal Thick Font"/>
              </a:rPr>
              <a:t>orRmusrf;pm</a:t>
            </a:r>
          </a:p>
          <a:p>
            <a:pPr algn="ctr"/>
            <a:r>
              <a:rPr lang="en-US" sz="80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CE Horizontal Thick Font"/>
                <a:ea typeface="CE Horizontal Thick Font"/>
                <a:cs typeface="CE Horizontal Thick Font"/>
              </a:rPr>
              <a:t>ta_ccHtkwf_rpf</a:t>
            </a:r>
          </a:p>
        </p:txBody>
      </p:sp>
      <p:sp>
        <p:nvSpPr>
          <p:cNvPr id="540678" name="Text Box 6"/>
          <p:cNvSpPr txBox="1">
            <a:spLocks noChangeArrowheads="1"/>
          </p:cNvSpPr>
          <p:nvPr/>
        </p:nvSpPr>
        <p:spPr bwMode="auto">
          <a:xfrm>
            <a:off x="8861425" y="6350"/>
            <a:ext cx="247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Times New Roman" charset="0"/>
              </a:rPr>
              <a:t> </a:t>
            </a:r>
          </a:p>
        </p:txBody>
      </p:sp>
      <p:sp>
        <p:nvSpPr>
          <p:cNvPr id="540685" name="Text Box 13"/>
          <p:cNvSpPr txBox="1">
            <a:spLocks noChangeArrowheads="1"/>
          </p:cNvSpPr>
          <p:nvPr/>
        </p:nvSpPr>
        <p:spPr bwMode="auto">
          <a:xfrm>
            <a:off x="484188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Times New Roman" charset="0"/>
              </a:rPr>
              <a:t>©2004 TBBMI</a:t>
            </a:r>
          </a:p>
        </p:txBody>
      </p:sp>
      <p:sp>
        <p:nvSpPr>
          <p:cNvPr id="540686" name="Rectangle 14"/>
          <p:cNvSpPr>
            <a:spLocks noChangeArrowheads="1"/>
          </p:cNvSpPr>
          <p:nvPr/>
        </p:nvSpPr>
        <p:spPr bwMode="auto">
          <a:xfrm>
            <a:off x="7626350" y="6526213"/>
            <a:ext cx="596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8.0.05a.</a:t>
            </a:r>
          </a:p>
        </p:txBody>
      </p:sp>
      <p:sp>
        <p:nvSpPr>
          <p:cNvPr id="540687" name="Rectangle 15"/>
          <p:cNvSpPr>
            <a:spLocks noChangeArrowheads="1"/>
          </p:cNvSpPr>
          <p:nvPr/>
        </p:nvSpPr>
        <p:spPr bwMode="auto">
          <a:xfrm>
            <a:off x="8105775" y="6527800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04</a:t>
            </a:r>
          </a:p>
        </p:txBody>
      </p:sp>
      <p:sp>
        <p:nvSpPr>
          <p:cNvPr id="540688" name="Text Box 16"/>
          <p:cNvSpPr txBox="1">
            <a:spLocks noChangeArrowheads="1"/>
          </p:cNvSpPr>
          <p:nvPr/>
        </p:nvSpPr>
        <p:spPr bwMode="auto">
          <a:xfrm>
            <a:off x="8469313" y="6483350"/>
            <a:ext cx="635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latin typeface="Times New Roman" charset="0"/>
              </a:rPr>
              <a:t>1</a:t>
            </a:r>
          </a:p>
        </p:txBody>
      </p:sp>
      <p:sp>
        <p:nvSpPr>
          <p:cNvPr id="540689" name="Text Box 17"/>
          <p:cNvSpPr txBox="1">
            <a:spLocks noChangeArrowheads="1"/>
          </p:cNvSpPr>
          <p:nvPr/>
        </p:nvSpPr>
        <p:spPr bwMode="auto">
          <a:xfrm>
            <a:off x="6149975" y="4795838"/>
            <a:ext cx="2795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tpjyKonf.ae&amp;m</a:t>
            </a:r>
            <a:endParaRPr lang="my-MM" sz="4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0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67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625600" y="4873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 i="1">
              <a:solidFill>
                <a:schemeClr val="tx2"/>
              </a:solidFill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 i="1">
                <a:solidFill>
                  <a:schemeClr val="tx2"/>
                </a:solidFill>
              </a:rPr>
              <a:t>rl&amp;if; -urÇmOD;13;14-17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171575" y="1435100"/>
            <a:ext cx="6683375" cy="49926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2000" i="1"/>
          </a:p>
          <a:p>
            <a:pPr>
              <a:spcBef>
                <a:spcPct val="50000"/>
              </a:spcBef>
            </a:pPr>
            <a:r>
              <a:rPr lang="en-US" sz="4400" b="1" baseline="32000"/>
              <a:t>14</a:t>
            </a:r>
            <a:r>
              <a:rPr lang="en-US" sz="4400" b="1"/>
              <a:t>avmwonf tmjAHeSifhtwloGm; jyD;rS xm0&amp;bk&amp;m;onftmjAHudk ac:, íl oif&amp;Sdaomt&amp;yfrS awmif? ajrmuf? tah&amp;S? taemufodkhf           </a:t>
            </a:r>
            <a:r>
              <a:rPr lang="en-US" sz="4400" b="1" i="1"/>
              <a:t>arsSmfBunfhavm</a:t>
            </a:r>
            <a:r>
              <a:rPr lang="en-US" sz="4400" b="1"/>
              <a:t>h/</a:t>
            </a:r>
            <a:endParaRPr lang="en-US" sz="4000" b="1">
              <a:solidFill>
                <a:srgbClr val="FFFF57"/>
              </a:solidFill>
            </a:endParaRPr>
          </a:p>
          <a:p>
            <a:pPr>
              <a:spcBef>
                <a:spcPct val="50000"/>
              </a:spcBef>
            </a:pPr>
            <a:endParaRPr lang="en-US" sz="4000" b="1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utoUpdateAnimBg="0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ChangeArrowheads="1"/>
          </p:cNvSpPr>
          <p:nvPr/>
        </p:nvSpPr>
        <p:spPr bwMode="auto">
          <a:xfrm>
            <a:off x="1625600" y="4873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 i="1"/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 i="1">
                <a:solidFill>
                  <a:schemeClr val="tx2"/>
                </a:solidFill>
              </a:rPr>
              <a:t>rl7if; - urÇmOD; 13;14-17</a:t>
            </a:r>
          </a:p>
        </p:txBody>
      </p:sp>
      <p:sp>
        <p:nvSpPr>
          <p:cNvPr id="273411" name="Rectangle 3"/>
          <p:cNvSpPr>
            <a:spLocks noChangeArrowheads="1"/>
          </p:cNvSpPr>
          <p:nvPr/>
        </p:nvSpPr>
        <p:spPr bwMode="auto">
          <a:xfrm>
            <a:off x="1281113" y="838200"/>
            <a:ext cx="6683375" cy="45672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2000" i="1"/>
          </a:p>
          <a:p>
            <a:pPr>
              <a:spcBef>
                <a:spcPct val="50000"/>
              </a:spcBef>
            </a:pPr>
            <a:endParaRPr lang="en-US" sz="4000" b="1">
              <a:solidFill>
                <a:srgbClr val="FFFF57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4400" b="1" baseline="32000"/>
              <a:t>15  </a:t>
            </a:r>
            <a:r>
              <a:rPr lang="en-US" sz="4400" b="1"/>
              <a:t> oifjrifaomajrwjyifvHk;udk oifeSifhoif.trsKd;tEG,ftm; igonf </a:t>
            </a:r>
            <a:r>
              <a:rPr lang="en-US" sz="4400" b="1" i="1"/>
              <a:t>umvtpOftjr</a:t>
            </a:r>
            <a:r>
              <a:rPr lang="en-US" sz="4400" b="1"/>
              <a:t>J ay;rnf?</a:t>
            </a:r>
            <a:r>
              <a:rPr lang="en-US" sz="4000" b="1">
                <a:solidFill>
                  <a:srgbClr val="F32B2B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sz="4000" b="1"/>
          </a:p>
        </p:txBody>
      </p:sp>
      <p:sp>
        <p:nvSpPr>
          <p:cNvPr id="273413" name="Text Box 5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273419" name="Rectangle 11"/>
          <p:cNvSpPr>
            <a:spLocks noChangeArrowheads="1"/>
          </p:cNvSpPr>
          <p:nvPr/>
        </p:nvSpPr>
        <p:spPr bwMode="auto">
          <a:xfrm>
            <a:off x="8123238" y="6530975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</p:spTree>
  </p:cSld>
  <p:clrMapOvr>
    <a:masterClrMapping/>
  </p:clrMapOvr>
  <p:transition>
    <p:wheel spokes="0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ChangeArrowheads="1"/>
          </p:cNvSpPr>
          <p:nvPr/>
        </p:nvSpPr>
        <p:spPr bwMode="auto">
          <a:xfrm>
            <a:off x="1282700" y="868363"/>
            <a:ext cx="6394450" cy="33655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 i="1">
                <a:solidFill>
                  <a:schemeClr val="tx2"/>
                </a:solidFill>
                <a:latin typeface="CE Horizontal Thick Font" charset="0"/>
              </a:rPr>
              <a:t>rl&amp;if; - urBmOD; 13;14-17</a:t>
            </a:r>
          </a:p>
        </p:txBody>
      </p:sp>
      <p:sp>
        <p:nvSpPr>
          <p:cNvPr id="274435" name="Rectangle 3"/>
          <p:cNvSpPr>
            <a:spLocks noChangeArrowheads="1"/>
          </p:cNvSpPr>
          <p:nvPr/>
        </p:nvSpPr>
        <p:spPr bwMode="auto">
          <a:xfrm>
            <a:off x="1166813" y="1304925"/>
            <a:ext cx="6683375" cy="4965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2000" i="1">
              <a:latin typeface="Times New Roman" charset="0"/>
            </a:endParaRPr>
          </a:p>
          <a:p>
            <a:pPr>
              <a:spcBef>
                <a:spcPct val="50000"/>
              </a:spcBef>
            </a:pPr>
            <a:endParaRPr lang="en-US" sz="4000" b="1">
              <a:solidFill>
                <a:srgbClr val="F32B2B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sz="4400" b="1" baseline="32000">
                <a:latin typeface="CE Horizontal Thick Font" charset="0"/>
              </a:rPr>
              <a:t>16</a:t>
            </a:r>
            <a:r>
              <a:rPr lang="en-US" sz="4000" b="1">
                <a:latin typeface="CE Horizontal Thick Font" charset="0"/>
              </a:rPr>
              <a:t>oif.trsKd;tEG,fudka_rr+efhuJhodkh igrsm;_ym;aprnf? odkh_zpfIvlonfa_rr+efh udka&amp;wGufedKifv#if oif.trsKd;tEG,fudk a&amp;wGufedkif}uvdrfhrnf?</a:t>
            </a:r>
            <a:endParaRPr lang="en-US" sz="4000" b="1">
              <a:latin typeface="Times New Roman" charset="0"/>
            </a:endParaRPr>
          </a:p>
          <a:p>
            <a:pPr>
              <a:spcBef>
                <a:spcPct val="50000"/>
              </a:spcBef>
            </a:pPr>
            <a:endParaRPr lang="en-US" sz="4000" b="1">
              <a:latin typeface="Times New Roman" charset="0"/>
            </a:endParaRPr>
          </a:p>
        </p:txBody>
      </p:sp>
      <p:sp>
        <p:nvSpPr>
          <p:cNvPr id="274437" name="Text Box 5"/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74444" name="Rectangle 12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51</a:t>
            </a:r>
          </a:p>
        </p:txBody>
      </p:sp>
    </p:spTree>
  </p:cSld>
  <p:clrMapOvr>
    <a:masterClrMapping/>
  </p:clrMapOvr>
  <p:transition>
    <p:wheel spokes="0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ChangeArrowheads="1"/>
          </p:cNvSpPr>
          <p:nvPr/>
        </p:nvSpPr>
        <p:spPr bwMode="auto">
          <a:xfrm>
            <a:off x="1625600" y="4873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 i="1"/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 i="1">
                <a:solidFill>
                  <a:schemeClr val="tx2"/>
                </a:solidFill>
              </a:rPr>
              <a:t>rl&amp;if; - urÇmOD; 13;14-17</a:t>
            </a:r>
          </a:p>
        </p:txBody>
      </p:sp>
      <p:sp>
        <p:nvSpPr>
          <p:cNvPr id="275459" name="Rectangle 3"/>
          <p:cNvSpPr>
            <a:spLocks noChangeArrowheads="1"/>
          </p:cNvSpPr>
          <p:nvPr/>
        </p:nvSpPr>
        <p:spPr bwMode="auto">
          <a:xfrm>
            <a:off x="1046163" y="1270000"/>
            <a:ext cx="6683375" cy="47513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endParaRPr lang="en-US" sz="2000" i="1"/>
          </a:p>
          <a:p>
            <a:pPr>
              <a:spcBef>
                <a:spcPct val="50000"/>
              </a:spcBef>
            </a:pPr>
            <a:endParaRPr lang="en-US" sz="4000" b="1"/>
          </a:p>
          <a:p>
            <a:pPr>
              <a:spcBef>
                <a:spcPct val="50000"/>
              </a:spcBef>
            </a:pPr>
            <a:r>
              <a:rPr lang="en-US" sz="4400" b="1" baseline="32000"/>
              <a:t>17</a:t>
            </a:r>
            <a:r>
              <a:rPr lang="en-US" sz="4400" b="1"/>
              <a:t> </a:t>
            </a:r>
            <a:r>
              <a:rPr lang="en-US" sz="4000" b="1"/>
              <a:t>oif\ajrudk tvsm;tm;jzifh4if;/ teHtm;jzifh4if;/ a&amp;SmufoGm;avmh/oifhtm;igay;rnf[krdefhwmfrl.\/</a:t>
            </a:r>
            <a:r>
              <a:rPr lang="ja-JP" altLang="en-US" sz="4000" b="1">
                <a:latin typeface="Arial"/>
              </a:rPr>
              <a:t>”</a:t>
            </a:r>
            <a:r>
              <a:rPr lang="en-US" sz="4000" b="1"/>
              <a:t>                   					</a:t>
            </a:r>
            <a:r>
              <a:rPr lang="en-US" sz="4000" b="1">
                <a:latin typeface="WinTaungyi" charset="0"/>
              </a:rPr>
              <a:t>(NIV)</a:t>
            </a:r>
          </a:p>
        </p:txBody>
      </p:sp>
      <p:sp>
        <p:nvSpPr>
          <p:cNvPr id="275461" name="Text Box 5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275467" name="Rectangle 11"/>
          <p:cNvSpPr>
            <a:spLocks noChangeArrowheads="1"/>
          </p:cNvSpPr>
          <p:nvPr/>
        </p:nvSpPr>
        <p:spPr bwMode="auto">
          <a:xfrm>
            <a:off x="8126413" y="6530975"/>
            <a:ext cx="287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275468" name="Text Box 12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75469" name="Oval 13"/>
          <p:cNvSpPr>
            <a:spLocks noChangeArrowheads="1"/>
          </p:cNvSpPr>
          <p:nvPr/>
        </p:nvSpPr>
        <p:spPr bwMode="auto">
          <a:xfrm>
            <a:off x="895350" y="3943350"/>
            <a:ext cx="5835650" cy="985838"/>
          </a:xfrm>
          <a:prstGeom prst="ellipse">
            <a:avLst/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6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2019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196" name="Rectangle 4"/>
          <p:cNvSpPr>
            <a:spLocks noChangeArrowheads="1"/>
          </p:cNvSpPr>
          <p:nvPr/>
        </p:nvSpPr>
        <p:spPr bwMode="auto">
          <a:xfrm>
            <a:off x="2735263" y="458788"/>
            <a:ext cx="3636962" cy="1698625"/>
          </a:xfrm>
          <a:prstGeom prst="rect">
            <a:avLst/>
          </a:prstGeom>
          <a:noFill/>
          <a:ln>
            <a:noFill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600" b="1" i="1">
                <a:solidFill>
                  <a:schemeClr val="tx2"/>
                </a:solidFill>
              </a:rPr>
              <a:t>tmjA[H y#dnmOf</a:t>
            </a:r>
            <a:endParaRPr lang="en-US" sz="7200" b="1" i="1">
              <a:solidFill>
                <a:schemeClr val="tx2"/>
              </a:solidFill>
            </a:endParaRPr>
          </a:p>
        </p:txBody>
      </p:sp>
      <p:sp>
        <p:nvSpPr>
          <p:cNvPr id="520197" name="Rectangle 5"/>
          <p:cNvSpPr>
            <a:spLocks noChangeArrowheads="1"/>
          </p:cNvSpPr>
          <p:nvPr/>
        </p:nvSpPr>
        <p:spPr bwMode="auto">
          <a:xfrm>
            <a:off x="650875" y="681038"/>
            <a:ext cx="1881188" cy="15494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/>
            <a:r>
              <a:rPr lang="en-US" sz="2400" b="1">
                <a:solidFill>
                  <a:srgbClr val="FD2558"/>
                </a:solidFill>
              </a:rPr>
              <a:t>tmjA[Htm;zdwfac:jcif;    </a:t>
            </a:r>
            <a:r>
              <a:rPr lang="en-US" sz="2400" b="1"/>
              <a:t>urÇmOD;usrf;</a:t>
            </a:r>
          </a:p>
          <a:p>
            <a:pPr algn="r"/>
            <a:r>
              <a:rPr lang="en-US" sz="2400" b="1"/>
              <a:t>12;1-3</a:t>
            </a:r>
          </a:p>
        </p:txBody>
      </p:sp>
      <p:sp>
        <p:nvSpPr>
          <p:cNvPr id="520198" name="Rectangle 6"/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</a:rPr>
              <a:t>ajr</a:t>
            </a:r>
          </a:p>
        </p:txBody>
      </p:sp>
      <p:sp>
        <p:nvSpPr>
          <p:cNvPr id="520199" name="Rectangle 7"/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919191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0" name="Line 8"/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1" name="Line 9"/>
          <p:cNvSpPr>
            <a:spLocks noChangeShapeType="1"/>
          </p:cNvSpPr>
          <p:nvPr/>
        </p:nvSpPr>
        <p:spPr bwMode="auto">
          <a:xfrm>
            <a:off x="5556250" y="19939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2" name="Line 10"/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3" name="Line 11"/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4" name="Line 12"/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5" name="Text Box 13"/>
          <p:cNvSpPr txBox="1">
            <a:spLocks noChangeArrowheads="1"/>
          </p:cNvSpPr>
          <p:nvPr/>
        </p:nvSpPr>
        <p:spPr bwMode="auto">
          <a:xfrm>
            <a:off x="8726488" y="106363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0206" name="Text Box 14"/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D2558"/>
                </a:solidFill>
              </a:rPr>
              <a:t>y#dnmOf  urÇm15;9-18</a:t>
            </a:r>
          </a:p>
        </p:txBody>
      </p:sp>
      <p:sp>
        <p:nvSpPr>
          <p:cNvPr id="520207" name="Rectangle 15"/>
          <p:cNvSpPr>
            <a:spLocks noChangeArrowheads="1"/>
          </p:cNvSpPr>
          <p:nvPr/>
        </p:nvSpPr>
        <p:spPr bwMode="auto">
          <a:xfrm>
            <a:off x="3951288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</a:rPr>
              <a:t>rsKd;aph</a:t>
            </a:r>
          </a:p>
        </p:txBody>
      </p:sp>
      <p:sp>
        <p:nvSpPr>
          <p:cNvPr id="520208" name="Rectangle 16"/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rgbClr val="5BFF5B"/>
                </a:solidFill>
              </a:rPr>
              <a:t>aumif;BuD;r*Fvm</a:t>
            </a:r>
          </a:p>
        </p:txBody>
      </p:sp>
      <p:sp>
        <p:nvSpPr>
          <p:cNvPr id="520209" name="Rectangle 17"/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13;15 </a:t>
            </a:r>
          </a:p>
        </p:txBody>
      </p:sp>
      <p:sp>
        <p:nvSpPr>
          <p:cNvPr id="520210" name="Rectangle 18"/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12;1</a:t>
            </a:r>
          </a:p>
        </p:txBody>
      </p:sp>
      <p:sp>
        <p:nvSpPr>
          <p:cNvPr id="520211" name="Rectangle 19"/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12;2</a:t>
            </a:r>
          </a:p>
        </p:txBody>
      </p:sp>
      <p:sp>
        <p:nvSpPr>
          <p:cNvPr id="520212" name="Rectangle 20"/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12;3</a:t>
            </a:r>
          </a:p>
        </p:txBody>
      </p:sp>
      <p:sp>
        <p:nvSpPr>
          <p:cNvPr id="520213" name="Rectangle 21"/>
          <p:cNvSpPr>
            <a:spLocks noChangeArrowheads="1"/>
          </p:cNvSpPr>
          <p:nvPr/>
        </p:nvSpPr>
        <p:spPr bwMode="auto">
          <a:xfrm>
            <a:off x="3573463" y="2851150"/>
            <a:ext cx="2225675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13;14-16</a:t>
            </a:r>
          </a:p>
        </p:txBody>
      </p:sp>
      <p:sp>
        <p:nvSpPr>
          <p:cNvPr id="520214" name="Rectangle 22"/>
          <p:cNvSpPr>
            <a:spLocks noChangeArrowheads="1"/>
          </p:cNvSpPr>
          <p:nvPr/>
        </p:nvSpPr>
        <p:spPr bwMode="auto">
          <a:xfrm>
            <a:off x="6435725" y="2860675"/>
            <a:ext cx="1689100" cy="393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/>
              <a:t>urÇm 15;9-18</a:t>
            </a:r>
          </a:p>
        </p:txBody>
      </p:sp>
      <p:sp>
        <p:nvSpPr>
          <p:cNvPr id="520215" name="Rectangle 23"/>
          <p:cNvSpPr>
            <a:spLocks noChangeArrowheads="1"/>
          </p:cNvSpPr>
          <p:nvPr/>
        </p:nvSpPr>
        <p:spPr bwMode="auto">
          <a:xfrm>
            <a:off x="315913" y="6365875"/>
            <a:ext cx="8634412" cy="5159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800" b="1" i="1">
                <a:solidFill>
                  <a:srgbClr val="FFFF39"/>
                </a:solidFill>
              </a:rPr>
              <a:t>or®musrf;pm\ t"duaBum&amp;kd;</a:t>
            </a:r>
          </a:p>
        </p:txBody>
      </p:sp>
      <p:sp>
        <p:nvSpPr>
          <p:cNvPr id="520216" name="Line 24"/>
          <p:cNvSpPr>
            <a:spLocks noChangeShapeType="1"/>
          </p:cNvSpPr>
          <p:nvPr/>
        </p:nvSpPr>
        <p:spPr bwMode="auto">
          <a:xfrm flipH="1">
            <a:off x="1765300" y="1992313"/>
            <a:ext cx="1495425" cy="4143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17" name="Line 25"/>
          <p:cNvSpPr>
            <a:spLocks noChangeShapeType="1"/>
          </p:cNvSpPr>
          <p:nvPr/>
        </p:nvSpPr>
        <p:spPr bwMode="auto">
          <a:xfrm>
            <a:off x="5913438" y="2036763"/>
            <a:ext cx="1389062" cy="334962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18" name="Line 26"/>
          <p:cNvSpPr>
            <a:spLocks noChangeShapeType="1"/>
          </p:cNvSpPr>
          <p:nvPr/>
        </p:nvSpPr>
        <p:spPr bwMode="auto">
          <a:xfrm flipH="1">
            <a:off x="4560888" y="2122488"/>
            <a:ext cx="0" cy="29368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blurRad="63500" dist="68978" dir="137935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19" name="Rectangle 27"/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chemeClr val="folHlink"/>
                </a:solidFill>
              </a:rPr>
              <a:t>xm0&amp;</a:t>
            </a:r>
          </a:p>
        </p:txBody>
      </p:sp>
      <p:sp>
        <p:nvSpPr>
          <p:cNvPr id="520220" name="Rectangle 28"/>
          <p:cNvSpPr>
            <a:spLocks noChangeArrowheads="1"/>
          </p:cNvSpPr>
          <p:nvPr/>
        </p:nvSpPr>
        <p:spPr bwMode="auto">
          <a:xfrm>
            <a:off x="4046538" y="2392363"/>
            <a:ext cx="2195512" cy="5159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chemeClr val="folHlink"/>
                </a:solidFill>
              </a:rPr>
              <a:t>rl&amp;if;</a:t>
            </a:r>
          </a:p>
        </p:txBody>
      </p:sp>
      <p:sp>
        <p:nvSpPr>
          <p:cNvPr id="520221" name="Rectangle 29"/>
          <p:cNvSpPr>
            <a:spLocks noChangeArrowheads="1"/>
          </p:cNvSpPr>
          <p:nvPr/>
        </p:nvSpPr>
        <p:spPr bwMode="auto">
          <a:xfrm>
            <a:off x="5732463" y="2019300"/>
            <a:ext cx="3411537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b="1" i="1">
                <a:solidFill>
                  <a:schemeClr val="folHlink"/>
                </a:solidFill>
              </a:rPr>
              <a:t>tajctaeay:wGif    rrlwnf aom</a:t>
            </a:r>
          </a:p>
        </p:txBody>
      </p:sp>
      <p:grpSp>
        <p:nvGrpSpPr>
          <p:cNvPr id="520223" name="Group 31"/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20224" name="AutoShape 32"/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25" name="AutoShape 33"/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26" name="AutoShape 34"/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27" name="AutoShape 35"/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0229" name="Text Box 37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FFFF"/>
              </a:solidFill>
            </a:endParaRPr>
          </a:p>
        </p:txBody>
      </p:sp>
      <p:sp>
        <p:nvSpPr>
          <p:cNvPr id="520232" name="Rectangle 40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520233" name="Text Box 41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20234" name="Rectangle 42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0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52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214" grpId="0" autoUpdateAnimBg="0"/>
      <p:bldP spid="520221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ChangeArrowheads="1"/>
          </p:cNvSpPr>
          <p:nvPr/>
        </p:nvSpPr>
        <p:spPr bwMode="auto">
          <a:xfrm>
            <a:off x="569913" y="1347788"/>
            <a:ext cx="6718300" cy="10048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/>
              <a:t> tajctaeay:wGifrllwnfaom oabmwlnDcsuf</a:t>
            </a:r>
            <a:endParaRPr lang="en-US" sz="2800" b="1" i="1"/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sz="2800" b="1" i="1"/>
          </a:p>
        </p:txBody>
      </p:sp>
      <p:sp>
        <p:nvSpPr>
          <p:cNvPr id="501763" name="Rectangle 3"/>
          <p:cNvSpPr>
            <a:spLocks noChangeArrowheads="1"/>
          </p:cNvSpPr>
          <p:nvPr/>
        </p:nvSpPr>
        <p:spPr bwMode="auto">
          <a:xfrm>
            <a:off x="371475" y="682625"/>
            <a:ext cx="8443913" cy="5000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4800" b="1" i="1">
                <a:solidFill>
                  <a:srgbClr val="66FF78"/>
                </a:solidFill>
              </a:rPr>
              <a:t>tHhjobG,f&amp;mvkyfaqmifyHk eSpfck</a:t>
            </a:r>
            <a:r>
              <a:rPr lang="en-US" sz="6000" b="1" i="1">
                <a:solidFill>
                  <a:srgbClr val="66FF78"/>
                </a:solidFill>
              </a:rPr>
              <a:t> </a:t>
            </a:r>
          </a:p>
        </p:txBody>
      </p:sp>
      <p:sp>
        <p:nvSpPr>
          <p:cNvPr id="501765" name="Rectangle 5"/>
          <p:cNvSpPr>
            <a:spLocks noChangeArrowheads="1"/>
          </p:cNvSpPr>
          <p:nvPr/>
        </p:nvSpPr>
        <p:spPr bwMode="auto">
          <a:xfrm>
            <a:off x="1276350" y="2044700"/>
            <a:ext cx="7164388" cy="10048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b="1" i="1">
                <a:latin typeface="Arial"/>
              </a:rPr>
              <a:t>“</a:t>
            </a:r>
            <a:endParaRPr lang="en-US" sz="2800" b="1" i="1">
              <a:solidFill>
                <a:srgbClr val="CC0000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 i="1"/>
              <a:t>xdkt&amp;mudkoifvkyfaqmifvQif þt&amp;mudkigjyKrnf</a:t>
            </a:r>
          </a:p>
        </p:txBody>
      </p:sp>
      <p:sp>
        <p:nvSpPr>
          <p:cNvPr id="501766" name="Rectangle 6"/>
          <p:cNvSpPr>
            <a:spLocks noChangeArrowheads="1"/>
          </p:cNvSpPr>
          <p:nvPr/>
        </p:nvSpPr>
        <p:spPr bwMode="auto">
          <a:xfrm>
            <a:off x="700088" y="3754438"/>
            <a:ext cx="7434262" cy="5159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/>
              <a:t>tajctaeay:wGifrrlwnfaom oabmwlnDrI</a:t>
            </a:r>
          </a:p>
        </p:txBody>
      </p:sp>
      <p:sp>
        <p:nvSpPr>
          <p:cNvPr id="501767" name="Rectangle 7"/>
          <p:cNvSpPr>
            <a:spLocks noChangeArrowheads="1"/>
          </p:cNvSpPr>
          <p:nvPr/>
        </p:nvSpPr>
        <p:spPr bwMode="auto">
          <a:xfrm>
            <a:off x="612775" y="4641850"/>
            <a:ext cx="7947025" cy="942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b="1" i="1">
                <a:latin typeface="Arial"/>
              </a:rPr>
              <a:t>“</a:t>
            </a:r>
            <a:r>
              <a:rPr lang="en-US" sz="2800" b="1" i="1"/>
              <a:t>t&amp;mrsm;tm;vkH; igvkyfaqmifay;rnf/ avmavmq,foifjyKrjyK/ t"dur[kwf/</a:t>
            </a:r>
            <a:r>
              <a:rPr lang="ja-JP" altLang="en-US" sz="2800" b="1" i="1">
                <a:latin typeface="Arial"/>
              </a:rPr>
              <a:t>”</a:t>
            </a:r>
            <a:endParaRPr lang="en-US" sz="2800" b="1" i="1"/>
          </a:p>
        </p:txBody>
      </p:sp>
      <p:sp>
        <p:nvSpPr>
          <p:cNvPr id="501768" name="AutoShape 8"/>
          <p:cNvSpPr>
            <a:spLocks noChangeArrowheads="1"/>
          </p:cNvSpPr>
          <p:nvPr/>
        </p:nvSpPr>
        <p:spPr bwMode="auto">
          <a:xfrm>
            <a:off x="458788" y="3581400"/>
            <a:ext cx="6105525" cy="23034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769" name="Text Box 9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501775" name="Rectangle 15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501776" name="Text Box 16"/>
          <p:cNvSpPr txBox="1">
            <a:spLocks noChangeArrowheads="1"/>
          </p:cNvSpPr>
          <p:nvPr/>
        </p:nvSpPr>
        <p:spPr bwMode="auto">
          <a:xfrm>
            <a:off x="8516938" y="6429375"/>
            <a:ext cx="28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5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1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1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1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1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1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62" grpId="0" autoUpdateAnimBg="0"/>
      <p:bldP spid="501765" grpId="0" autoUpdateAnimBg="0"/>
      <p:bldP spid="501766" grpId="0" autoUpdateAnimBg="0"/>
      <p:bldP spid="501767" grpId="0" autoUpdateAnimBg="0"/>
      <p:bldP spid="50176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747713" y="1912938"/>
            <a:ext cx="7659687" cy="30162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baseline="32000">
                <a:latin typeface="CE Horizontal Thick Font" charset="0"/>
              </a:rPr>
              <a:t>17</a:t>
            </a:r>
            <a:r>
              <a:rPr lang="en-US" sz="4800" b="1">
                <a:latin typeface="CE Horizontal Thick Font" charset="0"/>
              </a:rPr>
              <a:t>wzefae0ifIrdkufaomtcg/ cGJxm; aomtom;tv,fY/ rD;ckd;xGufaom rD;zdk/ rD;xGef;vif;aomrD;cGufonf/ xif&amp;Sm;pGma&amp;SmufoGm; av.?</a:t>
            </a:r>
            <a:r>
              <a:rPr lang="en-US" sz="4400" b="1">
                <a:latin typeface="CE Horizontal Thick Font" charset="0"/>
              </a:rPr>
              <a:t> </a:t>
            </a:r>
            <a:r>
              <a:rPr lang="en-US" sz="2800" b="1">
                <a:solidFill>
                  <a:schemeClr val="folHlink"/>
                </a:solidFill>
                <a:latin typeface="CE Horizontal Thick Font" charset="0"/>
              </a:rPr>
              <a:t>	</a:t>
            </a: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1754188" y="376238"/>
            <a:ext cx="5146675" cy="13811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 i="1">
                <a:solidFill>
                  <a:schemeClr val="tx2"/>
                </a:solidFill>
              </a:rPr>
              <a:t>tajctaeay:wGifrrlwnfaom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 i="1">
                <a:solidFill>
                  <a:schemeClr val="tx2"/>
                </a:solidFill>
              </a:rPr>
              <a:t>bk&amp;m;ociff\y#dnmOf</a:t>
            </a:r>
            <a:endParaRPr lang="en-US" sz="3600" b="1" i="1"/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 i="1">
                <a:latin typeface="CE Horizontal Thick Font" charset="0"/>
              </a:rPr>
              <a:t>                       </a:t>
            </a:r>
            <a:r>
              <a:rPr lang="en-US" sz="2800" b="1" i="1">
                <a:latin typeface="CE Horizontal Thick Font" charset="0"/>
              </a:rPr>
              <a:t>urBm]D;usrf; 15;9-18</a:t>
            </a:r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336550" y="5287963"/>
            <a:ext cx="8547100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FF0F07"/>
                </a:solidFill>
              </a:rPr>
              <a:t>*</a:t>
            </a:r>
            <a:r>
              <a:rPr lang="en-US" sz="3600" b="1">
                <a:solidFill>
                  <a:srgbClr val="FF0000"/>
                </a:solidFill>
              </a:rPr>
              <a:t>þ</a:t>
            </a:r>
            <a:r>
              <a:rPr lang="en-US" sz="3600" b="1">
                <a:solidFill>
                  <a:srgbClr val="FF0F07"/>
                </a:solidFill>
              </a:rPr>
              <a:t>onfum; taoG;eSifhjyKvkyf&amp;onfh y#dnmOfzGJUenf;jzpfownf;/</a:t>
            </a:r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55</a:t>
            </a:r>
          </a:p>
        </p:txBody>
      </p:sp>
      <p:sp>
        <p:nvSpPr>
          <p:cNvPr id="99343" name="Text Box 15"/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 autoUpdateAnimBg="0"/>
      <p:bldP spid="99334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ChangeArrowheads="1"/>
          </p:cNvSpPr>
          <p:nvPr/>
        </p:nvSpPr>
        <p:spPr bwMode="auto">
          <a:xfrm>
            <a:off x="806450" y="1787525"/>
            <a:ext cx="7827963" cy="34432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baseline="32000"/>
              <a:t>18</a:t>
            </a:r>
            <a:r>
              <a:rPr lang="en-US" sz="4800" b="1"/>
              <a:t>xdkaeUüxm0&amp;bk&amp;m;onf tmjAHeSif.  y#dnmOfjyKawmfrlvsuftJ*kw</a:t>
            </a:r>
            <a:r>
              <a:rPr lang="en-US" sz="4000" b="1"/>
              <a:t>ÅK</a:t>
            </a:r>
            <a:r>
              <a:rPr lang="en-US" sz="4800" b="1"/>
              <a:t>jrpfrS  pljrpfBuD;wnf;[laom Oz&amp;wfjrpfwdkif atmif/ xdkjynfudk4if;</a:t>
            </a:r>
            <a:r>
              <a:rPr lang="en-US" sz="4400" b="1">
                <a:solidFill>
                  <a:schemeClr val="folHlink"/>
                </a:solidFill>
                <a:latin typeface="Times New Roman" charset="0"/>
              </a:rPr>
              <a:t>			</a:t>
            </a:r>
            <a:r>
              <a:rPr lang="en-US" sz="3600" b="1">
                <a:solidFill>
                  <a:schemeClr val="folHlink"/>
                </a:solidFill>
                <a:latin typeface="Times New Roman" charset="0"/>
              </a:rPr>
              <a:t>(NIV)</a:t>
            </a:r>
            <a:r>
              <a:rPr lang="en-US" sz="2800" b="1">
                <a:solidFill>
                  <a:schemeClr val="folHlink"/>
                </a:solidFill>
                <a:latin typeface="Times New Roman" charset="0"/>
              </a:rPr>
              <a:t> 	</a:t>
            </a:r>
          </a:p>
        </p:txBody>
      </p:sp>
      <p:sp>
        <p:nvSpPr>
          <p:cNvPr id="276483" name="Rectangle 3"/>
          <p:cNvSpPr>
            <a:spLocks noChangeArrowheads="1"/>
          </p:cNvSpPr>
          <p:nvPr/>
        </p:nvSpPr>
        <p:spPr bwMode="auto">
          <a:xfrm>
            <a:off x="1754188" y="665163"/>
            <a:ext cx="6153150" cy="8588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 i="1">
                <a:solidFill>
                  <a:schemeClr val="tx2"/>
                </a:solidFill>
                <a:latin typeface="CE Horizontal Thick Font" charset="0"/>
              </a:rPr>
              <a:t>ta_ctaeay:wGifrrlwnfaom</a:t>
            </a:r>
            <a:r>
              <a:rPr lang="en-US" sz="3600" b="1" i="1">
                <a:solidFill>
                  <a:schemeClr val="tx2"/>
                </a:solidFill>
                <a:latin typeface="Times New Roman" charset="0"/>
              </a:rPr>
              <a:t>...</a:t>
            </a:r>
            <a:endParaRPr lang="en-US" sz="3600" b="1" i="1">
              <a:latin typeface="Times New Roman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 i="1">
                <a:latin typeface="Times New Roman" charset="0"/>
              </a:rPr>
              <a:t>                  </a:t>
            </a:r>
            <a:r>
              <a:rPr lang="en-US" sz="3600" b="1" i="1">
                <a:latin typeface="CE Horizontal Thick Font" charset="0"/>
              </a:rPr>
              <a:t>urBm]D;usrf; 15;9-18</a:t>
            </a:r>
            <a:endParaRPr lang="en-US" sz="3600" b="1" i="1">
              <a:latin typeface="Times New Roman" charset="0"/>
            </a:endParaRPr>
          </a:p>
        </p:txBody>
      </p:sp>
      <p:sp>
        <p:nvSpPr>
          <p:cNvPr id="276494" name="Rectangle 14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56</a:t>
            </a:r>
          </a:p>
        </p:txBody>
      </p:sp>
    </p:spTree>
  </p:cSld>
  <p:clrMapOvr>
    <a:masterClrMapping/>
  </p:clrMapOvr>
  <p:transition>
    <p:wheel spokes="0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84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2185" name="Rectangle 9"/>
          <p:cNvSpPr>
            <a:spLocks noChangeArrowheads="1"/>
          </p:cNvSpPr>
          <p:nvPr/>
        </p:nvSpPr>
        <p:spPr bwMode="auto">
          <a:xfrm>
            <a:off x="4763" y="0"/>
            <a:ext cx="9144000" cy="65563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79" name="Rectangle 3"/>
          <p:cNvSpPr>
            <a:spLocks noChangeArrowheads="1"/>
          </p:cNvSpPr>
          <p:nvPr/>
        </p:nvSpPr>
        <p:spPr bwMode="auto">
          <a:xfrm>
            <a:off x="1666875" y="2484438"/>
            <a:ext cx="6900863" cy="4175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45000"/>
              </a:lnSpc>
              <a:spcBef>
                <a:spcPct val="50000"/>
              </a:spcBef>
            </a:pPr>
            <a:r>
              <a:rPr lang="en-US" sz="4800" b="1" i="1"/>
              <a:t>a[jAJ 6</a:t>
            </a:r>
          </a:p>
        </p:txBody>
      </p:sp>
      <p:sp>
        <p:nvSpPr>
          <p:cNvPr id="562181" name="Rectangle 5"/>
          <p:cNvSpPr>
            <a:spLocks noChangeArrowheads="1"/>
          </p:cNvSpPr>
          <p:nvPr/>
        </p:nvSpPr>
        <p:spPr bwMode="auto">
          <a:xfrm>
            <a:off x="554038" y="180975"/>
            <a:ext cx="8189912" cy="2038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chemeClr val="folHlink"/>
                </a:solidFill>
              </a:rPr>
              <a:t>ueOD;umvü bk&amp;m;ocifonf rdrdrdwfaqG tmjA[HeSifhy#dnmOfzGJUqdk&amp;mwGif oabmwlnDrI*wday:wGiftajcrcHbJ taoG;awmfeSifhwzufowfqefqefy#dnmOfzGJUjcif;jzpfonf?              </a:t>
            </a:r>
          </a:p>
        </p:txBody>
      </p:sp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1066800" y="3309938"/>
            <a:ext cx="7827963" cy="283368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baseline="32000"/>
              <a:t>13</a:t>
            </a:r>
            <a:r>
              <a:rPr lang="en-US" sz="3600" b="1"/>
              <a:t>bk&amp;m;ocifonftmjA[HESif.*wdxm; awmfrlaomtcg? udk,fawmfxufomvGefBuD;jrwfaomoludkwdkifwnfí usdefqdk&amp;efr&amp;SdaomaBumifh? udkk,fudkwdkifwnfíusdefqdkawmfrl\/</a:t>
            </a:r>
            <a:r>
              <a:rPr lang="en-US" sz="4400" b="1"/>
              <a:t>    	</a:t>
            </a:r>
            <a:r>
              <a:rPr lang="en-US" sz="2800" b="1">
                <a:latin typeface="WinTaungyi" charset="0"/>
              </a:rPr>
              <a:t>(NIV)</a:t>
            </a:r>
            <a:r>
              <a:rPr lang="en-US" sz="2800" b="1">
                <a:solidFill>
                  <a:schemeClr val="folHlink"/>
                </a:solidFill>
              </a:rPr>
              <a:t> 	</a:t>
            </a:r>
          </a:p>
        </p:txBody>
      </p:sp>
      <p:sp>
        <p:nvSpPr>
          <p:cNvPr id="562180" name="Rectangle 4"/>
          <p:cNvSpPr>
            <a:spLocks noChangeArrowheads="1"/>
          </p:cNvSpPr>
          <p:nvPr/>
        </p:nvSpPr>
        <p:spPr bwMode="auto">
          <a:xfrm>
            <a:off x="8123238" y="6530975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562183" name="Text Box 7"/>
          <p:cNvSpPr txBox="1">
            <a:spLocks noChangeArrowheads="1"/>
          </p:cNvSpPr>
          <p:nvPr/>
        </p:nvSpPr>
        <p:spPr bwMode="auto">
          <a:xfrm>
            <a:off x="8524875" y="6429375"/>
            <a:ext cx="268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62186" name="Text Box 10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562187" name="Rectangle 11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6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79" grpId="0" autoUpdateAnimBg="0"/>
      <p:bldP spid="562178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55" name="Line 11"/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6" name="Line 12"/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7" name="Line 13"/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8" name="Line 14"/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9" name="Line 15"/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60" name="Line 16"/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61" name="Line 17"/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73" name="Text Box 29"/>
          <p:cNvSpPr txBox="1">
            <a:spLocks noChangeArrowheads="1"/>
          </p:cNvSpPr>
          <p:nvPr/>
        </p:nvSpPr>
        <p:spPr bwMode="auto">
          <a:xfrm>
            <a:off x="1066800" y="1168400"/>
            <a:ext cx="673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my-MM" sz="3600"/>
          </a:p>
        </p:txBody>
      </p:sp>
      <p:sp>
        <p:nvSpPr>
          <p:cNvPr id="262174" name="Rectangle 30"/>
          <p:cNvSpPr>
            <a:spLocks noChangeArrowheads="1"/>
          </p:cNvSpPr>
          <p:nvPr/>
        </p:nvSpPr>
        <p:spPr bwMode="auto">
          <a:xfrm>
            <a:off x="685800" y="1514475"/>
            <a:ext cx="8113713" cy="191928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4800" b="1" baseline="32000">
              <a:solidFill>
                <a:schemeClr val="folHlink"/>
              </a:solidFill>
            </a:endParaRPr>
          </a:p>
          <a:p>
            <a:r>
              <a:rPr lang="en-US" sz="4400" b="1">
                <a:solidFill>
                  <a:schemeClr val="folHlink"/>
                </a:solidFill>
              </a:rPr>
              <a:t>*wdawmfrsm;onf </a:t>
            </a:r>
            <a:r>
              <a:rPr lang="en-US" sz="4400" b="1" u="sng">
                <a:solidFill>
                  <a:schemeClr val="folHlink"/>
                </a:solidFill>
              </a:rPr>
              <a:t>xm0&amp;</a:t>
            </a:r>
            <a:r>
              <a:rPr lang="en-US" sz="4400" b="1">
                <a:solidFill>
                  <a:schemeClr val="folHlink"/>
                </a:solidFill>
              </a:rPr>
              <a:t>wnfíf </a:t>
            </a:r>
            <a:r>
              <a:rPr lang="en-US" sz="4400" b="1" u="sng">
                <a:solidFill>
                  <a:schemeClr val="folHlink"/>
                </a:solidFill>
              </a:rPr>
              <a:t>t"dyÜg,f</a:t>
            </a:r>
            <a:r>
              <a:rPr lang="en-US" sz="4400" b="1">
                <a:solidFill>
                  <a:schemeClr val="folHlink"/>
                </a:solidFill>
              </a:rPr>
              <a:t>&amp;SdjyD; </a:t>
            </a:r>
            <a:r>
              <a:rPr lang="en-US" sz="4400" b="1" u="sng">
                <a:solidFill>
                  <a:schemeClr val="folHlink"/>
                </a:solidFill>
              </a:rPr>
              <a:t>tajctaeay:wGifrrlwnfbJ</a:t>
            </a:r>
            <a:r>
              <a:rPr lang="en-US" sz="4400" b="1">
                <a:solidFill>
                  <a:schemeClr val="folHlink"/>
                </a:solidFill>
              </a:rPr>
              <a:t> jynfhpkHygonf?</a:t>
            </a:r>
          </a:p>
        </p:txBody>
      </p:sp>
      <p:sp>
        <p:nvSpPr>
          <p:cNvPr id="262179" name="Text Box 35"/>
          <p:cNvSpPr txBox="1">
            <a:spLocks noChangeArrowheads="1"/>
          </p:cNvSpPr>
          <p:nvPr/>
        </p:nvSpPr>
        <p:spPr bwMode="auto">
          <a:xfrm>
            <a:off x="0" y="0"/>
            <a:ext cx="3100388" cy="16160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6000" b="1" baseline="32000">
              <a:solidFill>
                <a:schemeClr val="folHlin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6000" b="1" baseline="32000">
                <a:solidFill>
                  <a:schemeClr val="folHlink"/>
                </a:solidFill>
              </a:rPr>
              <a:t>xdkUaemuf</a:t>
            </a:r>
          </a:p>
        </p:txBody>
      </p:sp>
      <p:sp>
        <p:nvSpPr>
          <p:cNvPr id="262180" name="Text Box 36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262188" name="Text Box 44"/>
          <p:cNvSpPr txBox="1">
            <a:spLocks noChangeArrowheads="1"/>
          </p:cNvSpPr>
          <p:nvPr/>
        </p:nvSpPr>
        <p:spPr bwMode="auto">
          <a:xfrm>
            <a:off x="3598863" y="1406525"/>
            <a:ext cx="3263900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u="sng">
                <a:solidFill>
                  <a:srgbClr val="00FF00"/>
                </a:solidFill>
              </a:rPr>
              <a:t>xm0&amp;</a:t>
            </a:r>
          </a:p>
        </p:txBody>
      </p:sp>
      <p:sp>
        <p:nvSpPr>
          <p:cNvPr id="262189" name="Text Box 45"/>
          <p:cNvSpPr txBox="1">
            <a:spLocks noChangeArrowheads="1"/>
          </p:cNvSpPr>
          <p:nvPr/>
        </p:nvSpPr>
        <p:spPr bwMode="auto">
          <a:xfrm>
            <a:off x="4000500" y="4084638"/>
            <a:ext cx="2884488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u="sng">
                <a:solidFill>
                  <a:srgbClr val="00FF00"/>
                </a:solidFill>
              </a:rPr>
              <a:t>rl&amp;if;pmrSm</a:t>
            </a:r>
          </a:p>
        </p:txBody>
      </p:sp>
      <p:sp>
        <p:nvSpPr>
          <p:cNvPr id="262190" name="Text Box 46"/>
          <p:cNvSpPr txBox="1">
            <a:spLocks noChangeArrowheads="1"/>
          </p:cNvSpPr>
          <p:nvPr/>
        </p:nvSpPr>
        <p:spPr bwMode="auto">
          <a:xfrm>
            <a:off x="3606800" y="5099050"/>
            <a:ext cx="4011613" cy="14319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u="sng">
                <a:solidFill>
                  <a:srgbClr val="00FF00"/>
                </a:solidFill>
              </a:rPr>
              <a:t>tajctaeay:wGif rrlwnfyg/</a:t>
            </a:r>
          </a:p>
        </p:txBody>
      </p:sp>
      <p:sp>
        <p:nvSpPr>
          <p:cNvPr id="262191" name="Rectangle 47"/>
          <p:cNvSpPr>
            <a:spLocks noChangeArrowheads="1"/>
          </p:cNvSpPr>
          <p:nvPr/>
        </p:nvSpPr>
        <p:spPr bwMode="auto">
          <a:xfrm>
            <a:off x="8123238" y="6530975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262192" name="Text Box 48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262193" name="Rectangle 49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262194" name="Text Box 50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74" grpId="0" build="p" autoUpdateAnimBg="0"/>
      <p:bldP spid="262188" grpId="0" autoUpdateAnimBg="0"/>
      <p:bldP spid="262189" grpId="0" autoUpdateAnimBg="0"/>
      <p:bldP spid="262190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8020" name="Group 4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598021" name="Rectangle 5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598022" name="Rectangle 6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598023" name="Group 7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598024" name="Rectangle 8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  <p:sp>
          <p:nvSpPr>
            <p:cNvPr id="598025" name="Rectangle 9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98026" name="Rectangle 10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98027" name="Rectangle 11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</p:grpSp>
      <p:grpSp>
        <p:nvGrpSpPr>
          <p:cNvPr id="598028" name="Group 12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598029" name="Rectangle 13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598030" name="Rectangle 14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598031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sp>
        <p:nvSpPr>
          <p:cNvPr id="598032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grpSp>
        <p:nvGrpSpPr>
          <p:cNvPr id="598084" name="Group 68"/>
          <p:cNvGrpSpPr>
            <a:grpSpLocks/>
          </p:cNvGrpSpPr>
          <p:nvPr/>
        </p:nvGrpSpPr>
        <p:grpSpPr bwMode="auto">
          <a:xfrm>
            <a:off x="1576388" y="1868488"/>
            <a:ext cx="5965825" cy="4835525"/>
            <a:chOff x="993" y="1177"/>
            <a:chExt cx="3758" cy="3046"/>
          </a:xfrm>
        </p:grpSpPr>
        <p:pic>
          <p:nvPicPr>
            <p:cNvPr id="598033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657" y="2671"/>
              <a:ext cx="2853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34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-363" y="2598"/>
              <a:ext cx="2901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35" name="Picture 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187" y="2551"/>
              <a:ext cx="2937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36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617" y="2670"/>
              <a:ext cx="2869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37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38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94" y="2698"/>
              <a:ext cx="2861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39" name="Picture 2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786" y="2624"/>
              <a:ext cx="2761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0" name="Picture 2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1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447" y="2649"/>
              <a:ext cx="2822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2" name="Picture 2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013" y="2633"/>
              <a:ext cx="2795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3" name="Picture 2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4" name="Picture 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206" y="2663"/>
              <a:ext cx="2861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5" name="Picture 2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78" y="2671"/>
              <a:ext cx="2795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6" name="Picture 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498" y="2650"/>
              <a:ext cx="2901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8047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1915" y="2664"/>
              <a:ext cx="2822" cy="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8048" name="Group 32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598049" name="Group 33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598050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51" name="AutoShape 35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52" name="AutoShape 36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53" name="AutoShape 37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54" name="AutoShape 38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55" name="AutoShape 39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56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57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58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59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60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61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62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63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8064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8065" name="Group 49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598066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67" name="AutoShape 51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68" name="AutoShape 52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69" name="AutoShape 53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0" name="AutoShape 54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1" name="AutoShape 55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2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3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4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5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6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7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8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79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598080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598081" name="Text Box 65"/>
          <p:cNvSpPr txBox="1">
            <a:spLocks noChangeArrowheads="1"/>
          </p:cNvSpPr>
          <p:nvPr/>
        </p:nvSpPr>
        <p:spPr bwMode="auto">
          <a:xfrm>
            <a:off x="720725" y="349250"/>
            <a:ext cx="77597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EA18"/>
                </a:solidFill>
              </a:rPr>
              <a:t>ao;i,faomtyfcsnfrsSifrsm;,ufaeonfudk[k atmufarhyg</a:t>
            </a:r>
            <a:endParaRPr lang="en-US" sz="3200" b="1">
              <a:solidFill>
                <a:srgbClr val="FFEA18"/>
              </a:solidFill>
            </a:endParaRPr>
          </a:p>
        </p:txBody>
      </p:sp>
      <p:sp>
        <p:nvSpPr>
          <p:cNvPr id="598082" name="Text Box 66"/>
          <p:cNvSpPr txBox="1">
            <a:spLocks noChangeArrowheads="1"/>
          </p:cNvSpPr>
          <p:nvPr/>
        </p:nvSpPr>
        <p:spPr bwMode="auto">
          <a:xfrm>
            <a:off x="8275638" y="5589588"/>
            <a:ext cx="628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my-MM" sz="2400">
              <a:solidFill>
                <a:srgbClr val="FFE957"/>
              </a:solidFill>
            </a:endParaRPr>
          </a:p>
        </p:txBody>
      </p:sp>
      <p:sp>
        <p:nvSpPr>
          <p:cNvPr id="598083" name="Text Box 67"/>
          <p:cNvSpPr txBox="1">
            <a:spLocks noChangeArrowheads="1"/>
          </p:cNvSpPr>
          <p:nvPr/>
        </p:nvSpPr>
        <p:spPr bwMode="auto">
          <a:xfrm>
            <a:off x="341313" y="6057900"/>
            <a:ext cx="3313112" cy="454025"/>
          </a:xfrm>
          <a:prstGeom prst="rect">
            <a:avLst/>
          </a:prstGeom>
          <a:solidFill>
            <a:schemeClr val="hlink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pmoiftaxmuftul trSwf- 08</a:t>
            </a:r>
          </a:p>
        </p:txBody>
      </p:sp>
      <p:sp>
        <p:nvSpPr>
          <p:cNvPr id="598019" name="Text Box 3"/>
          <p:cNvSpPr txBox="1">
            <a:spLocks noChangeArrowheads="1"/>
          </p:cNvSpPr>
          <p:nvPr/>
        </p:nvSpPr>
        <p:spPr bwMode="auto">
          <a:xfrm>
            <a:off x="2024063" y="2873375"/>
            <a:ext cx="5237162" cy="1766888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08F220"/>
                </a:solidFill>
              </a:rPr>
              <a:t>tpDpOfvdkufzGJGUpnf;xm;</a:t>
            </a:r>
          </a:p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08F220"/>
                </a:solidFill>
              </a:rPr>
              <a:t>aomor®musrf;pm </a:t>
            </a:r>
          </a:p>
        </p:txBody>
      </p:sp>
      <p:sp>
        <p:nvSpPr>
          <p:cNvPr id="598086" name="Text Box 70"/>
          <p:cNvSpPr txBox="1">
            <a:spLocks noChangeArrowheads="1"/>
          </p:cNvSpPr>
          <p:nvPr/>
        </p:nvSpPr>
        <p:spPr bwMode="auto">
          <a:xfrm>
            <a:off x="679450" y="6537325"/>
            <a:ext cx="514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 </a:t>
            </a:r>
            <a:r>
              <a:rPr lang="en-US" sz="1000" b="1">
                <a:solidFill>
                  <a:srgbClr val="FFFFFF"/>
                </a:solidFill>
              </a:rPr>
              <a:t>2004</a:t>
            </a:r>
            <a:r>
              <a:rPr lang="en-US" sz="900" b="1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598087" name="Rectangle 71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598088" name="Rectangle 72"/>
          <p:cNvSpPr>
            <a:spLocks noChangeArrowheads="1"/>
          </p:cNvSpPr>
          <p:nvPr/>
        </p:nvSpPr>
        <p:spPr bwMode="auto">
          <a:xfrm>
            <a:off x="8123238" y="6527800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8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8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8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083" grpId="0" animBg="1" autoUpdateAnimBg="0"/>
      <p:bldP spid="598019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7" name="AutoShape 11"/>
          <p:cNvSpPr>
            <a:spLocks noChangeArrowheads="1"/>
          </p:cNvSpPr>
          <p:nvPr/>
        </p:nvSpPr>
        <p:spPr bwMode="auto">
          <a:xfrm>
            <a:off x="342900" y="347663"/>
            <a:ext cx="8582025" cy="62166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080D94">
                  <a:gamma/>
                  <a:tint val="56078"/>
                  <a:invGamma/>
                </a:srgbClr>
              </a:gs>
              <a:gs pos="100000">
                <a:srgbClr val="080D9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868363" y="1041400"/>
            <a:ext cx="7550150" cy="8207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800" b="1">
                <a:solidFill>
                  <a:schemeClr val="folHlink"/>
                </a:solidFill>
                <a:latin typeface="CE Horizontal Thick Font" charset="0"/>
              </a:rPr>
              <a:t>aemufqHk;wGif…wdkufxdyfzsm;odkh</a:t>
            </a:r>
            <a:r>
              <a:rPr lang="en-US" sz="4800" b="1">
                <a:solidFill>
                  <a:schemeClr val="folHlink"/>
                </a:solidFill>
                <a:latin typeface="Skia" charset="0"/>
              </a:rPr>
              <a:t>!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59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Comic Sans MS" charset="0"/>
              </a:rPr>
              <a:t>3</a:t>
            </a:r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1397000" y="1384300"/>
            <a:ext cx="6011863" cy="40830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endParaRPr lang="en-US" sz="4000" b="1" i="1">
              <a:latin typeface="Skia" charset="0"/>
            </a:endParaRPr>
          </a:p>
          <a:p>
            <a:pPr algn="ctr">
              <a:spcBef>
                <a:spcPct val="50000"/>
              </a:spcBef>
            </a:pPr>
            <a:r>
              <a:rPr lang="en-US" sz="4000" b="1" i="1"/>
              <a:t>tmjA[Honfbk&amp;m;ocifudk ,HkBunfaomaBumif. bk&amp;m;ocifonf oltm; ajzmifhrwfaomol[lí owfrSwfonf?  </a:t>
            </a:r>
          </a:p>
          <a:p>
            <a:pPr algn="r">
              <a:spcBef>
                <a:spcPct val="50000"/>
              </a:spcBef>
            </a:pPr>
            <a:r>
              <a:rPr lang="en-US" sz="2800" b="1" i="1"/>
              <a:t>urÇmOD;usrf; 15;6</a:t>
            </a:r>
            <a:r>
              <a:rPr lang="en-US" sz="2800" b="1" i="1">
                <a:latin typeface="Skia" charset="0"/>
              </a:rPr>
              <a:t> (NIV)  </a:t>
            </a:r>
          </a:p>
        </p:txBody>
      </p:sp>
      <p:sp>
        <p:nvSpPr>
          <p:cNvPr id="45074" name="AutoShape 18"/>
          <p:cNvSpPr>
            <a:spLocks noChangeArrowheads="1"/>
          </p:cNvSpPr>
          <p:nvPr/>
        </p:nvSpPr>
        <p:spPr bwMode="auto">
          <a:xfrm>
            <a:off x="2457450" y="4129088"/>
            <a:ext cx="3852863" cy="6492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AutoShape 19"/>
          <p:cNvSpPr>
            <a:spLocks noChangeArrowheads="1"/>
          </p:cNvSpPr>
          <p:nvPr/>
        </p:nvSpPr>
        <p:spPr bwMode="auto">
          <a:xfrm>
            <a:off x="4103688" y="5537200"/>
            <a:ext cx="3770312" cy="5810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F1F1D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4" name="AutoShape 28"/>
          <p:cNvSpPr>
            <a:spLocks noChangeArrowheads="1"/>
          </p:cNvSpPr>
          <p:nvPr/>
        </p:nvSpPr>
        <p:spPr bwMode="auto">
          <a:xfrm>
            <a:off x="4098925" y="357188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5" name="AutoShape 29"/>
          <p:cNvSpPr>
            <a:spLocks noChangeArrowheads="1"/>
          </p:cNvSpPr>
          <p:nvPr/>
        </p:nvSpPr>
        <p:spPr bwMode="auto">
          <a:xfrm>
            <a:off x="4102100" y="352425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>
                  <a:gamma/>
                  <a:shade val="38039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6" name="AutoShape 30"/>
          <p:cNvSpPr>
            <a:spLocks noChangeArrowheads="1"/>
          </p:cNvSpPr>
          <p:nvPr/>
        </p:nvSpPr>
        <p:spPr bwMode="auto">
          <a:xfrm>
            <a:off x="4090988" y="355600"/>
            <a:ext cx="1081087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7" name="AutoShape 31"/>
          <p:cNvSpPr>
            <a:spLocks noChangeArrowheads="1"/>
          </p:cNvSpPr>
          <p:nvPr/>
        </p:nvSpPr>
        <p:spPr bwMode="auto">
          <a:xfrm>
            <a:off x="4089400" y="350838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>
                  <a:gamma/>
                  <a:shade val="38039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8" name="AutoShape 32"/>
          <p:cNvSpPr>
            <a:spLocks noChangeArrowheads="1"/>
          </p:cNvSpPr>
          <p:nvPr/>
        </p:nvSpPr>
        <p:spPr bwMode="auto">
          <a:xfrm>
            <a:off x="4081463" y="355600"/>
            <a:ext cx="1081087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9" name="AutoShape 33"/>
          <p:cNvSpPr>
            <a:spLocks noChangeArrowheads="1"/>
          </p:cNvSpPr>
          <p:nvPr/>
        </p:nvSpPr>
        <p:spPr bwMode="auto">
          <a:xfrm>
            <a:off x="4086225" y="355600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>
                  <a:gamma/>
                  <a:shade val="38039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0" name="AutoShape 34"/>
          <p:cNvSpPr>
            <a:spLocks noChangeArrowheads="1"/>
          </p:cNvSpPr>
          <p:nvPr/>
        </p:nvSpPr>
        <p:spPr bwMode="auto">
          <a:xfrm>
            <a:off x="4095750" y="357188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1" name="AutoShape 35"/>
          <p:cNvSpPr>
            <a:spLocks noChangeArrowheads="1"/>
          </p:cNvSpPr>
          <p:nvPr/>
        </p:nvSpPr>
        <p:spPr bwMode="auto">
          <a:xfrm>
            <a:off x="4068763" y="354013"/>
            <a:ext cx="1106487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>
                  <a:gamma/>
                  <a:shade val="38039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5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5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5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5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5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5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7" grpId="0" animBg="1"/>
      <p:bldP spid="45058" grpId="0" autoUpdateAnimBg="0"/>
      <p:bldP spid="45074" grpId="0" animBg="1"/>
      <p:bldP spid="45075" grpId="0" animBg="1"/>
      <p:bldP spid="45084" grpId="0" animBg="1"/>
      <p:bldP spid="45085" grpId="0" animBg="1"/>
      <p:bldP spid="45086" grpId="0" animBg="1"/>
      <p:bldP spid="45087" grpId="0" animBg="1"/>
      <p:bldP spid="45088" grpId="0" animBg="1"/>
      <p:bldP spid="45089" grpId="0" animBg="1"/>
      <p:bldP spid="45090" grpId="0" animBg="1"/>
      <p:bldP spid="4509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801" name="Picture 97" descr="Sinai view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0802" name="Rectangle 98"/>
          <p:cNvSpPr>
            <a:spLocks noChangeArrowheads="1"/>
          </p:cNvSpPr>
          <p:nvPr/>
        </p:nvSpPr>
        <p:spPr bwMode="auto">
          <a:xfrm>
            <a:off x="-25400" y="0"/>
            <a:ext cx="91694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07" name="Rectangle 3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08" name="Rectangle 4"/>
          <p:cNvSpPr>
            <a:spLocks noChangeArrowheads="1"/>
          </p:cNvSpPr>
          <p:nvPr/>
        </p:nvSpPr>
        <p:spPr bwMode="auto">
          <a:xfrm>
            <a:off x="2206625" y="290513"/>
            <a:ext cx="4708525" cy="3937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000" b="1" i="1">
                <a:solidFill>
                  <a:schemeClr val="folHlink"/>
                </a:solidFill>
              </a:rPr>
              <a:t>arma&amp;StwGuf bk&amp;m;ocif\ txl;aqmif&amp;Gufay;rI</a:t>
            </a:r>
          </a:p>
        </p:txBody>
      </p:sp>
      <p:sp>
        <p:nvSpPr>
          <p:cNvPr id="200709" name="Rectangle 5"/>
          <p:cNvSpPr>
            <a:spLocks noChangeArrowheads="1"/>
          </p:cNvSpPr>
          <p:nvPr/>
        </p:nvSpPr>
        <p:spPr bwMode="auto">
          <a:xfrm>
            <a:off x="669925" y="3003550"/>
            <a:ext cx="7802563" cy="7588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ja-JP" altLang="en-US" sz="4400" b="1">
                <a:solidFill>
                  <a:schemeClr val="folHlink"/>
                </a:solidFill>
                <a:latin typeface="Arial"/>
              </a:rPr>
              <a:t>“</a:t>
            </a:r>
            <a:r>
              <a:rPr lang="en-US" sz="4400" b="1">
                <a:solidFill>
                  <a:schemeClr val="folHlink"/>
                </a:solidFill>
              </a:rPr>
              <a:t>arma&amp;Sy#dnmOf</a:t>
            </a:r>
            <a:r>
              <a:rPr lang="ja-JP" altLang="en-US" sz="4400" b="1">
                <a:solidFill>
                  <a:schemeClr val="folHlink"/>
                </a:solidFill>
                <a:latin typeface="Arial"/>
              </a:rPr>
              <a:t>”</a:t>
            </a:r>
            <a:endParaRPr lang="en-US" sz="4400" b="1">
              <a:solidFill>
                <a:schemeClr val="folHlink"/>
              </a:solidFill>
            </a:endParaRPr>
          </a:p>
        </p:txBody>
      </p:sp>
      <p:sp>
        <p:nvSpPr>
          <p:cNvPr id="200710" name="Rectangle 6"/>
          <p:cNvSpPr>
            <a:spLocks noChangeArrowheads="1"/>
          </p:cNvSpPr>
          <p:nvPr/>
        </p:nvSpPr>
        <p:spPr bwMode="auto">
          <a:xfrm>
            <a:off x="2551113" y="1290638"/>
            <a:ext cx="4953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/>
              <a:t>         </a:t>
            </a:r>
          </a:p>
        </p:txBody>
      </p:sp>
      <p:sp>
        <p:nvSpPr>
          <p:cNvPr id="200711" name="Rectangle 7"/>
          <p:cNvSpPr>
            <a:spLocks noChangeArrowheads="1"/>
          </p:cNvSpPr>
          <p:nvPr/>
        </p:nvSpPr>
        <p:spPr bwMode="auto">
          <a:xfrm>
            <a:off x="2843213" y="1301750"/>
            <a:ext cx="3921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/>
              <a:t>       </a:t>
            </a:r>
          </a:p>
        </p:txBody>
      </p:sp>
      <p:sp>
        <p:nvSpPr>
          <p:cNvPr id="200712" name="Rectangle 8"/>
          <p:cNvSpPr>
            <a:spLocks noChangeArrowheads="1"/>
          </p:cNvSpPr>
          <p:nvPr/>
        </p:nvSpPr>
        <p:spPr bwMode="auto">
          <a:xfrm>
            <a:off x="3033713" y="1301750"/>
            <a:ext cx="3921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 i="1"/>
              <a:t>       </a:t>
            </a:r>
          </a:p>
        </p:txBody>
      </p:sp>
      <p:sp>
        <p:nvSpPr>
          <p:cNvPr id="200713" name="Rectangle 9"/>
          <p:cNvSpPr>
            <a:spLocks noChangeArrowheads="1"/>
          </p:cNvSpPr>
          <p:nvPr/>
        </p:nvSpPr>
        <p:spPr bwMode="auto">
          <a:xfrm>
            <a:off x="3698875" y="1555750"/>
            <a:ext cx="1738313" cy="6985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 b="1"/>
              <a:t> "r®a[mif;usrf;xJrS</a:t>
            </a:r>
          </a:p>
          <a:p>
            <a:pPr algn="ctr"/>
            <a:r>
              <a:rPr lang="en-US" sz="2000" b="1"/>
              <a:t>xGufajrmuf&amp;musrf;</a:t>
            </a:r>
          </a:p>
        </p:txBody>
      </p:sp>
      <p:sp>
        <p:nvSpPr>
          <p:cNvPr id="200715" name="Rectangle 11"/>
          <p:cNvSpPr>
            <a:spLocks noChangeArrowheads="1"/>
          </p:cNvSpPr>
          <p:nvPr/>
        </p:nvSpPr>
        <p:spPr bwMode="auto">
          <a:xfrm>
            <a:off x="2551113" y="1768475"/>
            <a:ext cx="9652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 i="1"/>
              <a:t>                   </a:t>
            </a:r>
          </a:p>
        </p:txBody>
      </p:sp>
      <p:sp>
        <p:nvSpPr>
          <p:cNvPr id="200751" name="Rectangle 47"/>
          <p:cNvSpPr>
            <a:spLocks noChangeArrowheads="1"/>
          </p:cNvSpPr>
          <p:nvPr/>
        </p:nvSpPr>
        <p:spPr bwMode="auto">
          <a:xfrm>
            <a:off x="3084513" y="674688"/>
            <a:ext cx="10096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/>
              <a:t>         </a:t>
            </a:r>
          </a:p>
        </p:txBody>
      </p:sp>
      <p:sp>
        <p:nvSpPr>
          <p:cNvPr id="200753" name="Rectangle 49"/>
          <p:cNvSpPr>
            <a:spLocks noChangeArrowheads="1"/>
          </p:cNvSpPr>
          <p:nvPr/>
        </p:nvSpPr>
        <p:spPr bwMode="auto">
          <a:xfrm>
            <a:off x="3084513" y="1054100"/>
            <a:ext cx="411162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/>
              <a:t>     </a:t>
            </a:r>
          </a:p>
        </p:txBody>
      </p:sp>
      <p:sp>
        <p:nvSpPr>
          <p:cNvPr id="200754" name="Rectangle 50"/>
          <p:cNvSpPr>
            <a:spLocks noChangeArrowheads="1"/>
          </p:cNvSpPr>
          <p:nvPr/>
        </p:nvSpPr>
        <p:spPr bwMode="auto">
          <a:xfrm>
            <a:off x="3300413" y="1063625"/>
            <a:ext cx="2222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/>
              <a:t> </a:t>
            </a:r>
          </a:p>
        </p:txBody>
      </p:sp>
      <p:sp>
        <p:nvSpPr>
          <p:cNvPr id="200755" name="Rectangle 51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75" name="Rectangle 71"/>
          <p:cNvSpPr>
            <a:spLocks noChangeArrowheads="1"/>
          </p:cNvSpPr>
          <p:nvPr/>
        </p:nvSpPr>
        <p:spPr bwMode="auto">
          <a:xfrm>
            <a:off x="1377950" y="4552950"/>
            <a:ext cx="6388100" cy="638175"/>
          </a:xfrm>
          <a:prstGeom prst="rect">
            <a:avLst/>
          </a:prstGeom>
          <a:noFill/>
          <a:ln>
            <a:noFill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600" b="1">
                <a:solidFill>
                  <a:srgbClr val="00FF00"/>
                </a:solidFill>
              </a:rPr>
              <a:t> pDpOfaqmif&amp;GufyHk rnfodkhenf;?</a:t>
            </a:r>
            <a:endParaRPr lang="en-US" sz="3600" b="1"/>
          </a:p>
        </p:txBody>
      </p:sp>
      <p:grpSp>
        <p:nvGrpSpPr>
          <p:cNvPr id="200792" name="Group 88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00778" name="Rectangle 74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79" name="Oval 75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81" name="Rectangle 77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85" name="Rectangle 81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86" name="Oval 82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87" name="Rectangle 83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764" name="Rectangle 60"/>
            <p:cNvSpPr>
              <a:spLocks noChangeArrowheads="1"/>
            </p:cNvSpPr>
            <p:nvPr/>
          </p:nvSpPr>
          <p:spPr bwMode="auto">
            <a:xfrm>
              <a:off x="4978" y="356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X</a:t>
              </a:r>
              <a:endParaRPr lang="en-US" b="1"/>
            </a:p>
          </p:txBody>
        </p:sp>
        <p:sp>
          <p:nvSpPr>
            <p:cNvPr id="200789" name="Rectangle 85"/>
            <p:cNvSpPr>
              <a:spLocks noChangeArrowheads="1"/>
            </p:cNvSpPr>
            <p:nvPr/>
          </p:nvSpPr>
          <p:spPr bwMode="auto">
            <a:xfrm>
              <a:off x="4490" y="348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V</a:t>
              </a:r>
              <a:endParaRPr lang="en-US" b="1"/>
            </a:p>
          </p:txBody>
        </p:sp>
      </p:grpSp>
      <p:sp>
        <p:nvSpPr>
          <p:cNvPr id="200793" name="Text Box 89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200799" name="Rectangle 95"/>
          <p:cNvSpPr>
            <a:spLocks noChangeArrowheads="1"/>
          </p:cNvSpPr>
          <p:nvPr/>
        </p:nvSpPr>
        <p:spPr bwMode="auto">
          <a:xfrm>
            <a:off x="8123238" y="6530975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200800" name="Text Box 96"/>
          <p:cNvSpPr txBox="1">
            <a:spLocks noChangeArrowheads="1"/>
          </p:cNvSpPr>
          <p:nvPr/>
        </p:nvSpPr>
        <p:spPr bwMode="auto">
          <a:xfrm>
            <a:off x="8520113" y="6429375"/>
            <a:ext cx="27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00803" name="Text Box 99"/>
          <p:cNvSpPr txBox="1">
            <a:spLocks noChangeArrowheads="1"/>
          </p:cNvSpPr>
          <p:nvPr/>
        </p:nvSpPr>
        <p:spPr bwMode="auto">
          <a:xfrm>
            <a:off x="708025" y="6545263"/>
            <a:ext cx="4587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200804" name="Rectangle 100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0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0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0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802" grpId="0" animBg="1"/>
      <p:bldP spid="200708" grpId="0" autoUpdateAnimBg="0"/>
      <p:bldP spid="200709" grpId="0" autoUpdateAnimBg="0"/>
      <p:bldP spid="200713" grpId="0" autoUpdateAnimBg="0"/>
      <p:bldP spid="200775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3813" name="Rectangle 5"/>
          <p:cNvSpPr>
            <a:spLocks noChangeArrowheads="1"/>
          </p:cNvSpPr>
          <p:nvPr/>
        </p:nvSpPr>
        <p:spPr bwMode="auto">
          <a:xfrm>
            <a:off x="2551113" y="1290638"/>
            <a:ext cx="4953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/>
              <a:t>         </a:t>
            </a:r>
          </a:p>
        </p:txBody>
      </p:sp>
      <p:sp>
        <p:nvSpPr>
          <p:cNvPr id="503814" name="Rectangle 6"/>
          <p:cNvSpPr>
            <a:spLocks noChangeArrowheads="1"/>
          </p:cNvSpPr>
          <p:nvPr/>
        </p:nvSpPr>
        <p:spPr bwMode="auto">
          <a:xfrm>
            <a:off x="2843213" y="1301750"/>
            <a:ext cx="3921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/>
              <a:t>       </a:t>
            </a:r>
          </a:p>
        </p:txBody>
      </p:sp>
      <p:sp>
        <p:nvSpPr>
          <p:cNvPr id="503815" name="Rectangle 7"/>
          <p:cNvSpPr>
            <a:spLocks noChangeArrowheads="1"/>
          </p:cNvSpPr>
          <p:nvPr/>
        </p:nvSpPr>
        <p:spPr bwMode="auto">
          <a:xfrm>
            <a:off x="3033713" y="1301750"/>
            <a:ext cx="3921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 i="1"/>
              <a:t>       </a:t>
            </a:r>
          </a:p>
        </p:txBody>
      </p:sp>
      <p:sp>
        <p:nvSpPr>
          <p:cNvPr id="503817" name="Rectangle 9"/>
          <p:cNvSpPr>
            <a:spLocks noChangeArrowheads="1"/>
          </p:cNvSpPr>
          <p:nvPr/>
        </p:nvSpPr>
        <p:spPr bwMode="auto">
          <a:xfrm>
            <a:off x="2551113" y="1768475"/>
            <a:ext cx="9652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 i="1"/>
              <a:t>                   </a:t>
            </a:r>
          </a:p>
        </p:txBody>
      </p:sp>
      <p:sp>
        <p:nvSpPr>
          <p:cNvPr id="503818" name="Rectangle 10"/>
          <p:cNvSpPr>
            <a:spLocks noChangeArrowheads="1"/>
          </p:cNvSpPr>
          <p:nvPr/>
        </p:nvSpPr>
        <p:spPr bwMode="auto">
          <a:xfrm>
            <a:off x="3084513" y="674688"/>
            <a:ext cx="10096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/>
              <a:t>         </a:t>
            </a:r>
          </a:p>
        </p:txBody>
      </p:sp>
      <p:sp>
        <p:nvSpPr>
          <p:cNvPr id="503819" name="Rectangle 11"/>
          <p:cNvSpPr>
            <a:spLocks noChangeArrowheads="1"/>
          </p:cNvSpPr>
          <p:nvPr/>
        </p:nvSpPr>
        <p:spPr bwMode="auto">
          <a:xfrm>
            <a:off x="3084513" y="1054100"/>
            <a:ext cx="411162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/>
              <a:t>     </a:t>
            </a:r>
          </a:p>
        </p:txBody>
      </p:sp>
      <p:sp>
        <p:nvSpPr>
          <p:cNvPr id="503820" name="Rectangle 12"/>
          <p:cNvSpPr>
            <a:spLocks noChangeArrowheads="1"/>
          </p:cNvSpPr>
          <p:nvPr/>
        </p:nvSpPr>
        <p:spPr bwMode="auto">
          <a:xfrm>
            <a:off x="3300413" y="1063625"/>
            <a:ext cx="2222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100" b="1"/>
              <a:t> </a:t>
            </a:r>
          </a:p>
        </p:txBody>
      </p:sp>
      <p:sp>
        <p:nvSpPr>
          <p:cNvPr id="503821" name="Rectangle 13"/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3823" name="Group 15"/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503824" name="Rectangle 16"/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25" name="Oval 17"/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26" name="Rectangle 18"/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27" name="Rectangle 19"/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28" name="Oval 20"/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68978" dir="402064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29" name="Rectangle 21"/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7501" dir="3723739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830" name="Rectangle 22"/>
            <p:cNvSpPr>
              <a:spLocks noChangeArrowheads="1"/>
            </p:cNvSpPr>
            <p:nvPr/>
          </p:nvSpPr>
          <p:spPr bwMode="auto">
            <a:xfrm>
              <a:off x="4978" y="356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X</a:t>
              </a:r>
              <a:endParaRPr lang="en-US" b="1"/>
            </a:p>
          </p:txBody>
        </p:sp>
        <p:sp>
          <p:nvSpPr>
            <p:cNvPr id="503831" name="Rectangle 23"/>
            <p:cNvSpPr>
              <a:spLocks noChangeArrowheads="1"/>
            </p:cNvSpPr>
            <p:nvPr/>
          </p:nvSpPr>
          <p:spPr bwMode="auto">
            <a:xfrm>
              <a:off x="4490" y="348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b="1">
                  <a:solidFill>
                    <a:schemeClr val="bg2"/>
                  </a:solidFill>
                </a:rPr>
                <a:t>V</a:t>
              </a:r>
              <a:endParaRPr lang="en-US" b="1"/>
            </a:p>
          </p:txBody>
        </p:sp>
      </p:grpSp>
      <p:sp>
        <p:nvSpPr>
          <p:cNvPr id="503833" name="Text Box 25"/>
          <p:cNvSpPr txBox="1">
            <a:spLocks noChangeArrowheads="1"/>
          </p:cNvSpPr>
          <p:nvPr/>
        </p:nvSpPr>
        <p:spPr bwMode="auto">
          <a:xfrm>
            <a:off x="8763000" y="1063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my-MM" sz="2000">
              <a:solidFill>
                <a:srgbClr val="FFA27C"/>
              </a:solidFill>
            </a:endParaRPr>
          </a:p>
        </p:txBody>
      </p:sp>
      <p:sp>
        <p:nvSpPr>
          <p:cNvPr id="503837" name="Text Box 29"/>
          <p:cNvSpPr txBox="1">
            <a:spLocks noChangeArrowheads="1"/>
          </p:cNvSpPr>
          <p:nvPr/>
        </p:nvSpPr>
        <p:spPr bwMode="auto">
          <a:xfrm>
            <a:off x="1854200" y="2859088"/>
            <a:ext cx="4987925" cy="698500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</a:rPr>
              <a:t>oifaxmuful trSwf -15</a:t>
            </a:r>
            <a:endParaRPr lang="en-US" sz="3200" b="1">
              <a:solidFill>
                <a:srgbClr val="FFFF00"/>
              </a:solidFill>
            </a:endParaRPr>
          </a:p>
        </p:txBody>
      </p:sp>
      <p:sp>
        <p:nvSpPr>
          <p:cNvPr id="503842" name="Rectangle 34"/>
          <p:cNvSpPr>
            <a:spLocks noChangeArrowheads="1"/>
          </p:cNvSpPr>
          <p:nvPr/>
        </p:nvSpPr>
        <p:spPr bwMode="auto">
          <a:xfrm>
            <a:off x="8123238" y="6530975"/>
            <a:ext cx="293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3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3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837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err="1">
                <a:latin typeface="Zawgyi-One" charset="0"/>
                <a:ea typeface="ＭＳ Ｐゴシック" charset="0"/>
                <a:cs typeface="Zawgyi-One" charset="0"/>
              </a:rPr>
              <a:t>တရားေဟာျခင္းအ</a:t>
            </a:r>
            <a:r>
              <a:rPr lang="en-US" sz="2400" dirty="0">
                <a:latin typeface="Zawgyi-One" charset="0"/>
                <a:ea typeface="ＭＳ Ｐゴシック" charset="0"/>
                <a:cs typeface="Zawgyi-One" charset="0"/>
              </a:rPr>
              <a:t> </a:t>
            </a:r>
            <a:r>
              <a:rPr lang="en-US" sz="2400" dirty="0" err="1">
                <a:latin typeface="Zawgyi-One" charset="0"/>
                <a:ea typeface="ＭＳ Ｐゴシック" charset="0"/>
                <a:cs typeface="Zawgyi-One" charset="0"/>
              </a:rPr>
              <a:t>တတ္ပညာ</a:t>
            </a:r>
            <a:r>
              <a:rPr lang="en-US" sz="2400" dirty="0">
                <a:latin typeface="Zawgyi-One" charset="0"/>
                <a:ea typeface="ＭＳ Ｐゴシック" charset="0"/>
                <a:cs typeface="Zawgyi-One" charset="0"/>
              </a:rPr>
              <a:t> </a:t>
            </a:r>
            <a:r>
              <a:rPr lang="en-US" sz="2400" b="1" dirty="0">
                <a:ea typeface="ＭＳ Ｐゴシック" charset="0"/>
                <a:cs typeface="Arial"/>
              </a:rPr>
              <a:t>•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3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18" tIns="45709" rIns="91418" bIns="4570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186" eaLnBrk="1" hangingPunct="1"/>
            <a:r>
              <a:rPr lang="my-MM" sz="4000" dirty="0">
                <a:solidFill>
                  <a:srgbClr val="FFFFFF"/>
                </a:solidFill>
              </a:rPr>
              <a:t>အခမဲ့အဘို့ဤတင်ပြချက်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57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40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01855634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8259" name="Group 3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08260" name="Rectangle 4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608261" name="Rectangle 5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608262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08263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  <p:sp>
          <p:nvSpPr>
            <p:cNvPr id="608264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8265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8266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</p:grpSp>
      <p:pic>
        <p:nvPicPr>
          <p:cNvPr id="60826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grpSp>
        <p:nvGrpSpPr>
          <p:cNvPr id="608268" name="Group 12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08269" name="Rectangle 13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608270" name="Rectangle 14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608271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sp>
        <p:nvSpPr>
          <p:cNvPr id="608272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pic>
        <p:nvPicPr>
          <p:cNvPr id="60827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8274" name="Text Box 18"/>
          <p:cNvSpPr txBox="1">
            <a:spLocks noChangeArrowheads="1"/>
          </p:cNvSpPr>
          <p:nvPr/>
        </p:nvSpPr>
        <p:spPr bwMode="auto">
          <a:xfrm>
            <a:off x="5010150" y="1597025"/>
            <a:ext cx="685800" cy="8239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/>
              <a:t>J</a:t>
            </a:r>
          </a:p>
        </p:txBody>
      </p:sp>
      <p:grpSp>
        <p:nvGrpSpPr>
          <p:cNvPr id="608278" name="Group 22"/>
          <p:cNvGrpSpPr>
            <a:grpSpLocks/>
          </p:cNvGrpSpPr>
          <p:nvPr/>
        </p:nvGrpSpPr>
        <p:grpSpPr bwMode="auto">
          <a:xfrm>
            <a:off x="1885950" y="1865313"/>
            <a:ext cx="3506788" cy="390525"/>
            <a:chOff x="1188" y="1175"/>
            <a:chExt cx="2209" cy="246"/>
          </a:xfrm>
        </p:grpSpPr>
        <p:grpSp>
          <p:nvGrpSpPr>
            <p:cNvPr id="608279" name="Group 23"/>
            <p:cNvGrpSpPr>
              <a:grpSpLocks/>
            </p:cNvGrpSpPr>
            <p:nvPr/>
          </p:nvGrpSpPr>
          <p:grpSpPr bwMode="auto">
            <a:xfrm>
              <a:off x="1188" y="1175"/>
              <a:ext cx="1870" cy="246"/>
              <a:chOff x="1188" y="1175"/>
              <a:chExt cx="1870" cy="246"/>
            </a:xfrm>
          </p:grpSpPr>
          <p:sp>
            <p:nvSpPr>
              <p:cNvPr id="608280" name="Rectangle 24"/>
              <p:cNvSpPr>
                <a:spLocks noChangeArrowheads="1"/>
              </p:cNvSpPr>
              <p:nvPr/>
            </p:nvSpPr>
            <p:spPr bwMode="auto">
              <a:xfrm>
                <a:off x="1188" y="1179"/>
                <a:ext cx="172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F09F32"/>
                    </a:solidFill>
                  </a:rPr>
                  <a:t>zef</a:t>
                </a:r>
                <a:endParaRPr lang="en-US" sz="3600" b="1">
                  <a:solidFill>
                    <a:srgbClr val="FFEA18"/>
                  </a:solidFill>
                </a:endParaRPr>
              </a:p>
            </p:txBody>
          </p:sp>
          <p:sp>
            <p:nvSpPr>
              <p:cNvPr id="608281" name="Rectangle 25"/>
              <p:cNvSpPr>
                <a:spLocks noChangeArrowheads="1"/>
              </p:cNvSpPr>
              <p:nvPr/>
            </p:nvSpPr>
            <p:spPr bwMode="auto">
              <a:xfrm>
                <a:off x="1415" y="1179"/>
                <a:ext cx="196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FC030C"/>
                    </a:solidFill>
                  </a:rPr>
                  <a:t>tm</a:t>
                </a:r>
                <a:endParaRPr lang="en-US" sz="3600" b="1">
                  <a:solidFill>
                    <a:srgbClr val="FC030C"/>
                  </a:solidFill>
                </a:endParaRPr>
              </a:p>
            </p:txBody>
          </p:sp>
          <p:sp>
            <p:nvSpPr>
              <p:cNvPr id="608282" name="Rectangle 26"/>
              <p:cNvSpPr>
                <a:spLocks noChangeArrowheads="1"/>
              </p:cNvSpPr>
              <p:nvPr/>
            </p:nvSpPr>
            <p:spPr bwMode="auto">
              <a:xfrm>
                <a:off x="1665" y="1181"/>
                <a:ext cx="210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FC030C"/>
                    </a:solidFill>
                  </a:rPr>
                  <a:t>,m</a:t>
                </a:r>
                <a:endParaRPr lang="en-US" sz="3600" b="1">
                  <a:solidFill>
                    <a:srgbClr val="FC030C"/>
                  </a:solidFill>
                </a:endParaRPr>
              </a:p>
            </p:txBody>
          </p:sp>
          <p:sp>
            <p:nvSpPr>
              <p:cNvPr id="608283" name="Rectangle 27"/>
              <p:cNvSpPr>
                <a:spLocks noChangeArrowheads="1"/>
              </p:cNvSpPr>
              <p:nvPr/>
            </p:nvSpPr>
            <p:spPr bwMode="auto">
              <a:xfrm>
                <a:off x="1867" y="1179"/>
                <a:ext cx="223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FC030C"/>
                    </a:solidFill>
                  </a:rPr>
                  <a:t>arm</a:t>
                </a:r>
                <a:endParaRPr lang="en-US" sz="3600" b="1">
                  <a:solidFill>
                    <a:srgbClr val="FC030C"/>
                  </a:solidFill>
                </a:endParaRPr>
              </a:p>
            </p:txBody>
          </p:sp>
          <p:sp>
            <p:nvSpPr>
              <p:cNvPr id="608284" name="Rectangle 28"/>
              <p:cNvSpPr>
                <a:spLocks noChangeArrowheads="1"/>
              </p:cNvSpPr>
              <p:nvPr/>
            </p:nvSpPr>
            <p:spPr bwMode="auto">
              <a:xfrm>
                <a:off x="2113" y="1175"/>
                <a:ext cx="170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FC030C"/>
                    </a:solidFill>
                  </a:rPr>
                  <a:t>&amp;+</a:t>
                </a:r>
                <a:endParaRPr lang="en-US" sz="3600" b="1">
                  <a:solidFill>
                    <a:srgbClr val="FC030C"/>
                  </a:solidFill>
                </a:endParaRPr>
              </a:p>
            </p:txBody>
          </p:sp>
          <p:sp>
            <p:nvSpPr>
              <p:cNvPr id="608285" name="Rectangle 29"/>
              <p:cNvSpPr>
                <a:spLocks noChangeArrowheads="1"/>
              </p:cNvSpPr>
              <p:nvPr/>
            </p:nvSpPr>
            <p:spPr bwMode="auto">
              <a:xfrm>
                <a:off x="2335" y="1183"/>
                <a:ext cx="89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08F220"/>
                    </a:solidFill>
                  </a:rPr>
                  <a:t>rJh</a:t>
                </a:r>
                <a:endParaRPr lang="en-US" sz="3600" b="1">
                  <a:solidFill>
                    <a:srgbClr val="08F220"/>
                  </a:solidFill>
                </a:endParaRPr>
              </a:p>
            </p:txBody>
          </p:sp>
          <p:sp>
            <p:nvSpPr>
              <p:cNvPr id="608286" name="Rectangle 30"/>
              <p:cNvSpPr>
                <a:spLocks noChangeArrowheads="1"/>
              </p:cNvSpPr>
              <p:nvPr/>
            </p:nvSpPr>
            <p:spPr bwMode="auto">
              <a:xfrm>
                <a:off x="2552" y="1183"/>
                <a:ext cx="147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08F220"/>
                    </a:solidFill>
                  </a:rPr>
                  <a:t>bk</a:t>
                </a:r>
                <a:endParaRPr lang="en-US" sz="3600" b="1">
                  <a:solidFill>
                    <a:srgbClr val="08F220"/>
                  </a:solidFill>
                </a:endParaRPr>
              </a:p>
            </p:txBody>
          </p:sp>
          <p:sp>
            <p:nvSpPr>
              <p:cNvPr id="608287" name="Rectangle 31"/>
              <p:cNvSpPr>
                <a:spLocks noChangeArrowheads="1"/>
              </p:cNvSpPr>
              <p:nvPr/>
            </p:nvSpPr>
            <p:spPr bwMode="auto">
              <a:xfrm>
                <a:off x="2781" y="1191"/>
                <a:ext cx="277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08F220"/>
                    </a:solidFill>
                  </a:rPr>
                  <a:t>odrf;</a:t>
                </a:r>
                <a:endParaRPr lang="en-US" sz="3600" b="1">
                  <a:solidFill>
                    <a:srgbClr val="08F220"/>
                  </a:solidFill>
                </a:endParaRPr>
              </a:p>
            </p:txBody>
          </p:sp>
        </p:grpSp>
        <p:sp>
          <p:nvSpPr>
            <p:cNvPr id="608288" name="Rectangle 32"/>
            <p:cNvSpPr>
              <a:spLocks noChangeArrowheads="1"/>
            </p:cNvSpPr>
            <p:nvPr/>
          </p:nvSpPr>
          <p:spPr bwMode="auto">
            <a:xfrm>
              <a:off x="3024" y="1184"/>
              <a:ext cx="373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11B0C5"/>
                  </a:solidFill>
                </a:rPr>
                <a:t>   jidrf</a:t>
              </a:r>
              <a:endParaRPr lang="en-US" sz="3600" b="1">
                <a:solidFill>
                  <a:srgbClr val="11B0C5"/>
                </a:solidFill>
              </a:endParaRPr>
            </a:p>
          </p:txBody>
        </p:sp>
      </p:grpSp>
      <p:grpSp>
        <p:nvGrpSpPr>
          <p:cNvPr id="608351" name="Group 95"/>
          <p:cNvGrpSpPr>
            <a:grpSpLocks/>
          </p:cNvGrpSpPr>
          <p:nvPr/>
        </p:nvGrpSpPr>
        <p:grpSpPr bwMode="auto">
          <a:xfrm>
            <a:off x="2693988" y="-1588"/>
            <a:ext cx="1692275" cy="1833563"/>
            <a:chOff x="1697" y="-1"/>
            <a:chExt cx="1066" cy="1155"/>
          </a:xfrm>
        </p:grpSpPr>
        <p:sp>
          <p:nvSpPr>
            <p:cNvPr id="608276" name="Rectangle 20"/>
            <p:cNvSpPr>
              <a:spLocks noChangeArrowheads="1"/>
            </p:cNvSpPr>
            <p:nvPr/>
          </p:nvSpPr>
          <p:spPr bwMode="auto">
            <a:xfrm rot="16200000">
              <a:off x="1225" y="471"/>
              <a:ext cx="1136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2000" b="1" i="1">
                  <a:solidFill>
                    <a:srgbClr val="FFEA18"/>
                  </a:solidFill>
                </a:rPr>
                <a:t>vlrsKd;4rsKd;</a:t>
              </a:r>
              <a:endParaRPr lang="en-US" sz="3200">
                <a:solidFill>
                  <a:srgbClr val="FFEA18"/>
                </a:solidFill>
              </a:endParaRPr>
            </a:p>
          </p:txBody>
        </p:sp>
        <p:sp>
          <p:nvSpPr>
            <p:cNvPr id="608277" name="Rectangle 21"/>
            <p:cNvSpPr>
              <a:spLocks noChangeArrowheads="1"/>
            </p:cNvSpPr>
            <p:nvPr/>
          </p:nvSpPr>
          <p:spPr bwMode="auto">
            <a:xfrm rot="16200000">
              <a:off x="2185" y="575"/>
              <a:ext cx="984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i="1">
                  <a:solidFill>
                    <a:srgbClr val="FFEA18"/>
                  </a:solidFill>
                </a:rPr>
                <a:t>  vlhtodkif;t0dkif; 3 ck</a:t>
              </a:r>
              <a:endParaRPr lang="en-US" sz="2800">
                <a:solidFill>
                  <a:srgbClr val="FFEA18"/>
                </a:solidFill>
              </a:endParaRPr>
            </a:p>
          </p:txBody>
        </p:sp>
        <p:grpSp>
          <p:nvGrpSpPr>
            <p:cNvPr id="608289" name="Group 33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8290" name="Group 34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8291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Times New Roman" charset="0"/>
                    </a:rPr>
                    <a:t>7</a:t>
                  </a:r>
                </a:p>
              </p:txBody>
            </p:sp>
            <p:sp>
              <p:nvSpPr>
                <p:cNvPr id="608292" name="Line 36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8293" name="Line 37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08294" name="Rectangle 38"/>
          <p:cNvSpPr>
            <a:spLocks noChangeArrowheads="1"/>
          </p:cNvSpPr>
          <p:nvPr/>
        </p:nvSpPr>
        <p:spPr bwMode="auto">
          <a:xfrm>
            <a:off x="2187575" y="1827213"/>
            <a:ext cx="1370013" cy="4445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my-MM" sz="2400">
              <a:solidFill>
                <a:srgbClr val="FDDC07"/>
              </a:solidFill>
            </a:endParaRPr>
          </a:p>
        </p:txBody>
      </p:sp>
      <p:sp>
        <p:nvSpPr>
          <p:cNvPr id="608295" name="Rectangle 39"/>
          <p:cNvSpPr>
            <a:spLocks noChangeArrowheads="1"/>
          </p:cNvSpPr>
          <p:nvPr/>
        </p:nvSpPr>
        <p:spPr bwMode="auto">
          <a:xfrm>
            <a:off x="3643313" y="1852613"/>
            <a:ext cx="1290637" cy="4191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08296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8297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8298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8299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8300" name="Picture 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8301" name="Text Box 45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tpDpOfvdkufzGJhxm;aom or®musrf;pm </a:t>
            </a:r>
          </a:p>
        </p:txBody>
      </p:sp>
      <p:sp>
        <p:nvSpPr>
          <p:cNvPr id="608302" name="Text Box 46"/>
          <p:cNvSpPr txBox="1">
            <a:spLocks noChangeArrowheads="1"/>
          </p:cNvSpPr>
          <p:nvPr/>
        </p:nvSpPr>
        <p:spPr bwMode="auto">
          <a:xfrm>
            <a:off x="8469313" y="6483350"/>
            <a:ext cx="635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1</a:t>
            </a:r>
          </a:p>
        </p:txBody>
      </p:sp>
      <p:sp>
        <p:nvSpPr>
          <p:cNvPr id="608303" name="Text Box 47"/>
          <p:cNvSpPr txBox="1">
            <a:spLocks noChangeArrowheads="1"/>
          </p:cNvSpPr>
          <p:nvPr/>
        </p:nvSpPr>
        <p:spPr bwMode="auto">
          <a:xfrm>
            <a:off x="679450" y="6537325"/>
            <a:ext cx="514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 </a:t>
            </a:r>
            <a:r>
              <a:rPr lang="en-US" sz="1000" b="1">
                <a:solidFill>
                  <a:srgbClr val="FFFFFF"/>
                </a:solidFill>
              </a:rPr>
              <a:t>2004</a:t>
            </a:r>
            <a:r>
              <a:rPr lang="en-US" sz="900" b="1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608304" name="Rectangle 48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08305" name="Rectangle 49"/>
          <p:cNvSpPr>
            <a:spLocks noChangeArrowheads="1"/>
          </p:cNvSpPr>
          <p:nvPr/>
        </p:nvSpPr>
        <p:spPr bwMode="auto">
          <a:xfrm>
            <a:off x="8123238" y="6527800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pic>
        <p:nvPicPr>
          <p:cNvPr id="608306" name="Picture 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8307" name="Picture 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8308" name="Picture 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8309" name="Picture 5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8310" name="Picture 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8311" name="Picture 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8312" name="Picture 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8313" name="Picture 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08314" name="Group 5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08315" name="Group 5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08316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17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18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19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20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21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22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23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24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25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26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27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28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29" name="AutoShape 7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8330" name="AutoShape 7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8331" name="Group 7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08332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33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34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35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36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37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38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39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40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41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42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43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44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45" name="AutoShape 8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8346" name="AutoShape 9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</p:grpSp>
      </p:grpSp>
      <p:grpSp>
        <p:nvGrpSpPr>
          <p:cNvPr id="608347" name="Group 91"/>
          <p:cNvGrpSpPr>
            <a:grpSpLocks/>
          </p:cNvGrpSpPr>
          <p:nvPr/>
        </p:nvGrpSpPr>
        <p:grpSpPr bwMode="auto">
          <a:xfrm>
            <a:off x="1317625" y="2481263"/>
            <a:ext cx="3856038" cy="2757487"/>
            <a:chOff x="1182" y="1751"/>
            <a:chExt cx="2189" cy="1720"/>
          </a:xfrm>
        </p:grpSpPr>
        <p:sp>
          <p:nvSpPr>
            <p:cNvPr id="608348" name="AutoShape 92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my-MM">
                <a:solidFill>
                  <a:schemeClr val="bg2"/>
                </a:solidFill>
              </a:endParaRPr>
            </a:p>
          </p:txBody>
        </p:sp>
        <p:sp>
          <p:nvSpPr>
            <p:cNvPr id="608349" name="Text Box 93"/>
            <p:cNvSpPr txBox="1">
              <a:spLocks noChangeArrowheads="1"/>
            </p:cNvSpPr>
            <p:nvPr/>
          </p:nvSpPr>
          <p:spPr bwMode="auto">
            <a:xfrm>
              <a:off x="1182" y="1999"/>
              <a:ext cx="2142" cy="6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 i="1">
                  <a:solidFill>
                    <a:srgbClr val="FBF43D"/>
                  </a:solidFill>
                </a:rPr>
                <a:t>pkpnf;xm;aom pum;pkq,fpk</a:t>
              </a: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8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08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08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08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08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08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08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8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8274" grpId="0" autoUpdateAnimBg="0"/>
      <p:bldP spid="608294" grpId="0" animBg="1" autoUpdateAnimBg="0"/>
      <p:bldP spid="60829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7235" name="Group 3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07236" name="Rectangle 4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607237" name="Rectangle 5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607238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07239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  <p:sp>
          <p:nvSpPr>
            <p:cNvPr id="607240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7241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7242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</p:grpSp>
      <p:pic>
        <p:nvPicPr>
          <p:cNvPr id="60724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07244" name="Group 12"/>
          <p:cNvGrpSpPr>
            <a:grpSpLocks/>
          </p:cNvGrpSpPr>
          <p:nvPr/>
        </p:nvGrpSpPr>
        <p:grpSpPr bwMode="auto">
          <a:xfrm>
            <a:off x="1901825" y="176213"/>
            <a:ext cx="3932238" cy="1871662"/>
            <a:chOff x="1188" y="346"/>
            <a:chExt cx="2400" cy="1179"/>
          </a:xfrm>
        </p:grpSpPr>
        <p:sp>
          <p:nvSpPr>
            <p:cNvPr id="607245" name="Text Box 13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/>
                <a:t>J</a:t>
              </a:r>
            </a:p>
          </p:txBody>
        </p:sp>
        <p:grpSp>
          <p:nvGrpSpPr>
            <p:cNvPr id="607246" name="Group 14"/>
            <p:cNvGrpSpPr>
              <a:grpSpLocks/>
            </p:cNvGrpSpPr>
            <p:nvPr/>
          </p:nvGrpSpPr>
          <p:grpSpPr bwMode="auto">
            <a:xfrm>
              <a:off x="1686" y="824"/>
              <a:ext cx="951" cy="470"/>
              <a:chOff x="1686" y="824"/>
              <a:chExt cx="951" cy="470"/>
            </a:xfrm>
          </p:grpSpPr>
          <p:sp>
            <p:nvSpPr>
              <p:cNvPr id="607247" name="Rectangle 15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1" cy="4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my-MM" sz="4800">
                  <a:solidFill>
                    <a:srgbClr val="FFEA18"/>
                  </a:solidFill>
                </a:endParaRPr>
              </a:p>
            </p:txBody>
          </p:sp>
          <p:sp>
            <p:nvSpPr>
              <p:cNvPr id="607248" name="Rectangle 16"/>
              <p:cNvSpPr>
                <a:spLocks noChangeArrowheads="1"/>
              </p:cNvSpPr>
              <p:nvPr/>
            </p:nvSpPr>
            <p:spPr bwMode="auto">
              <a:xfrm>
                <a:off x="2469" y="824"/>
                <a:ext cx="168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b="1" i="1">
                    <a:solidFill>
                      <a:srgbClr val="FFEA18"/>
                    </a:solidFill>
                  </a:rPr>
                  <a:t>  </a:t>
                </a:r>
                <a:endParaRPr lang="en-US" sz="4800">
                  <a:solidFill>
                    <a:srgbClr val="FFEA18"/>
                  </a:solidFill>
                </a:endParaRPr>
              </a:p>
            </p:txBody>
          </p:sp>
        </p:grpSp>
        <p:grpSp>
          <p:nvGrpSpPr>
            <p:cNvPr id="607249" name="Group 17"/>
            <p:cNvGrpSpPr>
              <a:grpSpLocks/>
            </p:cNvGrpSpPr>
            <p:nvPr/>
          </p:nvGrpSpPr>
          <p:grpSpPr bwMode="auto">
            <a:xfrm>
              <a:off x="1188" y="1175"/>
              <a:ext cx="2141" cy="246"/>
              <a:chOff x="1188" y="1175"/>
              <a:chExt cx="2141" cy="246"/>
            </a:xfrm>
          </p:grpSpPr>
          <p:grpSp>
            <p:nvGrpSpPr>
              <p:cNvPr id="607250" name="Group 18"/>
              <p:cNvGrpSpPr>
                <a:grpSpLocks/>
              </p:cNvGrpSpPr>
              <p:nvPr/>
            </p:nvGrpSpPr>
            <p:grpSpPr bwMode="auto">
              <a:xfrm>
                <a:off x="1188" y="1175"/>
                <a:ext cx="1861" cy="246"/>
                <a:chOff x="1188" y="1175"/>
                <a:chExt cx="1861" cy="246"/>
              </a:xfrm>
            </p:grpSpPr>
            <p:sp>
              <p:nvSpPr>
                <p:cNvPr id="607251" name="Rectangle 19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6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09F32"/>
                      </a:solidFill>
                    </a:rPr>
                    <a:t>zef</a:t>
                  </a:r>
                  <a:endParaRPr lang="en-US" sz="3600" b="1">
                    <a:solidFill>
                      <a:srgbClr val="FFEA18"/>
                    </a:solidFill>
                  </a:endParaRPr>
                </a:p>
              </p:txBody>
            </p:sp>
            <p:sp>
              <p:nvSpPr>
                <p:cNvPr id="607252" name="Rectangle 20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9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tm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7253" name="Rectangle 21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203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,m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7254" name="Rectangle 22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216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arm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7255" name="Rectangle 23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65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&amp;+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7256" name="Rectangle 24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86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08F220"/>
                      </a:solidFill>
                    </a:rPr>
                    <a:t>rJh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  <p:sp>
              <p:nvSpPr>
                <p:cNvPr id="607257" name="Rectangle 25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4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08F220"/>
                      </a:solidFill>
                    </a:rPr>
                    <a:t>bk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  <p:sp>
              <p:nvSpPr>
                <p:cNvPr id="607258" name="Rectangle 26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268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08F220"/>
                      </a:solidFill>
                    </a:rPr>
                    <a:t>odrf;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</p:grpSp>
          <p:sp>
            <p:nvSpPr>
              <p:cNvPr id="607259" name="Rectangle 27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305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11B0C5"/>
                    </a:solidFill>
                  </a:rPr>
                  <a:t>  jidrf</a:t>
                </a:r>
                <a:endParaRPr lang="en-US" sz="3600" b="1">
                  <a:solidFill>
                    <a:srgbClr val="11B0C5"/>
                  </a:solidFill>
                </a:endParaRPr>
              </a:p>
            </p:txBody>
          </p:sp>
        </p:grpSp>
        <p:grpSp>
          <p:nvGrpSpPr>
            <p:cNvPr id="607260" name="Group 28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7261" name="Group 29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7262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my-MM" sz="6600" b="1" i="1">
                    <a:solidFill>
                      <a:srgbClr val="FF262D"/>
                    </a:solidFill>
                  </a:endParaRPr>
                </a:p>
              </p:txBody>
            </p:sp>
            <p:sp>
              <p:nvSpPr>
                <p:cNvPr id="607263" name="Line 31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7264" name="Line 32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7265" name="Rectangle 33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my-MM" sz="2400">
                <a:solidFill>
                  <a:srgbClr val="FDDC07"/>
                </a:solidFill>
              </a:endParaRPr>
            </a:p>
          </p:txBody>
        </p:sp>
        <p:sp>
          <p:nvSpPr>
            <p:cNvPr id="607266" name="Rectangle 34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07267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grpSp>
        <p:nvGrpSpPr>
          <p:cNvPr id="607268" name="Group 36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07269" name="Rectangle 37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607270" name="Rectangle 38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607271" name="Rectangle 39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sp>
        <p:nvSpPr>
          <p:cNvPr id="607272" name="Rectangle 40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pic>
        <p:nvPicPr>
          <p:cNvPr id="607273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4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5" name="Picture 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6" name="Picture 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7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8" name="Picture 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79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0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1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2" name="Picture 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3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4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7285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07286" name="AutoShape 54"/>
          <p:cNvSpPr>
            <a:spLocks noChangeArrowheads="1"/>
          </p:cNvSpPr>
          <p:nvPr/>
        </p:nvSpPr>
        <p:spPr bwMode="auto">
          <a:xfrm>
            <a:off x="2382838" y="2792413"/>
            <a:ext cx="3355975" cy="27305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20392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76200">
            <a:solidFill>
              <a:srgbClr val="2F8B20"/>
            </a:solidFill>
            <a:round/>
            <a:headEnd/>
            <a:tailEnd/>
          </a:ln>
          <a:effectLst>
            <a:outerShdw blurRad="63500" dist="143684" dir="13500000" algn="ctr" rotWithShape="0">
              <a:schemeClr val="accent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endParaRPr lang="my-MM">
              <a:solidFill>
                <a:schemeClr val="bg2"/>
              </a:solidFill>
            </a:endParaRPr>
          </a:p>
        </p:txBody>
      </p:sp>
      <p:sp>
        <p:nvSpPr>
          <p:cNvPr id="607287" name="Text Box 55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or®musrf;pm\ tpOfvdkufjzpfzGJhpnf;ykH </a:t>
            </a:r>
          </a:p>
        </p:txBody>
      </p:sp>
      <p:grpSp>
        <p:nvGrpSpPr>
          <p:cNvPr id="607288" name="Group 56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07289" name="Group 57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07290" name="AutoShape 58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1" name="AutoShape 59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2" name="AutoShape 60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3" name="AutoShape 61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4" name="AutoShape 62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295" name="AutoShape 63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296" name="AutoShape 64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297" name="AutoShape 65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298" name="AutoShape 66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299" name="AutoShape 67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00" name="AutoShape 68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301" name="AutoShape 69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302" name="AutoShape 70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303" name="AutoShape 71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7304" name="AutoShape 72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7305" name="Group 73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07306" name="AutoShape 74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07" name="AutoShape 75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08" name="AutoShape 76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09" name="AutoShape 77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0" name="AutoShape 78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1" name="AutoShape 79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2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3" name="AutoShape 81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4" name="AutoShape 82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5" name="AutoShape 83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6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7" name="AutoShape 85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8" name="AutoShape 86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19" name="AutoShape 87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7320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07321" name="Text Box 89"/>
          <p:cNvSpPr txBox="1">
            <a:spLocks noChangeArrowheads="1"/>
          </p:cNvSpPr>
          <p:nvPr/>
        </p:nvSpPr>
        <p:spPr bwMode="auto">
          <a:xfrm>
            <a:off x="2051050" y="2936875"/>
            <a:ext cx="1860550" cy="2873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b="1">
                <a:solidFill>
                  <a:srgbClr val="F09F32"/>
                </a:solidFill>
              </a:rPr>
              <a:t>zefqif;jcif;</a:t>
            </a:r>
            <a:endParaRPr lang="en-US" b="1">
              <a:solidFill>
                <a:srgbClr val="00DFCA"/>
              </a:solidFill>
            </a:endParaRPr>
          </a:p>
        </p:txBody>
      </p:sp>
      <p:sp>
        <p:nvSpPr>
          <p:cNvPr id="607322" name="Text Box 90"/>
          <p:cNvSpPr txBox="1">
            <a:spLocks noChangeArrowheads="1"/>
          </p:cNvSpPr>
          <p:nvPr/>
        </p:nvSpPr>
        <p:spPr bwMode="auto">
          <a:xfrm>
            <a:off x="2200275" y="3211513"/>
            <a:ext cx="1752600" cy="2143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FC030C"/>
                </a:solidFill>
              </a:rPr>
              <a:t>tmjA[H     </a:t>
            </a:r>
            <a:endParaRPr lang="en-US" b="1">
              <a:solidFill>
                <a:srgbClr val="00DFCA"/>
              </a:solidFill>
            </a:endParaRPr>
          </a:p>
        </p:txBody>
      </p:sp>
      <p:sp>
        <p:nvSpPr>
          <p:cNvPr id="607323" name="Text Box 91"/>
          <p:cNvSpPr txBox="1">
            <a:spLocks noChangeArrowheads="1"/>
          </p:cNvSpPr>
          <p:nvPr/>
        </p:nvSpPr>
        <p:spPr bwMode="auto">
          <a:xfrm>
            <a:off x="2354263" y="3349625"/>
            <a:ext cx="1563687" cy="2873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b="1">
                <a:solidFill>
                  <a:srgbClr val="FC030C"/>
                </a:solidFill>
              </a:rPr>
              <a:t>a,moyf</a:t>
            </a:r>
            <a:endParaRPr lang="en-US" b="1">
              <a:solidFill>
                <a:srgbClr val="00DFCA"/>
              </a:solidFill>
            </a:endParaRPr>
          </a:p>
        </p:txBody>
      </p:sp>
      <p:sp>
        <p:nvSpPr>
          <p:cNvPr id="607324" name="Text Box 92"/>
          <p:cNvSpPr txBox="1">
            <a:spLocks noChangeArrowheads="1"/>
          </p:cNvSpPr>
          <p:nvPr/>
        </p:nvSpPr>
        <p:spPr bwMode="auto">
          <a:xfrm>
            <a:off x="2516188" y="3617913"/>
            <a:ext cx="1431925" cy="3127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b="1">
                <a:solidFill>
                  <a:srgbClr val="FC030C"/>
                </a:solidFill>
              </a:rPr>
              <a:t>arma&amp;S</a:t>
            </a:r>
            <a:endParaRPr lang="en-US" b="1">
              <a:solidFill>
                <a:srgbClr val="00DFCA"/>
              </a:solidFill>
            </a:endParaRPr>
          </a:p>
        </p:txBody>
      </p:sp>
      <p:sp>
        <p:nvSpPr>
          <p:cNvPr id="607325" name="Text Box 93"/>
          <p:cNvSpPr txBox="1">
            <a:spLocks noChangeArrowheads="1"/>
          </p:cNvSpPr>
          <p:nvPr/>
        </p:nvSpPr>
        <p:spPr bwMode="auto">
          <a:xfrm>
            <a:off x="2725738" y="3865563"/>
            <a:ext cx="1385887" cy="3127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b="1">
                <a:solidFill>
                  <a:srgbClr val="FC030C"/>
                </a:solidFill>
              </a:rPr>
              <a:t>a,m&amp;I</a:t>
            </a:r>
            <a:endParaRPr lang="en-US" b="1">
              <a:solidFill>
                <a:srgbClr val="00DFCA"/>
              </a:solidFill>
            </a:endParaRPr>
          </a:p>
        </p:txBody>
      </p:sp>
      <p:sp>
        <p:nvSpPr>
          <p:cNvPr id="607326" name="Text Box 94"/>
          <p:cNvSpPr txBox="1">
            <a:spLocks noChangeArrowheads="1"/>
          </p:cNvSpPr>
          <p:nvPr/>
        </p:nvSpPr>
        <p:spPr bwMode="auto">
          <a:xfrm>
            <a:off x="2338388" y="4106863"/>
            <a:ext cx="2679700" cy="3127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b="1">
                <a:solidFill>
                  <a:srgbClr val="1ADE31"/>
                </a:solidFill>
              </a:rPr>
              <a:t>rif;rJhumv</a:t>
            </a:r>
            <a:endParaRPr lang="en-US" b="1">
              <a:solidFill>
                <a:srgbClr val="00DFCA"/>
              </a:solidFill>
            </a:endParaRPr>
          </a:p>
        </p:txBody>
      </p:sp>
      <p:sp>
        <p:nvSpPr>
          <p:cNvPr id="607327" name="Text Box 95"/>
          <p:cNvSpPr txBox="1">
            <a:spLocks noChangeArrowheads="1"/>
          </p:cNvSpPr>
          <p:nvPr/>
        </p:nvSpPr>
        <p:spPr bwMode="auto">
          <a:xfrm>
            <a:off x="3244850" y="4660900"/>
            <a:ext cx="1682750" cy="2381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1ADE31"/>
                </a:solidFill>
              </a:rPr>
              <a:t>zrf;qD;umv</a:t>
            </a:r>
          </a:p>
        </p:txBody>
      </p:sp>
      <p:sp>
        <p:nvSpPr>
          <p:cNvPr id="607328" name="Text Box 96"/>
          <p:cNvSpPr txBox="1">
            <a:spLocks noChangeArrowheads="1"/>
          </p:cNvSpPr>
          <p:nvPr/>
        </p:nvSpPr>
        <p:spPr bwMode="auto">
          <a:xfrm>
            <a:off x="3825875" y="4945063"/>
            <a:ext cx="1136650" cy="5175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000" b="1"/>
              <a:t>                     a,&amp;I</a:t>
            </a:r>
            <a:endParaRPr lang="en-US" b="1">
              <a:solidFill>
                <a:srgbClr val="00DFCA"/>
              </a:solidFill>
            </a:endParaRPr>
          </a:p>
        </p:txBody>
      </p:sp>
      <p:sp>
        <p:nvSpPr>
          <p:cNvPr id="607329" name="Text Box 97"/>
          <p:cNvSpPr txBox="1">
            <a:spLocks noChangeArrowheads="1"/>
          </p:cNvSpPr>
          <p:nvPr/>
        </p:nvSpPr>
        <p:spPr bwMode="auto">
          <a:xfrm>
            <a:off x="3438525" y="4921250"/>
            <a:ext cx="1433513" cy="2381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00DFCA"/>
                </a:solidFill>
              </a:rPr>
              <a:t>qdwfjidrfumv</a:t>
            </a:r>
          </a:p>
        </p:txBody>
      </p:sp>
      <p:sp>
        <p:nvSpPr>
          <p:cNvPr id="607330" name="Text Box 98"/>
          <p:cNvSpPr txBox="1">
            <a:spLocks noChangeArrowheads="1"/>
          </p:cNvSpPr>
          <p:nvPr/>
        </p:nvSpPr>
        <p:spPr bwMode="auto">
          <a:xfrm>
            <a:off x="2535238" y="4370388"/>
            <a:ext cx="2679700" cy="3127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b="1">
                <a:solidFill>
                  <a:srgbClr val="1ADE31"/>
                </a:solidFill>
              </a:rPr>
              <a:t>pdk;pHumv</a:t>
            </a:r>
          </a:p>
        </p:txBody>
      </p:sp>
      <p:sp>
        <p:nvSpPr>
          <p:cNvPr id="607331" name="Text Box 99"/>
          <p:cNvSpPr txBox="1">
            <a:spLocks noChangeArrowheads="1"/>
          </p:cNvSpPr>
          <p:nvPr/>
        </p:nvSpPr>
        <p:spPr bwMode="auto">
          <a:xfrm>
            <a:off x="679450" y="6537325"/>
            <a:ext cx="514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 </a:t>
            </a:r>
            <a:r>
              <a:rPr lang="en-US" sz="1000" b="1">
                <a:solidFill>
                  <a:srgbClr val="FFFFFF"/>
                </a:solidFill>
              </a:rPr>
              <a:t>2004</a:t>
            </a:r>
            <a:r>
              <a:rPr lang="en-US" sz="900" b="1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607332" name="Rectangle 100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07333" name="Rectangle 101"/>
          <p:cNvSpPr>
            <a:spLocks noChangeArrowheads="1"/>
          </p:cNvSpPr>
          <p:nvPr/>
        </p:nvSpPr>
        <p:spPr bwMode="auto">
          <a:xfrm>
            <a:off x="8123238" y="6527800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grpSp>
        <p:nvGrpSpPr>
          <p:cNvPr id="607334" name="Group 102"/>
          <p:cNvGrpSpPr>
            <a:grpSpLocks/>
          </p:cNvGrpSpPr>
          <p:nvPr/>
        </p:nvGrpSpPr>
        <p:grpSpPr bwMode="auto">
          <a:xfrm>
            <a:off x="2814638" y="-219075"/>
            <a:ext cx="1739900" cy="1936750"/>
            <a:chOff x="1697" y="-2"/>
            <a:chExt cx="1062" cy="1220"/>
          </a:xfrm>
        </p:grpSpPr>
        <p:sp>
          <p:nvSpPr>
            <p:cNvPr id="607335" name="Rectangle 103"/>
            <p:cNvSpPr>
              <a:spLocks noChangeArrowheads="1"/>
            </p:cNvSpPr>
            <p:nvPr/>
          </p:nvSpPr>
          <p:spPr bwMode="auto">
            <a:xfrm rot="16200000">
              <a:off x="1221" y="474"/>
              <a:ext cx="1137" cy="1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2000" b="1" i="1">
                  <a:solidFill>
                    <a:srgbClr val="FFEA18"/>
                  </a:solidFill>
                </a:rPr>
                <a:t>  vlrsKd;4rsKd;</a:t>
              </a:r>
              <a:endParaRPr lang="en-US" sz="3200">
                <a:solidFill>
                  <a:srgbClr val="FFEA18"/>
                </a:solidFill>
              </a:endParaRPr>
            </a:p>
          </p:txBody>
        </p:sp>
        <p:sp>
          <p:nvSpPr>
            <p:cNvPr id="607336" name="Rectangle 104"/>
            <p:cNvSpPr>
              <a:spLocks noChangeArrowheads="1"/>
            </p:cNvSpPr>
            <p:nvPr/>
          </p:nvSpPr>
          <p:spPr bwMode="auto">
            <a:xfrm rot="16200000">
              <a:off x="2118" y="578"/>
              <a:ext cx="1113" cy="16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i="1">
                  <a:solidFill>
                    <a:srgbClr val="FFEA18"/>
                  </a:solidFill>
                </a:rPr>
                <a:t>     vlhtodkif;t0dkif; 3 ck</a:t>
              </a:r>
              <a:endParaRPr lang="en-US" sz="2800">
                <a:solidFill>
                  <a:srgbClr val="FFEA18"/>
                </a:solidFill>
              </a:endParaRPr>
            </a:p>
          </p:txBody>
        </p:sp>
        <p:grpSp>
          <p:nvGrpSpPr>
            <p:cNvPr id="607337" name="Group 105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7338" name="Group 106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7339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b="1" i="1">
                      <a:solidFill>
                        <a:srgbClr val="FF262D"/>
                      </a:solidFill>
                    </a:rPr>
                    <a:t>7</a:t>
                  </a:r>
                </a:p>
              </p:txBody>
            </p:sp>
            <p:sp>
              <p:nvSpPr>
                <p:cNvPr id="607340" name="Line 108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7341" name="Line 109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7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7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7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7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7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7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7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7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7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7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7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7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7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7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7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7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07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7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07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07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7321" grpId="0" autoUpdateAnimBg="0"/>
      <p:bldP spid="607322" grpId="0" autoUpdateAnimBg="0"/>
      <p:bldP spid="607323" grpId="0" autoUpdateAnimBg="0"/>
      <p:bldP spid="607324" grpId="0" autoUpdateAnimBg="0"/>
      <p:bldP spid="607325" grpId="0" autoUpdateAnimBg="0"/>
      <p:bldP spid="607326" grpId="0" autoUpdateAnimBg="0"/>
      <p:bldP spid="607327" grpId="0" autoUpdateAnimBg="0"/>
      <p:bldP spid="607328" grpId="0" autoUpdateAnimBg="0"/>
      <p:bldP spid="607329" grpId="0" autoUpdateAnimBg="0"/>
      <p:bldP spid="60733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 descr="Walnut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my-MM" b="1"/>
          </a:p>
        </p:txBody>
      </p:sp>
      <p:grpSp>
        <p:nvGrpSpPr>
          <p:cNvPr id="601091" name="Group 3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01092" name="Rectangle 4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601093" name="Rectangle 5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grpSp>
        <p:nvGrpSpPr>
          <p:cNvPr id="601094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01095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  <p:sp>
          <p:nvSpPr>
            <p:cNvPr id="601096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1097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1098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/>
              <a:endParaRPr lang="my-MM" sz="2400">
                <a:solidFill>
                  <a:srgbClr val="00DFCA"/>
                </a:solidFill>
              </a:endParaRPr>
            </a:p>
          </p:txBody>
        </p:sp>
      </p:grpSp>
      <p:grpSp>
        <p:nvGrpSpPr>
          <p:cNvPr id="601164" name="Group 76"/>
          <p:cNvGrpSpPr>
            <a:grpSpLocks/>
          </p:cNvGrpSpPr>
          <p:nvPr/>
        </p:nvGrpSpPr>
        <p:grpSpPr bwMode="auto">
          <a:xfrm>
            <a:off x="1898650" y="523875"/>
            <a:ext cx="3810000" cy="1871663"/>
            <a:chOff x="1188" y="346"/>
            <a:chExt cx="2400" cy="1179"/>
          </a:xfrm>
        </p:grpSpPr>
        <p:sp>
          <p:nvSpPr>
            <p:cNvPr id="601165" name="Text Box 77"/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/>
                <a:t>J</a:t>
              </a:r>
            </a:p>
          </p:txBody>
        </p:sp>
        <p:grpSp>
          <p:nvGrpSpPr>
            <p:cNvPr id="601166" name="Group 78"/>
            <p:cNvGrpSpPr>
              <a:grpSpLocks/>
            </p:cNvGrpSpPr>
            <p:nvPr/>
          </p:nvGrpSpPr>
          <p:grpSpPr bwMode="auto">
            <a:xfrm>
              <a:off x="1686" y="824"/>
              <a:ext cx="954" cy="470"/>
              <a:chOff x="1686" y="824"/>
              <a:chExt cx="954" cy="470"/>
            </a:xfrm>
          </p:grpSpPr>
          <p:sp>
            <p:nvSpPr>
              <p:cNvPr id="601167" name="Rectangle 79"/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1" cy="4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my-MM" sz="4800">
                  <a:solidFill>
                    <a:srgbClr val="FFEA18"/>
                  </a:solidFill>
                </a:endParaRPr>
              </a:p>
            </p:txBody>
          </p:sp>
          <p:sp>
            <p:nvSpPr>
              <p:cNvPr id="601168" name="Rectangle 80"/>
              <p:cNvSpPr>
                <a:spLocks noChangeArrowheads="1"/>
              </p:cNvSpPr>
              <p:nvPr/>
            </p:nvSpPr>
            <p:spPr bwMode="auto">
              <a:xfrm>
                <a:off x="2466" y="824"/>
                <a:ext cx="174" cy="34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b="1" i="1">
                    <a:solidFill>
                      <a:srgbClr val="FFEA18"/>
                    </a:solidFill>
                  </a:rPr>
                  <a:t>  </a:t>
                </a:r>
                <a:endParaRPr lang="en-US" sz="4800">
                  <a:solidFill>
                    <a:srgbClr val="FFEA18"/>
                  </a:solidFill>
                </a:endParaRPr>
              </a:p>
            </p:txBody>
          </p:sp>
        </p:grpSp>
        <p:grpSp>
          <p:nvGrpSpPr>
            <p:cNvPr id="601169" name="Group 81"/>
            <p:cNvGrpSpPr>
              <a:grpSpLocks/>
            </p:cNvGrpSpPr>
            <p:nvPr/>
          </p:nvGrpSpPr>
          <p:grpSpPr bwMode="auto">
            <a:xfrm>
              <a:off x="1188" y="1175"/>
              <a:ext cx="2259" cy="246"/>
              <a:chOff x="1188" y="1175"/>
              <a:chExt cx="2259" cy="246"/>
            </a:xfrm>
          </p:grpSpPr>
          <p:grpSp>
            <p:nvGrpSpPr>
              <p:cNvPr id="601170" name="Group 82"/>
              <p:cNvGrpSpPr>
                <a:grpSpLocks/>
              </p:cNvGrpSpPr>
              <p:nvPr/>
            </p:nvGrpSpPr>
            <p:grpSpPr bwMode="auto">
              <a:xfrm>
                <a:off x="1188" y="1175"/>
                <a:ext cx="1870" cy="246"/>
                <a:chOff x="1188" y="1175"/>
                <a:chExt cx="1870" cy="246"/>
              </a:xfrm>
            </p:grpSpPr>
            <p:sp>
              <p:nvSpPr>
                <p:cNvPr id="601171" name="Rectangle 83"/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72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09F32"/>
                      </a:solidFill>
                    </a:rPr>
                    <a:t>zef</a:t>
                  </a:r>
                  <a:endParaRPr lang="en-US" sz="3600" b="1">
                    <a:solidFill>
                      <a:srgbClr val="FFEA18"/>
                    </a:solidFill>
                  </a:endParaRPr>
                </a:p>
              </p:txBody>
            </p:sp>
            <p:sp>
              <p:nvSpPr>
                <p:cNvPr id="601172" name="Rectangle 84"/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96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tm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1173" name="Rectangle 85"/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21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,m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1174" name="Rectangle 86"/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223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amr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1175" name="Rectangle 87"/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70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FC030C"/>
                      </a:solidFill>
                    </a:rPr>
                    <a:t>&amp;+</a:t>
                  </a:r>
                  <a:endParaRPr lang="en-US" sz="3600" b="1">
                    <a:solidFill>
                      <a:srgbClr val="FC030C"/>
                    </a:solidFill>
                  </a:endParaRPr>
                </a:p>
              </p:txBody>
            </p:sp>
            <p:sp>
              <p:nvSpPr>
                <p:cNvPr id="601176" name="Rectangle 88"/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89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08F220"/>
                      </a:solidFill>
                    </a:rPr>
                    <a:t>rJh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  <p:sp>
              <p:nvSpPr>
                <p:cNvPr id="601177" name="Rectangle 89"/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4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08F220"/>
                      </a:solidFill>
                    </a:rPr>
                    <a:t>bk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  <p:sp>
              <p:nvSpPr>
                <p:cNvPr id="601178" name="Rectangle 90"/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277" cy="23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400" b="1">
                      <a:solidFill>
                        <a:srgbClr val="08F220"/>
                      </a:solidFill>
                    </a:rPr>
                    <a:t>odrf;</a:t>
                  </a:r>
                  <a:endParaRPr lang="en-US" sz="3600" b="1">
                    <a:solidFill>
                      <a:srgbClr val="08F220"/>
                    </a:solidFill>
                  </a:endParaRPr>
                </a:p>
              </p:txBody>
            </p:sp>
          </p:grpSp>
          <p:sp>
            <p:nvSpPr>
              <p:cNvPr id="601179" name="Rectangle 91"/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423" cy="23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400" b="1">
                    <a:solidFill>
                      <a:srgbClr val="11B0C5"/>
                    </a:solidFill>
                  </a:rPr>
                  <a:t>  _idrf</a:t>
                </a:r>
                <a:endParaRPr lang="en-US" sz="3600" b="1">
                  <a:solidFill>
                    <a:srgbClr val="11B0C5"/>
                  </a:solidFill>
                </a:endParaRPr>
              </a:p>
            </p:txBody>
          </p:sp>
        </p:grpSp>
        <p:grpSp>
          <p:nvGrpSpPr>
            <p:cNvPr id="601180" name="Group 92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1181" name="Group 93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1182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my-MM" sz="6600" b="1" i="1">
                    <a:solidFill>
                      <a:srgbClr val="FF262D"/>
                    </a:solidFill>
                  </a:endParaRPr>
                </a:p>
              </p:txBody>
            </p:sp>
            <p:sp>
              <p:nvSpPr>
                <p:cNvPr id="601183" name="Line 95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1184" name="Line 96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FF262D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1185" name="Rectangle 97"/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my-MM" sz="2400">
                <a:solidFill>
                  <a:srgbClr val="FDDC07"/>
                </a:solidFill>
              </a:endParaRPr>
            </a:p>
          </p:txBody>
        </p:sp>
        <p:sp>
          <p:nvSpPr>
            <p:cNvPr id="601186" name="Rectangle 98"/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0109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110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879B"/>
                </a:solidFill>
              </a14:hiddenFill>
            </a:ext>
          </a:extLst>
        </p:spPr>
      </p:pic>
      <p:grpSp>
        <p:nvGrpSpPr>
          <p:cNvPr id="601101" name="Group 13"/>
          <p:cNvGrpSpPr>
            <a:grpSpLocks/>
          </p:cNvGrpSpPr>
          <p:nvPr/>
        </p:nvGrpSpPr>
        <p:grpSpPr bwMode="auto">
          <a:xfrm>
            <a:off x="8148638" y="4983163"/>
            <a:ext cx="168275" cy="179387"/>
            <a:chOff x="4317" y="868"/>
            <a:chExt cx="146" cy="706"/>
          </a:xfrm>
        </p:grpSpPr>
        <p:sp>
          <p:nvSpPr>
            <p:cNvPr id="601102" name="Rectangle 14"/>
            <p:cNvSpPr>
              <a:spLocks noChangeArrowheads="1"/>
            </p:cNvSpPr>
            <p:nvPr/>
          </p:nvSpPr>
          <p:spPr bwMode="auto">
            <a:xfrm rot="16200000">
              <a:off x="4389" y="796"/>
              <a:ext cx="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my-MM" sz="1100" b="1">
                <a:solidFill>
                  <a:srgbClr val="FF262D"/>
                </a:solidFill>
              </a:endParaRPr>
            </a:p>
          </p:txBody>
        </p:sp>
        <p:sp>
          <p:nvSpPr>
            <p:cNvPr id="601103" name="Rectangle 15"/>
            <p:cNvSpPr>
              <a:spLocks noChangeArrowheads="1"/>
            </p:cNvSpPr>
            <p:nvPr/>
          </p:nvSpPr>
          <p:spPr bwMode="auto">
            <a:xfrm rot="16200000">
              <a:off x="4108" y="1242"/>
              <a:ext cx="662" cy="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endParaRPr lang="my-MM" sz="1100">
                <a:solidFill>
                  <a:srgbClr val="FF262D"/>
                </a:solidFill>
              </a:endParaRPr>
            </a:p>
          </p:txBody>
        </p:sp>
      </p:grpSp>
      <p:sp>
        <p:nvSpPr>
          <p:cNvPr id="601104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sp>
        <p:nvSpPr>
          <p:cNvPr id="601105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my-MM" sz="3600">
              <a:solidFill>
                <a:srgbClr val="FF262D"/>
              </a:solidFill>
            </a:endParaRPr>
          </a:p>
        </p:txBody>
      </p:sp>
      <p:pic>
        <p:nvPicPr>
          <p:cNvPr id="601106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accent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1107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1108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1109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1110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1111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1112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1113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2338388" y="4310062"/>
            <a:ext cx="447040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1114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1115" name="Picture 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1116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1117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1118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01119" name="Group 31"/>
          <p:cNvGrpSpPr>
            <a:grpSpLocks/>
          </p:cNvGrpSpPr>
          <p:nvPr/>
        </p:nvGrpSpPr>
        <p:grpSpPr bwMode="auto">
          <a:xfrm>
            <a:off x="5575300" y="3186113"/>
            <a:ext cx="1795463" cy="1658937"/>
            <a:chOff x="3512" y="2007"/>
            <a:chExt cx="1131" cy="1045"/>
          </a:xfrm>
        </p:grpSpPr>
        <p:sp>
          <p:nvSpPr>
            <p:cNvPr id="601120" name="AutoShape 32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121" name="Text Box 33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5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/>
                <a:t>aemufqHk; aomumv</a:t>
              </a:r>
              <a:endParaRPr lang="en-US" sz="2800" b="1"/>
            </a:p>
          </p:txBody>
        </p:sp>
      </p:grpSp>
      <p:grpSp>
        <p:nvGrpSpPr>
          <p:cNvPr id="601126" name="Group 3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601127" name="Group 3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01128" name="AutoShape 4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29" name="AutoShape 4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30" name="AutoShape 4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31" name="AutoShape 4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32" name="AutoShape 4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33" name="AutoShape 4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34" name="AutoShape 4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35" name="AutoShape 4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36" name="AutoShape 4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37" name="AutoShape 4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38" name="AutoShape 5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39" name="AutoShape 5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40" name="AutoShape 5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41" name="AutoShape 5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1142" name="AutoShape 5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1143" name="Group 5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01144" name="AutoShape 5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45" name="AutoShape 5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46" name="AutoShape 5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47" name="AutoShape 5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48" name="AutoShape 6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49" name="AutoShape 6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50" name="AutoShape 6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51" name="AutoShape 6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52" name="AutoShape 6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53" name="AutoShape 6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54" name="AutoShape 6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55" name="AutoShape 6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56" name="AutoShape 6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57" name="AutoShape 6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  <p:sp>
            <p:nvSpPr>
              <p:cNvPr id="601158" name="AutoShape 7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/>
                <a:endParaRPr lang="my-MM" sz="240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601162" name="Text Box 74"/>
          <p:cNvSpPr txBox="1">
            <a:spLocks noChangeArrowheads="1"/>
          </p:cNvSpPr>
          <p:nvPr/>
        </p:nvSpPr>
        <p:spPr bwMode="auto">
          <a:xfrm>
            <a:off x="8428038" y="5741988"/>
            <a:ext cx="628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my-MM" sz="2400">
              <a:solidFill>
                <a:srgbClr val="FFE957"/>
              </a:solidFill>
            </a:endParaRPr>
          </a:p>
        </p:txBody>
      </p:sp>
      <p:sp>
        <p:nvSpPr>
          <p:cNvPr id="601187" name="Text Box 99"/>
          <p:cNvSpPr txBox="1">
            <a:spLocks noChangeArrowheads="1"/>
          </p:cNvSpPr>
          <p:nvPr/>
        </p:nvSpPr>
        <p:spPr bwMode="auto">
          <a:xfrm>
            <a:off x="120650" y="106363"/>
            <a:ext cx="3097213" cy="822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orRmusrf;pm tpOfvdkufzGJhpnf;yHk </a:t>
            </a:r>
            <a:endParaRPr lang="en-US" sz="2000" b="1"/>
          </a:p>
        </p:txBody>
      </p:sp>
      <p:grpSp>
        <p:nvGrpSpPr>
          <p:cNvPr id="601199" name="Group 111"/>
          <p:cNvGrpSpPr>
            <a:grpSpLocks/>
          </p:cNvGrpSpPr>
          <p:nvPr/>
        </p:nvGrpSpPr>
        <p:grpSpPr bwMode="auto">
          <a:xfrm>
            <a:off x="2224088" y="2728913"/>
            <a:ext cx="3355975" cy="2768600"/>
            <a:chOff x="1257" y="1751"/>
            <a:chExt cx="2114" cy="1744"/>
          </a:xfrm>
        </p:grpSpPr>
        <p:sp>
          <p:nvSpPr>
            <p:cNvPr id="601188" name="AutoShape 100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my-MM">
                <a:solidFill>
                  <a:schemeClr val="bg2"/>
                </a:solidFill>
              </a:endParaRPr>
            </a:p>
          </p:txBody>
        </p:sp>
        <p:sp>
          <p:nvSpPr>
            <p:cNvPr id="601189" name="Text Box 101"/>
            <p:cNvSpPr txBox="1">
              <a:spLocks noChangeArrowheads="1"/>
            </p:cNvSpPr>
            <p:nvPr/>
          </p:nvSpPr>
          <p:spPr bwMode="auto">
            <a:xfrm>
              <a:off x="1276" y="1826"/>
              <a:ext cx="1172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F09F32"/>
                  </a:solidFill>
                </a:rPr>
                <a:t>zefqif</a:t>
              </a:r>
              <a:r>
                <a:rPr lang="en-US" sz="2000" b="1">
                  <a:solidFill>
                    <a:srgbClr val="F09F32"/>
                  </a:solidFill>
                </a:rPr>
                <a:t>;_cif;</a:t>
              </a:r>
              <a:endParaRPr lang="en-US" sz="2000" b="1">
                <a:solidFill>
                  <a:srgbClr val="00DFCA"/>
                </a:solidFill>
              </a:endParaRPr>
            </a:p>
          </p:txBody>
        </p:sp>
        <p:sp>
          <p:nvSpPr>
            <p:cNvPr id="601190" name="Text Box 102"/>
            <p:cNvSpPr txBox="1">
              <a:spLocks noChangeArrowheads="1"/>
            </p:cNvSpPr>
            <p:nvPr/>
          </p:nvSpPr>
          <p:spPr bwMode="auto">
            <a:xfrm>
              <a:off x="1386" y="2023"/>
              <a:ext cx="1104" cy="14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sz="1800" b="1">
                  <a:solidFill>
                    <a:srgbClr val="FC030C"/>
                  </a:solidFill>
                </a:rPr>
                <a:t>tm_A[H </a:t>
              </a:r>
              <a:r>
                <a:rPr lang="en-US" b="1">
                  <a:solidFill>
                    <a:srgbClr val="FC030C"/>
                  </a:solidFill>
                </a:rPr>
                <a:t>    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1191" name="Text Box 103"/>
            <p:cNvSpPr txBox="1">
              <a:spLocks noChangeArrowheads="1"/>
            </p:cNvSpPr>
            <p:nvPr/>
          </p:nvSpPr>
          <p:spPr bwMode="auto">
            <a:xfrm>
              <a:off x="1467" y="2142"/>
              <a:ext cx="985" cy="18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FC030C"/>
                  </a:solidFill>
                </a:rPr>
                <a:t>a,moyf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1192" name="Text Box 104"/>
            <p:cNvSpPr txBox="1">
              <a:spLocks noChangeArrowheads="1"/>
            </p:cNvSpPr>
            <p:nvPr/>
          </p:nvSpPr>
          <p:spPr bwMode="auto">
            <a:xfrm>
              <a:off x="1585" y="2279"/>
              <a:ext cx="918" cy="1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FC030C"/>
                  </a:solidFill>
                </a:rPr>
                <a:t>arma&amp;S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1193" name="Text Box 105"/>
            <p:cNvSpPr txBox="1">
              <a:spLocks noChangeArrowheads="1"/>
            </p:cNvSpPr>
            <p:nvPr/>
          </p:nvSpPr>
          <p:spPr bwMode="auto">
            <a:xfrm>
              <a:off x="1717" y="2435"/>
              <a:ext cx="873" cy="1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FC030C"/>
                  </a:solidFill>
                </a:rPr>
                <a:t>a,m&amp;+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1194" name="Text Box 106"/>
            <p:cNvSpPr txBox="1">
              <a:spLocks noChangeArrowheads="1"/>
            </p:cNvSpPr>
            <p:nvPr/>
          </p:nvSpPr>
          <p:spPr bwMode="auto">
            <a:xfrm>
              <a:off x="1473" y="2587"/>
              <a:ext cx="1688" cy="1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1ADE31"/>
                  </a:solidFill>
                </a:rPr>
                <a:t>rif;rJhumv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1195" name="Text Box 107"/>
            <p:cNvSpPr txBox="1">
              <a:spLocks noChangeArrowheads="1"/>
            </p:cNvSpPr>
            <p:nvPr/>
          </p:nvSpPr>
          <p:spPr bwMode="auto">
            <a:xfrm>
              <a:off x="2044" y="2936"/>
              <a:ext cx="1060" cy="1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1ADE31"/>
                  </a:solidFill>
                </a:rPr>
                <a:t>odrf;oGm;csdef</a:t>
              </a:r>
              <a:endParaRPr lang="en-US" b="1">
                <a:solidFill>
                  <a:srgbClr val="00DFCA"/>
                </a:solidFill>
              </a:endParaRPr>
            </a:p>
          </p:txBody>
        </p:sp>
        <p:sp>
          <p:nvSpPr>
            <p:cNvPr id="601196" name="Text Box 108"/>
            <p:cNvSpPr txBox="1">
              <a:spLocks noChangeArrowheads="1"/>
            </p:cNvSpPr>
            <p:nvPr/>
          </p:nvSpPr>
          <p:spPr bwMode="auto">
            <a:xfrm>
              <a:off x="2410" y="3115"/>
              <a:ext cx="716" cy="3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sz="2000" b="1"/>
                <a:t>                     </a:t>
              </a:r>
              <a:r>
                <a:rPr lang="en-US" sz="2800" b="1"/>
                <a:t>a,&amp;I</a:t>
              </a:r>
              <a:endParaRPr lang="en-US" sz="2000" b="1">
                <a:solidFill>
                  <a:srgbClr val="00DFCA"/>
                </a:solidFill>
              </a:endParaRPr>
            </a:p>
          </p:txBody>
        </p:sp>
        <p:sp>
          <p:nvSpPr>
            <p:cNvPr id="601197" name="Text Box 109"/>
            <p:cNvSpPr txBox="1">
              <a:spLocks noChangeArrowheads="1"/>
            </p:cNvSpPr>
            <p:nvPr/>
          </p:nvSpPr>
          <p:spPr bwMode="auto">
            <a:xfrm>
              <a:off x="2166" y="3100"/>
              <a:ext cx="903" cy="1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00DFCA"/>
                  </a:solidFill>
                </a:rPr>
                <a:t>_idrfoufcsdef</a:t>
              </a:r>
            </a:p>
          </p:txBody>
        </p:sp>
        <p:sp>
          <p:nvSpPr>
            <p:cNvPr id="601198" name="Text Box 110"/>
            <p:cNvSpPr txBox="1">
              <a:spLocks noChangeArrowheads="1"/>
            </p:cNvSpPr>
            <p:nvPr/>
          </p:nvSpPr>
          <p:spPr bwMode="auto">
            <a:xfrm>
              <a:off x="1597" y="2753"/>
              <a:ext cx="1688" cy="1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1ADE31"/>
                  </a:solidFill>
                </a:rPr>
                <a:t>pdk;pHumv</a:t>
              </a:r>
              <a:endParaRPr lang="en-US" b="1">
                <a:solidFill>
                  <a:srgbClr val="00DFCA"/>
                </a:solidFill>
              </a:endParaRPr>
            </a:p>
          </p:txBody>
        </p:sp>
      </p:grpSp>
      <p:sp>
        <p:nvSpPr>
          <p:cNvPr id="601200" name="Text Box 112"/>
          <p:cNvSpPr txBox="1">
            <a:spLocks noChangeArrowheads="1"/>
          </p:cNvSpPr>
          <p:nvPr/>
        </p:nvSpPr>
        <p:spPr bwMode="auto">
          <a:xfrm>
            <a:off x="679450" y="6537325"/>
            <a:ext cx="514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 </a:t>
            </a:r>
            <a:r>
              <a:rPr lang="en-US" sz="1000" b="1">
                <a:solidFill>
                  <a:srgbClr val="FFFFFF"/>
                </a:solidFill>
              </a:rPr>
              <a:t>2004</a:t>
            </a:r>
            <a:r>
              <a:rPr lang="en-US" sz="900" b="1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601201" name="Rectangle 113"/>
          <p:cNvSpPr>
            <a:spLocks noChangeArrowheads="1"/>
          </p:cNvSpPr>
          <p:nvPr/>
        </p:nvSpPr>
        <p:spPr bwMode="auto">
          <a:xfrm>
            <a:off x="7670800" y="6526213"/>
            <a:ext cx="530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8.0.05a.</a:t>
            </a:r>
          </a:p>
        </p:txBody>
      </p:sp>
      <p:sp>
        <p:nvSpPr>
          <p:cNvPr id="601202" name="Rectangle 114"/>
          <p:cNvSpPr>
            <a:spLocks noChangeArrowheads="1"/>
          </p:cNvSpPr>
          <p:nvPr/>
        </p:nvSpPr>
        <p:spPr bwMode="auto">
          <a:xfrm>
            <a:off x="8123238" y="6527800"/>
            <a:ext cx="295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grpSp>
        <p:nvGrpSpPr>
          <p:cNvPr id="601203" name="Group 115"/>
          <p:cNvGrpSpPr>
            <a:grpSpLocks/>
          </p:cNvGrpSpPr>
          <p:nvPr/>
        </p:nvGrpSpPr>
        <p:grpSpPr bwMode="auto">
          <a:xfrm>
            <a:off x="2814638" y="-219075"/>
            <a:ext cx="1735137" cy="1911350"/>
            <a:chOff x="1697" y="-2"/>
            <a:chExt cx="1059" cy="1204"/>
          </a:xfrm>
        </p:grpSpPr>
        <p:sp>
          <p:nvSpPr>
            <p:cNvPr id="601204" name="Rectangle 116"/>
            <p:cNvSpPr>
              <a:spLocks noChangeArrowheads="1"/>
            </p:cNvSpPr>
            <p:nvPr/>
          </p:nvSpPr>
          <p:spPr bwMode="auto">
            <a:xfrm rot="16200000">
              <a:off x="1221" y="474"/>
              <a:ext cx="1137" cy="1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2000" b="1" i="1">
                  <a:solidFill>
                    <a:srgbClr val="FFEA18"/>
                  </a:solidFill>
                  <a:latin typeface="" charset="0"/>
                </a:rPr>
                <a:t>4</a:t>
              </a:r>
              <a:r>
                <a:rPr lang="en-US" sz="2000" b="1" i="1">
                  <a:solidFill>
                    <a:srgbClr val="FFEA18"/>
                  </a:solidFill>
                  <a:latin typeface="CE Horizontal Thick Font" charset="0"/>
                </a:rPr>
                <a:t>vlrsKd;4rsKd;</a:t>
              </a:r>
              <a:endParaRPr lang="en-US" sz="3200">
                <a:solidFill>
                  <a:srgbClr val="FFEA18"/>
                </a:solidFill>
                <a:latin typeface="CE Horizontal Thick Font" charset="0"/>
              </a:endParaRPr>
            </a:p>
          </p:txBody>
        </p:sp>
        <p:sp>
          <p:nvSpPr>
            <p:cNvPr id="601205" name="Rectangle 117"/>
            <p:cNvSpPr>
              <a:spLocks noChangeArrowheads="1"/>
            </p:cNvSpPr>
            <p:nvPr/>
          </p:nvSpPr>
          <p:spPr bwMode="auto">
            <a:xfrm rot="16200000">
              <a:off x="2133" y="578"/>
              <a:ext cx="1080" cy="16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i="1">
                  <a:solidFill>
                    <a:srgbClr val="FFEA18"/>
                  </a:solidFill>
                  <a:latin typeface="" charset="0"/>
                </a:rPr>
                <a:t>  3</a:t>
              </a:r>
              <a:r>
                <a:rPr lang="en-US" sz="1800" b="1" i="1">
                  <a:solidFill>
                    <a:srgbClr val="FFEA18"/>
                  </a:solidFill>
                  <a:latin typeface="CE Horizontal Thick Font" charset="0"/>
                </a:rPr>
                <a:t>vlhtodkif;t0dkif; 3 ck</a:t>
              </a:r>
              <a:endParaRPr lang="en-US" sz="2800">
                <a:solidFill>
                  <a:srgbClr val="FFEA18"/>
                </a:solidFill>
                <a:latin typeface="CE Horizontal Thick Font" charset="0"/>
              </a:endParaRPr>
            </a:p>
          </p:txBody>
        </p:sp>
        <p:grpSp>
          <p:nvGrpSpPr>
            <p:cNvPr id="601206" name="Group 118"/>
            <p:cNvGrpSpPr>
              <a:grpSpLocks/>
            </p:cNvGrpSpPr>
            <p:nvPr/>
          </p:nvGrpSpPr>
          <p:grpSpPr bwMode="auto">
            <a:xfrm>
              <a:off x="2137" y="346"/>
              <a:ext cx="455" cy="692"/>
              <a:chOff x="2137" y="346"/>
              <a:chExt cx="455" cy="692"/>
            </a:xfrm>
          </p:grpSpPr>
          <p:grpSp>
            <p:nvGrpSpPr>
              <p:cNvPr id="601207" name="Group 119"/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692"/>
                <a:chOff x="1814" y="109"/>
                <a:chExt cx="455" cy="692"/>
              </a:xfrm>
            </p:grpSpPr>
            <p:sp>
              <p:nvSpPr>
                <p:cNvPr id="601208" name="Text Box 120"/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69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6600" b="1" i="1">
                      <a:solidFill>
                        <a:srgbClr val="FF262D"/>
                      </a:solidFill>
                      <a:latin typeface="CE Horizontal Thick Font" charset="0"/>
                    </a:rPr>
                    <a:t>7</a:t>
                  </a:r>
                  <a:endParaRPr lang="en-US" sz="6600" b="1" i="1">
                    <a:solidFill>
                      <a:srgbClr val="FF262D"/>
                    </a:solidFill>
                    <a:latin typeface="" charset="0"/>
                  </a:endParaRPr>
                </a:p>
              </p:txBody>
            </p:sp>
            <p:sp>
              <p:nvSpPr>
                <p:cNvPr id="601209" name="Line 121"/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91240B29-F687-4f45-9708-019B960494DF}">
                    <a14:hiddenLine xmlns:a14="http://schemas.microsoft.com/office/drawing/2010/main" xmlns="" w="28575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1210" name="Line 122"/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1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1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400 Day four adds\sr\Nahal Iyon first waterfall, tb n0404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4b Negev and Wilderness\Beersheba\sr\Nahal Beersheba with sheep at wate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heph and Dead Sea\sr\Qumran Cave 4 wide, tb n062500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100 Dead Sea day\Sr\Qumran scriptorium, tb n0111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heme/theme1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WinInnw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WinInnwa" charset="0"/>
            <a:ea typeface="ＭＳ Ｐゴシック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45791" dir="3378596" algn="ctr" rotWithShape="0">
            <a:schemeClr val="tx1"/>
          </a:outerShdw>
        </a:effec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Wwin_Burmese1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45791" dir="3378596" algn="ctr" rotWithShape="0">
            <a:schemeClr val="tx1"/>
          </a:outerShdw>
        </a:effec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Wwin_Burmese1" pitchFamily="2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 Designs:Pulse</Template>
  <TotalTime>9713</TotalTime>
  <Words>5001</Words>
  <Application>Microsoft Macintosh PowerPoint</Application>
  <PresentationFormat>On-screen Show (4:3)</PresentationFormat>
  <Paragraphs>803</Paragraphs>
  <Slides>64</Slides>
  <Notes>52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88" baseType="lpstr">
      <vt:lpstr>굴림</vt:lpstr>
      <vt:lpstr>CENORMAL</vt:lpstr>
      <vt:lpstr>CE Horizontal Thick Font</vt:lpstr>
      <vt:lpstr>Arial Unicode MS</vt:lpstr>
      <vt:lpstr>WinInnwa</vt:lpstr>
      <vt:lpstr>Skia</vt:lpstr>
      <vt:lpstr>Cordia New</vt:lpstr>
      <vt:lpstr>Arial</vt:lpstr>
      <vt:lpstr>ＭＳ Ｐゴシック</vt:lpstr>
      <vt:lpstr>WinTaungyi</vt:lpstr>
      <vt:lpstr>Win Innwa</vt:lpstr>
      <vt:lpstr>Zawgyi-One</vt:lpstr>
      <vt:lpstr>Comic Sans MS</vt:lpstr>
      <vt:lpstr>Times</vt:lpstr>
      <vt:lpstr>Metrix-1</vt:lpstr>
      <vt:lpstr>Helvetica</vt:lpstr>
      <vt:lpstr>Arial Black</vt:lpstr>
      <vt:lpstr>Times New Roman</vt:lpstr>
      <vt:lpstr>Wingdings</vt:lpstr>
      <vt:lpstr>Wwin_Burmese1</vt:lpstr>
      <vt:lpstr>Pulse</vt:lpstr>
      <vt:lpstr>untitled 1</vt:lpstr>
      <vt:lpstr>Orbit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တရားေဟာျခင္းအ တတ္ပညာ • BibleStudyDownloads.org</vt:lpstr>
      <vt:lpstr>Black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john fryman</dc:creator>
  <cp:lastModifiedBy>Rick Griffith</cp:lastModifiedBy>
  <cp:revision>557</cp:revision>
  <cp:lastPrinted>2003-03-25T22:37:11Z</cp:lastPrinted>
  <dcterms:created xsi:type="dcterms:W3CDTF">2000-11-12T00:20:10Z</dcterms:created>
  <dcterms:modified xsi:type="dcterms:W3CDTF">2025-01-26T13:39:01Z</dcterms:modified>
</cp:coreProperties>
</file>