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0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  <p:sldMasterId id="2147483661" r:id="rId2"/>
    <p:sldMasterId id="2147483673" r:id="rId3"/>
    <p:sldMasterId id="2147483685" r:id="rId4"/>
  </p:sldMasterIdLst>
  <p:notesMasterIdLst>
    <p:notesMasterId r:id="rId70"/>
  </p:notesMasterIdLst>
  <p:handoutMasterIdLst>
    <p:handoutMasterId r:id="rId71"/>
  </p:handoutMasterIdLst>
  <p:sldIdLst>
    <p:sldId id="704" r:id="rId5"/>
    <p:sldId id="685" r:id="rId6"/>
    <p:sldId id="336" r:id="rId7"/>
    <p:sldId id="688" r:id="rId8"/>
    <p:sldId id="670" r:id="rId9"/>
    <p:sldId id="627" r:id="rId10"/>
    <p:sldId id="671" r:id="rId11"/>
    <p:sldId id="681" r:id="rId12"/>
    <p:sldId id="680" r:id="rId13"/>
    <p:sldId id="691" r:id="rId14"/>
    <p:sldId id="692" r:id="rId15"/>
    <p:sldId id="678" r:id="rId16"/>
    <p:sldId id="258" r:id="rId17"/>
    <p:sldId id="313" r:id="rId18"/>
    <p:sldId id="315" r:id="rId19"/>
    <p:sldId id="309" r:id="rId20"/>
    <p:sldId id="505" r:id="rId21"/>
    <p:sldId id="645" r:id="rId22"/>
    <p:sldId id="634" r:id="rId23"/>
    <p:sldId id="622" r:id="rId24"/>
    <p:sldId id="532" r:id="rId25"/>
    <p:sldId id="394" r:id="rId26"/>
    <p:sldId id="262" r:id="rId27"/>
    <p:sldId id="649" r:id="rId28"/>
    <p:sldId id="668" r:id="rId29"/>
    <p:sldId id="662" r:id="rId30"/>
    <p:sldId id="663" r:id="rId31"/>
    <p:sldId id="682" r:id="rId32"/>
    <p:sldId id="279" r:id="rId33"/>
    <p:sldId id="571" r:id="rId34"/>
    <p:sldId id="572" r:id="rId35"/>
    <p:sldId id="536" r:id="rId36"/>
    <p:sldId id="535" r:id="rId37"/>
    <p:sldId id="693" r:id="rId38"/>
    <p:sldId id="553" r:id="rId39"/>
    <p:sldId id="643" r:id="rId40"/>
    <p:sldId id="612" r:id="rId41"/>
    <p:sldId id="613" r:id="rId42"/>
    <p:sldId id="636" r:id="rId43"/>
    <p:sldId id="615" r:id="rId44"/>
    <p:sldId id="626" r:id="rId45"/>
    <p:sldId id="616" r:id="rId46"/>
    <p:sldId id="620" r:id="rId47"/>
    <p:sldId id="694" r:id="rId48"/>
    <p:sldId id="695" r:id="rId49"/>
    <p:sldId id="696" r:id="rId50"/>
    <p:sldId id="697" r:id="rId51"/>
    <p:sldId id="698" r:id="rId52"/>
    <p:sldId id="325" r:id="rId53"/>
    <p:sldId id="699" r:id="rId54"/>
    <p:sldId id="286" r:id="rId55"/>
    <p:sldId id="700" r:id="rId56"/>
    <p:sldId id="701" r:id="rId57"/>
    <p:sldId id="702" r:id="rId58"/>
    <p:sldId id="703" r:id="rId59"/>
    <p:sldId id="606" r:id="rId60"/>
    <p:sldId id="330" r:id="rId61"/>
    <p:sldId id="467" r:id="rId62"/>
    <p:sldId id="644" r:id="rId63"/>
    <p:sldId id="455" r:id="rId64"/>
    <p:sldId id="290" r:id="rId65"/>
    <p:sldId id="407" r:id="rId66"/>
    <p:sldId id="607" r:id="rId67"/>
    <p:sldId id="686" r:id="rId68"/>
    <p:sldId id="687" r:id="rId69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72"/>
    </p:embeddedFont>
    <p:embeddedFont>
      <p:font typeface="Arial Black" panose="020B0604020202020204" pitchFamily="34" charset="0"/>
      <p:bold r:id="rId73"/>
    </p:embeddedFont>
    <p:embeddedFont>
      <p:font typeface="CE Horizontal Thick Font" pitchFamily="2" charset="0"/>
      <p:bold r:id="rId74"/>
    </p:embeddedFont>
    <p:embeddedFont>
      <p:font typeface="Comic Sans MS" panose="030F0902030302020204" pitchFamily="66" charset="0"/>
      <p:regular r:id="rId75"/>
      <p:bold r:id="rId76"/>
      <p:italic r:id="rId77"/>
      <p:boldItalic r:id="rId78"/>
    </p:embeddedFont>
    <p:embeddedFont>
      <p:font typeface="Cordia New" panose="020B0304020202020204" pitchFamily="34" charset="-34"/>
      <p:regular r:id="rId79"/>
      <p:bold r:id="rId80"/>
      <p:italic r:id="rId81"/>
      <p:boldItalic r:id="rId82"/>
    </p:embeddedFont>
    <p:embeddedFont>
      <p:font typeface="Monotype Sorts" pitchFamily="2" charset="2"/>
      <p:regular r:id="rId83"/>
    </p:embeddedFont>
    <p:embeddedFont>
      <p:font typeface="Pyidaungsu" panose="020B0502040204020203" pitchFamily="34" charset="0"/>
      <p:regular r:id="rId84"/>
      <p:bold r:id="rId85"/>
    </p:embeddedFont>
    <p:embeddedFont>
      <p:font typeface="Pyidaungsu Numbers" panose="020B0502040204020203"/>
      <p:regular r:id="rId86"/>
    </p:embeddedFont>
    <p:embeddedFont>
      <p:font typeface="Times" panose="02020603050405020304" pitchFamily="18" charset="0"/>
      <p:regular r:id="rId87"/>
      <p:bold r:id="rId88"/>
      <p:italic r:id="rId89"/>
      <p:boldItalic r:id="rId90"/>
    </p:embeddedFont>
    <p:embeddedFont>
      <p:font typeface="WinInnwa" pitchFamily="2" charset="0"/>
      <p:regular r:id="rId91"/>
    </p:embeddedFont>
    <p:embeddedFont>
      <p:font typeface="WinTaungyi" pitchFamily="2" charset="0"/>
      <p:regular r:id="rId92"/>
    </p:embeddedFont>
    <p:embeddedFont>
      <p:font typeface="Wwin_Burmese1" pitchFamily="2" charset="0"/>
      <p:regular r:id="rId93"/>
    </p:embeddedFont>
    <p:embeddedFont>
      <p:font typeface="Zawgyi-One" pitchFamily="2" charset="2"/>
      <p:regular r:id="rId9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2">
          <p15:clr>
            <a:srgbClr val="A4A3A4"/>
          </p15:clr>
        </p15:guide>
        <p15:guide id="2" orient="horz" pos="2159">
          <p15:clr>
            <a:srgbClr val="A4A3A4"/>
          </p15:clr>
        </p15:guide>
        <p15:guide id="3" orient="horz" pos="4160">
          <p15:clr>
            <a:srgbClr val="A4A3A4"/>
          </p15:clr>
        </p15:guide>
        <p15:guide id="4">
          <p15:clr>
            <a:srgbClr val="A4A3A4"/>
          </p15:clr>
        </p15:guide>
        <p15:guide id="5" pos="2868">
          <p15:clr>
            <a:srgbClr val="A4A3A4"/>
          </p15:clr>
        </p15:guide>
        <p15:guide id="6" pos="519">
          <p15:clr>
            <a:srgbClr val="A4A3A4"/>
          </p15:clr>
        </p15:guide>
        <p15:guide id="7" pos="5163">
          <p15:clr>
            <a:srgbClr val="A4A3A4"/>
          </p15:clr>
        </p15:guide>
        <p15:guide id="8" pos="4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4D4D4D"/>
    <a:srgbClr val="336600"/>
    <a:srgbClr val="99CCFF"/>
    <a:srgbClr val="FF9900"/>
    <a:srgbClr val="FBF43D"/>
    <a:srgbClr val="3333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17" autoAdjust="0"/>
    <p:restoredTop sz="86324" autoAdjust="0"/>
  </p:normalViewPr>
  <p:slideViewPr>
    <p:cSldViewPr snapToGrid="0">
      <p:cViewPr>
        <p:scale>
          <a:sx n="85" d="100"/>
          <a:sy n="85" d="100"/>
        </p:scale>
        <p:origin x="232" y="1320"/>
      </p:cViewPr>
      <p:guideLst>
        <p:guide orient="horz" pos="4222"/>
        <p:guide orient="horz" pos="2159"/>
        <p:guide orient="horz" pos="4160"/>
        <p:guide/>
        <p:guide pos="2868"/>
        <p:guide pos="519"/>
        <p:guide pos="5163"/>
        <p:guide pos="4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1.xml"/><Relationship Id="rId90" Type="http://schemas.openxmlformats.org/officeDocument/2006/relationships/font" Target="fonts/font19.fntdata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5.fntdata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92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6.fntdata"/><Relationship Id="rId61" Type="http://schemas.openxmlformats.org/officeDocument/2006/relationships/slide" Target="slides/slide57.xml"/><Relationship Id="rId82" Type="http://schemas.openxmlformats.org/officeDocument/2006/relationships/font" Target="fonts/font1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.fntdata"/><Relationship Id="rId93" Type="http://schemas.openxmlformats.org/officeDocument/2006/relationships/font" Target="fonts/font22.fntdata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fld id="{A3F92E08-70E6-4241-92F6-BF3B1CC0D6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7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C9290015-2583-D247-9B6F-AB393D55D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EB862-6A5E-C14A-B050-2AA0CD94ADF5}" type="slidenum">
              <a:rPr lang="en-US"/>
              <a:pPr/>
              <a:t>1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298875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7406E-1AC5-AA4B-B1F9-67E61823F018}" type="slidenum">
              <a:rPr lang="en-US"/>
              <a:pPr/>
              <a:t>11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291532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AD69D-C344-9D44-8955-9F5557DA4E07}" type="slidenum">
              <a:rPr lang="en-US"/>
              <a:pPr/>
              <a:t>12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31DE8-02D2-BA42-90D4-FA202F996A32}" type="slidenum">
              <a:rPr lang="en-US"/>
              <a:pPr/>
              <a:t>13</a:t>
            </a:fld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my-MM"/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5BDF2F-3EEC-9541-99AD-5EBD0B7078FE}" type="slidenum">
              <a:rPr lang="en-US"/>
              <a:pPr/>
              <a:t>14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F533A-E23A-994A-B12D-E4A23127A754}" type="slidenum">
              <a:rPr lang="en-US"/>
              <a:pPr/>
              <a:t>15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198CA-66C7-0D49-8895-EDC1150F8041}" type="slidenum">
              <a:rPr lang="en-US"/>
              <a:pPr/>
              <a:t>16</a:t>
            </a:fld>
            <a:endParaRPr lang="en-US"/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FBECD-2737-F94C-A9C3-965C586ABA30}" type="slidenum">
              <a:rPr lang="en-US"/>
              <a:pPr/>
              <a:t>17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D7F43-60D4-EB45-B224-F69076871830}" type="slidenum">
              <a:rPr lang="en-US"/>
              <a:pPr/>
              <a:t>18</a:t>
            </a:fld>
            <a:endParaRPr lang="en-US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A7F23-82FF-0642-8387-1D0982EAE837}" type="slidenum">
              <a:rPr lang="en-US"/>
              <a:pPr/>
              <a:t>19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93EB8-19FF-B54D-82B8-5AA4214DE871}" type="slidenum">
              <a:rPr lang="en-US"/>
              <a:pPr/>
              <a:t>20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0CEEF-F632-AE4A-AE44-53F04D4488BA}" type="slidenum">
              <a:rPr lang="en-US"/>
              <a:pPr/>
              <a:t>21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CA876-327B-8140-8EE3-FC938FE2BFB4}" type="slidenum">
              <a:rPr lang="en-US"/>
              <a:pPr/>
              <a:t>22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3C905-6B95-4D48-A98D-498A017F3D81}" type="slidenum">
              <a:rPr lang="en-US"/>
              <a:pPr/>
              <a:t>23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3D62F-88EB-AB48-B2EF-046D43F1B5D9}" type="slidenum">
              <a:rPr lang="en-US"/>
              <a:pPr/>
              <a:t>24</a:t>
            </a:fld>
            <a:endParaRPr lang="en-US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726AF-75C5-E845-9132-59A036B7C854}" type="slidenum">
              <a:rPr lang="en-US"/>
              <a:pPr/>
              <a:t>25</a:t>
            </a:fld>
            <a:endParaRPr lang="en-US"/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0DB97B-AA60-D144-B541-D4487C3603B5}" type="slidenum">
              <a:rPr lang="en-US"/>
              <a:pPr/>
              <a:t>26</a:t>
            </a:fld>
            <a:endParaRPr lang="en-US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F6F53-4CF0-5948-A3DD-C00D4C0A856D}" type="slidenum">
              <a:rPr lang="en-US"/>
              <a:pPr/>
              <a:t>27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A4D6B-2ED6-4040-95F9-47080EE80D8B}" type="slidenum">
              <a:rPr lang="en-US"/>
              <a:pPr/>
              <a:t>28</a:t>
            </a:fld>
            <a:endParaRPr 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659CC-1846-6543-9FBC-A6DC0C7A4260}" type="slidenum">
              <a:rPr lang="en-US"/>
              <a:pPr/>
              <a:t>29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2842CC-4EF3-7F44-ADE3-17FD1B172229}" type="slidenum">
              <a:rPr lang="en-US"/>
              <a:pPr/>
              <a:t>30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MS PGothic" charset="0"/>
              </a:rPr>
              <a:t>This presentation has been granted use of almost 150 pictures from the BiblePlaces.com website.  We thank Todd Bolen for his support!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72B92-36FE-254A-8AE1-09A7B42FBAB6}" type="slidenum">
              <a:rPr lang="en-US"/>
              <a:pPr/>
              <a:t>31</a:t>
            </a:fld>
            <a:endParaRPr lang="en-US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EDE33-81E0-B946-808D-2F01149BF706}" type="slidenum">
              <a:rPr lang="en-US"/>
              <a:pPr/>
              <a:t>32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B88CF-308B-2B48-8DB2-5A75047F2C51}" type="slidenum">
              <a:rPr lang="en-US"/>
              <a:pPr/>
              <a:t>33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B88CF-308B-2B48-8DB2-5A75047F2C51}" type="slidenum">
              <a:rPr lang="en-US"/>
              <a:pPr/>
              <a:t>34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728154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D97FC-B198-5041-92D7-34B58A0C4886}" type="slidenum">
              <a:rPr lang="en-US"/>
              <a:pPr/>
              <a:t>35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61978-5039-6842-BAB5-D2DE6D41B69E}" type="slidenum">
              <a:rPr lang="en-US"/>
              <a:pPr/>
              <a:t>41</a:t>
            </a:fld>
            <a:endParaRPr lang="en-US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EE19A-7AA3-D94C-803D-20B350E78FF1}" type="slidenum">
              <a:rPr lang="en-US"/>
              <a:pPr/>
              <a:t>43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EE19A-7AA3-D94C-803D-20B350E78FF1}" type="slidenum">
              <a:rPr lang="en-US"/>
              <a:pPr/>
              <a:t>44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4018115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EE19A-7AA3-D94C-803D-20B350E78FF1}" type="slidenum">
              <a:rPr lang="en-US"/>
              <a:pPr/>
              <a:t>45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435050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EE19A-7AA3-D94C-803D-20B350E78FF1}" type="slidenum">
              <a:rPr lang="en-US"/>
              <a:pPr/>
              <a:t>46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67205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61109-FBBD-E248-84DB-ABA31E49264C}" type="slidenum">
              <a:rPr lang="en-US"/>
              <a:pPr/>
              <a:t>4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952817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EE19A-7AA3-D94C-803D-20B350E78FF1}" type="slidenum">
              <a:rPr lang="en-US"/>
              <a:pPr/>
              <a:t>47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5066739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D20150-18F1-3C44-8923-CB0D52C9BD6C}" type="slidenum">
              <a:rPr lang="en-US"/>
              <a:pPr/>
              <a:t>49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7168C-E51E-E345-9D58-BD614307C6F9}" type="slidenum">
              <a:rPr lang="en-US"/>
              <a:pPr/>
              <a:t>51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7168C-E51E-E345-9D58-BD614307C6F9}" type="slidenum">
              <a:rPr lang="en-US"/>
              <a:pPr/>
              <a:t>52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0342020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7168C-E51E-E345-9D58-BD614307C6F9}" type="slidenum">
              <a:rPr lang="en-US"/>
              <a:pPr/>
              <a:t>53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8112583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7168C-E51E-E345-9D58-BD614307C6F9}" type="slidenum">
              <a:rPr lang="en-US"/>
              <a:pPr/>
              <a:t>54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5558479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D66AE-C169-3E41-8A6F-86D9AC13033D}" type="slidenum">
              <a:rPr lang="en-US"/>
              <a:pPr/>
              <a:t>56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3169B-536D-7049-8C6A-F8DEBBCD83E8}" type="slidenum">
              <a:rPr lang="en-US"/>
              <a:pPr/>
              <a:t>57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9F38F-5966-5A4D-94A7-6ED697AF6364}" type="slidenum">
              <a:rPr lang="en-US"/>
              <a:pPr/>
              <a:t>58</a:t>
            </a:fld>
            <a:endParaRPr lang="en-US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F8B9ED-D6D9-EB4E-B529-15143EA52027}" type="slidenum">
              <a:rPr lang="en-US"/>
              <a:pPr/>
              <a:t>59</a:t>
            </a:fld>
            <a:endParaRPr lang="en-US"/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EB862-6A5E-C14A-B050-2AA0CD94ADF5}" type="slidenum">
              <a:rPr lang="en-US"/>
              <a:pPr/>
              <a:t>6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9CD3A-F928-4242-8452-EBAA73EBB9CC}" type="slidenum">
              <a:rPr lang="en-US"/>
              <a:pPr/>
              <a:t>61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744E8-A57F-B845-9741-056C39E51BE9}" type="slidenum">
              <a:rPr lang="en-US"/>
              <a:pPr/>
              <a:t>62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D42EF-D074-1541-9116-971D45CA4E8D}" type="slidenum">
              <a:rPr lang="en-US"/>
              <a:pPr/>
              <a:t>63</a:t>
            </a:fld>
            <a:endParaRPr lang="en-US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95E28-3E39-9E44-ADEE-8477286FD45E}" type="slidenum">
              <a:rPr lang="en-US"/>
              <a:pPr/>
              <a:t>7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5129C-7566-604D-91DE-47493FF068ED}" type="slidenum">
              <a:rPr lang="en-US"/>
              <a:pPr/>
              <a:t>8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7406E-1AC5-AA4B-B1F9-67E61823F018}" type="slidenum">
              <a:rPr lang="en-US"/>
              <a:pPr/>
              <a:t>9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7406E-1AC5-AA4B-B1F9-67E61823F018}" type="slidenum">
              <a:rPr lang="en-US"/>
              <a:pPr/>
              <a:t>10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68478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F8DE578-1178-DB4D-8774-E8B8A62AC6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749275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41566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78547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372612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7744172"/>
      </p:ext>
    </p:extLst>
  </p:cSld>
  <p:clrMapOvr>
    <a:masterClrMapping/>
  </p:clrMapOvr>
  <p:transition>
    <p:wheel spokes="0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732215"/>
      </p:ext>
    </p:extLst>
  </p:cSld>
  <p:clrMapOvr>
    <a:masterClrMapping/>
  </p:clrMapOvr>
  <p:transition>
    <p:wheel spokes="0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911378"/>
      </p:ext>
    </p:extLst>
  </p:cSld>
  <p:clrMapOvr>
    <a:masterClrMapping/>
  </p:clrMapOvr>
  <p:transition>
    <p:wheel spokes="0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366735"/>
      </p:ext>
    </p:extLst>
  </p:cSld>
  <p:clrMapOvr>
    <a:masterClrMapping/>
  </p:clrMapOvr>
  <p:transition>
    <p:wheel spokes="0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9047934"/>
      </p:ext>
    </p:extLst>
  </p:cSld>
  <p:clrMapOvr>
    <a:masterClrMapping/>
  </p:clrMapOvr>
  <p:transition>
    <p:wheel spokes="0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269098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860479"/>
      </p:ext>
    </p:extLst>
  </p:cSld>
  <p:clrMapOvr>
    <a:masterClrMapping/>
  </p:clrMapOvr>
  <p:transition>
    <p:wheel spokes="0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425209"/>
      </p:ext>
    </p:extLst>
  </p:cSld>
  <p:clrMapOvr>
    <a:masterClrMapping/>
  </p:clrMapOvr>
  <p:transition>
    <p:wheel spokes="0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2147628"/>
      </p:ext>
    </p:extLst>
  </p:cSld>
  <p:clrMapOvr>
    <a:masterClrMapping/>
  </p:clrMapOvr>
  <p:transition>
    <p:wheel spokes="0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545825"/>
      </p:ext>
    </p:extLst>
  </p:cSld>
  <p:clrMapOvr>
    <a:masterClrMapping/>
  </p:clrMapOvr>
  <p:transition>
    <p:wheel spokes="0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630520"/>
      </p:ext>
    </p:extLst>
  </p:cSld>
  <p:clrMapOvr>
    <a:masterClrMapping/>
  </p:clrMapOvr>
  <p:transition>
    <p:wheel spokes="0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405587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68257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98255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86513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136982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896134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5000">
              <a:srgbClr val="181CC7"/>
            </a:gs>
            <a:gs pos="30001">
              <a:srgbClr val="0A128C"/>
            </a:gs>
            <a:gs pos="50000">
              <a:srgbClr val="000000"/>
            </a:gs>
            <a:gs pos="70000">
              <a:srgbClr val="0A128C"/>
            </a:gs>
            <a:gs pos="85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2077" name="Rectangle 29"/>
          <p:cNvSpPr>
            <a:spLocks noChangeArrowheads="1"/>
          </p:cNvSpPr>
          <p:nvPr userDrawn="1"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my-MM" sz="36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Times" charset="0"/>
                </a:rPr>
                <a:t> 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The 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“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Opened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”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 Bible</a:t>
              </a:r>
              <a:endParaRPr lang="en-US" sz="2400" b="1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8.0.06.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MS PGothic" pitchFamily="34" charset="-128"/>
                <a:cs typeface="MS PGothic" pitchFamily="34" charset="-128"/>
              </a:endParaRPr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</p:grpSp>
        <p:grpSp>
          <p:nvGrpSpPr>
            <p:cNvPr id="133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MS PGothic" pitchFamily="34" charset="-128"/>
                  <a:cs typeface="MS PGothic" pitchFamily="34" charset="-128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pitchFamily="-112" charset="0"/>
                <a:ea typeface="MS PGothic" pitchFamily="34" charset="-128"/>
                <a:cs typeface="MS PGothic" pitchFamily="34" charset="-128"/>
              </a:rPr>
              <a:t>©2004 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2509369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emf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11" Type="http://schemas.openxmlformats.org/officeDocument/2006/relationships/image" Target="../media/image38.emf"/><Relationship Id="rId5" Type="http://schemas.openxmlformats.org/officeDocument/2006/relationships/image" Target="../media/image32.png"/><Relationship Id="rId15" Type="http://schemas.openxmlformats.org/officeDocument/2006/relationships/image" Target="../media/image42.emf"/><Relationship Id="rId10" Type="http://schemas.openxmlformats.org/officeDocument/2006/relationships/image" Target="../media/image37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6.emf"/><Relationship Id="rId1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0.jpe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70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70.jpeg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8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WordArt 4"/>
          <p:cNvSpPr>
            <a:spLocks noChangeArrowheads="1" noChangeShapeType="1" noTextEdit="1"/>
          </p:cNvSpPr>
          <p:nvPr/>
        </p:nvSpPr>
        <p:spPr bwMode="auto">
          <a:xfrm>
            <a:off x="685800" y="767080"/>
            <a:ext cx="7736523" cy="55575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80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သမ္မာကျမ်းစာ</a:t>
            </a:r>
            <a:r>
              <a:rPr lang="en-US" sz="8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 </a:t>
            </a:r>
          </a:p>
          <a:p>
            <a:pPr algn="ctr"/>
            <a:r>
              <a:rPr lang="en-US" sz="80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အခြေခံအုတ်မြစ</a:t>
            </a:r>
            <a:r>
              <a:rPr lang="en-US" sz="8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0678" name="Text Box 6"/>
          <p:cNvSpPr txBox="1">
            <a:spLocks noChangeArrowheads="1"/>
          </p:cNvSpPr>
          <p:nvPr/>
        </p:nvSpPr>
        <p:spPr bwMode="auto">
          <a:xfrm>
            <a:off x="8861425" y="6350"/>
            <a:ext cx="247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Times New Roman" charset="0"/>
              </a:rPr>
              <a:t> </a:t>
            </a:r>
          </a:p>
        </p:txBody>
      </p:sp>
      <p:sp>
        <p:nvSpPr>
          <p:cNvPr id="540685" name="Text Box 13"/>
          <p:cNvSpPr txBox="1">
            <a:spLocks noChangeArrowheads="1"/>
          </p:cNvSpPr>
          <p:nvPr/>
        </p:nvSpPr>
        <p:spPr bwMode="auto">
          <a:xfrm>
            <a:off x="484188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Times New Roman" charset="0"/>
              </a:rPr>
              <a:t>©2004 TBBMI</a:t>
            </a:r>
          </a:p>
        </p:txBody>
      </p:sp>
      <p:sp>
        <p:nvSpPr>
          <p:cNvPr id="540686" name="Rectangle 14"/>
          <p:cNvSpPr>
            <a:spLocks noChangeArrowheads="1"/>
          </p:cNvSpPr>
          <p:nvPr/>
        </p:nvSpPr>
        <p:spPr bwMode="auto">
          <a:xfrm>
            <a:off x="7626350" y="6526213"/>
            <a:ext cx="596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8.0.05a.</a:t>
            </a:r>
          </a:p>
        </p:txBody>
      </p:sp>
      <p:sp>
        <p:nvSpPr>
          <p:cNvPr id="540687" name="Rectangle 15"/>
          <p:cNvSpPr>
            <a:spLocks noChangeArrowheads="1"/>
          </p:cNvSpPr>
          <p:nvPr/>
        </p:nvSpPr>
        <p:spPr bwMode="auto">
          <a:xfrm>
            <a:off x="8105775" y="65278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04</a:t>
            </a:r>
          </a:p>
        </p:txBody>
      </p:sp>
      <p:sp>
        <p:nvSpPr>
          <p:cNvPr id="540688" name="Text Box 16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charset="0"/>
              </a:rPr>
              <a:t>1</a:t>
            </a:r>
          </a:p>
        </p:txBody>
      </p:sp>
      <p:sp>
        <p:nvSpPr>
          <p:cNvPr id="540689" name="Text Box 17"/>
          <p:cNvSpPr txBox="1">
            <a:spLocks noChangeArrowheads="1"/>
          </p:cNvSpPr>
          <p:nvPr/>
        </p:nvSpPr>
        <p:spPr bwMode="auto">
          <a:xfrm>
            <a:off x="5616575" y="4783138"/>
            <a:ext cx="30075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effectLst>
                  <a:glow rad="228600">
                    <a:schemeClr val="bg2">
                      <a:alpha val="8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အစပြုသည</a:t>
            </a:r>
            <a:r>
              <a:rPr lang="en-US" sz="3200" b="1" dirty="0">
                <a:effectLst>
                  <a:glow rad="228600">
                    <a:schemeClr val="bg2">
                      <a:alpha val="8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3200" b="1" dirty="0" err="1">
                <a:effectLst>
                  <a:glow rad="228600">
                    <a:schemeClr val="bg2">
                      <a:alpha val="8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နေရာ</a:t>
            </a:r>
            <a:endParaRPr lang="my-MM" sz="3200" b="1" dirty="0">
              <a:effectLst>
                <a:glow rad="228600">
                  <a:schemeClr val="bg2">
                    <a:alpha val="87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3E56108C-B612-F488-9743-F9C7EB9AB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71269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​</a:t>
            </a:r>
            <a:r>
              <a:rPr lang="en-US" sz="180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Drရေက်ခ</a:t>
            </a:r>
            <a:r>
              <a:rPr lang="en-US" sz="180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80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ဂရီဖိတ</a:t>
            </a:r>
            <a:r>
              <a:rPr lang="en-US" sz="180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80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စင</a:t>
            </a:r>
            <a:r>
              <a:rPr lang="en-US" sz="180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180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ကာပူဓမ္မကောလိပ</a:t>
            </a:r>
            <a:r>
              <a:rPr lang="en-US" sz="180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• </a:t>
            </a:r>
            <a:r>
              <a:rPr lang="en-US" sz="20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36714411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7235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36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37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723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723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724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724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7244" name="Group 12"/>
          <p:cNvGrpSpPr>
            <a:grpSpLocks/>
          </p:cNvGrpSpPr>
          <p:nvPr/>
        </p:nvGrpSpPr>
        <p:grpSpPr bwMode="auto">
          <a:xfrm>
            <a:off x="1836288" y="176213"/>
            <a:ext cx="3997775" cy="2051049"/>
            <a:chOff x="1148" y="346"/>
            <a:chExt cx="2440" cy="1292"/>
          </a:xfrm>
        </p:grpSpPr>
        <p:sp>
          <p:nvSpPr>
            <p:cNvPr id="607245" name="Text Box 13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7246" name="Group 14"/>
            <p:cNvGrpSpPr>
              <a:grpSpLocks/>
            </p:cNvGrpSpPr>
            <p:nvPr/>
          </p:nvGrpSpPr>
          <p:grpSpPr bwMode="auto">
            <a:xfrm>
              <a:off x="1686" y="824"/>
              <a:ext cx="951" cy="470"/>
              <a:chOff x="1686" y="824"/>
              <a:chExt cx="951" cy="470"/>
            </a:xfrm>
          </p:grpSpPr>
          <p:sp>
            <p:nvSpPr>
              <p:cNvPr id="607247" name="Rectangle 15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1" cy="4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my-MM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7248" name="Rectangle 16"/>
              <p:cNvSpPr>
                <a:spLocks noChangeArrowheads="1"/>
              </p:cNvSpPr>
              <p:nvPr/>
            </p:nvSpPr>
            <p:spPr bwMode="auto">
              <a:xfrm>
                <a:off x="2469" y="824"/>
                <a:ext cx="16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7249" name="Group 17"/>
            <p:cNvGrpSpPr>
              <a:grpSpLocks/>
            </p:cNvGrpSpPr>
            <p:nvPr/>
          </p:nvGrpSpPr>
          <p:grpSpPr bwMode="auto">
            <a:xfrm>
              <a:off x="1148" y="1175"/>
              <a:ext cx="2185" cy="463"/>
              <a:chOff x="1148" y="1175"/>
              <a:chExt cx="2185" cy="463"/>
            </a:xfrm>
          </p:grpSpPr>
          <p:grpSp>
            <p:nvGrpSpPr>
              <p:cNvPr id="607250" name="Group 18"/>
              <p:cNvGrpSpPr>
                <a:grpSpLocks/>
              </p:cNvGrpSpPr>
              <p:nvPr/>
            </p:nvGrpSpPr>
            <p:grpSpPr bwMode="auto">
              <a:xfrm>
                <a:off x="1148" y="1175"/>
                <a:ext cx="1901" cy="463"/>
                <a:chOff x="1148" y="1175"/>
                <a:chExt cx="1901" cy="463"/>
              </a:xfrm>
            </p:grpSpPr>
            <p:sp>
              <p:nvSpPr>
                <p:cNvPr id="607251" name="Rectangle 19"/>
                <p:cNvSpPr>
                  <a:spLocks noChangeArrowheads="1"/>
                </p:cNvSpPr>
                <p:nvPr/>
              </p:nvSpPr>
              <p:spPr bwMode="auto">
                <a:xfrm>
                  <a:off x="1148" y="1214"/>
                  <a:ext cx="212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ဖန</a:t>
                  </a:r>
                  <a:r>
                    <a:rPr lang="en-US" sz="1800" b="1" dirty="0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်</a:t>
                  </a:r>
                  <a:endParaRPr lang="en-US" sz="2800" b="1" dirty="0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2" name="Rectangle 20"/>
                <p:cNvSpPr>
                  <a:spLocks noChangeArrowheads="1"/>
                </p:cNvSpPr>
                <p:nvPr/>
              </p:nvSpPr>
              <p:spPr bwMode="auto">
                <a:xfrm>
                  <a:off x="1415" y="1249"/>
                  <a:ext cx="163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အာ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3" name="Rectangle 21"/>
                <p:cNvSpPr>
                  <a:spLocks noChangeArrowheads="1"/>
                </p:cNvSpPr>
                <p:nvPr/>
              </p:nvSpPr>
              <p:spPr bwMode="auto">
                <a:xfrm>
                  <a:off x="1665" y="1254"/>
                  <a:ext cx="201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ယာ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4" name="Rectangle 22"/>
                <p:cNvSpPr>
                  <a:spLocks noChangeArrowheads="1"/>
                </p:cNvSpPr>
                <p:nvPr/>
              </p:nvSpPr>
              <p:spPr bwMode="auto">
                <a:xfrm>
                  <a:off x="1867" y="1256"/>
                  <a:ext cx="197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မော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71" cy="23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ရ</a:t>
                  </a:r>
                  <a:r>
                    <a:rPr lang="en-US" sz="2400" b="1" dirty="0">
                      <a:solidFill>
                        <a:srgbClr val="FC030C"/>
                      </a:solidFill>
                    </a:rPr>
                    <a:t>+</a:t>
                  </a:r>
                  <a:endParaRPr lang="en-US" sz="3600" b="1" dirty="0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6" name="Rectangle 24"/>
                <p:cNvSpPr>
                  <a:spLocks noChangeArrowheads="1"/>
                </p:cNvSpPr>
                <p:nvPr/>
              </p:nvSpPr>
              <p:spPr bwMode="auto">
                <a:xfrm>
                  <a:off x="2335" y="1231"/>
                  <a:ext cx="64" cy="40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မဲ့</a:t>
                  </a:r>
                  <a:r>
                    <a:rPr lang="en-US" sz="2400" b="1" dirty="0" err="1">
                      <a:solidFill>
                        <a:srgbClr val="08F220"/>
                      </a:solidFill>
                    </a:rPr>
                    <a:t>h</a:t>
                  </a:r>
                  <a:endParaRPr lang="en-US" sz="3600" b="1" dirty="0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7257" name="Rectangle 25"/>
                <p:cNvSpPr>
                  <a:spLocks noChangeArrowheads="1"/>
                </p:cNvSpPr>
                <p:nvPr/>
              </p:nvSpPr>
              <p:spPr bwMode="auto">
                <a:xfrm>
                  <a:off x="2552" y="1240"/>
                  <a:ext cx="158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ဘု</a:t>
                  </a:r>
                  <a:endParaRPr lang="en-US" sz="2800" b="1" dirty="0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8" name="Rectangle 26"/>
                <p:cNvSpPr>
                  <a:spLocks noChangeArrowheads="1"/>
                </p:cNvSpPr>
                <p:nvPr/>
              </p:nvSpPr>
              <p:spPr bwMode="auto">
                <a:xfrm>
                  <a:off x="2743" y="1240"/>
                  <a:ext cx="306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သိမ်း</a:t>
                  </a:r>
                  <a:endParaRPr lang="en-US" sz="2800" b="1" dirty="0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</p:grpSp>
          <p:sp>
            <p:nvSpPr>
              <p:cNvPr id="607259" name="Rectangle 27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09" cy="2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 dirty="0">
                    <a:solidFill>
                      <a:srgbClr val="11B0C5"/>
                    </a:solidFill>
                  </a:rPr>
                  <a:t>  </a:t>
                </a:r>
                <a:r>
                  <a:rPr lang="en-US" sz="1800" b="1" dirty="0" err="1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ငြိမ</a:t>
                </a:r>
                <a:r>
                  <a:rPr lang="en-US" sz="1800" b="1" dirty="0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sz="2800" b="1" dirty="0">
                  <a:solidFill>
                    <a:srgbClr val="11B0C5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607260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261" name="Group 29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26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my-MM" sz="6600" b="1" i="1">
                    <a:solidFill>
                      <a:srgbClr val="FF262D"/>
                    </a:solidFill>
                  </a:endParaRPr>
                </a:p>
              </p:txBody>
            </p:sp>
            <p:sp>
              <p:nvSpPr>
                <p:cNvPr id="607263" name="Line 3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264" name="Line 32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7265" name="Rectangle 33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7266" name="Rectangle 34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726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7268" name="Group 36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69" name="Rectangle 37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70" name="Rectangle 38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7271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7272" name="Rectangle 40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7273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4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5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7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8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2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3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4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5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7286" name="AutoShape 54"/>
          <p:cNvSpPr>
            <a:spLocks noChangeArrowheads="1"/>
          </p:cNvSpPr>
          <p:nvPr/>
        </p:nvSpPr>
        <p:spPr bwMode="auto">
          <a:xfrm>
            <a:off x="2382838" y="27924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my-MM">
              <a:solidFill>
                <a:schemeClr val="bg2"/>
              </a:solidFill>
            </a:endParaRPr>
          </a:p>
        </p:txBody>
      </p:sp>
      <p:sp>
        <p:nvSpPr>
          <p:cNvPr id="607287" name="Text Box 55"/>
          <p:cNvSpPr txBox="1">
            <a:spLocks noChangeArrowheads="1"/>
          </p:cNvSpPr>
          <p:nvPr/>
        </p:nvSpPr>
        <p:spPr bwMode="auto">
          <a:xfrm>
            <a:off x="120650" y="106363"/>
            <a:ext cx="3097213" cy="78483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</a:p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အစဉ်လိုက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ဖွဲ့စည်းပုံ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607288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7289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7290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1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2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3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4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5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6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7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8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9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0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1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2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3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4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7305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7306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7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8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9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0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1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2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3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4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5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6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7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8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9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20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7321" name="Text Box 89"/>
          <p:cNvSpPr txBox="1">
            <a:spLocks noChangeArrowheads="1"/>
          </p:cNvSpPr>
          <p:nvPr/>
        </p:nvSpPr>
        <p:spPr bwMode="auto">
          <a:xfrm>
            <a:off x="2051050" y="2936875"/>
            <a:ext cx="1860550" cy="2492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09F32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2" name="Text Box 90"/>
          <p:cNvSpPr txBox="1">
            <a:spLocks noChangeArrowheads="1"/>
          </p:cNvSpPr>
          <p:nvPr/>
        </p:nvSpPr>
        <p:spPr bwMode="auto">
          <a:xfrm>
            <a:off x="2200275" y="3211513"/>
            <a:ext cx="1752600" cy="24622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rgbClr val="FC030C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</a:rPr>
              <a:t>   </a:t>
            </a:r>
            <a:endParaRPr lang="en-US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</a:endParaRPr>
          </a:p>
        </p:txBody>
      </p:sp>
      <p:sp>
        <p:nvSpPr>
          <p:cNvPr id="607323" name="Text Box 91"/>
          <p:cNvSpPr txBox="1">
            <a:spLocks noChangeArrowheads="1"/>
          </p:cNvSpPr>
          <p:nvPr/>
        </p:nvSpPr>
        <p:spPr bwMode="auto">
          <a:xfrm>
            <a:off x="2384243" y="3424575"/>
            <a:ext cx="1563687" cy="2492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FC030C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4" name="Text Box 92"/>
          <p:cNvSpPr txBox="1">
            <a:spLocks noChangeArrowheads="1"/>
          </p:cNvSpPr>
          <p:nvPr/>
        </p:nvSpPr>
        <p:spPr bwMode="auto">
          <a:xfrm>
            <a:off x="2516188" y="3617913"/>
            <a:ext cx="1431925" cy="24891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1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1100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5" name="Text Box 93"/>
          <p:cNvSpPr txBox="1">
            <a:spLocks noChangeArrowheads="1"/>
          </p:cNvSpPr>
          <p:nvPr/>
        </p:nvSpPr>
        <p:spPr bwMode="auto">
          <a:xfrm>
            <a:off x="2725738" y="3865563"/>
            <a:ext cx="1385887" cy="2916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1400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6" name="Text Box 94"/>
          <p:cNvSpPr txBox="1">
            <a:spLocks noChangeArrowheads="1"/>
          </p:cNvSpPr>
          <p:nvPr/>
        </p:nvSpPr>
        <p:spPr bwMode="auto">
          <a:xfrm>
            <a:off x="2338388" y="4106863"/>
            <a:ext cx="2679700" cy="2631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မင်းမဲ့ကာလ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7" name="Text Box 95"/>
          <p:cNvSpPr txBox="1">
            <a:spLocks noChangeArrowheads="1"/>
          </p:cNvSpPr>
          <p:nvPr/>
        </p:nvSpPr>
        <p:spPr bwMode="auto">
          <a:xfrm>
            <a:off x="3244850" y="4660900"/>
            <a:ext cx="1682750" cy="2215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ဖမ်းဆီးကာလ</a:t>
            </a:r>
            <a:endParaRPr lang="en-US" sz="1200" b="1" dirty="0">
              <a:solidFill>
                <a:srgbClr val="1ADE31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8" name="Text Box 96"/>
          <p:cNvSpPr txBox="1">
            <a:spLocks noChangeArrowheads="1"/>
          </p:cNvSpPr>
          <p:nvPr/>
        </p:nvSpPr>
        <p:spPr bwMode="auto">
          <a:xfrm>
            <a:off x="3825875" y="4945063"/>
            <a:ext cx="1136650" cy="52245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b="1" dirty="0">
                <a:effectLst>
                  <a:glow rad="228600">
                    <a:schemeClr val="bg2">
                      <a:alpha val="40000"/>
                    </a:schemeClr>
                  </a:glow>
                </a:effectLst>
              </a:rPr>
              <a:t>                     </a:t>
            </a:r>
            <a:r>
              <a:rPr lang="en-US" sz="1800" b="1" dirty="0" err="1"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400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9" name="Text Box 97"/>
          <p:cNvSpPr txBox="1">
            <a:spLocks noChangeArrowheads="1"/>
          </p:cNvSpPr>
          <p:nvPr/>
        </p:nvSpPr>
        <p:spPr bwMode="auto">
          <a:xfrm>
            <a:off x="3438525" y="4921250"/>
            <a:ext cx="1433513" cy="2215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00DFCA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ဆိတ်ငြိမ်ကာလ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30" name="Text Box 98"/>
          <p:cNvSpPr txBox="1">
            <a:spLocks noChangeArrowheads="1"/>
          </p:cNvSpPr>
          <p:nvPr/>
        </p:nvSpPr>
        <p:spPr bwMode="auto">
          <a:xfrm>
            <a:off x="2535238" y="4370388"/>
            <a:ext cx="2679700" cy="2631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မင်းစံကာလ</a:t>
            </a:r>
            <a:endParaRPr lang="en-US" sz="1200" b="1" dirty="0">
              <a:solidFill>
                <a:srgbClr val="1ADE31"/>
              </a:solidFill>
              <a:effectLst>
                <a:glow rad="228600">
                  <a:schemeClr val="bg2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31" name="Text Box 99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7332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7333" name="Rectangle 101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607334" name="Group 102"/>
          <p:cNvGrpSpPr>
            <a:grpSpLocks/>
          </p:cNvGrpSpPr>
          <p:nvPr/>
        </p:nvGrpSpPr>
        <p:grpSpPr bwMode="auto">
          <a:xfrm>
            <a:off x="2813001" y="-219075"/>
            <a:ext cx="1738262" cy="1935163"/>
            <a:chOff x="1696" y="-2"/>
            <a:chExt cx="1061" cy="1219"/>
          </a:xfrm>
        </p:grpSpPr>
        <p:sp>
          <p:nvSpPr>
            <p:cNvPr id="607335" name="Rectangle 103"/>
            <p:cNvSpPr>
              <a:spLocks noChangeArrowheads="1"/>
            </p:cNvSpPr>
            <p:nvPr/>
          </p:nvSpPr>
          <p:spPr bwMode="auto">
            <a:xfrm rot="16200000">
              <a:off x="1221" y="473"/>
              <a:ext cx="1137" cy="1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 dirty="0">
                  <a:solidFill>
                    <a:srgbClr val="FFEA18"/>
                  </a:solidFill>
                </a:rPr>
                <a:t>  </a:t>
              </a:r>
              <a:r>
                <a:rPr lang="en-US" sz="18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</a:t>
              </a:r>
              <a:r>
                <a:rPr lang="en-US" sz="18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၄မျိုး</a:t>
              </a:r>
              <a:endParaRPr lang="en-US" sz="28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07336" name="Rectangle 104"/>
            <p:cNvSpPr>
              <a:spLocks noChangeArrowheads="1"/>
            </p:cNvSpPr>
            <p:nvPr/>
          </p:nvSpPr>
          <p:spPr bwMode="auto">
            <a:xfrm rot="16200000">
              <a:off x="2118" y="577"/>
              <a:ext cx="1110" cy="1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rgbClr val="FFEA18"/>
                  </a:solidFill>
                </a:rPr>
                <a:t>     </a:t>
              </a:r>
              <a:r>
                <a:rPr lang="en-US" sz="14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လူ့အသိုင်းအဝိုင်း</a:t>
              </a:r>
              <a:r>
                <a:rPr lang="en-US" sz="14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၃ခု</a:t>
              </a:r>
              <a:endParaRPr lang="en-US" sz="2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grpSp>
          <p:nvGrpSpPr>
            <p:cNvPr id="607337" name="Group 105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338" name="Group 106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339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07340" name="Line 10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341" name="Line 109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0" name="AutoShape 32"/>
          <p:cNvSpPr>
            <a:spLocks noChangeArrowheads="1"/>
          </p:cNvSpPr>
          <p:nvPr/>
        </p:nvSpPr>
        <p:spPr bwMode="auto">
          <a:xfrm>
            <a:off x="5575300" y="3186113"/>
            <a:ext cx="1795463" cy="16589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E0B1B">
                  <a:gamma/>
                  <a:shade val="0"/>
                  <a:invGamma/>
                </a:srgbClr>
              </a:gs>
              <a:gs pos="50000">
                <a:srgbClr val="EE0B1B"/>
              </a:gs>
              <a:gs pos="100000">
                <a:srgbClr val="EE0B1B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1"/>
            </a:solidFill>
            <a:round/>
            <a:headEnd/>
            <a:tailEnd/>
          </a:ln>
          <a:effectLst>
            <a:outerShdw blurRad="63500" dist="135003" dir="1327115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Text Box 33"/>
          <p:cNvSpPr txBox="1">
            <a:spLocks noChangeArrowheads="1"/>
          </p:cNvSpPr>
          <p:nvPr/>
        </p:nvSpPr>
        <p:spPr bwMode="auto">
          <a:xfrm>
            <a:off x="5773738" y="3416300"/>
            <a:ext cx="1393825" cy="707886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EE0B1B">
                        <a:gamma/>
                        <a:shade val="0"/>
                        <a:invGamma/>
                      </a:srgbClr>
                    </a:gs>
                    <a:gs pos="50000">
                      <a:srgbClr val="EE0B1B"/>
                    </a:gs>
                    <a:gs pos="100000">
                      <a:srgbClr val="EE0B1B">
                        <a:gamma/>
                        <a:shade val="0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နောက်ဆုံးသောကာလ</a:t>
            </a:r>
            <a:endParaRPr lang="en-US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282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321" grpId="0" autoUpdateAnimBg="0"/>
      <p:bldP spid="607322" grpId="0" autoUpdateAnimBg="0"/>
      <p:bldP spid="607323" grpId="0" autoUpdateAnimBg="0"/>
      <p:bldP spid="607324" grpId="0" autoUpdateAnimBg="0"/>
      <p:bldP spid="607325" grpId="0" autoUpdateAnimBg="0"/>
      <p:bldP spid="607326" grpId="0" autoUpdateAnimBg="0"/>
      <p:bldP spid="607327" grpId="0" autoUpdateAnimBg="0"/>
      <p:bldP spid="607328" grpId="0" autoUpdateAnimBg="0"/>
      <p:bldP spid="607329" grpId="0" autoUpdateAnimBg="0"/>
      <p:bldP spid="60733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7235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36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37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723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723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724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724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7244" name="Group 12"/>
          <p:cNvGrpSpPr>
            <a:grpSpLocks/>
          </p:cNvGrpSpPr>
          <p:nvPr/>
        </p:nvGrpSpPr>
        <p:grpSpPr bwMode="auto">
          <a:xfrm>
            <a:off x="1836288" y="176213"/>
            <a:ext cx="3997775" cy="2051049"/>
            <a:chOff x="1148" y="346"/>
            <a:chExt cx="2440" cy="1292"/>
          </a:xfrm>
        </p:grpSpPr>
        <p:sp>
          <p:nvSpPr>
            <p:cNvPr id="607245" name="Text Box 13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7246" name="Group 14"/>
            <p:cNvGrpSpPr>
              <a:grpSpLocks/>
            </p:cNvGrpSpPr>
            <p:nvPr/>
          </p:nvGrpSpPr>
          <p:grpSpPr bwMode="auto">
            <a:xfrm>
              <a:off x="1686" y="824"/>
              <a:ext cx="951" cy="470"/>
              <a:chOff x="1686" y="824"/>
              <a:chExt cx="951" cy="470"/>
            </a:xfrm>
          </p:grpSpPr>
          <p:sp>
            <p:nvSpPr>
              <p:cNvPr id="607247" name="Rectangle 15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1" cy="4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my-MM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7248" name="Rectangle 16"/>
              <p:cNvSpPr>
                <a:spLocks noChangeArrowheads="1"/>
              </p:cNvSpPr>
              <p:nvPr/>
            </p:nvSpPr>
            <p:spPr bwMode="auto">
              <a:xfrm>
                <a:off x="2469" y="824"/>
                <a:ext cx="16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7249" name="Group 17"/>
            <p:cNvGrpSpPr>
              <a:grpSpLocks/>
            </p:cNvGrpSpPr>
            <p:nvPr/>
          </p:nvGrpSpPr>
          <p:grpSpPr bwMode="auto">
            <a:xfrm>
              <a:off x="1148" y="1175"/>
              <a:ext cx="2185" cy="463"/>
              <a:chOff x="1148" y="1175"/>
              <a:chExt cx="2185" cy="463"/>
            </a:xfrm>
          </p:grpSpPr>
          <p:grpSp>
            <p:nvGrpSpPr>
              <p:cNvPr id="607250" name="Group 18"/>
              <p:cNvGrpSpPr>
                <a:grpSpLocks/>
              </p:cNvGrpSpPr>
              <p:nvPr/>
            </p:nvGrpSpPr>
            <p:grpSpPr bwMode="auto">
              <a:xfrm>
                <a:off x="1148" y="1175"/>
                <a:ext cx="1901" cy="463"/>
                <a:chOff x="1148" y="1175"/>
                <a:chExt cx="1901" cy="463"/>
              </a:xfrm>
            </p:grpSpPr>
            <p:sp>
              <p:nvSpPr>
                <p:cNvPr id="607251" name="Rectangle 19"/>
                <p:cNvSpPr>
                  <a:spLocks noChangeArrowheads="1"/>
                </p:cNvSpPr>
                <p:nvPr/>
              </p:nvSpPr>
              <p:spPr bwMode="auto">
                <a:xfrm>
                  <a:off x="1148" y="1214"/>
                  <a:ext cx="212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ဖန</a:t>
                  </a:r>
                  <a:r>
                    <a:rPr lang="en-US" sz="1800" b="1" dirty="0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်</a:t>
                  </a:r>
                  <a:endParaRPr lang="en-US" sz="2800" b="1" dirty="0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2" name="Rectangle 20"/>
                <p:cNvSpPr>
                  <a:spLocks noChangeArrowheads="1"/>
                </p:cNvSpPr>
                <p:nvPr/>
              </p:nvSpPr>
              <p:spPr bwMode="auto">
                <a:xfrm>
                  <a:off x="1415" y="1249"/>
                  <a:ext cx="163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အာ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3" name="Rectangle 21"/>
                <p:cNvSpPr>
                  <a:spLocks noChangeArrowheads="1"/>
                </p:cNvSpPr>
                <p:nvPr/>
              </p:nvSpPr>
              <p:spPr bwMode="auto">
                <a:xfrm>
                  <a:off x="1665" y="1254"/>
                  <a:ext cx="201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ယာ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4" name="Rectangle 22"/>
                <p:cNvSpPr>
                  <a:spLocks noChangeArrowheads="1"/>
                </p:cNvSpPr>
                <p:nvPr/>
              </p:nvSpPr>
              <p:spPr bwMode="auto">
                <a:xfrm>
                  <a:off x="1867" y="1256"/>
                  <a:ext cx="197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မော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71" cy="23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ရ</a:t>
                  </a:r>
                  <a:r>
                    <a:rPr lang="en-US" sz="2400" b="1" dirty="0">
                      <a:solidFill>
                        <a:srgbClr val="FC030C"/>
                      </a:solidFill>
                    </a:rPr>
                    <a:t>+</a:t>
                  </a:r>
                  <a:endParaRPr lang="en-US" sz="3600" b="1" dirty="0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6" name="Rectangle 24"/>
                <p:cNvSpPr>
                  <a:spLocks noChangeArrowheads="1"/>
                </p:cNvSpPr>
                <p:nvPr/>
              </p:nvSpPr>
              <p:spPr bwMode="auto">
                <a:xfrm>
                  <a:off x="2335" y="1231"/>
                  <a:ext cx="64" cy="40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မဲ့</a:t>
                  </a:r>
                  <a:r>
                    <a:rPr lang="en-US" sz="2400" b="1" dirty="0" err="1">
                      <a:solidFill>
                        <a:srgbClr val="08F220"/>
                      </a:solidFill>
                    </a:rPr>
                    <a:t>h</a:t>
                  </a:r>
                  <a:endParaRPr lang="en-US" sz="3600" b="1" dirty="0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7257" name="Rectangle 25"/>
                <p:cNvSpPr>
                  <a:spLocks noChangeArrowheads="1"/>
                </p:cNvSpPr>
                <p:nvPr/>
              </p:nvSpPr>
              <p:spPr bwMode="auto">
                <a:xfrm>
                  <a:off x="2552" y="1240"/>
                  <a:ext cx="158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ဘု</a:t>
                  </a:r>
                  <a:endParaRPr lang="en-US" sz="2800" b="1" dirty="0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8" name="Rectangle 26"/>
                <p:cNvSpPr>
                  <a:spLocks noChangeArrowheads="1"/>
                </p:cNvSpPr>
                <p:nvPr/>
              </p:nvSpPr>
              <p:spPr bwMode="auto">
                <a:xfrm>
                  <a:off x="2743" y="1240"/>
                  <a:ext cx="306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သိမ်း</a:t>
                  </a:r>
                  <a:endParaRPr lang="en-US" sz="2800" b="1" dirty="0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</p:grpSp>
          <p:sp>
            <p:nvSpPr>
              <p:cNvPr id="607259" name="Rectangle 27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09" cy="2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 dirty="0">
                    <a:solidFill>
                      <a:srgbClr val="11B0C5"/>
                    </a:solidFill>
                  </a:rPr>
                  <a:t>  </a:t>
                </a:r>
                <a:r>
                  <a:rPr lang="en-US" sz="1800" b="1" dirty="0" err="1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ငြိမ</a:t>
                </a:r>
                <a:r>
                  <a:rPr lang="en-US" sz="1800" b="1" dirty="0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sz="2800" b="1" dirty="0">
                  <a:solidFill>
                    <a:srgbClr val="11B0C5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607260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261" name="Group 29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26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my-MM" sz="6600" b="1" i="1">
                    <a:solidFill>
                      <a:srgbClr val="FF262D"/>
                    </a:solidFill>
                  </a:endParaRPr>
                </a:p>
              </p:txBody>
            </p:sp>
            <p:sp>
              <p:nvSpPr>
                <p:cNvPr id="607263" name="Line 3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264" name="Line 32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7265" name="Rectangle 33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7266" name="Rectangle 34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726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7268" name="Group 36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69" name="Rectangle 37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70" name="Rectangle 38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7271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7272" name="Rectangle 40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7273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4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5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7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8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2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3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4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5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7286" name="AutoShape 54"/>
          <p:cNvSpPr>
            <a:spLocks noChangeArrowheads="1"/>
          </p:cNvSpPr>
          <p:nvPr/>
        </p:nvSpPr>
        <p:spPr bwMode="auto">
          <a:xfrm>
            <a:off x="2382838" y="27924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my-MM">
              <a:solidFill>
                <a:schemeClr val="bg2"/>
              </a:solidFill>
            </a:endParaRPr>
          </a:p>
        </p:txBody>
      </p:sp>
      <p:sp>
        <p:nvSpPr>
          <p:cNvPr id="607287" name="Text Box 55"/>
          <p:cNvSpPr txBox="1">
            <a:spLocks noChangeArrowheads="1"/>
          </p:cNvSpPr>
          <p:nvPr/>
        </p:nvSpPr>
        <p:spPr bwMode="auto">
          <a:xfrm>
            <a:off x="120650" y="106363"/>
            <a:ext cx="3097213" cy="78483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</a:p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အစဉ်လိုက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ဖွဲ့စည်းပုံ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607288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7289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7290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1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2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3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4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5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6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7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8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9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0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1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2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3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4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7305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7306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7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8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9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0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1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2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3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4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5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6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7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8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9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20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7321" name="Text Box 89"/>
          <p:cNvSpPr txBox="1">
            <a:spLocks noChangeArrowheads="1"/>
          </p:cNvSpPr>
          <p:nvPr/>
        </p:nvSpPr>
        <p:spPr bwMode="auto">
          <a:xfrm>
            <a:off x="2051050" y="2936875"/>
            <a:ext cx="1860550" cy="2492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09F32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2" name="Text Box 90"/>
          <p:cNvSpPr txBox="1">
            <a:spLocks noChangeArrowheads="1"/>
          </p:cNvSpPr>
          <p:nvPr/>
        </p:nvSpPr>
        <p:spPr bwMode="auto">
          <a:xfrm>
            <a:off x="2200275" y="3211513"/>
            <a:ext cx="1752600" cy="24622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rgbClr val="FC030C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</a:rPr>
              <a:t>   </a:t>
            </a:r>
            <a:endParaRPr lang="en-US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</a:endParaRPr>
          </a:p>
        </p:txBody>
      </p:sp>
      <p:sp>
        <p:nvSpPr>
          <p:cNvPr id="607323" name="Text Box 91"/>
          <p:cNvSpPr txBox="1">
            <a:spLocks noChangeArrowheads="1"/>
          </p:cNvSpPr>
          <p:nvPr/>
        </p:nvSpPr>
        <p:spPr bwMode="auto">
          <a:xfrm>
            <a:off x="2444203" y="3424575"/>
            <a:ext cx="1563687" cy="2492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FC030C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4" name="Text Box 92"/>
          <p:cNvSpPr txBox="1">
            <a:spLocks noChangeArrowheads="1"/>
          </p:cNvSpPr>
          <p:nvPr/>
        </p:nvSpPr>
        <p:spPr bwMode="auto">
          <a:xfrm>
            <a:off x="2516188" y="3617913"/>
            <a:ext cx="1431925" cy="24891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1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1100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5" name="Text Box 93"/>
          <p:cNvSpPr txBox="1">
            <a:spLocks noChangeArrowheads="1"/>
          </p:cNvSpPr>
          <p:nvPr/>
        </p:nvSpPr>
        <p:spPr bwMode="auto">
          <a:xfrm>
            <a:off x="2725738" y="3865563"/>
            <a:ext cx="1385887" cy="2916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err="1">
                <a:solidFill>
                  <a:srgbClr val="FC030C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1400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6" name="Text Box 94"/>
          <p:cNvSpPr txBox="1">
            <a:spLocks noChangeArrowheads="1"/>
          </p:cNvSpPr>
          <p:nvPr/>
        </p:nvSpPr>
        <p:spPr bwMode="auto">
          <a:xfrm>
            <a:off x="2338388" y="4106863"/>
            <a:ext cx="2679700" cy="2631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မင်းမဲ့ကာလ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7" name="Text Box 95"/>
          <p:cNvSpPr txBox="1">
            <a:spLocks noChangeArrowheads="1"/>
          </p:cNvSpPr>
          <p:nvPr/>
        </p:nvSpPr>
        <p:spPr bwMode="auto">
          <a:xfrm>
            <a:off x="3244850" y="4660900"/>
            <a:ext cx="1682750" cy="2215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ဖမ်းဆီးကာလ</a:t>
            </a:r>
            <a:endParaRPr lang="en-US" sz="1200" b="1" dirty="0">
              <a:solidFill>
                <a:srgbClr val="1ADE31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8" name="Text Box 96"/>
          <p:cNvSpPr txBox="1">
            <a:spLocks noChangeArrowheads="1"/>
          </p:cNvSpPr>
          <p:nvPr/>
        </p:nvSpPr>
        <p:spPr bwMode="auto">
          <a:xfrm>
            <a:off x="3825875" y="4945063"/>
            <a:ext cx="1136650" cy="52245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b="1" dirty="0">
                <a:effectLst>
                  <a:glow rad="228600">
                    <a:schemeClr val="bg2">
                      <a:alpha val="74000"/>
                    </a:schemeClr>
                  </a:glow>
                </a:effectLst>
              </a:rPr>
              <a:t>                     </a:t>
            </a:r>
            <a:r>
              <a:rPr lang="en-US" sz="1800" b="1" dirty="0" err="1"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400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9" name="Text Box 97"/>
          <p:cNvSpPr txBox="1">
            <a:spLocks noChangeArrowheads="1"/>
          </p:cNvSpPr>
          <p:nvPr/>
        </p:nvSpPr>
        <p:spPr bwMode="auto">
          <a:xfrm>
            <a:off x="3438525" y="4921250"/>
            <a:ext cx="1433513" cy="2215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00DFCA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ဆိတ်ငြိမ်ကာလ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30" name="Text Box 98"/>
          <p:cNvSpPr txBox="1">
            <a:spLocks noChangeArrowheads="1"/>
          </p:cNvSpPr>
          <p:nvPr/>
        </p:nvSpPr>
        <p:spPr bwMode="auto">
          <a:xfrm>
            <a:off x="2535238" y="4370388"/>
            <a:ext cx="2679700" cy="2631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bg2">
                      <a:alpha val="74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မင်းစံကာလ</a:t>
            </a:r>
            <a:endParaRPr lang="en-US" sz="1200" b="1" dirty="0">
              <a:solidFill>
                <a:srgbClr val="1ADE31"/>
              </a:solidFill>
              <a:effectLst>
                <a:glow rad="228600">
                  <a:schemeClr val="bg2">
                    <a:alpha val="74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31" name="Text Box 99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7332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7333" name="Rectangle 101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607334" name="Group 102"/>
          <p:cNvGrpSpPr>
            <a:grpSpLocks/>
          </p:cNvGrpSpPr>
          <p:nvPr/>
        </p:nvGrpSpPr>
        <p:grpSpPr bwMode="auto">
          <a:xfrm>
            <a:off x="2813001" y="-219075"/>
            <a:ext cx="1738262" cy="1935163"/>
            <a:chOff x="1696" y="-2"/>
            <a:chExt cx="1061" cy="1219"/>
          </a:xfrm>
        </p:grpSpPr>
        <p:sp>
          <p:nvSpPr>
            <p:cNvPr id="607335" name="Rectangle 103"/>
            <p:cNvSpPr>
              <a:spLocks noChangeArrowheads="1"/>
            </p:cNvSpPr>
            <p:nvPr/>
          </p:nvSpPr>
          <p:spPr bwMode="auto">
            <a:xfrm rot="16200000">
              <a:off x="1221" y="473"/>
              <a:ext cx="1137" cy="1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 dirty="0">
                  <a:solidFill>
                    <a:srgbClr val="FFEA18"/>
                  </a:solidFill>
                </a:rPr>
                <a:t>  </a:t>
              </a:r>
              <a:r>
                <a:rPr lang="en-US" sz="18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</a:t>
              </a:r>
              <a:r>
                <a:rPr lang="en-US" sz="18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၄မျိုး</a:t>
              </a:r>
              <a:endParaRPr lang="en-US" sz="28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07336" name="Rectangle 104"/>
            <p:cNvSpPr>
              <a:spLocks noChangeArrowheads="1"/>
            </p:cNvSpPr>
            <p:nvPr/>
          </p:nvSpPr>
          <p:spPr bwMode="auto">
            <a:xfrm rot="16200000">
              <a:off x="2118" y="577"/>
              <a:ext cx="1110" cy="1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rgbClr val="FFEA18"/>
                  </a:solidFill>
                </a:rPr>
                <a:t>     </a:t>
              </a:r>
              <a:r>
                <a:rPr lang="en-US" sz="14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လူ့အသိုင်းအဝိုင်း</a:t>
              </a:r>
              <a:r>
                <a:rPr lang="en-US" sz="14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၃ခု</a:t>
              </a:r>
              <a:endParaRPr lang="en-US" sz="2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grpSp>
          <p:nvGrpSpPr>
            <p:cNvPr id="607337" name="Group 105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338" name="Group 106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339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07340" name="Line 10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341" name="Line 109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0" name="AutoShape 32"/>
          <p:cNvSpPr>
            <a:spLocks noChangeArrowheads="1"/>
          </p:cNvSpPr>
          <p:nvPr/>
        </p:nvSpPr>
        <p:spPr bwMode="auto">
          <a:xfrm>
            <a:off x="5575300" y="3186113"/>
            <a:ext cx="1795463" cy="16589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E0B1B">
                  <a:gamma/>
                  <a:shade val="0"/>
                  <a:invGamma/>
                </a:srgbClr>
              </a:gs>
              <a:gs pos="50000">
                <a:srgbClr val="EE0B1B"/>
              </a:gs>
              <a:gs pos="100000">
                <a:srgbClr val="EE0B1B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1"/>
            </a:solidFill>
            <a:round/>
            <a:headEnd/>
            <a:tailEnd/>
          </a:ln>
          <a:effectLst>
            <a:outerShdw blurRad="63500" dist="135003" dir="1327115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Text Box 33"/>
          <p:cNvSpPr txBox="1">
            <a:spLocks noChangeArrowheads="1"/>
          </p:cNvSpPr>
          <p:nvPr/>
        </p:nvSpPr>
        <p:spPr bwMode="auto">
          <a:xfrm>
            <a:off x="5773738" y="3416300"/>
            <a:ext cx="1393825" cy="707886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EE0B1B">
                        <a:gamma/>
                        <a:shade val="0"/>
                        <a:invGamma/>
                      </a:srgbClr>
                    </a:gs>
                    <a:gs pos="50000">
                      <a:srgbClr val="EE0B1B"/>
                    </a:gs>
                    <a:gs pos="100000">
                      <a:srgbClr val="EE0B1B">
                        <a:gamma/>
                        <a:shade val="0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နောက်ဆုံးသောကာလ</a:t>
            </a:r>
            <a:endParaRPr lang="en-US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2" name="Rectangle 115"/>
          <p:cNvSpPr>
            <a:spLocks noChangeArrowheads="1"/>
          </p:cNvSpPr>
          <p:nvPr/>
        </p:nvSpPr>
        <p:spPr bwMode="auto">
          <a:xfrm rot="17945350">
            <a:off x="5251393" y="1454547"/>
            <a:ext cx="1489190" cy="21352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b="1" dirty="0">
                <a:solidFill>
                  <a:srgbClr val="FFEA18"/>
                </a:solidFill>
              </a:rPr>
              <a:t> </a:t>
            </a:r>
            <a:r>
              <a:rPr lang="en-US" sz="1100" b="1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သူတို့သား</a:t>
            </a:r>
            <a:r>
              <a:rPr lang="en-US" sz="1100" b="1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100" b="1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</a:t>
            </a:r>
            <a:r>
              <a:rPr lang="en-US" sz="1100" b="1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1100" b="1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ဂလာဆောင်ပွဲ</a:t>
            </a:r>
            <a:endParaRPr lang="en-US" sz="1000" b="1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3" name="Rectangle 116"/>
          <p:cNvSpPr>
            <a:spLocks noChangeArrowheads="1"/>
          </p:cNvSpPr>
          <p:nvPr/>
        </p:nvSpPr>
        <p:spPr bwMode="auto">
          <a:xfrm rot="17945350">
            <a:off x="5620411" y="1351473"/>
            <a:ext cx="1833835" cy="18312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err="1">
                <a:solidFill>
                  <a:srgbClr val="11B0C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ဒုတိယအကြိမ</a:t>
            </a:r>
            <a:r>
              <a:rPr lang="en-US" sz="1400" b="1" dirty="0">
                <a:solidFill>
                  <a:srgbClr val="11B0C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ကြွလာခြင်း</a:t>
            </a:r>
            <a:endParaRPr lang="en-US" sz="1050" b="1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4" name="Rectangle 117"/>
          <p:cNvSpPr>
            <a:spLocks noChangeArrowheads="1"/>
          </p:cNvSpPr>
          <p:nvPr/>
        </p:nvSpPr>
        <p:spPr bwMode="auto">
          <a:xfrm rot="17945350">
            <a:off x="5942831" y="1233585"/>
            <a:ext cx="1965282" cy="156966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သခင်ယရှု</a:t>
            </a:r>
            <a:r>
              <a:rPr lang="en-US" sz="1200" b="1" dirty="0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လောကကို</a:t>
            </a:r>
            <a:r>
              <a:rPr lang="en-US" sz="1200" b="1" dirty="0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အုပ်စိုးခြင်း</a:t>
            </a:r>
            <a:endParaRPr lang="en-US" sz="600" b="1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5" name="Rectangle 118"/>
          <p:cNvSpPr>
            <a:spLocks noChangeArrowheads="1"/>
          </p:cNvSpPr>
          <p:nvPr/>
        </p:nvSpPr>
        <p:spPr bwMode="auto">
          <a:xfrm rot="17945350">
            <a:off x="6302567" y="1570355"/>
            <a:ext cx="1437894" cy="170816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ပလ္လင်ဖြူတရားစီရင်ခြင်း</a:t>
            </a:r>
            <a:endParaRPr lang="en-US" sz="173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6" name="Rectangle 119"/>
          <p:cNvSpPr>
            <a:spLocks noChangeArrowheads="1"/>
          </p:cNvSpPr>
          <p:nvPr/>
        </p:nvSpPr>
        <p:spPr bwMode="auto">
          <a:xfrm rot="17945350" flipH="1">
            <a:off x="6889750" y="1565326"/>
            <a:ext cx="1266825" cy="304699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500" b="1" dirty="0">
              <a:solidFill>
                <a:srgbClr val="F87B57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075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321" grpId="0" autoUpdateAnimBg="0"/>
      <p:bldP spid="607322" grpId="0" autoUpdateAnimBg="0"/>
      <p:bldP spid="607323" grpId="0" autoUpdateAnimBg="0"/>
      <p:bldP spid="607324" grpId="0" autoUpdateAnimBg="0"/>
      <p:bldP spid="607325" grpId="0" autoUpdateAnimBg="0"/>
      <p:bldP spid="607326" grpId="0" autoUpdateAnimBg="0"/>
      <p:bldP spid="607327" grpId="0" autoUpdateAnimBg="0"/>
      <p:bldP spid="607328" grpId="0" autoUpdateAnimBg="0"/>
      <p:bldP spid="607329" grpId="0" autoUpdateAnimBg="0"/>
      <p:bldP spid="607330" grpId="0" autoUpdateAnimBg="0"/>
      <p:bldP spid="112" grpId="0" autoUpdateAnimBg="0"/>
      <p:bldP spid="113" grpId="0" autoUpdateAnimBg="0"/>
      <p:bldP spid="114" grpId="0" autoUpdateAnimBg="0"/>
      <p:bldP spid="115" grpId="0" autoUpdateAnimBg="0"/>
      <p:bldP spid="11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 descr="Walnut"/>
          <p:cNvSpPr>
            <a:spLocks noChangeArrowheads="1"/>
          </p:cNvSpPr>
          <p:nvPr/>
        </p:nvSpPr>
        <p:spPr bwMode="auto">
          <a:xfrm>
            <a:off x="0" y="382588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7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5188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0518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519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05191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sp>
          <p:nvSpPr>
            <p:cNvPr id="605194" name="Rectangle 10"/>
            <p:cNvSpPr>
              <a:spLocks noChangeArrowheads="1"/>
            </p:cNvSpPr>
            <p:nvPr/>
          </p:nvSpPr>
          <p:spPr bwMode="auto">
            <a:xfrm>
              <a:off x="1686" y="833"/>
              <a:ext cx="87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 b="1" i="1">
                  <a:solidFill>
                    <a:srgbClr val="FFEA18"/>
                  </a:solidFill>
                </a:rPr>
                <a:t> </a:t>
              </a:r>
              <a:endParaRPr lang="en-US" sz="4800">
                <a:solidFill>
                  <a:srgbClr val="FFEA18"/>
                </a:solidFill>
              </a:endParaRPr>
            </a:p>
          </p:txBody>
        </p:sp>
        <p:grpSp>
          <p:nvGrpSpPr>
            <p:cNvPr id="605196" name="Group 12"/>
            <p:cNvGrpSpPr>
              <a:grpSpLocks/>
            </p:cNvGrpSpPr>
            <p:nvPr/>
          </p:nvGrpSpPr>
          <p:grpSpPr bwMode="auto">
            <a:xfrm>
              <a:off x="1188" y="939"/>
              <a:ext cx="2284" cy="582"/>
              <a:chOff x="1188" y="939"/>
              <a:chExt cx="2284" cy="582"/>
            </a:xfrm>
          </p:grpSpPr>
          <p:grpSp>
            <p:nvGrpSpPr>
              <p:cNvPr id="605197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870" cy="346"/>
                <a:chOff x="1188" y="1175"/>
                <a:chExt cx="1870" cy="346"/>
              </a:xfrm>
            </p:grpSpPr>
            <p:sp>
              <p:nvSpPr>
                <p:cNvPr id="605198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78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ဖန</a:t>
                  </a:r>
                  <a:r>
                    <a:rPr lang="en-US" sz="1800" b="1" dirty="0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်</a:t>
                  </a:r>
                  <a:endParaRPr lang="en-US" sz="3600" b="1" dirty="0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5199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208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အာ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5200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97" cy="1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ယာ</a:t>
                  </a:r>
                  <a:endParaRPr lang="en-US" sz="24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5201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215" cy="1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မော</a:t>
                  </a:r>
                  <a:endParaRPr lang="en-US" sz="24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5202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my-MM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3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0" y="1193"/>
                  <a:ext cx="244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မဲ</a:t>
                  </a:r>
                  <a:r>
                    <a:rPr lang="en-US" sz="1800" b="1" dirty="0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့</a:t>
                  </a:r>
                  <a:endParaRPr lang="en-US" sz="2800" b="1" dirty="0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5204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68" cy="23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ဘု</a:t>
                  </a:r>
                  <a:r>
                    <a:rPr lang="en-US" sz="2400" b="1" dirty="0" err="1">
                      <a:solidFill>
                        <a:srgbClr val="08F220"/>
                      </a:solidFill>
                    </a:rPr>
                    <a:t>k</a:t>
                  </a:r>
                  <a:endParaRPr lang="en-US" sz="3600" b="1" dirty="0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5205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77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သိမ်း</a:t>
                  </a:r>
                  <a:endParaRPr lang="en-US" sz="2800" b="1" dirty="0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</p:grpSp>
          <p:sp>
            <p:nvSpPr>
              <p:cNvPr id="605206" name="Rectangle 22"/>
              <p:cNvSpPr>
                <a:spLocks noChangeArrowheads="1"/>
              </p:cNvSpPr>
              <p:nvPr/>
            </p:nvSpPr>
            <p:spPr bwMode="auto">
              <a:xfrm>
                <a:off x="3186" y="939"/>
                <a:ext cx="286" cy="4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400" b="1" dirty="0">
                    <a:solidFill>
                      <a:srgbClr val="11B0C5"/>
                    </a:solidFill>
                  </a:rPr>
                  <a:t>  </a:t>
                </a:r>
                <a:r>
                  <a:rPr lang="en-US" sz="1800" b="1" dirty="0" err="1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ငြိမ</a:t>
                </a:r>
                <a:r>
                  <a:rPr lang="en-US" sz="1800" b="1" dirty="0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sz="2800" b="1" dirty="0">
                  <a:solidFill>
                    <a:srgbClr val="11B0C5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605207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5208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520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 </a:t>
                  </a:r>
                </a:p>
              </p:txBody>
            </p:sp>
            <p:sp>
              <p:nvSpPr>
                <p:cNvPr id="605210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5211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FF262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5212" name="Rectangle 28"/>
            <p:cNvSpPr>
              <a:spLocks noChangeArrowheads="1"/>
            </p:cNvSpPr>
            <p:nvPr/>
          </p:nvSpPr>
          <p:spPr bwMode="auto">
            <a:xfrm>
              <a:off x="1412" y="1165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5213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521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05215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5216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5217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5218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60521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725570" y="4478747"/>
            <a:ext cx="4917962" cy="3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522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522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522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4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7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522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အစဉ်လိုက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ဖွဲ့စည်းပုံ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60522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0523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5236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0523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524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05242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3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4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5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524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5247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0524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5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5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525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2400">
                <a:solidFill>
                  <a:schemeClr val="accent2"/>
                </a:solidFill>
              </a:endParaRPr>
            </a:p>
          </p:txBody>
        </p:sp>
      </p:grpSp>
      <p:pic>
        <p:nvPicPr>
          <p:cNvPr id="605253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4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5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6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55838" y="4095750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8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05259" name="Text Box 75"/>
          <p:cNvSpPr txBox="1">
            <a:spLocks noChangeArrowheads="1"/>
          </p:cNvSpPr>
          <p:nvPr/>
        </p:nvSpPr>
        <p:spPr bwMode="auto">
          <a:xfrm>
            <a:off x="3051175" y="3773643"/>
            <a:ext cx="3233738" cy="40011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err="1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မြေပိုင်ဆိုင်မှု</a:t>
            </a:r>
            <a:r>
              <a:rPr lang="en-US" sz="2000" b="1" dirty="0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ပ</a:t>
            </a:r>
            <a:r>
              <a:rPr lang="my-MM" sz="2000" b="1" dirty="0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ဋ</a:t>
            </a:r>
            <a:r>
              <a:rPr lang="en-US" sz="2000" b="1" dirty="0" err="1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ိညာဉ</a:t>
            </a:r>
            <a:r>
              <a:rPr lang="en-US" sz="2000" b="1" dirty="0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်</a:t>
            </a:r>
            <a:endParaRPr lang="en-US" sz="2000" b="1" dirty="0">
              <a:solidFill>
                <a:schemeClr val="accent2"/>
              </a:solidFill>
              <a:effectLst>
                <a:glow rad="228600">
                  <a:schemeClr val="tx1">
                    <a:alpha val="77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5260" name="Text Box 76"/>
          <p:cNvSpPr txBox="1">
            <a:spLocks noChangeArrowheads="1"/>
          </p:cNvSpPr>
          <p:nvPr/>
        </p:nvSpPr>
        <p:spPr bwMode="auto">
          <a:xfrm>
            <a:off x="2293938" y="2789393"/>
            <a:ext cx="5697537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ပ</a:t>
            </a:r>
            <a:r>
              <a:rPr lang="my-MM" sz="3200" b="1" dirty="0">
                <a:solidFill>
                  <a:schemeClr val="bg1">
                    <a:lumMod val="7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ဋ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ိညာဉ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်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glow rad="228600">
                  <a:schemeClr val="tx1"/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5261" name="Text Box 77"/>
          <p:cNvSpPr txBox="1">
            <a:spLocks noChangeArrowheads="1"/>
          </p:cNvSpPr>
          <p:nvPr/>
        </p:nvSpPr>
        <p:spPr bwMode="auto">
          <a:xfrm>
            <a:off x="3832225" y="5265893"/>
            <a:ext cx="3752850" cy="40011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000" b="1" dirty="0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ပဋိညာဉ်သစ်</a:t>
            </a:r>
            <a:endParaRPr lang="en-US" sz="2000" b="1" dirty="0">
              <a:solidFill>
                <a:schemeClr val="accent2"/>
              </a:solidFill>
              <a:effectLst>
                <a:glow rad="228600">
                  <a:schemeClr val="tx1">
                    <a:alpha val="77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5262" name="Text Box 78"/>
          <p:cNvSpPr txBox="1">
            <a:spLocks noChangeArrowheads="1"/>
          </p:cNvSpPr>
          <p:nvPr/>
        </p:nvSpPr>
        <p:spPr bwMode="auto">
          <a:xfrm>
            <a:off x="4224338" y="4499130"/>
            <a:ext cx="3624262" cy="46166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ဒါဝိဒ</a:t>
            </a:r>
            <a:r>
              <a:rPr lang="en-US" sz="2400" b="1" dirty="0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်၏ ပ</a:t>
            </a:r>
            <a:r>
              <a:rPr lang="my-MM" sz="2400" b="1" dirty="0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ဋ</a:t>
            </a:r>
            <a:r>
              <a:rPr lang="en-US" sz="2400" b="1" dirty="0" err="1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ိညာဉ</a:t>
            </a:r>
            <a:r>
              <a:rPr lang="en-US" sz="2400" b="1" dirty="0">
                <a:solidFill>
                  <a:schemeClr val="accent2"/>
                </a:solidFill>
                <a:effectLst>
                  <a:glow rad="228600">
                    <a:schemeClr val="tx1">
                      <a:alpha val="77000"/>
                    </a:schemeClr>
                  </a:glo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်</a:t>
            </a:r>
            <a:endParaRPr lang="en-US" sz="2400" b="1" dirty="0">
              <a:solidFill>
                <a:schemeClr val="accent2"/>
              </a:solidFill>
              <a:effectLst>
                <a:glow rad="228600">
                  <a:schemeClr val="tx1">
                    <a:alpha val="77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5263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64" name="Line 80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65" name="Line 81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5266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5267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526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6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5283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528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5299" name="Rectangle 115"/>
          <p:cNvSpPr>
            <a:spLocks noChangeArrowheads="1"/>
          </p:cNvSpPr>
          <p:nvPr/>
        </p:nvSpPr>
        <p:spPr bwMode="auto">
          <a:xfrm rot="17945350">
            <a:off x="5081256" y="1361598"/>
            <a:ext cx="1710405" cy="170816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သူတို့သား</a:t>
            </a:r>
            <a:r>
              <a:rPr lang="en-US" sz="1200" b="1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1200" b="1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</a:t>
            </a:r>
            <a:r>
              <a:rPr lang="en-US" sz="1200" b="1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်္ဂလာဆောင်ပွဲ</a:t>
            </a:r>
          </a:p>
        </p:txBody>
      </p:sp>
      <p:sp>
        <p:nvSpPr>
          <p:cNvPr id="605300" name="Rectangle 116"/>
          <p:cNvSpPr>
            <a:spLocks noChangeArrowheads="1"/>
          </p:cNvSpPr>
          <p:nvPr/>
        </p:nvSpPr>
        <p:spPr bwMode="auto">
          <a:xfrm rot="17945350">
            <a:off x="5620486" y="1503460"/>
            <a:ext cx="1654299" cy="156966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11B0C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ဒုတိယအကြိမ</a:t>
            </a:r>
            <a:r>
              <a:rPr lang="en-US" sz="1200" b="1" dirty="0">
                <a:solidFill>
                  <a:srgbClr val="11B0C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ကြွလာခြင်း ;</a:t>
            </a:r>
            <a:endParaRPr lang="en-US" sz="1200" b="1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5301" name="Rectangle 117"/>
          <p:cNvSpPr>
            <a:spLocks noChangeArrowheads="1"/>
          </p:cNvSpPr>
          <p:nvPr/>
        </p:nvSpPr>
        <p:spPr bwMode="auto">
          <a:xfrm rot="17945350">
            <a:off x="5695348" y="1575545"/>
            <a:ext cx="2095125" cy="14773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သခင်ယေရှု</a:t>
            </a:r>
            <a:r>
              <a:rPr lang="en-US" sz="1200" b="1" dirty="0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လောကကို</a:t>
            </a:r>
            <a:r>
              <a:rPr lang="en-US" sz="1200" b="1" dirty="0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အုပ်စိုးခြင်း</a:t>
            </a:r>
            <a:r>
              <a:rPr lang="en-US" sz="1200" b="1" dirty="0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605302" name="Rectangle 118"/>
          <p:cNvSpPr>
            <a:spLocks noChangeArrowheads="1"/>
          </p:cNvSpPr>
          <p:nvPr/>
        </p:nvSpPr>
        <p:spPr bwMode="auto">
          <a:xfrm rot="17945350">
            <a:off x="6323596" y="1518761"/>
            <a:ext cx="1521250" cy="170816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ပလ္လင်ဖြူ</a:t>
            </a:r>
            <a:r>
              <a:rPr lang="en-US" sz="12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2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တရားစီရင်ခြင်း</a:t>
            </a:r>
            <a:r>
              <a:rPr lang="en-US" sz="12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605303" name="Rectangle 119"/>
          <p:cNvSpPr>
            <a:spLocks noChangeArrowheads="1"/>
          </p:cNvSpPr>
          <p:nvPr/>
        </p:nvSpPr>
        <p:spPr bwMode="auto">
          <a:xfrm rot="17945350">
            <a:off x="6657609" y="1299467"/>
            <a:ext cx="1881925" cy="156966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87B5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05305" name="Text Box 121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5306" name="Rectangle 122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5307" name="Rectangle 123"/>
          <p:cNvSpPr>
            <a:spLocks noChangeArrowheads="1"/>
          </p:cNvSpPr>
          <p:nvPr/>
        </p:nvSpPr>
        <p:spPr bwMode="auto">
          <a:xfrm>
            <a:off x="8123238" y="6527800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605309" name="Text Box 125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5</a:t>
            </a:r>
          </a:p>
        </p:txBody>
      </p:sp>
      <p:grpSp>
        <p:nvGrpSpPr>
          <p:cNvPr id="605310" name="Group 126"/>
          <p:cNvGrpSpPr>
            <a:grpSpLocks/>
          </p:cNvGrpSpPr>
          <p:nvPr/>
        </p:nvGrpSpPr>
        <p:grpSpPr bwMode="auto">
          <a:xfrm>
            <a:off x="2858413" y="-1588"/>
            <a:ext cx="1684196" cy="1920876"/>
            <a:chOff x="1715" y="-3"/>
            <a:chExt cx="1028" cy="1210"/>
          </a:xfrm>
        </p:grpSpPr>
        <p:sp>
          <p:nvSpPr>
            <p:cNvPr id="605311" name="Rectangle 127"/>
            <p:cNvSpPr>
              <a:spLocks noChangeArrowheads="1"/>
            </p:cNvSpPr>
            <p:nvPr/>
          </p:nvSpPr>
          <p:spPr bwMode="auto">
            <a:xfrm rot="16200000">
              <a:off x="1221" y="491"/>
              <a:ext cx="1137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၄- </a:t>
              </a:r>
              <a:r>
                <a:rPr lang="en-US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</a:t>
              </a:r>
              <a:r>
                <a:rPr lang="en-US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၄မျိုး</a:t>
              </a:r>
              <a:endParaRPr lang="en-US" sz="2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05312" name="Rectangle 128"/>
            <p:cNvSpPr>
              <a:spLocks noChangeArrowheads="1"/>
            </p:cNvSpPr>
            <p:nvPr/>
          </p:nvSpPr>
          <p:spPr bwMode="auto">
            <a:xfrm rot="16200000">
              <a:off x="2132" y="596"/>
              <a:ext cx="1090" cy="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၃ - </a:t>
              </a:r>
              <a:r>
                <a:rPr lang="en-US" sz="14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လူ့အသိုင်းအဝိုင်း</a:t>
              </a:r>
              <a:r>
                <a:rPr lang="en-US" sz="14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၃ </a:t>
              </a:r>
              <a:r>
                <a:rPr lang="en-US" sz="14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ခု</a:t>
              </a:r>
              <a:endParaRPr lang="en-US" sz="2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grpSp>
          <p:nvGrpSpPr>
            <p:cNvPr id="605313" name="Group 129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5314" name="Group 130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5315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 dirty="0">
                      <a:solidFill>
                        <a:srgbClr val="FF262D"/>
                      </a:solidFill>
                      <a:latin typeface="Times New Roman" charset="0"/>
                    </a:rPr>
                    <a:t>7</a:t>
                  </a:r>
                </a:p>
              </p:txBody>
            </p:sp>
            <p:sp>
              <p:nvSpPr>
                <p:cNvPr id="605316" name="Line 13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5317" name="Line 133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05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259" grpId="0" autoUpdateAnimBg="0"/>
      <p:bldP spid="605260" grpId="0" autoUpdateAnimBg="0"/>
      <p:bldP spid="605261" grpId="0" autoUpdateAnimBg="0"/>
      <p:bldP spid="605262" grpId="0" autoUpdateAnimBg="0"/>
      <p:bldP spid="605263" grpId="0" animBg="1"/>
      <p:bldP spid="605264" grpId="0" animBg="1"/>
      <p:bldP spid="6052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17513" y="528638"/>
            <a:ext cx="86296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r>
              <a:rPr lang="en-US" sz="28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ဖွင</a:t>
            </a:r>
            <a:r>
              <a:rPr lang="en-US" sz="28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8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ပြချက</a:t>
            </a:r>
            <a:r>
              <a:rPr lang="en-US" sz="28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အဓိကကြောရိုး</a:t>
            </a:r>
            <a:endParaRPr lang="en-US" sz="28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51" name="WordArt 11"/>
          <p:cNvSpPr>
            <a:spLocks noChangeArrowheads="1" noChangeShapeType="1" noTextEdit="1"/>
          </p:cNvSpPr>
          <p:nvPr/>
        </p:nvSpPr>
        <p:spPr bwMode="auto">
          <a:xfrm>
            <a:off x="336550" y="1443038"/>
            <a:ext cx="8637588" cy="5114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my-MM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8"/>
                    </a:srgbClr>
                  </a:outerShdw>
                </a:effectLst>
                <a:latin typeface="Metrix-1"/>
                <a:ea typeface="Metrix-1"/>
                <a:cs typeface="Metrix-1"/>
              </a:rPr>
              <a:t>အခြေအနေပေါ်တွင်မမူတည်သော ဘုရားသခင်၏ ပဋိညာဉ်</a:t>
            </a:r>
          </a:p>
          <a:p>
            <a:pPr algn="ctr"/>
            <a:r>
              <a:rPr lang="my-MM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8"/>
                    </a:srgbClr>
                  </a:outerShdw>
                </a:effectLst>
                <a:latin typeface="Metrix-1"/>
                <a:ea typeface="Metrix-1"/>
                <a:cs typeface="Metrix-1"/>
              </a:rPr>
              <a:t>အစီအစဉ်</a:t>
            </a:r>
            <a:endParaRPr lang="en-US" sz="3600" b="1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blurRad="63500" dist="38099" dir="2700000" sy="50000" rotWithShape="0">
                  <a:srgbClr val="875B0D">
                    <a:alpha val="74998"/>
                  </a:srgbClr>
                </a:outerShdw>
              </a:effectLst>
              <a:latin typeface="Metrix-1"/>
              <a:ea typeface="Metrix-1"/>
              <a:cs typeface="Metrix-1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8124825" y="6527800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  <p:bldP spid="102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သမ္မာကျမ်းစာကြောရိုး ။ အခြေအနေပေါ်တွင်မမူတည်သော ဘုရားသခင်၏ပဋိညာဉ်အစီအစဉ်</a:t>
            </a:r>
            <a:endParaRPr lang="en-US" sz="20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073400" y="5880100"/>
            <a:ext cx="5880100" cy="861774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my-MM" sz="2000" b="1" i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"ဒွန်ရစ်ချဒ်ဆန်၊ နှလုံးသားတွင်ကိန်းသော ထာဝရကာလ</a:t>
            </a:r>
            <a:endParaRPr lang="en-US" sz="2000" b="1" i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(Don Richardson, Eternity in Their Hearts)</a:t>
            </a:r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950" y="1500188"/>
            <a:ext cx="5588000" cy="4191000"/>
          </a:xfrm>
          <a:prstGeom prst="rect">
            <a:avLst/>
          </a:prstGeom>
          <a:noFill/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1694" name="AutoShape 14"/>
          <p:cNvSpPr>
            <a:spLocks noChangeArrowheads="1"/>
          </p:cNvSpPr>
          <p:nvPr/>
        </p:nvSpPr>
        <p:spPr bwMode="auto">
          <a:xfrm>
            <a:off x="3432175" y="1666875"/>
            <a:ext cx="2417763" cy="3768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  <p:bldP spid="716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973054" y="1462272"/>
            <a:ext cx="6947067" cy="12285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i="1" dirty="0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ပ</a:t>
            </a:r>
            <a:r>
              <a:rPr lang="my-MM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ဋ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ိညာဉ်သည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်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သမ္မာကျမ်းစာ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၏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အဓိက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ကြောရိုးနှင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့်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အထုးပြုထားသည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့်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ကြောရိုးကော်လံဖြစ်သည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်။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ထို့ကြောင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့် </a:t>
            </a:r>
            <a:r>
              <a:rPr lang="my-MM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ဤ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အကြောငးအရာကို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လျစ်ဘျူရှုသော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သွန်သင်မှုသည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်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အဓိကကျသော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ကဏ္ဍတစ်ခုခုတွင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်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အလွန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် 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အားနည်းနေပါလိမ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့်</a:t>
            </a:r>
            <a:r>
              <a:rPr lang="en-US" sz="1800" b="1" i="1" dirty="0" err="1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မည</a:t>
            </a:r>
            <a:r>
              <a:rPr lang="en-US" sz="1800" b="1" i="1" dirty="0">
                <a:solidFill>
                  <a:srgbClr val="FF33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်။ </a:t>
            </a:r>
            <a:r>
              <a:rPr lang="en-US" sz="2000" b="1" i="1" dirty="0">
                <a:solidFill>
                  <a:srgbClr val="DDEE5E"/>
                </a:solidFill>
              </a:rPr>
              <a:t>	   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313364" y="29607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သမ္မာကျမ်းစာကြောရိုး။ အခြေအနေပေါ်တွင်မမူတည်သော ဘုရားသခင်၏ပဋိညာဉ် အစီအစဉ်</a:t>
            </a:r>
            <a:endParaRPr lang="en-US" sz="20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57989" y="5390147"/>
            <a:ext cx="8195511" cy="78483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1800" b="1" i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"ဒွန်ရစ်ချဒ်ဆန်၊ နှလုံးသားတွင်ကိန်းသော ထာဝရ</a:t>
            </a:r>
            <a:r>
              <a:rPr lang="en-US" sz="1800" b="1" i="1" dirty="0" err="1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ကာလ</a:t>
            </a:r>
            <a:endParaRPr lang="en-US" sz="1800" b="1" i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1800" b="1" i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(Don Richardson, Eternity in Their Hearts)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846137" y="1462272"/>
            <a:ext cx="7278687" cy="325986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400" b="1" i="1" u="sng" dirty="0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endParaRPr lang="en-US" sz="2400" b="1" i="1" u="sng" dirty="0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endParaRPr lang="en-US" sz="2400" b="1" i="1" dirty="0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r>
              <a:rPr lang="my-MM" sz="2000" b="1" i="1" dirty="0">
                <a:solidFill>
                  <a:srgbClr val="FF0F0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အမှန်စင်စစ် ကျောရိုးမရှိသော ကိုယ်ခန္ဓာဟု ဆိုလိုပါသည်၊ ထိုမဋမက မိမိ လူမျိုးထံသာမက လူမျိုးတကာတို့ထံသို့ ဘုရားသခင်.ကောင်းကြီးမင်္ဂလာများ လက်ဆင့်ကမ်း ပေးရမည့်အစား ခရစ်ယာန်များအား  အားပေးလှုံ့ဆော်မှုလျော့နည်းစေရာ ရောက်ပါသည်၊ (</a:t>
            </a:r>
            <a:r>
              <a:rPr lang="en-US" sz="2000" b="1" i="1" dirty="0" err="1">
                <a:solidFill>
                  <a:srgbClr val="FF0F0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စာမျက်နှာ</a:t>
            </a:r>
            <a:r>
              <a:rPr lang="my-MM" sz="2000" b="1" i="1" dirty="0">
                <a:solidFill>
                  <a:srgbClr val="FF0F0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၁၆၃)</a:t>
            </a:r>
            <a:r>
              <a:rPr lang="en-US" sz="2000" b="1" i="1" dirty="0">
                <a:solidFill>
                  <a:srgbClr val="DDEE5E"/>
                </a:solidFill>
              </a:rPr>
              <a:t>	   </a:t>
            </a:r>
          </a:p>
        </p:txBody>
      </p:sp>
      <p:sp>
        <p:nvSpPr>
          <p:cNvPr id="73747" name="Oval 19"/>
          <p:cNvSpPr>
            <a:spLocks noChangeArrowheads="1"/>
          </p:cNvSpPr>
          <p:nvPr/>
        </p:nvSpPr>
        <p:spPr bwMode="auto">
          <a:xfrm>
            <a:off x="1989138" y="3930650"/>
            <a:ext cx="2647950" cy="7096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6" grpId="0" autoUpdateAnimBg="0"/>
      <p:bldP spid="737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402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 i="1" dirty="0"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Arial"/>
              </a:rPr>
              <a:t>“</a:t>
            </a:r>
            <a:r>
              <a:rPr lang="en-US" sz="3200" b="1" i="1" dirty="0"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tjypf </a:t>
            </a:r>
            <a:r>
              <a:rPr lang="ja-JP" altLang="en-US" sz="4000" b="1" i="1" dirty="0"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Arial"/>
              </a:rPr>
              <a:t>”</a:t>
            </a:r>
            <a:r>
              <a:rPr lang="en-US" sz="4000" b="1" i="1" dirty="0"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</a:rPr>
              <a:t> </a:t>
            </a:r>
            <a:endParaRPr lang="en-US" sz="4000" b="1" i="1" dirty="0">
              <a:solidFill>
                <a:schemeClr val="folHlink"/>
              </a:solidFill>
              <a:effectLst>
                <a:glow rad="228600">
                  <a:schemeClr val="accent2">
                    <a:satMod val="175000"/>
                    <a:alpha val="75000"/>
                  </a:schemeClr>
                </a:glo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ဟေဗြဲဘာသာ</a:t>
            </a:r>
            <a:r>
              <a:rPr lang="en-US" sz="2400" b="1" i="1" dirty="0"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နှင</a:t>
            </a:r>
            <a:r>
              <a:rPr lang="en-US" sz="2400" b="1" i="1" dirty="0"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b="1" i="1" dirty="0" err="1"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ဂရိဘာသာ</a:t>
            </a:r>
            <a:endParaRPr lang="en-US" sz="2400" b="1" i="1" dirty="0">
              <a:solidFill>
                <a:schemeClr val="accent1"/>
              </a:solidFill>
              <a:effectLst>
                <a:glow rad="228600">
                  <a:schemeClr val="accent2">
                    <a:satMod val="175000"/>
                    <a:alpha val="75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chemeClr val="folHlink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မှားယွင်းသောအပြုအမူ</a:t>
            </a:r>
          </a:p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chemeClr val="folHlink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အလွန်ဆိုးညစ်ခြင်း</a:t>
            </a:r>
          </a:p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chemeClr val="folHlink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ကျူးလွန်ပြစ်မှားခြင်း</a:t>
            </a:r>
          </a:p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chemeClr val="folHlink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ကောက်ကျစ်စဉ်းလဲခြင်း</a:t>
            </a:r>
          </a:p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chemeClr val="folHlink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ကျူးကျော်ဝင်ရောက်ခြင်း</a:t>
            </a:r>
          </a:p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chemeClr val="folHlink"/>
                </a:solidFill>
                <a:effectLst>
                  <a:glow rad="228600">
                    <a:schemeClr val="accent2">
                      <a:satMod val="175000"/>
                      <a:alpha val="75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မကောင်းဆိုးဝါး</a:t>
            </a:r>
            <a:endParaRPr lang="en-US" sz="2000" b="1" i="1" dirty="0">
              <a:solidFill>
                <a:schemeClr val="folHlink"/>
              </a:solidFill>
              <a:effectLst>
                <a:glow rad="228600">
                  <a:schemeClr val="accent2">
                    <a:satMod val="175000"/>
                    <a:alpha val="75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 err="1">
                <a:solidFill>
                  <a:srgbClr val="DDEE5E"/>
                </a:solidFill>
              </a:rPr>
              <a:t>o</a:t>
            </a:r>
            <a:r>
              <a:rPr lang="en-US" sz="2400" b="1" dirty="0" err="1">
                <a:solidFill>
                  <a:schemeClr val="folHlink"/>
                </a:solidFill>
              </a:rPr>
              <a:t>r®musr</a:t>
            </a:r>
            <a:r>
              <a:rPr lang="en-US" sz="2400" b="1" dirty="0" err="1">
                <a:solidFill>
                  <a:srgbClr val="DDEE5E"/>
                </a:solidFill>
              </a:rPr>
              <a:t>f;pmaBum&amp;kd</a:t>
            </a:r>
            <a:r>
              <a:rPr lang="en-US" sz="2400" b="1" dirty="0">
                <a:solidFill>
                  <a:srgbClr val="DDEE5E"/>
                </a:solidFill>
              </a:rPr>
              <a:t>;/ tajctaeay:wGifrrlwnfaom </a:t>
            </a:r>
            <a:r>
              <a:rPr lang="en-US" sz="2400" b="1" dirty="0" err="1">
                <a:solidFill>
                  <a:srgbClr val="DDEE5E"/>
                </a:solidFill>
              </a:rPr>
              <a:t>bk&amp;m;ocif.y#dnmOftpDtpOf</a:t>
            </a:r>
            <a:endParaRPr lang="en-US" sz="2400" b="1" dirty="0">
              <a:solidFill>
                <a:srgbClr val="DDEE5E"/>
              </a:solidFill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0" y="6065321"/>
            <a:ext cx="3575050" cy="369332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သင်ထောက်ကူ</a:t>
            </a:r>
            <a:r>
              <a:rPr lang="en-US" sz="18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sz="18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အမှတ</a:t>
            </a:r>
            <a:r>
              <a:rPr lang="en-US" sz="18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၁၀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 autoUpdateAnimBg="0"/>
      <p:bldP spid="6657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1793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 i="1">
                <a:latin typeface="Arial"/>
              </a:rPr>
              <a:t>“</a:t>
            </a:r>
            <a:r>
              <a:rPr lang="en-US" sz="4000" b="1" i="1"/>
              <a:t>tjypftaBumif;</a:t>
            </a:r>
            <a:endParaRPr lang="en-US" sz="40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4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a[jAJbmom eSifh *&amp;dbmom/</a:t>
            </a:r>
          </a:p>
        </p:txBody>
      </p:sp>
      <p:sp>
        <p:nvSpPr>
          <p:cNvPr id="347139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or®musrf;pmaBum&amp;kd;/ tajctaeay:wGifrrlwnfaombkl&amp;m;ocif\y#dnmOftpDtpOf</a:t>
            </a:r>
          </a:p>
        </p:txBody>
      </p:sp>
      <p:sp>
        <p:nvSpPr>
          <p:cNvPr id="347143" name="Text Box 7"/>
          <p:cNvSpPr txBox="1">
            <a:spLocks noChangeArrowheads="1"/>
          </p:cNvSpPr>
          <p:nvPr/>
        </p:nvSpPr>
        <p:spPr bwMode="auto">
          <a:xfrm>
            <a:off x="2433638" y="4030663"/>
            <a:ext cx="7550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b="1" i="1" u="sng">
                <a:solidFill>
                  <a:srgbClr val="E80000"/>
                </a:solidFill>
                <a:latin typeface="Arial"/>
              </a:rPr>
              <a:t>“</a:t>
            </a:r>
            <a:r>
              <a:rPr lang="en-US" sz="6000" b="1" i="1" u="sng">
                <a:solidFill>
                  <a:srgbClr val="E80000"/>
                </a:solidFill>
              </a:rPr>
              <a:t>jypfrSwfvGJonf</a:t>
            </a:r>
            <a:r>
              <a:rPr lang="ja-JP" altLang="en-US" sz="6000" b="1" i="1" u="sng">
                <a:solidFill>
                  <a:srgbClr val="E80000"/>
                </a:solidFill>
                <a:latin typeface="Arial"/>
              </a:rPr>
              <a:t>”</a:t>
            </a:r>
            <a:endParaRPr lang="en-US" sz="6000" b="1" i="1">
              <a:solidFill>
                <a:srgbClr val="E80000"/>
              </a:solidFill>
            </a:endParaRPr>
          </a:p>
        </p:txBody>
      </p:sp>
      <p:sp>
        <p:nvSpPr>
          <p:cNvPr id="347145" name="Text Box 9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7151" name="Oval 15"/>
          <p:cNvSpPr>
            <a:spLocks noChangeArrowheads="1"/>
          </p:cNvSpPr>
          <p:nvPr/>
        </p:nvSpPr>
        <p:spPr bwMode="auto">
          <a:xfrm>
            <a:off x="2913063" y="1395413"/>
            <a:ext cx="3736975" cy="10207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7150" name="Group 14"/>
          <p:cNvGrpSpPr>
            <a:grpSpLocks/>
          </p:cNvGrpSpPr>
          <p:nvPr/>
        </p:nvGrpSpPr>
        <p:grpSpPr bwMode="auto">
          <a:xfrm>
            <a:off x="568741" y="309953"/>
            <a:ext cx="7764463" cy="5224463"/>
            <a:chOff x="488" y="218"/>
            <a:chExt cx="4891" cy="3291"/>
          </a:xfrm>
        </p:grpSpPr>
        <p:sp>
          <p:nvSpPr>
            <p:cNvPr id="347147" name="AutoShape 11"/>
            <p:cNvSpPr>
              <a:spLocks noChangeArrowheads="1"/>
            </p:cNvSpPr>
            <p:nvPr/>
          </p:nvSpPr>
          <p:spPr bwMode="auto">
            <a:xfrm>
              <a:off x="610" y="218"/>
              <a:ext cx="4747" cy="3291"/>
            </a:xfrm>
            <a:prstGeom prst="cloudCallout">
              <a:avLst>
                <a:gd name="adj1" fmla="val -40417"/>
                <a:gd name="adj2" fmla="val 66894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/>
            </a:p>
          </p:txBody>
        </p:sp>
        <p:sp>
          <p:nvSpPr>
            <p:cNvPr id="347148" name="Text Box 12"/>
            <p:cNvSpPr txBox="1">
              <a:spLocks noChangeArrowheads="1"/>
            </p:cNvSpPr>
            <p:nvPr/>
          </p:nvSpPr>
          <p:spPr bwMode="auto">
            <a:xfrm>
              <a:off x="1014" y="631"/>
              <a:ext cx="4365" cy="11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080" dir="39622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my-MM" sz="3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သို့သော်…</a:t>
              </a:r>
              <a:endParaRPr lang="en-US" sz="32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my-MM" sz="3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ဤကဲ</a:t>
              </a:r>
              <a:r>
                <a:rPr lang="en-US" sz="3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  <a:r>
                <a:rPr lang="my-MM" sz="3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သို့သင်စဉ်းစားကောင်း စဉ်းစားနေလိမ့်မည်…</a:t>
              </a:r>
              <a:endParaRPr lang="en-US" sz="32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47149" name="Text Box 13"/>
            <p:cNvSpPr txBox="1">
              <a:spLocks noChangeArrowheads="1"/>
            </p:cNvSpPr>
            <p:nvPr/>
          </p:nvSpPr>
          <p:spPr bwMode="auto">
            <a:xfrm>
              <a:off x="488" y="2064"/>
              <a:ext cx="4736" cy="7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0755" dir="365672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my-MM" sz="3600" b="1" u="sng">
                  <a:latin typeface="Pyidaungsu" panose="020B0502040204020203" pitchFamily="34" charset="0"/>
                  <a:cs typeface="Pyidaungsu" panose="020B0502040204020203" pitchFamily="34" charset="0"/>
                </a:rPr>
                <a:t>ကမ္ဘာမြေကြီး၏အခြေအနေ အဆင့်အတန်းကဘယ်မှာလဲ၊</a:t>
              </a:r>
              <a:endParaRPr lang="en-US" sz="3600" b="1" u="sng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347152" name="Text Box 16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400" b="1">
              <a:solidFill>
                <a:srgbClr val="FFFFFF"/>
              </a:solidFill>
            </a:endParaRPr>
          </a:p>
        </p:txBody>
      </p:sp>
      <p:sp>
        <p:nvSpPr>
          <p:cNvPr id="347154" name="Rectangle 18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47155" name="Text Box 19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8" name="Text Box 4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64229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4231" name="Rectangle 7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grpSp>
        <p:nvGrpSpPr>
          <p:cNvPr id="564242" name="Group 18"/>
          <p:cNvGrpSpPr>
            <a:grpSpLocks/>
          </p:cNvGrpSpPr>
          <p:nvPr/>
        </p:nvGrpSpPr>
        <p:grpSpPr bwMode="auto">
          <a:xfrm>
            <a:off x="2147888" y="0"/>
            <a:ext cx="952500" cy="6581775"/>
            <a:chOff x="1344" y="146"/>
            <a:chExt cx="600" cy="3883"/>
          </a:xfrm>
        </p:grpSpPr>
        <p:sp>
          <p:nvSpPr>
            <p:cNvPr id="564243" name="AutoShape 19"/>
            <p:cNvSpPr>
              <a:spLocks noChangeArrowheads="1"/>
            </p:cNvSpPr>
            <p:nvPr/>
          </p:nvSpPr>
          <p:spPr bwMode="auto">
            <a:xfrm rot="10800000">
              <a:off x="1347" y="3016"/>
              <a:ext cx="597" cy="101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2353"/>
                    <a:invGamma/>
                  </a:srgbClr>
                </a:gs>
                <a:gs pos="100000">
                  <a:srgbClr val="77777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4" name="Oval 20"/>
            <p:cNvSpPr>
              <a:spLocks noChangeArrowheads="1"/>
            </p:cNvSpPr>
            <p:nvPr/>
          </p:nvSpPr>
          <p:spPr bwMode="auto">
            <a:xfrm rot="10800000">
              <a:off x="1344" y="2943"/>
              <a:ext cx="598" cy="128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4314"/>
                    <a:invGamma/>
                  </a:srgbClr>
                </a:gs>
                <a:gs pos="100000">
                  <a:srgbClr val="77777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5" name="Rectangle 21" descr="Cork"/>
            <p:cNvSpPr>
              <a:spLocks noChangeArrowheads="1"/>
            </p:cNvSpPr>
            <p:nvPr/>
          </p:nvSpPr>
          <p:spPr bwMode="auto">
            <a:xfrm>
              <a:off x="1642" y="146"/>
              <a:ext cx="27" cy="285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98438" y="3748088"/>
            <a:ext cx="8613775" cy="40011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rgbClr val="66FF7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ပြထားသောမြှားအတိုင်း ။ သမ္မာကျမ်းစာကိုချက်ခြင်းသွား၍ဖတ်ပါ။</a:t>
            </a:r>
            <a:endParaRPr lang="en-US" sz="2000" b="1" i="1" dirty="0">
              <a:solidFill>
                <a:srgbClr val="66FF7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355600" y="1627188"/>
            <a:ext cx="8458200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3200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အပြစ် ဟူသောစကားလုံးနှင့်ပတ်သက်၍</a:t>
            </a:r>
            <a:endParaRPr lang="en-US" sz="32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4227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သမ္မာကျမ်းစာကျောရိုး၊ အခြေအနေပေါ်တွင်မမူတည်သော ဘုရားသခင်၏ပဋိညာဉ် အစီအစဉ်</a:t>
            </a:r>
            <a:endParaRPr lang="en-US" sz="20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4246" name="Text Box 22"/>
          <p:cNvSpPr txBox="1">
            <a:spLocks noChangeArrowheads="1"/>
          </p:cNvSpPr>
          <p:nvPr/>
        </p:nvSpPr>
        <p:spPr bwMode="auto">
          <a:xfrm>
            <a:off x="457200" y="2743200"/>
            <a:ext cx="82153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ဟေဗြဲဘာသာ၊ ဂရိဘာသာ--ပ</a:t>
            </a:r>
            <a:r>
              <a:rPr lang="en-US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စ်</a:t>
            </a:r>
            <a:r>
              <a:rPr lang="my-MM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မှတ်လွဲချော်သည်။</a:t>
            </a:r>
            <a:endParaRPr lang="en-US" sz="20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4247" name="Text Box 23"/>
          <p:cNvSpPr txBox="1">
            <a:spLocks noChangeArrowheads="1"/>
          </p:cNvSpPr>
          <p:nvPr/>
        </p:nvSpPr>
        <p:spPr bwMode="auto">
          <a:xfrm>
            <a:off x="8615363" y="6426200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64249" name="Text Box 25"/>
          <p:cNvSpPr txBox="1">
            <a:spLocks noChangeArrowheads="1"/>
          </p:cNvSpPr>
          <p:nvPr/>
        </p:nvSpPr>
        <p:spPr bwMode="auto">
          <a:xfrm>
            <a:off x="3192463" y="5130800"/>
            <a:ext cx="5427662" cy="1200329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altLang="ja-JP" sz="18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“ကောင်းကင်ဘုံတွင်ရှိသောသင်တို့အဘသည် သန့်ရှင်းတော်မူသည့် နည်းတူ သင်တို့သည်လည်းသန့်ရှင်းခြင်းရှိကြလော့။”                                      မဿဲ ၅း၄၈</a:t>
            </a:r>
            <a:endParaRPr lang="en-US" sz="18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30" grpId="0" autoUpdateAnimBg="0"/>
      <p:bldP spid="56424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949" name="Group 37"/>
          <p:cNvGrpSpPr>
            <a:grpSpLocks/>
          </p:cNvGrpSpPr>
          <p:nvPr/>
        </p:nvGrpSpPr>
        <p:grpSpPr bwMode="auto">
          <a:xfrm>
            <a:off x="330200" y="0"/>
            <a:ext cx="8813800" cy="5324476"/>
            <a:chOff x="88" y="598"/>
            <a:chExt cx="5552" cy="3354"/>
          </a:xfrm>
        </p:grpSpPr>
        <p:sp>
          <p:nvSpPr>
            <p:cNvPr id="550918" name="Text Box 6"/>
            <p:cNvSpPr txBox="1">
              <a:spLocks noChangeArrowheads="1"/>
            </p:cNvSpPr>
            <p:nvPr/>
          </p:nvSpPr>
          <p:spPr bwMode="auto">
            <a:xfrm>
              <a:off x="88" y="598"/>
              <a:ext cx="5552" cy="33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en-US" b="1" dirty="0"/>
            </a:p>
            <a:p>
              <a:pPr algn="ctr"/>
              <a:endParaRPr lang="en-US" sz="12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algn="ctr"/>
              <a:endParaRPr lang="en-US" sz="12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algn="ctr"/>
              <a:endParaRPr lang="en-US" sz="12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algn="ctr"/>
              <a:r>
                <a:rPr lang="my-MM" sz="1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အဘ၏ေ့ရှနေ အနန္တ.. အာလာဖ .. အာမင်... အသက်ကြီးသောသူ... </a:t>
              </a:r>
            </a:p>
            <a:p>
              <a:pPr algn="ctr"/>
              <a:r>
                <a:rPr lang="my-MM" sz="1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ဘိသိက်ခံသူ ...  တမန်တော် နှင့် ယာဇ်ပရောဟိတ်... ဘုရားသခင်၏လက်ရုံးတော်....</a:t>
              </a:r>
            </a:p>
            <a:p>
              <a:pPr algn="ctr"/>
              <a:r>
                <a:rPr lang="my-MM" sz="1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အသက်၏အစ ....ယုံကြည်ခြင်းအစအဦးစီရင်သူ.....အစ နှင့် အဆုံး ....</a:t>
              </a:r>
            </a:p>
            <a:p>
              <a:pPr algn="ctr"/>
              <a:r>
                <a:rPr lang="my-MM" sz="12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ကောင်းမြတ်သောအုပ်စိုးရှင် .....အသက်....အသက်မုန့် ....ဘုရားသခင်၏မုန့် ....သတို့သား ....မိုးသောက်ကြယ်....သိုးထိန်းကြီး ...ရွေးကောက်ခြင်းခံသူ ....တပါးတည်း...ခရစ်တော်...ဘုရားသခင်၏ခရစ်တော် ....သခင်ခရစ်တော် ...အသက်ရှင်သောဘုရားသခင်၏သားတော်....ခရစ်တော်... နှစ်သိမ့်သူ ....အမိန့်ပေးသူ.... အစ္စရေးလူမျိုးအတွက်နှစ်သိမ့်သူ....လောင်သောမီး...တိုက်ဒေါင့်အထွတ်ကျောက် ....တိုင်ပင်ဘက် ...ဖန်ဆင်းရှင် ...လွှတ်မြောက်စေသူ...လူသားအားလုံး.မျော်လင့်ရာ...တံခါး ...အယ်လ်ရှာဒိုင်း ....ထာဝရဘုရား ....ထာဝရအဘ...အဖြစ်မှန်ကိုတိကျစွာဖွင့်ပြသူ ...သစ္စာနှင့် သမ္မာတရား ...မှန်သောသက်သေ ...အဘ...အရာခပ်သိမ်း၏သားဦး...အဦးသီးသောအသီး ...အုတ်မြစ် ...အခွန်ခံနှင့်အပြစ်သားများ၏မိတ်ဆွေ...သိမ်မွေ ့ စွာကိုးကွယ်သူ...ဘုရားသခင်၏ဆုကျေးဇူး...ဘုရားသခင်၏ ဘုန်းတော်...ဘုရားသခင်...အနန္တဘုရားသခင်....အရာခပ်သိမ်းတို့ဘုရား...ကျွန်ုပ်ကိုမြင်နေသောဘုရား...ကောင်းသောသိုးထိန်း...ကြီးမြတ်သောယဇ်ပရောဟိတ်....ကြီးမြတ်သောသိုးထိန်း...လမ်းပြရှင်...ဦးခေါင်း...အသင်းတော်၏ဦးခေါင်း....အရာအားလုံး၏အမွေ....ထာဝရာယဇ်ပရောဟိတ် ...သန့်ရှင်းသောသူ ...အစ္စရေးလူမျိုး၏ သန့်ရှင်းသောသူ ...သန့်ရှင်းသောဝိညဉ်တော်...မျှော်လင့်ခြင်း...ကယ်တင်ခြင်းဦးချို ...ငါ...ဘုရားသခင်၏ပုံသဏ္ဍာန် ...မိမိပုံသဏ္ဍာန် ...ဧမာနွေလ ...ယေဟောဝါ... ယေရှု....သခင်ယေရှုခရစ်တော်...တရားသူကြီး...ရှင်ဘုရင် ...ထာဝရရှင်ဘုရင် ...ဘုရင်တကာဘုရင် ...လောကဘုရင်...ဘုရားသခင်၏သိုးသငယ် ...နောက်ဆုံးအာဒံ ..ပိညတ်တော်ပေးသူ...ခေါင်းဆောင်...လောကအလင်း ...သိန်းငှက်ကဲ့သို့...တောနှင်းပန်း ...ယုဒ ခြင်္သေ့ ...အသက်ရှင်သောကျောက် ...အသက်စမ်းရေ...သခင် ..သခင်ဘုရား...သခင်ယေရှုခရစ်တော် ...သခင်တကာသခင်...ဘုန်းကြီးသောသခင်....အရှင်တကာအရှင်...ဖြောင့်မတ်တော်မူသောသခင် ...ချစ်ခြင်းမေတ္တာ...ဝမ်းနည်းကြေကွဲသောသူ ...ကြားခံ....သနားကြင်နာသောဘုရား ...နာဇရက်လူ...ဒါ့ဝိဒ်မှဆင်းသက်သူ ....တစ်ပါးတည်းသောသားတော်...ပသခါသိုးသငယ်... ကျွန်ုပ်တို့၏ငြိမ်သက်ခြင်း...အိုးထိန်း... ဘုရားသခင်၏တန်ခိုး...ငြိမ်သက်ခြင်းအရှင်...ပရောဖက်...သန့်စင်စေသူ ...ကျမ်းတတ်ပုဂ္ဂိုလ် (ဆရာ) ...ဘုရားသခင်၏ ဘုန်းတော်ရောင်ခြည် ...ရွေးနုတ်သောသူ ...သန့်စင်စေသောမီး ...ထမြောက်ခြင်းနှင့်အသက်... ထမြောက်ခြင်းနှင့်အသက်...ကျောက် ....ဒါ့ဝိဒ်၏အမြစ်...ရှာရုန်နှင်းဆီ...ဖန်ဆင်းထားသောအရာအားလုံးကိုအုပ်စိုးသူ ...လောကဘုရင်များ၏ဘုရင် ...အစ္စရေးဘုရင် ...ကယ်တင်ရှင် ...အစ္စရေးလုမျိုးထဲမှ မျိုးစေ့ ...အစေခံ... သိုးထိန်းနှင့်စိတ်ဝိညာဉ်ကိုအုပ်စိုးသောသူ ...အကွယ်အကာ ...ဒါဝိဒ်သားတော် ...ဘုရားသားတော် ...ယာကုပ်အမျိုး၏ကျောက်...ဖြောင့်မတ်ခြင်း၏သားတော် ...ဆရာ...မှန်သောအလင်း...သမ္မာတရားယ..စပျစ်နွယ်ပင်...ဘုရားသခင်၏ပညာ .....အံ့ဩဘွယ်တိုင်ပင်ဘက်....နှုတ်ကပတ်တော်  ဘုရားသခင်၏နှုတ်ကပတ်တော် </a:t>
              </a:r>
              <a:endParaRPr lang="en-US" sz="12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50948" name="Text Box 36"/>
            <p:cNvSpPr txBox="1">
              <a:spLocks noChangeArrowheads="1"/>
            </p:cNvSpPr>
            <p:nvPr/>
          </p:nvSpPr>
          <p:spPr bwMode="auto">
            <a:xfrm>
              <a:off x="4153" y="3577"/>
              <a:ext cx="136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/>
                <a:t>Mary Foxwell Loeks,        </a:t>
              </a:r>
              <a:r>
                <a:rPr lang="en-US" sz="1200" b="1" i="1"/>
                <a:t>                                       The Glorious Names of God</a:t>
              </a:r>
              <a:r>
                <a:rPr lang="en-US" sz="1200" b="1"/>
                <a:t> </a:t>
              </a:r>
            </a:p>
          </p:txBody>
        </p:sp>
      </p:grpSp>
      <p:sp>
        <p:nvSpPr>
          <p:cNvPr id="550914" name="Text Box 2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563563" y="13589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1096963" y="1604963"/>
            <a:ext cx="76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-57150" y="6040438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ကျွ</a:t>
            </a:r>
            <a:r>
              <a:rPr lang="en-US" sz="2400" b="1" dirty="0" err="1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န်ုပ်တို</a:t>
            </a:r>
            <a:r>
              <a:rPr lang="en-US" sz="24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2400" b="1" dirty="0" err="1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ပစ်မှတ်လွဲသလေား</a:t>
            </a:r>
            <a:r>
              <a:rPr lang="en-US" sz="24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မလွဲဘူးလား</a:t>
            </a:r>
            <a:endParaRPr lang="en-US" sz="2400" b="1" dirty="0">
              <a:solidFill>
                <a:srgbClr val="FBF43D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50920" name="Text Box 8"/>
          <p:cNvSpPr txBox="1">
            <a:spLocks noChangeArrowheads="1"/>
          </p:cNvSpPr>
          <p:nvPr/>
        </p:nvSpPr>
        <p:spPr bwMode="auto">
          <a:xfrm>
            <a:off x="573088" y="411547"/>
            <a:ext cx="6872287" cy="40011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 err="1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ဘုန်းကြီးတော်မူသော</a:t>
            </a:r>
            <a:r>
              <a:rPr lang="en-US" sz="2000" b="1" i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b="1" i="1" dirty="0" err="1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</a:t>
            </a:r>
            <a:r>
              <a:rPr lang="en-US" sz="2000" b="1" i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်၏ </a:t>
            </a:r>
            <a:r>
              <a:rPr lang="en-US" sz="2000" b="1" i="1" dirty="0" err="1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နာမတော်များ</a:t>
            </a:r>
            <a:r>
              <a:rPr lang="en-US" sz="2000" b="1" i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550934" name="AutoShape 22"/>
          <p:cNvSpPr>
            <a:spLocks noChangeArrowheads="1"/>
          </p:cNvSpPr>
          <p:nvPr/>
        </p:nvSpPr>
        <p:spPr bwMode="auto">
          <a:xfrm>
            <a:off x="3924300" y="1200150"/>
            <a:ext cx="1000125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5" name="AutoShape 23"/>
          <p:cNvSpPr>
            <a:spLocks noChangeArrowheads="1"/>
          </p:cNvSpPr>
          <p:nvPr/>
        </p:nvSpPr>
        <p:spPr bwMode="auto">
          <a:xfrm>
            <a:off x="3000375" y="2228850"/>
            <a:ext cx="1128713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6" name="AutoShape 24"/>
          <p:cNvSpPr>
            <a:spLocks noChangeArrowheads="1"/>
          </p:cNvSpPr>
          <p:nvPr/>
        </p:nvSpPr>
        <p:spPr bwMode="auto">
          <a:xfrm>
            <a:off x="5200650" y="2401888"/>
            <a:ext cx="949325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7" name="AutoShape 25"/>
          <p:cNvSpPr>
            <a:spLocks noChangeArrowheads="1"/>
          </p:cNvSpPr>
          <p:nvPr/>
        </p:nvSpPr>
        <p:spPr bwMode="auto">
          <a:xfrm>
            <a:off x="573088" y="4179888"/>
            <a:ext cx="1712912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8" name="AutoShape 26"/>
          <p:cNvSpPr>
            <a:spLocks noChangeArrowheads="1"/>
          </p:cNvSpPr>
          <p:nvPr/>
        </p:nvSpPr>
        <p:spPr bwMode="auto">
          <a:xfrm>
            <a:off x="2513013" y="4892675"/>
            <a:ext cx="1414462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9" name="AutoShape 27"/>
          <p:cNvSpPr>
            <a:spLocks noChangeArrowheads="1"/>
          </p:cNvSpPr>
          <p:nvPr/>
        </p:nvSpPr>
        <p:spPr bwMode="auto">
          <a:xfrm>
            <a:off x="6992938" y="4659757"/>
            <a:ext cx="1481137" cy="298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40" name="Text Box 28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41" name="Text Box 29"/>
          <p:cNvSpPr txBox="1">
            <a:spLocks noChangeArrowheads="1"/>
          </p:cNvSpPr>
          <p:nvPr/>
        </p:nvSpPr>
        <p:spPr bwMode="auto">
          <a:xfrm>
            <a:off x="563563" y="13589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42" name="Text Box 30"/>
          <p:cNvSpPr txBox="1">
            <a:spLocks noChangeArrowheads="1"/>
          </p:cNvSpPr>
          <p:nvPr/>
        </p:nvSpPr>
        <p:spPr bwMode="auto">
          <a:xfrm>
            <a:off x="2332038" y="3175000"/>
            <a:ext cx="269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သခင်ခရစ်တော</a:t>
            </a:r>
            <a:r>
              <a:rPr lang="en-US" sz="32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0943" name="Text Box 31"/>
          <p:cNvSpPr txBox="1">
            <a:spLocks noChangeArrowheads="1"/>
          </p:cNvSpPr>
          <p:nvPr/>
        </p:nvSpPr>
        <p:spPr bwMode="auto">
          <a:xfrm>
            <a:off x="1451769" y="2926518"/>
            <a:ext cx="44529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သခင်ခရစ်တော</a:t>
            </a:r>
            <a:r>
              <a:rPr lang="en-US" sz="44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0944" name="Text Box 32"/>
          <p:cNvSpPr txBox="1">
            <a:spLocks noChangeArrowheads="1"/>
          </p:cNvSpPr>
          <p:nvPr/>
        </p:nvSpPr>
        <p:spPr bwMode="auto">
          <a:xfrm>
            <a:off x="1203078" y="2912693"/>
            <a:ext cx="4770438" cy="923330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i="1" dirty="0" err="1">
                <a:effectLst>
                  <a:glow rad="228600">
                    <a:srgbClr val="080808">
                      <a:alpha val="86000"/>
                    </a:srgb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သခင်ခရစ်တော</a:t>
            </a:r>
            <a:r>
              <a:rPr lang="en-US" sz="5400" b="1" i="1" dirty="0">
                <a:effectLst>
                  <a:glow rad="228600">
                    <a:srgbClr val="080808">
                      <a:alpha val="86000"/>
                    </a:srgb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0945" name="Text Box 33"/>
          <p:cNvSpPr txBox="1">
            <a:spLocks noChangeArrowheads="1"/>
          </p:cNvSpPr>
          <p:nvPr/>
        </p:nvSpPr>
        <p:spPr bwMode="auto">
          <a:xfrm>
            <a:off x="778526" y="769731"/>
            <a:ext cx="7861300" cy="2754600"/>
          </a:xfrm>
          <a:prstGeom prst="rect">
            <a:avLst/>
          </a:prstGeom>
          <a:noFill/>
          <a:ln>
            <a:noFill/>
          </a:ln>
          <a:effectLst>
            <a:outerShdw blurRad="63500" dist="176434" dir="358461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300" dirty="0" err="1">
                <a:solidFill>
                  <a:srgbClr val="99CCFF"/>
                </a:solidFill>
                <a:effectLst>
                  <a:glow rad="228600">
                    <a:srgbClr val="080808">
                      <a:alpha val="83000"/>
                    </a:srgb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25000" dirty="0">
              <a:solidFill>
                <a:srgbClr val="99CCFF"/>
              </a:solidFill>
              <a:effectLst>
                <a:glow rad="228600">
                  <a:srgbClr val="080808">
                    <a:alpha val="83000"/>
                  </a:srgbClr>
                </a:glow>
              </a:effectLst>
            </a:endParaRPr>
          </a:p>
        </p:txBody>
      </p:sp>
      <p:sp>
        <p:nvSpPr>
          <p:cNvPr id="550946" name="Text Box 34"/>
          <p:cNvSpPr txBox="1">
            <a:spLocks noChangeArrowheads="1"/>
          </p:cNvSpPr>
          <p:nvPr/>
        </p:nvSpPr>
        <p:spPr bwMode="auto">
          <a:xfrm>
            <a:off x="0" y="5725904"/>
            <a:ext cx="2605088" cy="338554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သင်ထောက်ကူ</a:t>
            </a:r>
            <a:r>
              <a:rPr lang="en-US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အမှတ</a:t>
            </a:r>
            <a:r>
              <a:rPr lang="en-US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၁၁</a:t>
            </a:r>
          </a:p>
        </p:txBody>
      </p:sp>
      <p:sp>
        <p:nvSpPr>
          <p:cNvPr id="550950" name="Rectangle 38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50951" name="Text Box 39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550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5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9" grpId="0" autoUpdateAnimBg="0"/>
      <p:bldP spid="550934" grpId="0" animBg="1"/>
      <p:bldP spid="550935" grpId="0" animBg="1"/>
      <p:bldP spid="550936" grpId="0" animBg="1"/>
      <p:bldP spid="550937" grpId="0" animBg="1"/>
      <p:bldP spid="550938" grpId="0" animBg="1"/>
      <p:bldP spid="550939" grpId="0" animBg="1"/>
      <p:bldP spid="550942" grpId="0" autoUpdateAnimBg="0"/>
      <p:bldP spid="550943" grpId="0" autoUpdateAnimBg="0"/>
      <p:bldP spid="550944" grpId="0" autoUpdateAnimBg="0"/>
      <p:bldP spid="550945" grpId="0" autoUpdateAnimBg="0"/>
      <p:bldP spid="550946" grpId="0" animBg="1" autoUpdateAnimBg="0"/>
      <p:bldP spid="550946" grpId="1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Times"/>
              </a:rPr>
              <a:t>Burmese</a:t>
            </a:r>
            <a:endParaRPr lang="my-MM" sz="3200" dirty="0">
              <a:solidFill>
                <a:srgbClr val="FFFF00"/>
              </a:solidFill>
              <a:latin typeface="Wwin_Burmese1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434834" y="1012585"/>
            <a:ext cx="7329488" cy="304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r>
              <a:rPr lang="en-US" sz="9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အုတ်မြစ</a:t>
            </a:r>
            <a:r>
              <a:rPr lang="en-US" sz="9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 </a:t>
            </a:r>
            <a:r>
              <a:rPr lang="my-MM" altLang="ko-KR" sz="18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lang="my-MM" altLang="ko-KR" sz="18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sz="18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  <a:endParaRPr lang="en-US" altLang="ko-KR" sz="1800" b="1" i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အပြစ်နှင</a:t>
            </a:r>
            <a:r>
              <a:rPr lang="en-US" sz="32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32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ပတ်သက</a:t>
            </a:r>
            <a:r>
              <a:rPr lang="en-US" sz="32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my-MM" sz="3200" b="1" i="1" dirty="0">
                <a:solidFill>
                  <a:schemeClr val="folHlink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၍</a:t>
            </a:r>
            <a:r>
              <a:rPr lang="en-US" sz="4000" b="1" i="1" dirty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525315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သကျမ်းစာကြောရိုး။ အခြေအနေပေါ်တွင်မမူတည်သော ဘုရားသခင်၏ ပဋိညာဉ် အစီအစဉ် </a:t>
            </a:r>
            <a:endParaRPr lang="en-US" sz="20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25319" name="Text Box 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25326" name="Group 14"/>
          <p:cNvGrpSpPr>
            <a:grpSpLocks/>
          </p:cNvGrpSpPr>
          <p:nvPr/>
        </p:nvGrpSpPr>
        <p:grpSpPr bwMode="auto">
          <a:xfrm>
            <a:off x="317500" y="3695700"/>
            <a:ext cx="8559800" cy="2540000"/>
            <a:chOff x="200" y="2328"/>
            <a:chExt cx="5392" cy="1600"/>
          </a:xfrm>
        </p:grpSpPr>
        <p:sp>
          <p:nvSpPr>
            <p:cNvPr id="525317" name="Text Box 5"/>
            <p:cNvSpPr txBox="1">
              <a:spLocks noChangeArrowheads="1"/>
            </p:cNvSpPr>
            <p:nvPr/>
          </p:nvSpPr>
          <p:spPr bwMode="auto">
            <a:xfrm>
              <a:off x="200" y="2404"/>
              <a:ext cx="5392" cy="15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i="1" dirty="0" err="1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ရှင်ပေါလုက</a:t>
              </a:r>
              <a:r>
                <a:rPr lang="en-US" sz="3600" b="1" i="1" dirty="0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sz="3600" b="1" i="1" dirty="0" err="1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ရောမဩဝါဒစာတွင</a:t>
              </a:r>
              <a:r>
                <a:rPr lang="en-US" sz="3600" b="1" i="1" dirty="0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 </a:t>
              </a:r>
            </a:p>
            <a:p>
              <a:pPr algn="ctr">
                <a:spcBef>
                  <a:spcPct val="50000"/>
                </a:spcBef>
              </a:pPr>
              <a:r>
                <a:rPr lang="en-US" sz="3600" b="1" i="1" dirty="0" err="1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ဤသို</a:t>
              </a:r>
              <a:r>
                <a:rPr lang="en-US" sz="3600" b="1" i="1" dirty="0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 </a:t>
              </a:r>
              <a:r>
                <a:rPr lang="en-US" sz="3600" b="1" i="1" dirty="0" err="1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ဆိုထားပါသည</a:t>
              </a:r>
              <a:r>
                <a:rPr lang="en-US" sz="3600" b="1" i="1" dirty="0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  <a:p>
              <a:pPr algn="ctr">
                <a:spcBef>
                  <a:spcPct val="50000"/>
                </a:spcBef>
              </a:pPr>
              <a:r>
                <a:rPr lang="en-US" sz="4000" b="1" i="1" dirty="0" err="1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ရောမ</a:t>
              </a:r>
              <a:r>
                <a:rPr lang="en-US" sz="4000" b="1" i="1" dirty="0">
                  <a:solidFill>
                    <a:srgbClr val="66FF7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၃:၂၃</a:t>
              </a:r>
            </a:p>
          </p:txBody>
        </p:sp>
        <p:sp>
          <p:nvSpPr>
            <p:cNvPr id="525321" name="AutoShape 9"/>
            <p:cNvSpPr>
              <a:spLocks noChangeArrowheads="1"/>
            </p:cNvSpPr>
            <p:nvPr/>
          </p:nvSpPr>
          <p:spPr bwMode="auto">
            <a:xfrm>
              <a:off x="934" y="2328"/>
              <a:ext cx="3903" cy="16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24" name="Rectangle 12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25325" name="Rectangle 13"/>
          <p:cNvSpPr>
            <a:spLocks noChangeArrowheads="1"/>
          </p:cNvSpPr>
          <p:nvPr/>
        </p:nvSpPr>
        <p:spPr bwMode="auto">
          <a:xfrm>
            <a:off x="365125" y="2608263"/>
            <a:ext cx="8458200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ထိုအကြောင်းအရာကို</a:t>
            </a:r>
            <a:r>
              <a:rPr lang="en-US" sz="24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en-US" sz="24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4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မည်သို</a:t>
            </a:r>
            <a:r>
              <a:rPr lang="en-US" sz="24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24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မှန်းဆနိုင်မည်နည်း</a:t>
            </a:r>
            <a:endParaRPr lang="en-US" sz="14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28" name="Text Box 16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5" name="Text Box 5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394252" name="WordArt 12"/>
          <p:cNvSpPr>
            <a:spLocks noChangeArrowheads="1" noChangeShapeType="1" noTextEdit="1"/>
          </p:cNvSpPr>
          <p:nvPr/>
        </p:nvSpPr>
        <p:spPr bwMode="auto">
          <a:xfrm>
            <a:off x="1131888" y="1271588"/>
            <a:ext cx="9493250" cy="4406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my-MM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Pyidaungsu" panose="020B0502040204020203" pitchFamily="34" charset="0"/>
                <a:ea typeface="Metrix-1"/>
                <a:cs typeface="Pyidaungsu" panose="020B0502040204020203" pitchFamily="34" charset="0"/>
              </a:rPr>
              <a:t>လူအပေါင်းတို့သည်အပြစ်ပြုကြသောကြောင့် ဘုရားသခင်ရှေ့တော်တွင် အသရေပျက်ကြပြီ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Metrix-1"/>
                <a:ea typeface="Metrix-1"/>
                <a:cs typeface="Metrix-1"/>
              </a:rPr>
              <a:t>/</a:t>
            </a:r>
          </a:p>
        </p:txBody>
      </p:sp>
      <p:sp>
        <p:nvSpPr>
          <p:cNvPr id="394255" name="Text Box 1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4259" name="Rectangle 19"/>
          <p:cNvSpPr>
            <a:spLocks noChangeArrowheads="1"/>
          </p:cNvSpPr>
          <p:nvPr/>
        </p:nvSpPr>
        <p:spPr bwMode="auto">
          <a:xfrm>
            <a:off x="8121650" y="6530975"/>
            <a:ext cx="293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</p:spTree>
  </p:cSld>
  <p:clrMapOvr>
    <a:masterClrMapping/>
  </p:clrMapOvr>
  <p:transition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2"/>
          <p:cNvSpPr>
            <a:spLocks noChangeArrowheads="1"/>
          </p:cNvSpPr>
          <p:nvPr/>
        </p:nvSpPr>
        <p:spPr bwMode="auto">
          <a:xfrm>
            <a:off x="1854200" y="1857375"/>
            <a:ext cx="5410200" cy="426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4559300" y="5675313"/>
            <a:ext cx="3167063" cy="274434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1200" b="1" dirty="0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ပဋိညာဉ်စာချုပ်</a:t>
            </a:r>
            <a:r>
              <a:rPr lang="en-US" sz="1200" b="1" dirty="0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200" b="1" dirty="0" err="1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1200" b="1" dirty="0">
              <a:solidFill>
                <a:srgbClr val="99CC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3302000" y="4140200"/>
            <a:ext cx="2703513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folHlink"/>
                </a:solidFill>
              </a:rPr>
              <a:t>y#dnmOf</a:t>
            </a: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4114800" y="2349500"/>
            <a:ext cx="2198688" cy="3052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1400" b="1" dirty="0">
                <a:solidFill>
                  <a:srgbClr val="A2C1F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စိတ်ဆန္ဒ</a:t>
            </a:r>
          </a:p>
        </p:txBody>
      </p:sp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2151063" y="5648325"/>
            <a:ext cx="2198687" cy="335989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A2C1F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စာချုပ</a:t>
            </a:r>
            <a:r>
              <a:rPr lang="en-US" b="1" dirty="0">
                <a:solidFill>
                  <a:srgbClr val="A2C1F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99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သမ္မာကျမ်းကျောရိုး။ အခြေအနေပေါ်တွင်မမူတည်သော ဘုရားသခင်၏ ပဋိညာဉ်အစီအစဉ်</a:t>
            </a:r>
            <a:endParaRPr lang="en-US" sz="2000" b="1" dirty="0">
              <a:solidFill>
                <a:srgbClr val="99CC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184" name="Line 8"/>
          <p:cNvSpPr>
            <a:spLocks noChangeShapeType="1"/>
          </p:cNvSpPr>
          <p:nvPr/>
        </p:nvSpPr>
        <p:spPr bwMode="auto">
          <a:xfrm flipV="1">
            <a:off x="2371725" y="4670425"/>
            <a:ext cx="1878013" cy="9937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5" name="Line 9"/>
          <p:cNvSpPr>
            <a:spLocks noChangeShapeType="1"/>
          </p:cNvSpPr>
          <p:nvPr/>
        </p:nvSpPr>
        <p:spPr bwMode="auto">
          <a:xfrm flipH="1" flipV="1">
            <a:off x="4959350" y="4652963"/>
            <a:ext cx="1776413" cy="100806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6" name="Line 10"/>
          <p:cNvSpPr>
            <a:spLocks noChangeShapeType="1"/>
          </p:cNvSpPr>
          <p:nvPr/>
        </p:nvSpPr>
        <p:spPr bwMode="auto">
          <a:xfrm>
            <a:off x="4581525" y="2755900"/>
            <a:ext cx="0" cy="13239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7" name="Line 11"/>
          <p:cNvSpPr>
            <a:spLocks noChangeShapeType="1"/>
          </p:cNvSpPr>
          <p:nvPr/>
        </p:nvSpPr>
        <p:spPr bwMode="auto">
          <a:xfrm flipV="1">
            <a:off x="2617788" y="2824163"/>
            <a:ext cx="1606550" cy="243681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8" name="Line 12"/>
          <p:cNvSpPr>
            <a:spLocks noChangeShapeType="1"/>
          </p:cNvSpPr>
          <p:nvPr/>
        </p:nvSpPr>
        <p:spPr bwMode="auto">
          <a:xfrm flipH="1" flipV="1">
            <a:off x="4856163" y="2781300"/>
            <a:ext cx="1619250" cy="248920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2" name="Line 16"/>
          <p:cNvSpPr>
            <a:spLocks noChangeShapeType="1"/>
          </p:cNvSpPr>
          <p:nvPr/>
        </p:nvSpPr>
        <p:spPr bwMode="auto">
          <a:xfrm flipH="1">
            <a:off x="2987675" y="5551488"/>
            <a:ext cx="3213100" cy="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5" name="Rectangle 19"/>
          <p:cNvSpPr>
            <a:spLocks noChangeArrowheads="1"/>
          </p:cNvSpPr>
          <p:nvPr/>
        </p:nvSpPr>
        <p:spPr bwMode="auto">
          <a:xfrm>
            <a:off x="3210081" y="4141605"/>
            <a:ext cx="2703513" cy="132087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my-MM" sz="2400" b="1" dirty="0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FF33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271463" y="1281113"/>
            <a:ext cx="3689350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3063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400" dirty="0" err="1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</a:t>
            </a:r>
            <a:r>
              <a:rPr lang="en-US" sz="5400" dirty="0">
                <a:solidFill>
                  <a:srgbClr val="99CCFF"/>
                </a:solidFill>
              </a:rPr>
              <a:t>                            </a:t>
            </a:r>
          </a:p>
        </p:txBody>
      </p:sp>
      <p:sp>
        <p:nvSpPr>
          <p:cNvPr id="178197" name="Text Box 21"/>
          <p:cNvSpPr txBox="1">
            <a:spLocks noChangeArrowheads="1"/>
          </p:cNvSpPr>
          <p:nvPr/>
        </p:nvSpPr>
        <p:spPr bwMode="auto">
          <a:xfrm>
            <a:off x="5137150" y="1295400"/>
            <a:ext cx="3652838" cy="707886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err="1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</a:t>
            </a:r>
            <a:endParaRPr lang="en-US" sz="4000" dirty="0">
              <a:solidFill>
                <a:srgbClr val="99CC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198" name="Text Box 22"/>
          <p:cNvSpPr txBox="1">
            <a:spLocks noChangeArrowheads="1"/>
          </p:cNvSpPr>
          <p:nvPr/>
        </p:nvSpPr>
        <p:spPr bwMode="auto">
          <a:xfrm>
            <a:off x="8856663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8201" name="Text Box 25"/>
          <p:cNvSpPr txBox="1">
            <a:spLocks noChangeArrowheads="1"/>
          </p:cNvSpPr>
          <p:nvPr/>
        </p:nvSpPr>
        <p:spPr bwMode="auto">
          <a:xfrm>
            <a:off x="0" y="6257925"/>
            <a:ext cx="2573338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oifaxmuful </a:t>
            </a:r>
            <a:r>
              <a:rPr lang="en-US" sz="2000" b="1" dirty="0" err="1">
                <a:solidFill>
                  <a:srgbClr val="FFFF00"/>
                </a:solidFill>
              </a:rPr>
              <a:t>trSwf</a:t>
            </a:r>
            <a:r>
              <a:rPr lang="en-US" sz="2000" b="1" dirty="0">
                <a:solidFill>
                  <a:srgbClr val="FFFF00"/>
                </a:solidFill>
              </a:rPr>
              <a:t> -12</a:t>
            </a:r>
          </a:p>
        </p:txBody>
      </p:sp>
      <p:sp>
        <p:nvSpPr>
          <p:cNvPr id="178204" name="Rectangle 28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78205" name="Text Box 29"/>
          <p:cNvSpPr txBox="1">
            <a:spLocks noChangeArrowheads="1"/>
          </p:cNvSpPr>
          <p:nvPr/>
        </p:nvSpPr>
        <p:spPr bwMode="auto">
          <a:xfrm>
            <a:off x="8469313" y="6429375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709613" y="2111375"/>
            <a:ext cx="3286125" cy="64633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စိတ်ဆန္ဒ</a:t>
            </a:r>
            <a:endParaRPr lang="en-US" sz="4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207" name="Text Box 31"/>
          <p:cNvSpPr txBox="1">
            <a:spLocks noChangeArrowheads="1"/>
          </p:cNvSpPr>
          <p:nvPr/>
        </p:nvSpPr>
        <p:spPr bwMode="auto">
          <a:xfrm>
            <a:off x="569913" y="3003550"/>
            <a:ext cx="3260725" cy="707886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endParaRPr lang="en-US" sz="5400" dirty="0"/>
          </a:p>
        </p:txBody>
      </p:sp>
      <p:sp>
        <p:nvSpPr>
          <p:cNvPr id="178208" name="Text Box 32"/>
          <p:cNvSpPr txBox="1">
            <a:spLocks noChangeArrowheads="1"/>
          </p:cNvSpPr>
          <p:nvPr/>
        </p:nvSpPr>
        <p:spPr bwMode="auto">
          <a:xfrm>
            <a:off x="612775" y="3821113"/>
            <a:ext cx="3044825" cy="1323439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ပဋိညာဉ်စာချုပ်</a:t>
            </a:r>
            <a:endParaRPr lang="en-US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209" name="Text Box 33"/>
          <p:cNvSpPr txBox="1">
            <a:spLocks noChangeArrowheads="1"/>
          </p:cNvSpPr>
          <p:nvPr/>
        </p:nvSpPr>
        <p:spPr bwMode="auto">
          <a:xfrm>
            <a:off x="-931008" y="1866354"/>
            <a:ext cx="3298825" cy="76944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အသစ</a:t>
            </a:r>
            <a:r>
              <a:rPr lang="en-US" sz="4400" dirty="0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4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210" name="Text Box 34"/>
          <p:cNvSpPr txBox="1">
            <a:spLocks noChangeArrowheads="1"/>
          </p:cNvSpPr>
          <p:nvPr/>
        </p:nvSpPr>
        <p:spPr bwMode="auto">
          <a:xfrm>
            <a:off x="5268913" y="2127250"/>
            <a:ext cx="3286125" cy="5847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စိတ်ဆန္ဒ</a:t>
            </a:r>
            <a:endParaRPr lang="en-US" sz="4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211" name="Text Box 35"/>
          <p:cNvSpPr txBox="1">
            <a:spLocks noChangeArrowheads="1"/>
          </p:cNvSpPr>
          <p:nvPr/>
        </p:nvSpPr>
        <p:spPr bwMode="auto">
          <a:xfrm>
            <a:off x="5535613" y="2689225"/>
            <a:ext cx="3324225" cy="707886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endParaRPr lang="en-US" sz="5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8212" name="Text Box 36"/>
          <p:cNvSpPr txBox="1">
            <a:spLocks noChangeArrowheads="1"/>
          </p:cNvSpPr>
          <p:nvPr/>
        </p:nvSpPr>
        <p:spPr bwMode="auto">
          <a:xfrm>
            <a:off x="5603875" y="3444875"/>
            <a:ext cx="3286125" cy="92333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ပဋိညာဉ်စာချုပ်</a:t>
            </a:r>
            <a:r>
              <a:rPr lang="en-US" sz="5400" dirty="0"/>
              <a:t>f</a:t>
            </a:r>
          </a:p>
        </p:txBody>
      </p:sp>
      <p:sp>
        <p:nvSpPr>
          <p:cNvPr id="178213" name="Text Box 37"/>
          <p:cNvSpPr txBox="1">
            <a:spLocks noChangeArrowheads="1"/>
          </p:cNvSpPr>
          <p:nvPr/>
        </p:nvSpPr>
        <p:spPr bwMode="auto">
          <a:xfrm>
            <a:off x="6662738" y="1658963"/>
            <a:ext cx="3400425" cy="76944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အသစ</a:t>
            </a:r>
            <a:r>
              <a:rPr lang="en-US" sz="4400" dirty="0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5400" dirty="0"/>
          </a:p>
        </p:txBody>
      </p:sp>
      <p:sp>
        <p:nvSpPr>
          <p:cNvPr id="178214" name="Line 38"/>
          <p:cNvSpPr>
            <a:spLocks noChangeShapeType="1"/>
          </p:cNvSpPr>
          <p:nvPr/>
        </p:nvSpPr>
        <p:spPr bwMode="auto">
          <a:xfrm>
            <a:off x="4217988" y="2743200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5" name="Line 39"/>
          <p:cNvSpPr>
            <a:spLocks noChangeShapeType="1"/>
          </p:cNvSpPr>
          <p:nvPr/>
        </p:nvSpPr>
        <p:spPr bwMode="auto">
          <a:xfrm>
            <a:off x="3332163" y="461486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6" name="Line 40"/>
          <p:cNvSpPr>
            <a:spLocks noChangeShapeType="1"/>
          </p:cNvSpPr>
          <p:nvPr/>
        </p:nvSpPr>
        <p:spPr bwMode="auto">
          <a:xfrm>
            <a:off x="2041525" y="6007100"/>
            <a:ext cx="195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7" name="Line 41"/>
          <p:cNvSpPr>
            <a:spLocks noChangeShapeType="1"/>
          </p:cNvSpPr>
          <p:nvPr/>
        </p:nvSpPr>
        <p:spPr bwMode="auto">
          <a:xfrm>
            <a:off x="5024438" y="6024563"/>
            <a:ext cx="195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utoUpdateAnimBg="0"/>
      <p:bldP spid="178180" grpId="0" autoUpdateAnimBg="0"/>
      <p:bldP spid="178181" grpId="0" autoUpdateAnimBg="0"/>
      <p:bldP spid="178182" grpId="0" autoUpdateAnimBg="0"/>
      <p:bldP spid="178184" grpId="0" animBg="1"/>
      <p:bldP spid="178185" grpId="0" animBg="1"/>
      <p:bldP spid="178186" grpId="0" animBg="1"/>
      <p:bldP spid="178187" grpId="0" animBg="1"/>
      <p:bldP spid="178188" grpId="0" animBg="1"/>
      <p:bldP spid="178192" grpId="0" animBg="1"/>
      <p:bldP spid="178195" grpId="0" autoUpdateAnimBg="0"/>
      <p:bldP spid="178196" grpId="0" autoUpdateAnimBg="0"/>
      <p:bldP spid="178197" grpId="0" autoUpdateAnimBg="0"/>
      <p:bldP spid="178201" grpId="0" animBg="1" autoUpdateAnimBg="0"/>
      <p:bldP spid="178201" grpId="1" animBg="1" autoUpdateAnimBg="0"/>
      <p:bldP spid="178206" grpId="0" autoUpdateAnimBg="0"/>
      <p:bldP spid="178207" grpId="0" autoUpdateAnimBg="0"/>
      <p:bldP spid="178208" grpId="0" autoUpdateAnimBg="0"/>
      <p:bldP spid="178208" grpId="1" autoUpdateAnimBg="0"/>
      <p:bldP spid="178209" grpId="0" autoUpdateAnimBg="0"/>
      <p:bldP spid="178210" grpId="0" autoUpdateAnimBg="0"/>
      <p:bldP spid="178211" grpId="0" autoUpdateAnimBg="0"/>
      <p:bldP spid="178212" grpId="0" autoUpdateAnimBg="0"/>
      <p:bldP spid="178212" grpId="1" autoUpdateAnimBg="0"/>
      <p:bldP spid="17821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643766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18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သမ္မာကျမ်းကျောရိုး။ အခြေအနေပေါ်တွင်မမူတည်သော ဘုရားသခင်၏ ပဋိညာဉ်အစီအစဉ်</a:t>
            </a:r>
            <a:endParaRPr lang="en-US" sz="18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28625" y="1781175"/>
            <a:ext cx="8205788" cy="347531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000" b="1" i="1" dirty="0">
                <a:solidFill>
                  <a:srgbClr val="66FF7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ရှေးခောတ်ကာလ </a:t>
            </a:r>
          </a:p>
          <a:p>
            <a:pPr algn="ctr">
              <a:spcBef>
                <a:spcPct val="50000"/>
              </a:spcBef>
            </a:pPr>
            <a:r>
              <a:rPr lang="my-MM" sz="4000" b="1" i="1" dirty="0">
                <a:solidFill>
                  <a:srgbClr val="66FF7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ပဋိညာဉ်များ </a:t>
            </a:r>
          </a:p>
          <a:p>
            <a:pPr algn="ctr">
              <a:spcBef>
                <a:spcPct val="50000"/>
              </a:spcBef>
            </a:pPr>
            <a:r>
              <a:rPr lang="my-MM" sz="4000" b="1" i="1" dirty="0">
                <a:solidFill>
                  <a:srgbClr val="66FF7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နှင့် </a:t>
            </a:r>
          </a:p>
          <a:p>
            <a:pPr algn="ctr">
              <a:spcBef>
                <a:spcPct val="50000"/>
              </a:spcBef>
            </a:pPr>
            <a:r>
              <a:rPr lang="my-MM" sz="4000" b="1" i="1" dirty="0">
                <a:solidFill>
                  <a:srgbClr val="66FF7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စာချုပ်များ </a:t>
            </a:r>
            <a:endParaRPr lang="en-US" sz="44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8639175" y="51704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</p:spTree>
  </p:cSld>
  <p:clrMapOvr>
    <a:masterClrMapping/>
  </p:clrMapOvr>
  <p:transition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500" name="Rectangle 36"/>
          <p:cNvSpPr>
            <a:spLocks noChangeArrowheads="1"/>
          </p:cNvSpPr>
          <p:nvPr/>
        </p:nvSpPr>
        <p:spPr bwMode="auto">
          <a:xfrm>
            <a:off x="299729" y="1865313"/>
            <a:ext cx="4626591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32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ရှေးခေတ် ပဋိညာဉ်များ  </a:t>
            </a:r>
            <a:endParaRPr lang="en-US" sz="36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သမ္မာကျမ်းကျောရိုး။ အခြေအနေပေါ်တွင်မမူတည်သော ဘုရားသခင်၏ ပဋိညာဉ်အစီအစဉ်</a:t>
            </a:r>
            <a:endParaRPr lang="en-US" sz="20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474" name="Text Box 10"/>
          <p:cNvSpPr txBox="1">
            <a:spLocks noChangeArrowheads="1"/>
          </p:cNvSpPr>
          <p:nvPr/>
        </p:nvSpPr>
        <p:spPr bwMode="auto">
          <a:xfrm>
            <a:off x="0" y="11698"/>
            <a:ext cx="2613025" cy="338554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သင်ထောက်ကူအမှတ</a:t>
            </a:r>
            <a:r>
              <a:rPr lang="en-US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- ၁၃</a:t>
            </a:r>
          </a:p>
        </p:txBody>
      </p:sp>
      <p:sp>
        <p:nvSpPr>
          <p:cNvPr id="574470" name="Rectangle 6"/>
          <p:cNvSpPr>
            <a:spLocks noChangeArrowheads="1"/>
          </p:cNvSpPr>
          <p:nvPr/>
        </p:nvSpPr>
        <p:spPr bwMode="auto">
          <a:xfrm>
            <a:off x="8131175" y="6530975"/>
            <a:ext cx="279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574472" name="Text Box 8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graphicFrame>
        <p:nvGraphicFramePr>
          <p:cNvPr id="574507" name="Object 43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4508" name="Picture 44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74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74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သမ္မာကျမ်းကျောရိုး။ အခြေအနေပေါ်တွင်မမူတည်သော ဘုရားသခင်၏ ပဋိညာဉ်အစီအစဉ်</a:t>
            </a:r>
            <a:endParaRPr lang="en-US" sz="20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815975" y="0"/>
            <a:ext cx="3543300" cy="338554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ဧဇရာ ၁ဝး၁၉၊ ဇေယကျေလ ၁၇း၁၈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3926" name="Rectangle 6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532813" y="6429375"/>
            <a:ext cx="252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93930" name="Object 10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31" name="Picture 11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5" name="Rectangle 5"/>
          <p:cNvSpPr>
            <a:spLocks noChangeArrowheads="1"/>
          </p:cNvSpPr>
          <p:nvPr/>
        </p:nvSpPr>
        <p:spPr bwMode="auto">
          <a:xfrm>
            <a:off x="819150" y="1384300"/>
            <a:ext cx="4289635" cy="17517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36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ရှေးခေတ်ပဋိညာဉ်များ </a:t>
            </a:r>
            <a:endParaRPr lang="en-US" sz="3600" b="1" i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rgbClr val="ED181E"/>
                </a:solidFill>
              </a:rPr>
              <a:t>	 </a:t>
            </a:r>
            <a:r>
              <a:rPr lang="en-US" sz="4800" b="1" i="1" dirty="0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•</a:t>
            </a:r>
            <a:r>
              <a:rPr lang="en-US" sz="3600" b="1" i="1" dirty="0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600" b="1" i="1" dirty="0" err="1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</a:t>
            </a:r>
            <a:r>
              <a:rPr lang="en-US" sz="3600" b="1" i="1" dirty="0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54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99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သမ္မာကျမ်းကျောရိုး။ အခြေအနေပေါ်တွင်မမူတည်သော ဘုရားသခင်၏ ပဋိညာဉ်အစီအစဉ်</a:t>
            </a:r>
            <a:endParaRPr lang="en-US" sz="2000" b="1" dirty="0">
              <a:solidFill>
                <a:srgbClr val="99CC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7780" name="Text Box 4"/>
          <p:cNvSpPr txBox="1">
            <a:spLocks noChangeArrowheads="1"/>
          </p:cNvSpPr>
          <p:nvPr/>
        </p:nvSpPr>
        <p:spPr bwMode="auto">
          <a:xfrm>
            <a:off x="752475" y="66675"/>
            <a:ext cx="35433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ရုသ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 ၄:၈</a:t>
            </a:r>
          </a:p>
        </p:txBody>
      </p:sp>
      <p:sp>
        <p:nvSpPr>
          <p:cNvPr id="587781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7783" name="Rectangle 7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87784" name="Text Box 8"/>
          <p:cNvSpPr txBox="1">
            <a:spLocks noChangeArrowheads="1"/>
          </p:cNvSpPr>
          <p:nvPr/>
        </p:nvSpPr>
        <p:spPr bwMode="auto">
          <a:xfrm>
            <a:off x="8532813" y="6429375"/>
            <a:ext cx="252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87787" name="Object 11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7788" name="Picture 12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819150" y="1384300"/>
            <a:ext cx="4953278" cy="29213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36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ရှေးခေတ်ပဋိညာဉ်များ </a:t>
            </a:r>
            <a:r>
              <a:rPr lang="en-US" sz="4000" b="1" i="1" dirty="0">
                <a:solidFill>
                  <a:srgbClr val="FFFF00"/>
                </a:solidFill>
              </a:rPr>
              <a:t>	 </a:t>
            </a:r>
          </a:p>
          <a:p>
            <a:pPr>
              <a:spcBef>
                <a:spcPct val="50000"/>
              </a:spcBef>
            </a:pPr>
            <a:r>
              <a:rPr lang="en-US" sz="4800" b="1" i="1" dirty="0">
                <a:solidFill>
                  <a:srgbClr val="8C8073"/>
                </a:solidFill>
              </a:rPr>
              <a:t>•</a:t>
            </a:r>
            <a:r>
              <a:rPr lang="en-US" sz="3600" b="1" i="1" dirty="0">
                <a:solidFill>
                  <a:srgbClr val="8C8073"/>
                </a:solidFill>
              </a:rPr>
              <a:t> </a:t>
            </a:r>
            <a:r>
              <a:rPr lang="en-US" sz="3600" b="1" i="1" dirty="0" err="1">
                <a:solidFill>
                  <a:srgbClr val="8C807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</a:t>
            </a:r>
            <a:r>
              <a:rPr lang="en-US" sz="3600" b="1" i="1" dirty="0">
                <a:solidFill>
                  <a:srgbClr val="8C807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rgbClr val="ED181E"/>
                </a:solidFill>
              </a:rPr>
              <a:t>           	</a:t>
            </a:r>
            <a:r>
              <a:rPr lang="en-US" sz="4800" b="1" i="1" dirty="0">
                <a:solidFill>
                  <a:srgbClr val="ED181E"/>
                </a:solidFill>
              </a:rPr>
              <a:t>•</a:t>
            </a:r>
            <a:r>
              <a:rPr lang="en-US" sz="3600" b="1" i="1" dirty="0">
                <a:solidFill>
                  <a:srgbClr val="ED181E"/>
                </a:solidFill>
              </a:rPr>
              <a:t> </a:t>
            </a:r>
            <a:r>
              <a:rPr lang="en-US" sz="3600" b="1" i="1" dirty="0" err="1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ဖိနပ</a:t>
            </a:r>
            <a:r>
              <a:rPr lang="en-US" sz="3600" b="1" i="1" dirty="0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54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99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သမ္မာကျမ်းကျောရိုး။ အခြေအနေပေါ်တွင်မမူတည်သော ဘုရားသခင်၏ ပဋိညာဉ်အစီအစဉ်</a:t>
            </a:r>
            <a:endParaRPr lang="en-US" sz="2000" b="1" dirty="0">
              <a:solidFill>
                <a:srgbClr val="99CC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8804" name="Text Box 4"/>
          <p:cNvSpPr txBox="1">
            <a:spLocks noChangeArrowheads="1"/>
          </p:cNvSpPr>
          <p:nvPr/>
        </p:nvSpPr>
        <p:spPr bwMode="auto">
          <a:xfrm>
            <a:off x="223838" y="0"/>
            <a:ext cx="5553075" cy="30777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my-MM" sz="1400" b="1" dirty="0">
                <a:latin typeface="Pyidaungsu" panose="020B0502040204020203" pitchFamily="34" charset="0"/>
                <a:cs typeface="Pyidaungsu" panose="020B0502040204020203" pitchFamily="34" charset="0"/>
              </a:rPr>
              <a:t> ဝတိပြုရာကျမ်း ၂း၁၃။ တောလည် ၁၈း၁၉။ ၆ရာ ၁၃း၅</a:t>
            </a:r>
            <a:endParaRPr lang="en-US" sz="1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88808" name="Text Box 8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graphicFrame>
        <p:nvGraphicFramePr>
          <p:cNvPr id="588809" name="Object 9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8810" name="Picture 10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819150" y="1384300"/>
            <a:ext cx="5722719" cy="39677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36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ရှေးခေတ်ပဋိညာဉ်များ </a:t>
            </a:r>
            <a:endParaRPr lang="en-US" sz="3600" b="1" i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800" b="1" i="1" dirty="0">
                <a:solidFill>
                  <a:srgbClr val="8C8073"/>
                </a:solidFill>
              </a:rPr>
              <a:t>•</a:t>
            </a:r>
            <a:r>
              <a:rPr lang="en-US" sz="3600" b="1" i="1" dirty="0">
                <a:solidFill>
                  <a:srgbClr val="8C8073"/>
                </a:solidFill>
              </a:rPr>
              <a:t> </a:t>
            </a:r>
            <a:r>
              <a:rPr lang="en-US" sz="3600" b="1" i="1" dirty="0" err="1">
                <a:solidFill>
                  <a:srgbClr val="8C807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</a:t>
            </a:r>
            <a:r>
              <a:rPr lang="en-US" sz="3600" b="1" i="1" dirty="0">
                <a:solidFill>
                  <a:srgbClr val="8C807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rgbClr val="8C8073"/>
                </a:solidFill>
              </a:rPr>
              <a:t>           	</a:t>
            </a:r>
            <a:r>
              <a:rPr lang="en-US" sz="4800" b="1" i="1" dirty="0">
                <a:solidFill>
                  <a:srgbClr val="8C8073"/>
                </a:solidFill>
              </a:rPr>
              <a:t>•</a:t>
            </a:r>
            <a:r>
              <a:rPr lang="en-US" sz="3600" b="1" i="1" dirty="0">
                <a:solidFill>
                  <a:srgbClr val="8C8073"/>
                </a:solidFill>
              </a:rPr>
              <a:t> </a:t>
            </a:r>
            <a:r>
              <a:rPr lang="en-US" sz="3600" b="1" i="1" dirty="0" err="1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ဖိနပ</a:t>
            </a:r>
            <a:r>
              <a:rPr lang="en-US" sz="3600" b="1" i="1" dirty="0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4800" b="1" i="1" dirty="0">
              <a:solidFill>
                <a:srgbClr val="ED181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rgbClr val="8C8073"/>
                </a:solidFill>
              </a:rPr>
              <a:t>	</a:t>
            </a:r>
            <a:r>
              <a:rPr lang="en-US" sz="3600" b="1" i="1" dirty="0">
                <a:solidFill>
                  <a:srgbClr val="ED181E"/>
                </a:solidFill>
              </a:rPr>
              <a:t>	       </a:t>
            </a:r>
            <a:r>
              <a:rPr lang="en-US" sz="4800" b="1" i="1" dirty="0">
                <a:solidFill>
                  <a:srgbClr val="ED181E"/>
                </a:solidFill>
              </a:rPr>
              <a:t>•</a:t>
            </a:r>
            <a:r>
              <a:rPr lang="en-US" sz="3600" b="1" i="1" dirty="0">
                <a:solidFill>
                  <a:srgbClr val="ED181E"/>
                </a:solidFill>
              </a:rPr>
              <a:t> </a:t>
            </a:r>
            <a:r>
              <a:rPr lang="en-US" sz="3600" b="1" i="1" dirty="0" err="1">
                <a:solidFill>
                  <a:srgbClr val="ED181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ဆား</a:t>
            </a:r>
            <a:r>
              <a:rPr lang="en-US" sz="3600" b="1" i="1" dirty="0">
                <a:solidFill>
                  <a:srgbClr val="FFFF00"/>
                </a:solidFill>
              </a:rPr>
              <a:t>		</a:t>
            </a:r>
            <a:endParaRPr lang="en-US" sz="5400" b="1" i="1" dirty="0"/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ChangeArrowheads="1"/>
          </p:cNvSpPr>
          <p:nvPr/>
        </p:nvSpPr>
        <p:spPr bwMode="auto">
          <a:xfrm>
            <a:off x="819150" y="1384300"/>
            <a:ext cx="4449763" cy="1644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ueOD;acwfy#dnmOfrsm;</a:t>
            </a:r>
            <a:endParaRPr lang="en-US" sz="4000" b="1" i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</a:rPr>
              <a:t>			</a:t>
            </a:r>
            <a:endParaRPr lang="en-US" sz="5400" b="1" i="1"/>
          </a:p>
        </p:txBody>
      </p:sp>
      <p:graphicFrame>
        <p:nvGraphicFramePr>
          <p:cNvPr id="611331" name="Object 3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332" name="Picture 4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4192588" y="5780088"/>
            <a:ext cx="2387600" cy="823912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rgbClr val="ED181E"/>
                </a:solidFill>
              </a:rPr>
              <a:t>	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taoG;</a:t>
            </a:r>
            <a:endParaRPr lang="en-US" sz="4800" b="1" i="1">
              <a:solidFill>
                <a:srgbClr val="ED181E"/>
              </a:solidFill>
            </a:endParaRPr>
          </a:p>
        </p:txBody>
      </p:sp>
      <p:sp>
        <p:nvSpPr>
          <p:cNvPr id="611334" name="Oval 6"/>
          <p:cNvSpPr>
            <a:spLocks noChangeArrowheads="1"/>
          </p:cNvSpPr>
          <p:nvPr/>
        </p:nvSpPr>
        <p:spPr bwMode="auto">
          <a:xfrm>
            <a:off x="3665538" y="5634038"/>
            <a:ext cx="4816475" cy="10588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35" name="Rectangle 7"/>
          <p:cNvSpPr>
            <a:spLocks noChangeArrowheads="1"/>
          </p:cNvSpPr>
          <p:nvPr/>
        </p:nvSpPr>
        <p:spPr bwMode="auto">
          <a:xfrm>
            <a:off x="990600" y="552450"/>
            <a:ext cx="70834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သမ္မာကျမ်းကျောရိုး။ အခြေအနေပေါ်တွင်မမူတည်သော ဘုရားသခင်၏ ပဋိညာဉ်အစီအစဉ်</a:t>
            </a:r>
            <a:endParaRPr lang="en-US" sz="20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1336" name="Text Box 8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1337" name="Text Box 9"/>
          <p:cNvSpPr txBox="1">
            <a:spLocks noChangeArrowheads="1"/>
          </p:cNvSpPr>
          <p:nvPr/>
        </p:nvSpPr>
        <p:spPr bwMode="auto">
          <a:xfrm>
            <a:off x="0" y="1043880"/>
            <a:ext cx="2752725" cy="307777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1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သင်ထောက်ကူ အမှတ် -ဝ၈</a:t>
            </a:r>
            <a:endParaRPr lang="en-US" sz="11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1338" name="AutoShape 10"/>
          <p:cNvSpPr>
            <a:spLocks noChangeArrowheads="1"/>
          </p:cNvSpPr>
          <p:nvPr/>
        </p:nvSpPr>
        <p:spPr bwMode="auto">
          <a:xfrm rot="4670237">
            <a:off x="1889919" y="40266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39" name="AutoShape 11"/>
          <p:cNvSpPr>
            <a:spLocks noChangeArrowheads="1"/>
          </p:cNvSpPr>
          <p:nvPr/>
        </p:nvSpPr>
        <p:spPr bwMode="auto">
          <a:xfrm rot="6436271">
            <a:off x="4715669" y="41282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4802188" y="4654550"/>
            <a:ext cx="566737" cy="8239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D181E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D181E"/>
                </a:solidFill>
              </a:rPr>
              <a:t>X</a:t>
            </a:r>
          </a:p>
        </p:txBody>
      </p:sp>
      <p:sp>
        <p:nvSpPr>
          <p:cNvPr id="611341" name="Text Box 13"/>
          <p:cNvSpPr txBox="1">
            <a:spLocks noChangeArrowheads="1"/>
          </p:cNvSpPr>
          <p:nvPr/>
        </p:nvSpPr>
        <p:spPr bwMode="auto">
          <a:xfrm>
            <a:off x="2270125" y="4505325"/>
            <a:ext cx="552450" cy="823913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D181E"/>
                </a:solidFill>
              </a:rPr>
              <a:t>X</a:t>
            </a:r>
          </a:p>
        </p:txBody>
      </p:sp>
      <p:sp>
        <p:nvSpPr>
          <p:cNvPr id="611342" name="Rectangle 14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611343" name="Text Box 15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11344" name="Text Box 16"/>
          <p:cNvSpPr txBox="1">
            <a:spLocks noChangeArrowheads="1"/>
          </p:cNvSpPr>
          <p:nvPr/>
        </p:nvSpPr>
        <p:spPr bwMode="auto">
          <a:xfrm>
            <a:off x="752475" y="66675"/>
            <a:ext cx="3543300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၁၅</a:t>
            </a:r>
          </a:p>
        </p:txBody>
      </p:sp>
      <p:grpSp>
        <p:nvGrpSpPr>
          <p:cNvPr id="611345" name="Group 17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346" name="AutoShape 18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47" name="AutoShape 19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48" name="Text Box 20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349" name="Text Box 21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350" name="Picture 2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1351" name="Picture 2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630"/>
              <a:ext cx="299" cy="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352" name="Picture 2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" y="2693"/>
              <a:ext cx="315" cy="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1353" name="Group 25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354" name="Freeform 2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5" name="Freeform 2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56" name="Picture 2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57" name="Group 29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358" name="Freeform 3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59" name="Picture 31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60" name="Group 32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361" name="Freeform 3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62" name="Freeform 3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3" name="Picture 3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64" name="Group 36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365" name="Freeform 37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6" name="Picture 3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67" name="Group 39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368" name="Freeform 40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9" name="Picture 4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370" name="Group 42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371" name="Freeform 4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72" name="Picture 4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73" name="Group 45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374" name="Freeform 4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75" name="Freeform 4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76" name="Picture 4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77" name="Group 49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378" name="Freeform 5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79" name="Freeform 5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0" name="Picture 5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81" name="Group 53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382" name="Freeform 54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83" name="Freeform 55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4" name="Picture 56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85" name="Group 57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386" name="Freeform 58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7" name="Picture 5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88" name="Group 60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389" name="Freeform 61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0" name="Picture 6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391" name="Group 63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392" name="Freeform 64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3" name="Picture 6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94" name="Group 66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395" name="Freeform 67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96" name="Freeform 68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7" name="Picture 69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98" name="Group 70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399" name="Freeform 71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00" name="Picture 72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1401" name="Group 73"/>
          <p:cNvGrpSpPr>
            <a:grpSpLocks/>
          </p:cNvGrpSpPr>
          <p:nvPr/>
        </p:nvGrpSpPr>
        <p:grpSpPr bwMode="auto">
          <a:xfrm>
            <a:off x="981075" y="2074863"/>
            <a:ext cx="5310188" cy="3649662"/>
            <a:chOff x="616" y="1307"/>
            <a:chExt cx="3345" cy="2299"/>
          </a:xfrm>
        </p:grpSpPr>
        <p:sp>
          <p:nvSpPr>
            <p:cNvPr id="611402" name="AutoShape 74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03" name="AutoShape 75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04" name="Text Box 76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405" name="Text Box 77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406" name="Picture 78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1407" name="Picture 7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351" cy="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408" name="Picture 8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370" cy="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1409" name="Group 81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10" name="Freeform 8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11" name="Freeform 8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2" name="Picture 8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13" name="Group 85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14" name="Freeform 8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5" name="Picture 87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16" name="Group 88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17" name="Freeform 8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18" name="Freeform 9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9" name="Picture 9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20" name="Group 92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21" name="Freeform 93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2" name="Picture 9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23" name="Group 95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24" name="Freeform 96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5" name="Picture 9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26" name="Group 98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27" name="Freeform 99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8" name="Picture 10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29" name="Group 101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30" name="Freeform 10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1" name="Freeform 10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32" name="Picture 10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33" name="Group 105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34" name="Freeform 10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5" name="Freeform 10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36" name="Picture 10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37" name="Group 109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38" name="Freeform 11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9" name="Freeform 11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0" name="Picture 11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41" name="Group 113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42" name="Freeform 114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3" name="Picture 11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44" name="Group 116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45" name="Freeform 117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6" name="Picture 11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47" name="Group 119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448" name="Freeform 12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9" name="Picture 12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50" name="Group 122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451" name="Freeform 12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52" name="Freeform 12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53" name="Picture 12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54" name="Group 126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455" name="Freeform 127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56" name="Picture 128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1457" name="Group 129"/>
          <p:cNvGrpSpPr>
            <a:grpSpLocks/>
          </p:cNvGrpSpPr>
          <p:nvPr/>
        </p:nvGrpSpPr>
        <p:grpSpPr bwMode="auto">
          <a:xfrm>
            <a:off x="977900" y="2078038"/>
            <a:ext cx="5310188" cy="3649662"/>
            <a:chOff x="616" y="1307"/>
            <a:chExt cx="3345" cy="2299"/>
          </a:xfrm>
        </p:grpSpPr>
        <p:sp>
          <p:nvSpPr>
            <p:cNvPr id="611458" name="AutoShape 130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59" name="AutoShape 131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60" name="Text Box 132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461" name="Text Box 133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462" name="Picture 134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463" name="Group 135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64" name="Freeform 13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65" name="Freeform 13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66" name="Picture 13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67" name="Group 139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68" name="Freeform 14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69" name="Picture 141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70" name="Group 142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71" name="Freeform 14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72" name="Freeform 14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3" name="Picture 14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74" name="Group 146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75" name="Freeform 147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6" name="Picture 14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77" name="Group 149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78" name="Freeform 150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9" name="Picture 15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80" name="Group 152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81" name="Freeform 15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82" name="Picture 15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83" name="Group 155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84" name="Freeform 15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85" name="Freeform 15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86" name="Picture 15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87" name="Group 159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88" name="Freeform 16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89" name="Freeform 16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0" name="Picture 16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91" name="Group 163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92" name="Freeform 164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93" name="Freeform 165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4" name="Picture 166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95" name="Group 167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96" name="Freeform 168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7" name="Picture 16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98" name="Group 170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99" name="Freeform 171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0" name="Picture 17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01" name="Group 173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02" name="Freeform 174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3" name="Picture 17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04" name="Group 176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05" name="Freeform 177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06" name="Freeform 178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7" name="Picture 179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08" name="Group 180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09" name="Freeform 181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10" name="Picture 182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511" name="Picture 18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414" cy="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512" name="Picture 18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437" cy="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513" name="Group 185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514" name="AutoShape 186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15" name="AutoShape 187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16" name="Text Box 188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517" name="Text Box 189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518" name="Picture 190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519" name="Group 191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20" name="Freeform 19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21" name="Freeform 19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2" name="Picture 19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23" name="Group 195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24" name="Freeform 19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5" name="Picture 197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26" name="Group 198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27" name="Freeform 19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28" name="Freeform 20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9" name="Picture 20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30" name="Group 202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31" name="Freeform 203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2" name="Picture 20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33" name="Group 205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34" name="Freeform 206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5" name="Picture 20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36" name="Group 208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37" name="Freeform 209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8" name="Picture 2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39" name="Group 211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40" name="Freeform 21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1" name="Freeform 21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42" name="Picture 21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43" name="Group 215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544" name="Freeform 21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5" name="Freeform 21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46" name="Picture 21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47" name="Group 219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548" name="Freeform 22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9" name="Freeform 22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0" name="Picture 22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51" name="Group 223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552" name="Freeform 224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3" name="Picture 22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54" name="Group 226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555" name="Freeform 227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6" name="Picture 22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57" name="Group 229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58" name="Freeform 23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9" name="Picture 2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60" name="Group 232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61" name="Freeform 23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62" name="Freeform 23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63" name="Picture 23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64" name="Group 236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65" name="Freeform 237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66" name="Picture 238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567" name="Picture 2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" y="2607"/>
              <a:ext cx="481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568" name="Picture 24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2670"/>
              <a:ext cx="508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569" name="Group 241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570" name="AutoShape 242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71" name="AutoShape 243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72" name="Text Box 244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573" name="Text Box 245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574" name="Picture 246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575" name="Group 247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76" name="Freeform 248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77" name="Freeform 249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78" name="Picture 250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79" name="Group 251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80" name="Freeform 252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1" name="Picture 253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82" name="Group 254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83" name="Freeform 255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84" name="Freeform 256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5" name="Picture 257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86" name="Group 258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87" name="Freeform 259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8" name="Picture 26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89" name="Group 261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90" name="Freeform 262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1" name="Picture 26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92" name="Group 264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93" name="Freeform 265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4" name="Picture 26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95" name="Group 267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96" name="Freeform 268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97" name="Freeform 269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8" name="Picture 270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99" name="Group 271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600" name="Freeform 27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01" name="Freeform 27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2" name="Picture 27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03" name="Group 275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604" name="Freeform 27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05" name="Freeform 27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6" name="Picture 27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07" name="Group 279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608" name="Freeform 280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9" name="Picture 28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610" name="Group 282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611" name="Freeform 283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2" name="Picture 28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613" name="Group 285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614" name="Freeform 28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5" name="Picture 28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616" name="Group 288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617" name="Freeform 28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18" name="Freeform 29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9" name="Picture 29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20" name="Group 292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621" name="Freeform 29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22" name="Picture 294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623" name="Picture 29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2525"/>
              <a:ext cx="525" cy="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624" name="Picture 29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2633"/>
              <a:ext cx="555" cy="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625" name="Group 297"/>
          <p:cNvGrpSpPr>
            <a:grpSpLocks/>
          </p:cNvGrpSpPr>
          <p:nvPr/>
        </p:nvGrpSpPr>
        <p:grpSpPr bwMode="auto">
          <a:xfrm>
            <a:off x="406400" y="1285875"/>
            <a:ext cx="8397875" cy="4946650"/>
            <a:chOff x="204" y="1055"/>
            <a:chExt cx="5369" cy="2878"/>
          </a:xfrm>
        </p:grpSpPr>
        <p:sp>
          <p:nvSpPr>
            <p:cNvPr id="611626" name="AutoShape 298"/>
            <p:cNvSpPr>
              <a:spLocks noChangeArrowheads="1"/>
            </p:cNvSpPr>
            <p:nvPr/>
          </p:nvSpPr>
          <p:spPr bwMode="auto">
            <a:xfrm>
              <a:off x="204" y="1055"/>
              <a:ext cx="5369" cy="287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3300">
                    <a:gamma/>
                    <a:shade val="46275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627" name="Text Box 299"/>
            <p:cNvSpPr txBox="1">
              <a:spLocks noChangeArrowheads="1"/>
            </p:cNvSpPr>
            <p:nvPr/>
          </p:nvSpPr>
          <p:spPr bwMode="auto">
            <a:xfrm>
              <a:off x="859" y="1367"/>
              <a:ext cx="4112" cy="14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/>
                <a:t> </a:t>
              </a:r>
              <a:r>
                <a:rPr lang="ja-JP" altLang="en-US" sz="4000" b="1" dirty="0">
                  <a:latin typeface="Arial"/>
                </a:rPr>
                <a:t>“</a:t>
              </a:r>
              <a:r>
                <a:rPr lang="en-US" sz="4000" b="1" dirty="0" err="1"/>
                <a:t>taoG;eSifhzGJ</a:t>
              </a:r>
              <a:r>
                <a:rPr lang="en-US" sz="4000" b="1" dirty="0"/>
                <a:t> </a:t>
              </a:r>
              <a:r>
                <a:rPr lang="en-US" sz="4000" b="1" dirty="0" err="1"/>
                <a:t>honfh</a:t>
              </a:r>
              <a:r>
                <a:rPr lang="en-US" sz="4000" b="1" dirty="0"/>
                <a:t> y#dnmOf</a:t>
              </a:r>
              <a:r>
                <a:rPr lang="ja-JP" altLang="en-US" sz="4000" b="1" dirty="0">
                  <a:latin typeface="Arial"/>
                </a:rPr>
                <a:t>”</a:t>
              </a:r>
              <a:r>
                <a:rPr lang="en-US" sz="4000" b="1" dirty="0"/>
                <a:t>  </a:t>
              </a:r>
              <a:r>
                <a:rPr lang="en-US" sz="4000" b="1" dirty="0" err="1"/>
                <a:t>vufrSwfa</a:t>
              </a:r>
              <a:r>
                <a:rPr lang="en-US" sz="4000" b="1" dirty="0"/>
                <a:t>&amp;;</a:t>
              </a:r>
              <a:r>
                <a:rPr lang="en-US" sz="4000" b="1" dirty="0" err="1"/>
                <a:t>xdk;ol</a:t>
              </a:r>
              <a:r>
                <a:rPr lang="en-US" sz="4000" b="1" dirty="0"/>
                <a:t> </a:t>
              </a:r>
              <a:r>
                <a:rPr lang="en-US" sz="4000" b="1" dirty="0" err="1"/>
                <a:t>wpfOD;wpfa,muf</a:t>
              </a:r>
              <a:r>
                <a:rPr lang="en-US" sz="4000" b="1" dirty="0"/>
                <a:t> </a:t>
              </a:r>
              <a:r>
                <a:rPr lang="en-US" sz="4000" b="1" dirty="0" err="1"/>
                <a:t>raorcsif</a:t>
              </a:r>
              <a:r>
                <a:rPr lang="en-US" sz="4000" b="1" dirty="0"/>
                <a:t>; </a:t>
              </a:r>
              <a:r>
                <a:rPr lang="en-US" sz="4000" b="1" dirty="0" err="1"/>
                <a:t>y#dnmOfonftouf&amp;Sifonf</a:t>
              </a:r>
              <a:r>
                <a:rPr lang="en-US" sz="4000" b="1" dirty="0"/>
                <a:t>/</a:t>
              </a:r>
              <a:endParaRPr lang="en-US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11628" name="Group 300"/>
          <p:cNvGrpSpPr>
            <a:grpSpLocks/>
          </p:cNvGrpSpPr>
          <p:nvPr/>
        </p:nvGrpSpPr>
        <p:grpSpPr bwMode="auto">
          <a:xfrm>
            <a:off x="376238" y="1187450"/>
            <a:ext cx="8372475" cy="5051425"/>
            <a:chOff x="283" y="978"/>
            <a:chExt cx="5274" cy="3182"/>
          </a:xfrm>
        </p:grpSpPr>
        <p:sp>
          <p:nvSpPr>
            <p:cNvPr id="611629" name="AutoShape 301"/>
            <p:cNvSpPr>
              <a:spLocks noChangeArrowheads="1"/>
            </p:cNvSpPr>
            <p:nvPr/>
          </p:nvSpPr>
          <p:spPr bwMode="auto">
            <a:xfrm>
              <a:off x="283" y="978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26FF"/>
                </a:gs>
                <a:gs pos="50000">
                  <a:srgbClr val="2D26FF">
                    <a:gamma/>
                    <a:shade val="0"/>
                    <a:invGamma/>
                  </a:srgbClr>
                </a:gs>
                <a:gs pos="100000">
                  <a:srgbClr val="2D26FF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630" name="Text Box 302"/>
            <p:cNvSpPr txBox="1">
              <a:spLocks noChangeArrowheads="1"/>
            </p:cNvSpPr>
            <p:nvPr/>
          </p:nvSpPr>
          <p:spPr bwMode="auto">
            <a:xfrm>
              <a:off x="438" y="1177"/>
              <a:ext cx="4917" cy="18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26FF">
                          <a:gamma/>
                          <a:shade val="0"/>
                          <a:invGamma/>
                        </a:srgbClr>
                      </a:gs>
                      <a:gs pos="50000">
                        <a:srgbClr val="2D26FF"/>
                      </a:gs>
                      <a:gs pos="100000">
                        <a:srgbClr val="2D26FF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my-MM" sz="24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(ဘုရား) ကိုယ်တိုင်ကလြွာပြီး(မူရင်း -“ဖြတ်သည်”) အာဗြဟံနှင့်ပြုလုပ်သည့်စာချုပ်ထုံးစံ(အာဗြဟံပဋိညာဉ်) ဘုရားသခင်ကိုယ်တိုင် “ကျိန်ဆိုသည်။” (စာချုပ်ကိုအတည်ပြုသည်) တခြားလူမရှိ။ “ကိုယ့်ကိုကိုယ်တိုင်တည်၍်ကျိန်ဆိုသည။်” (ဟေဗြဲ ၆း၁၃).  အမှန်စင်စစ် တဖက်သတ်ဆန်သော ပဋိညာဉ်ဖြစ်သည်-  ထို့ကြောင့် ဂတိတော်သည် အလွန်ခိုင်လုံသည်။”</a:t>
              </a:r>
              <a:r>
                <a:rPr lang="en-US" sz="1400" b="1" dirty="0"/>
                <a:t>                                           </a:t>
              </a:r>
            </a:p>
            <a:p>
              <a:pPr algn="ctr">
                <a:spcBef>
                  <a:spcPct val="50000"/>
                </a:spcBef>
              </a:pPr>
              <a:r>
                <a:rPr lang="en-US" sz="14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Walvoord/</a:t>
              </a:r>
              <a:r>
                <a:rPr lang="en-US" sz="1400" b="1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Zuck</a:t>
              </a:r>
              <a:r>
                <a:rPr lang="en-US" sz="14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, </a:t>
              </a:r>
              <a:r>
                <a:rPr lang="en-US" sz="1400" b="1" i="1" dirty="0">
                  <a:latin typeface="Pyidaungsu" panose="020B0502040204020203" pitchFamily="34" charset="0"/>
                  <a:cs typeface="Pyidaungsu" panose="020B0502040204020203" pitchFamily="34" charset="0"/>
                </a:rPr>
                <a:t>The Bible Knowledge Commentary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11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4" grpId="0" animBg="1"/>
      <p:bldP spid="611334" grpId="1" animBg="1"/>
      <p:bldP spid="611338" grpId="0" animBg="1"/>
      <p:bldP spid="611339" grpId="0" animBg="1"/>
      <p:bldP spid="611340" grpId="0" autoUpdateAnimBg="0"/>
      <p:bldP spid="61134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6" name="Picture 3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7" name="Picture 3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8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9" name="Picture 3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5" name="Picture 3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30" name="Group 38"/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3831" name="Group 39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33832" name="Rectangle 40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33833" name="Rectangle 41"/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33834" name="Text Box 42"/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7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တစ်လုံးတစ်ဝတည်း</a:t>
              </a:r>
              <a:r>
                <a:rPr lang="en-US" sz="36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sz="36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ကိုင်ဆောင်ထားသည</a:t>
              </a:r>
              <a:r>
                <a:rPr lang="en-US" sz="36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r>
                <a:rPr lang="en-US" sz="36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အရာက</a:t>
              </a:r>
              <a:r>
                <a:rPr lang="en-US" sz="36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sz="36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ဘာလဲ</a:t>
              </a:r>
              <a:endParaRPr lang="en-US" sz="36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33835" name="Text Box 43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841" name="Rectangle 49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2533650"/>
            <a:ext cx="1738313" cy="43386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pic>
        <p:nvPicPr>
          <p:cNvPr id="32772" name="Picture 4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 bwMode="auto">
          <a:xfrm>
            <a:off x="-22225" y="2220913"/>
            <a:ext cx="9166225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388938" y="3103563"/>
            <a:ext cx="86264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-107" charset="0"/>
                <a:ea typeface="MS PGothic" pitchFamily="34" charset="-128"/>
                <a:cs typeface="MS PGothic" pitchFamily="34" charset="-128"/>
              </a:rPr>
              <a:t>Our ministry is deeply indebted to Todd Bolen, creator of the 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-107" charset="0"/>
                <a:ea typeface="MS PGothic" pitchFamily="34" charset="-128"/>
                <a:cs typeface="MS PGothic" pitchFamily="34" charset="-128"/>
              </a:rPr>
              <a:t>Pictorial Library of Bible Lands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-107" charset="0"/>
                <a:ea typeface="MS PGothic" pitchFamily="34" charset="-128"/>
                <a:cs typeface="MS PGothic" pitchFamily="34" charset="-128"/>
              </a:rPr>
              <a:t>, for his generous permission to use photo resources throughout THE BIBLE…BASICALLY®.  TBB users are urged to visit BiblePlaces.com and explore the thousands of photo resources available:  from the Holy Land, throughout the Aegean and Mediterranean Basin to Southern Europe where the Christian faith took root. BiblePlaces.com offers teachers and visual producers an incomparable array of high-resolution digital photographic resources.  Please visit!                         Thanks, Todd!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6807200" y="1944688"/>
            <a:ext cx="2351088" cy="987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 rot="-244415">
            <a:off x="-14288" y="1582738"/>
            <a:ext cx="3208338" cy="6540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-22225" y="2085975"/>
            <a:ext cx="1697038" cy="611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2020888" y="1592263"/>
            <a:ext cx="6621462" cy="9588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0" y="1862138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igurino" pitchFamily="2" charset="0"/>
                <a:ea typeface="MS PGothic" pitchFamily="34" charset="-128"/>
                <a:cs typeface="MS PGothic" pitchFamily="34" charset="-128"/>
              </a:rPr>
              <a:t>The Pictorial Library of Bible Lands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5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6" name="Line 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7" name="Line 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339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39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2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4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5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6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7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3413" name="Group 21"/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443414" name="Group 22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3415" name="Rectangle 23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443416" name="Rectangle 24"/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43417" name="Text Box 25"/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4800" b="1">
                <a:solidFill>
                  <a:schemeClr val="folHlink"/>
                </a:solidFill>
              </a:endParaRPr>
            </a:p>
          </p:txBody>
        </p:sp>
      </p:grpSp>
      <p:sp>
        <p:nvSpPr>
          <p:cNvPr id="443418" name="Rectangle 26"/>
          <p:cNvSpPr>
            <a:spLocks noChangeArrowheads="1"/>
          </p:cNvSpPr>
          <p:nvPr/>
        </p:nvSpPr>
        <p:spPr bwMode="auto">
          <a:xfrm>
            <a:off x="1030288" y="4822825"/>
            <a:ext cx="7081837" cy="1074653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32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အမေရိကန်အခြေခံဥပဒေ                              အမေရိကန်၏အဓိကအသက်သွေးကြော၊</a:t>
            </a:r>
            <a:endParaRPr lang="en-US" sz="28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3419" name="Text Box 2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3425" name="Rectangle 33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19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Line 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1" name="Line 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442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5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6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8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9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30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31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38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438" y="298450"/>
            <a:ext cx="5189537" cy="6262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135003" dir="292884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4432" name="Group 16"/>
          <p:cNvGrpSpPr>
            <a:grpSpLocks/>
          </p:cNvGrpSpPr>
          <p:nvPr/>
        </p:nvGrpSpPr>
        <p:grpSpPr bwMode="auto">
          <a:xfrm>
            <a:off x="1847850" y="4852988"/>
            <a:ext cx="5378450" cy="1136650"/>
            <a:chOff x="644" y="2697"/>
            <a:chExt cx="4516" cy="1060"/>
          </a:xfrm>
        </p:grpSpPr>
        <p:grpSp>
          <p:nvGrpSpPr>
            <p:cNvPr id="444433" name="Group 17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4434" name="Rectangle 18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444435" name="Rectangle 19"/>
              <p:cNvSpPr>
                <a:spLocks noChangeArrowheads="1"/>
              </p:cNvSpPr>
              <p:nvPr/>
            </p:nvSpPr>
            <p:spPr bwMode="auto">
              <a:xfrm>
                <a:off x="729" y="2989"/>
                <a:ext cx="4461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44436" name="Text Box 20"/>
            <p:cNvSpPr txBox="1">
              <a:spLocks noChangeArrowheads="1"/>
            </p:cNvSpPr>
            <p:nvPr/>
          </p:nvSpPr>
          <p:spPr bwMode="auto">
            <a:xfrm>
              <a:off x="785" y="2752"/>
              <a:ext cx="4202" cy="7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4800" b="1">
                <a:solidFill>
                  <a:schemeClr val="folHlink"/>
                </a:solidFill>
              </a:endParaRPr>
            </a:p>
          </p:txBody>
        </p:sp>
      </p:grpSp>
      <p:sp>
        <p:nvSpPr>
          <p:cNvPr id="444437" name="Rectangle 21"/>
          <p:cNvSpPr>
            <a:spLocks noChangeArrowheads="1"/>
          </p:cNvSpPr>
          <p:nvPr/>
        </p:nvSpPr>
        <p:spPr bwMode="auto">
          <a:xfrm>
            <a:off x="1014413" y="4913313"/>
            <a:ext cx="7081837" cy="828432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4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အမေရိကန်အစိုးရ၏မူဥပဒေ                              အမေရိကန်အစိုးရ၏ အဓိကအသက်သွေးကြော၊</a:t>
            </a:r>
            <a:endParaRPr lang="en-US" sz="20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444441" name="Group 25"/>
          <p:cNvGrpSpPr>
            <a:grpSpLocks/>
          </p:cNvGrpSpPr>
          <p:nvPr/>
        </p:nvGrpSpPr>
        <p:grpSpPr bwMode="auto">
          <a:xfrm>
            <a:off x="1843088" y="1682750"/>
            <a:ext cx="5308600" cy="1074738"/>
            <a:chOff x="337" y="1060"/>
            <a:chExt cx="5104" cy="1157"/>
          </a:xfrm>
        </p:grpSpPr>
        <p:sp>
          <p:nvSpPr>
            <p:cNvPr id="444439" name="Rectangle 23"/>
            <p:cNvSpPr>
              <a:spLocks noChangeArrowheads="1"/>
            </p:cNvSpPr>
            <p:nvPr/>
          </p:nvSpPr>
          <p:spPr bwMode="auto">
            <a:xfrm>
              <a:off x="337" y="1060"/>
              <a:ext cx="5104" cy="115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40" name="Text Box 24"/>
            <p:cNvSpPr txBox="1">
              <a:spLocks noChangeArrowheads="1"/>
            </p:cNvSpPr>
            <p:nvPr/>
          </p:nvSpPr>
          <p:spPr bwMode="auto">
            <a:xfrm>
              <a:off x="584" y="1135"/>
              <a:ext cx="4610" cy="895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my-MM" sz="24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လူသားနှင့် ဤအစိုးရအကြား တရားဝင်နားလည်မှုအချက်အလက်များ</a:t>
              </a:r>
              <a:endParaRPr lang="en-US" sz="24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44442" name="Text Box 26"/>
          <p:cNvSpPr txBox="1">
            <a:spLocks noChangeArrowheads="1"/>
          </p:cNvSpPr>
          <p:nvPr/>
        </p:nvSpPr>
        <p:spPr bwMode="auto">
          <a:xfrm>
            <a:off x="8891588" y="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44448" name="Rectangle 32"/>
          <p:cNvSpPr>
            <a:spLocks noChangeArrowheads="1"/>
          </p:cNvSpPr>
          <p:nvPr/>
        </p:nvSpPr>
        <p:spPr bwMode="auto">
          <a:xfrm>
            <a:off x="8128000" y="6530975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44450" name="Text Box 34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07" name="Rectangle 51"/>
          <p:cNvSpPr>
            <a:spLocks noChangeArrowheads="1"/>
          </p:cNvSpPr>
          <p:nvPr/>
        </p:nvSpPr>
        <p:spPr bwMode="auto">
          <a:xfrm>
            <a:off x="5738813" y="4878388"/>
            <a:ext cx="1784142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လူမျိုး</a:t>
            </a:r>
            <a:r>
              <a:rPr lang="en-US" sz="24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၁၂ </a:t>
            </a:r>
            <a:r>
              <a:rPr lang="en-US" sz="24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မျိုး</a:t>
            </a:r>
            <a:endParaRPr lang="en-US" sz="24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08" name="Rectangle 52"/>
          <p:cNvSpPr>
            <a:spLocks noChangeArrowheads="1"/>
          </p:cNvSpPr>
          <p:nvPr/>
        </p:nvSpPr>
        <p:spPr bwMode="auto">
          <a:xfrm>
            <a:off x="6764338" y="2254250"/>
            <a:ext cx="2668420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20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ထွက်မြောက်ရာကျမ်း</a:t>
            </a:r>
            <a:endParaRPr lang="en-US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09" name="Rectangle 53"/>
          <p:cNvSpPr>
            <a:spLocks noChangeArrowheads="1"/>
          </p:cNvSpPr>
          <p:nvPr/>
        </p:nvSpPr>
        <p:spPr bwMode="auto">
          <a:xfrm>
            <a:off x="1892300" y="5978525"/>
            <a:ext cx="2535321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20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တရားဟောချက</a:t>
            </a:r>
            <a:r>
              <a:rPr lang="en-US" sz="2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၅ </a:t>
            </a:r>
            <a:r>
              <a:rPr lang="en-US" sz="20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</a:t>
            </a:r>
            <a:endParaRPr lang="en-US" sz="20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10" name="Rectangle 54"/>
          <p:cNvSpPr>
            <a:spLocks noChangeArrowheads="1"/>
          </p:cNvSpPr>
          <p:nvPr/>
        </p:nvSpPr>
        <p:spPr bwMode="auto">
          <a:xfrm>
            <a:off x="3765550" y="1693863"/>
            <a:ext cx="2332369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99CC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နှစ်ခြမ်းကွဲသည်</a:t>
            </a:r>
            <a:r>
              <a:rPr lang="en-US" sz="2800" b="1" dirty="0" err="1">
                <a:solidFill>
                  <a:srgbClr val="99CCFF"/>
                </a:solidFill>
                <a:latin typeface="CE Horizontal Thick Font" charset="0"/>
              </a:rPr>
              <a:t>f</a:t>
            </a:r>
            <a:endParaRPr lang="en-US" sz="2800" b="1" dirty="0">
              <a:solidFill>
                <a:srgbClr val="99CCFF"/>
              </a:solidFill>
              <a:latin typeface="CE Horizontal Thick Font" charset="0"/>
            </a:endParaRPr>
          </a:p>
        </p:txBody>
      </p:sp>
      <p:sp>
        <p:nvSpPr>
          <p:cNvPr id="403511" name="Rectangle 55"/>
          <p:cNvSpPr>
            <a:spLocks noChangeArrowheads="1"/>
          </p:cNvSpPr>
          <p:nvPr/>
        </p:nvSpPr>
        <p:spPr bwMode="auto">
          <a:xfrm>
            <a:off x="1471613" y="4167188"/>
            <a:ext cx="1853070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တရားသူကြီးများ</a:t>
            </a:r>
            <a:endParaRPr lang="en-US" sz="20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12" name="Rectangle 56"/>
          <p:cNvSpPr>
            <a:spLocks noChangeArrowheads="1"/>
          </p:cNvSpPr>
          <p:nvPr/>
        </p:nvSpPr>
        <p:spPr bwMode="auto">
          <a:xfrm>
            <a:off x="1046163" y="939800"/>
            <a:ext cx="2311529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သတင်းကောင်း</a:t>
            </a:r>
            <a:endParaRPr lang="en-US" sz="28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14" name="Rectangle 58"/>
          <p:cNvSpPr>
            <a:spLocks noChangeArrowheads="1"/>
          </p:cNvSpPr>
          <p:nvPr/>
        </p:nvSpPr>
        <p:spPr bwMode="auto">
          <a:xfrm>
            <a:off x="196850" y="5453063"/>
            <a:ext cx="21415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omic Sans MS" charset="0"/>
              </a:rPr>
              <a:t>M - C - C </a:t>
            </a:r>
          </a:p>
        </p:txBody>
      </p:sp>
      <p:sp>
        <p:nvSpPr>
          <p:cNvPr id="403515" name="Rectangle 59"/>
          <p:cNvSpPr>
            <a:spLocks noChangeArrowheads="1"/>
          </p:cNvSpPr>
          <p:nvPr/>
        </p:nvSpPr>
        <p:spPr bwMode="auto">
          <a:xfrm>
            <a:off x="180975" y="312738"/>
            <a:ext cx="1686358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ဖိတ်ခေ</a:t>
            </a:r>
            <a:r>
              <a:rPr lang="en-US" sz="2400" b="1" dirty="0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4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endParaRPr lang="en-US" sz="2400" b="1" dirty="0">
              <a:solidFill>
                <a:srgbClr val="FF33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16" name="Rectangle 60"/>
          <p:cNvSpPr>
            <a:spLocks noChangeArrowheads="1"/>
          </p:cNvSpPr>
          <p:nvPr/>
        </p:nvSpPr>
        <p:spPr bwMode="auto">
          <a:xfrm>
            <a:off x="2871788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99CCFF"/>
                </a:solidFill>
                <a:latin typeface="Comic Sans MS" charset="0"/>
              </a:rPr>
              <a:t>I - I</a:t>
            </a:r>
          </a:p>
        </p:txBody>
      </p:sp>
      <p:sp>
        <p:nvSpPr>
          <p:cNvPr id="403517" name="Rectangle 61"/>
          <p:cNvSpPr>
            <a:spLocks noChangeArrowheads="1"/>
          </p:cNvSpPr>
          <p:nvPr/>
        </p:nvSpPr>
        <p:spPr bwMode="auto">
          <a:xfrm>
            <a:off x="6246813" y="3598863"/>
            <a:ext cx="122950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ကျွ</a:t>
            </a:r>
            <a:r>
              <a:rPr lang="en-US" sz="20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န်ခံခြင်း</a:t>
            </a:r>
            <a:endParaRPr lang="en-US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18" name="Rectangle 62"/>
          <p:cNvSpPr>
            <a:spLocks noChangeArrowheads="1"/>
          </p:cNvSpPr>
          <p:nvPr/>
        </p:nvSpPr>
        <p:spPr bwMode="auto">
          <a:xfrm>
            <a:off x="3497263" y="1104900"/>
            <a:ext cx="1734448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သိနတောင</a:t>
            </a:r>
            <a:r>
              <a:rPr lang="en-US" sz="2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03519" name="Rectangle 63"/>
          <p:cNvSpPr>
            <a:spLocks noChangeArrowheads="1"/>
          </p:cNvSpPr>
          <p:nvPr/>
        </p:nvSpPr>
        <p:spPr bwMode="auto">
          <a:xfrm>
            <a:off x="6270625" y="5856288"/>
            <a:ext cx="1694374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ခရီးရှည</a:t>
            </a:r>
            <a:r>
              <a:rPr lang="en-US" sz="2400" b="1" dirty="0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၃ </a:t>
            </a:r>
            <a:r>
              <a:rPr lang="en-US" sz="24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</a:t>
            </a:r>
            <a:endParaRPr lang="en-US" sz="2400" b="1" dirty="0">
              <a:solidFill>
                <a:srgbClr val="FF33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20" name="Rectangle 64"/>
          <p:cNvSpPr>
            <a:spLocks noChangeArrowheads="1"/>
          </p:cNvSpPr>
          <p:nvPr/>
        </p:nvSpPr>
        <p:spPr bwMode="auto">
          <a:xfrm>
            <a:off x="2074863" y="3006725"/>
            <a:ext cx="1619032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my-MM" sz="2400" b="1" dirty="0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24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သရေလ</a:t>
            </a:r>
            <a:r>
              <a:rPr lang="en-US" sz="2800" b="1" dirty="0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403522" name="Rectangle 66"/>
          <p:cNvSpPr>
            <a:spLocks noChangeArrowheads="1"/>
          </p:cNvSpPr>
          <p:nvPr/>
        </p:nvSpPr>
        <p:spPr bwMode="auto">
          <a:xfrm>
            <a:off x="642938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00CC00"/>
                </a:solidFill>
                <a:latin typeface="Comic Sans MS" charset="0"/>
              </a:rPr>
              <a:t>J - E</a:t>
            </a:r>
          </a:p>
        </p:txBody>
      </p:sp>
      <p:sp>
        <p:nvSpPr>
          <p:cNvPr id="403523" name="Rectangle 67"/>
          <p:cNvSpPr>
            <a:spLocks noChangeArrowheads="1"/>
          </p:cNvSpPr>
          <p:nvPr/>
        </p:nvSpPr>
        <p:spPr bwMode="auto">
          <a:xfrm>
            <a:off x="2263775" y="2111375"/>
            <a:ext cx="5730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Metrix-1" charset="0"/>
              </a:rPr>
              <a:t>430</a:t>
            </a:r>
            <a:endParaRPr lang="en-US" sz="2800" b="1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403524" name="Rectangle 68"/>
          <p:cNvSpPr>
            <a:spLocks noChangeArrowheads="1"/>
          </p:cNvSpPr>
          <p:nvPr/>
        </p:nvSpPr>
        <p:spPr bwMode="auto">
          <a:xfrm>
            <a:off x="3498850" y="541338"/>
            <a:ext cx="198120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omic Sans MS" charset="0"/>
              </a:rPr>
              <a:t>S - D - S</a:t>
            </a:r>
          </a:p>
        </p:txBody>
      </p:sp>
      <p:sp>
        <p:nvSpPr>
          <p:cNvPr id="403525" name="Rectangle 69"/>
          <p:cNvSpPr>
            <a:spLocks noChangeArrowheads="1"/>
          </p:cNvSpPr>
          <p:nvPr/>
        </p:nvSpPr>
        <p:spPr bwMode="auto">
          <a:xfrm>
            <a:off x="3919538" y="5467350"/>
            <a:ext cx="1989137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omic Sans MS" charset="0"/>
              </a:rPr>
              <a:t>Z - E - N</a:t>
            </a:r>
          </a:p>
        </p:txBody>
      </p:sp>
      <p:sp>
        <p:nvSpPr>
          <p:cNvPr id="403526" name="Rectangle 70"/>
          <p:cNvSpPr>
            <a:spLocks noChangeArrowheads="1"/>
          </p:cNvSpPr>
          <p:nvPr/>
        </p:nvSpPr>
        <p:spPr bwMode="auto">
          <a:xfrm>
            <a:off x="3919538" y="3673475"/>
            <a:ext cx="1408112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20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</a:t>
            </a:r>
            <a:r>
              <a:rPr lang="en-US" sz="2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03527" name="Rectangle 71"/>
          <p:cNvSpPr>
            <a:spLocks noChangeArrowheads="1"/>
          </p:cNvSpPr>
          <p:nvPr/>
        </p:nvSpPr>
        <p:spPr bwMode="auto">
          <a:xfrm>
            <a:off x="7196138" y="1047750"/>
            <a:ext cx="1763302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ဩဝါဒစာများ</a:t>
            </a:r>
            <a:endParaRPr lang="en-US" sz="2400" b="1" dirty="0">
              <a:solidFill>
                <a:srgbClr val="FF33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29" name="Rectangle 73"/>
          <p:cNvSpPr>
            <a:spLocks noChangeArrowheads="1"/>
          </p:cNvSpPr>
          <p:nvPr/>
        </p:nvSpPr>
        <p:spPr bwMode="auto">
          <a:xfrm>
            <a:off x="5657850" y="217488"/>
            <a:ext cx="1659108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ခါလဒဲ</a:t>
            </a:r>
            <a:r>
              <a:rPr lang="en-US" sz="24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ဘာန</a:t>
            </a:r>
            <a:endParaRPr lang="en-US" sz="2400" b="1" dirty="0">
              <a:solidFill>
                <a:srgbClr val="00CC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30" name="Rectangle 74"/>
          <p:cNvSpPr>
            <a:spLocks noChangeArrowheads="1"/>
          </p:cNvSpPr>
          <p:nvPr/>
        </p:nvSpPr>
        <p:spPr bwMode="auto">
          <a:xfrm>
            <a:off x="4787900" y="4322763"/>
            <a:ext cx="6953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E Horizontal Thick Font" charset="0"/>
              </a:rPr>
              <a:t>350</a:t>
            </a:r>
          </a:p>
        </p:txBody>
      </p:sp>
      <p:sp>
        <p:nvSpPr>
          <p:cNvPr id="403531" name="Rectangle 75"/>
          <p:cNvSpPr>
            <a:spLocks noChangeArrowheads="1"/>
          </p:cNvSpPr>
          <p:nvPr/>
        </p:nvSpPr>
        <p:spPr bwMode="auto">
          <a:xfrm>
            <a:off x="5605463" y="4165600"/>
            <a:ext cx="924932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Comic Sans MS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ယုဒ</a:t>
            </a:r>
            <a:endParaRPr lang="en-US" sz="2800" b="1" dirty="0">
              <a:solidFill>
                <a:srgbClr val="00CC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32" name="Rectangle 76"/>
          <p:cNvSpPr>
            <a:spLocks noChangeArrowheads="1"/>
          </p:cNvSpPr>
          <p:nvPr/>
        </p:nvSpPr>
        <p:spPr bwMode="auto">
          <a:xfrm>
            <a:off x="3702050" y="2473325"/>
            <a:ext cx="1984517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နှစ်ပေါင်း</a:t>
            </a:r>
            <a:r>
              <a:rPr lang="en-US" sz="28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၇၀</a:t>
            </a:r>
          </a:p>
        </p:txBody>
      </p:sp>
      <p:sp>
        <p:nvSpPr>
          <p:cNvPr id="403533" name="Rectangle 77"/>
          <p:cNvSpPr>
            <a:spLocks noChangeArrowheads="1"/>
          </p:cNvSpPr>
          <p:nvPr/>
        </p:nvSpPr>
        <p:spPr bwMode="auto">
          <a:xfrm>
            <a:off x="366713" y="2363788"/>
            <a:ext cx="1960472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2800" b="1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8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35" name="Rectangle 79"/>
          <p:cNvSpPr>
            <a:spLocks noChangeArrowheads="1"/>
          </p:cNvSpPr>
          <p:nvPr/>
        </p:nvSpPr>
        <p:spPr bwMode="auto">
          <a:xfrm>
            <a:off x="7204075" y="4378325"/>
            <a:ext cx="1897063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omic Sans MS" charset="0"/>
              </a:rPr>
              <a:t>L - S - B</a:t>
            </a:r>
          </a:p>
        </p:txBody>
      </p:sp>
      <p:sp>
        <p:nvSpPr>
          <p:cNvPr id="403536" name="Rectangle 80"/>
          <p:cNvSpPr>
            <a:spLocks noChangeArrowheads="1"/>
          </p:cNvSpPr>
          <p:nvPr/>
        </p:nvSpPr>
        <p:spPr bwMode="auto">
          <a:xfrm>
            <a:off x="5927725" y="904875"/>
            <a:ext cx="444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Metrix-1" charset="0"/>
              </a:rPr>
              <a:t>40</a:t>
            </a:r>
            <a:endParaRPr lang="en-US" sz="2800" b="1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403537" name="Rectangle 81"/>
          <p:cNvSpPr>
            <a:spLocks noChangeArrowheads="1"/>
          </p:cNvSpPr>
          <p:nvPr/>
        </p:nvSpPr>
        <p:spPr bwMode="auto">
          <a:xfrm>
            <a:off x="561975" y="1557338"/>
            <a:ext cx="1477968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sz="2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sz="28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38" name="Rectangle 82"/>
          <p:cNvSpPr>
            <a:spLocks noChangeArrowheads="1"/>
          </p:cNvSpPr>
          <p:nvPr/>
        </p:nvSpPr>
        <p:spPr bwMode="auto">
          <a:xfrm>
            <a:off x="0" y="4889500"/>
            <a:ext cx="1465144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2000" b="1" dirty="0">
              <a:solidFill>
                <a:srgbClr val="FF33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39" name="Rectangle 83"/>
          <p:cNvSpPr>
            <a:spLocks noChangeArrowheads="1"/>
          </p:cNvSpPr>
          <p:nvPr/>
        </p:nvSpPr>
        <p:spPr bwMode="auto">
          <a:xfrm>
            <a:off x="6042025" y="2876550"/>
            <a:ext cx="1590178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dirty="0" err="1">
                <a:solidFill>
                  <a:srgbClr val="FF33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ပရောဖက်များ</a:t>
            </a:r>
            <a:endParaRPr lang="en-US" sz="2000" b="1" dirty="0">
              <a:solidFill>
                <a:srgbClr val="FF33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3543" name="Text Box 87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03549" name="Rectangle 93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</p:spTree>
  </p:cSld>
  <p:clrMapOvr>
    <a:masterClrMapping/>
  </p:clrMapOvr>
  <p:transition advTm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07" grpId="0" autoUpdateAnimBg="0"/>
      <p:bldP spid="403508" grpId="0" autoUpdateAnimBg="0"/>
      <p:bldP spid="403509" grpId="0" autoUpdateAnimBg="0"/>
      <p:bldP spid="403510" grpId="0" autoUpdateAnimBg="0"/>
      <p:bldP spid="403511" grpId="0" autoUpdateAnimBg="0"/>
      <p:bldP spid="403512" grpId="0" autoUpdateAnimBg="0"/>
      <p:bldP spid="403514" grpId="0" autoUpdateAnimBg="0"/>
      <p:bldP spid="403515" grpId="0" autoUpdateAnimBg="0"/>
      <p:bldP spid="403516" grpId="0" autoUpdateAnimBg="0"/>
      <p:bldP spid="403517" grpId="0" autoUpdateAnimBg="0"/>
      <p:bldP spid="403518" grpId="0" autoUpdateAnimBg="0"/>
      <p:bldP spid="403519" grpId="0" autoUpdateAnimBg="0"/>
      <p:bldP spid="403520" grpId="0" autoUpdateAnimBg="0"/>
      <p:bldP spid="403522" grpId="0" autoUpdateAnimBg="0"/>
      <p:bldP spid="403523" grpId="0" autoUpdateAnimBg="0"/>
      <p:bldP spid="403524" grpId="0" autoUpdateAnimBg="0"/>
      <p:bldP spid="403525" grpId="0" autoUpdateAnimBg="0"/>
      <p:bldP spid="403526" grpId="0" autoUpdateAnimBg="0"/>
      <p:bldP spid="403527" grpId="0" autoUpdateAnimBg="0"/>
      <p:bldP spid="403529" grpId="0" autoUpdateAnimBg="0"/>
      <p:bldP spid="403530" grpId="0" autoUpdateAnimBg="0"/>
      <p:bldP spid="403531" grpId="0" autoUpdateAnimBg="0"/>
      <p:bldP spid="403532" grpId="0" autoUpdateAnimBg="0"/>
      <p:bldP spid="403533" grpId="0" autoUpdateAnimBg="0"/>
      <p:bldP spid="403535" grpId="0" autoUpdateAnimBg="0"/>
      <p:bldP spid="403536" grpId="0" autoUpdateAnimBg="0"/>
      <p:bldP spid="403537" grpId="0" autoUpdateAnimBg="0"/>
      <p:bldP spid="403538" grpId="0" autoUpdateAnimBg="0"/>
      <p:bldP spid="40353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1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2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3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4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5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6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7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8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9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0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1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2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3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4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5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6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7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8" name="Rectangle 20"/>
          <p:cNvSpPr>
            <a:spLocks noChangeArrowheads="1"/>
          </p:cNvSpPr>
          <p:nvPr/>
        </p:nvSpPr>
        <p:spPr bwMode="auto">
          <a:xfrm>
            <a:off x="541338" y="312738"/>
            <a:ext cx="1686358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ဖိတ်ခေ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endParaRPr lang="en-US" sz="24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29" name="Rectangle 21"/>
          <p:cNvSpPr>
            <a:spLocks noChangeArrowheads="1"/>
          </p:cNvSpPr>
          <p:nvPr/>
        </p:nvSpPr>
        <p:spPr bwMode="auto">
          <a:xfrm>
            <a:off x="7204075" y="4378325"/>
            <a:ext cx="16668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L - S - B</a:t>
            </a:r>
          </a:p>
        </p:txBody>
      </p:sp>
      <p:sp>
        <p:nvSpPr>
          <p:cNvPr id="401430" name="Rectangle 22"/>
          <p:cNvSpPr>
            <a:spLocks noChangeArrowheads="1"/>
          </p:cNvSpPr>
          <p:nvPr/>
        </p:nvSpPr>
        <p:spPr bwMode="auto">
          <a:xfrm>
            <a:off x="3232150" y="4668838"/>
            <a:ext cx="906463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I - I</a:t>
            </a:r>
          </a:p>
        </p:txBody>
      </p:sp>
      <p:sp>
        <p:nvSpPr>
          <p:cNvPr id="401431" name="Rectangle 23"/>
          <p:cNvSpPr>
            <a:spLocks noChangeArrowheads="1"/>
          </p:cNvSpPr>
          <p:nvPr/>
        </p:nvSpPr>
        <p:spPr bwMode="auto">
          <a:xfrm>
            <a:off x="647700" y="3394075"/>
            <a:ext cx="11541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J - E</a:t>
            </a:r>
          </a:p>
        </p:txBody>
      </p:sp>
      <p:sp>
        <p:nvSpPr>
          <p:cNvPr id="401432" name="Rectangle 24"/>
          <p:cNvSpPr>
            <a:spLocks noChangeArrowheads="1"/>
          </p:cNvSpPr>
          <p:nvPr/>
        </p:nvSpPr>
        <p:spPr bwMode="auto">
          <a:xfrm>
            <a:off x="5738813" y="4878388"/>
            <a:ext cx="1152559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၁၂မျိုး</a:t>
            </a:r>
          </a:p>
        </p:txBody>
      </p:sp>
      <p:sp>
        <p:nvSpPr>
          <p:cNvPr id="401433" name="Rectangle 25"/>
          <p:cNvSpPr>
            <a:spLocks noChangeArrowheads="1"/>
          </p:cNvSpPr>
          <p:nvPr/>
        </p:nvSpPr>
        <p:spPr bwMode="auto">
          <a:xfrm>
            <a:off x="6607175" y="3598863"/>
            <a:ext cx="122950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ကျွ</a:t>
            </a:r>
            <a:r>
              <a:rPr lang="en-US" sz="20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န်ခံခြင်း</a:t>
            </a:r>
            <a:endParaRPr lang="en-US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4" name="Rectangle 26"/>
          <p:cNvSpPr>
            <a:spLocks noChangeArrowheads="1"/>
          </p:cNvSpPr>
          <p:nvPr/>
        </p:nvSpPr>
        <p:spPr bwMode="auto">
          <a:xfrm>
            <a:off x="2171700" y="2193925"/>
            <a:ext cx="895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430</a:t>
            </a:r>
          </a:p>
        </p:txBody>
      </p:sp>
      <p:sp>
        <p:nvSpPr>
          <p:cNvPr id="401435" name="Rectangle 27"/>
          <p:cNvSpPr>
            <a:spLocks noChangeArrowheads="1"/>
          </p:cNvSpPr>
          <p:nvPr/>
        </p:nvSpPr>
        <p:spPr bwMode="auto">
          <a:xfrm>
            <a:off x="6916738" y="2241550"/>
            <a:ext cx="2061461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sz="24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6" name="Rectangle 28"/>
          <p:cNvSpPr>
            <a:spLocks noChangeArrowheads="1"/>
          </p:cNvSpPr>
          <p:nvPr/>
        </p:nvSpPr>
        <p:spPr bwMode="auto">
          <a:xfrm>
            <a:off x="3857625" y="1104900"/>
            <a:ext cx="763028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7" name="Rectangle 29"/>
          <p:cNvSpPr>
            <a:spLocks noChangeArrowheads="1"/>
          </p:cNvSpPr>
          <p:nvPr/>
        </p:nvSpPr>
        <p:spPr bwMode="auto">
          <a:xfrm>
            <a:off x="557213" y="5453063"/>
            <a:ext cx="190341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M - C - C </a:t>
            </a:r>
          </a:p>
        </p:txBody>
      </p:sp>
      <p:sp>
        <p:nvSpPr>
          <p:cNvPr id="401438" name="Rectangle 30"/>
          <p:cNvSpPr>
            <a:spLocks noChangeArrowheads="1"/>
          </p:cNvSpPr>
          <p:nvPr/>
        </p:nvSpPr>
        <p:spPr bwMode="auto">
          <a:xfrm>
            <a:off x="5695950" y="331788"/>
            <a:ext cx="2385267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ခါလဒဲ</a:t>
            </a:r>
            <a:r>
              <a:rPr lang="en-US" sz="3200" b="1" dirty="0">
                <a:solidFill>
                  <a:srgbClr val="3333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ဘာနေ</a:t>
            </a:r>
            <a:endParaRPr lang="en-US" sz="3200" b="1" dirty="0">
              <a:solidFill>
                <a:srgbClr val="3333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9" name="Rectangle 31"/>
          <p:cNvSpPr>
            <a:spLocks noChangeArrowheads="1"/>
          </p:cNvSpPr>
          <p:nvPr/>
        </p:nvSpPr>
        <p:spPr bwMode="auto">
          <a:xfrm>
            <a:off x="5927725" y="904875"/>
            <a:ext cx="657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40</a:t>
            </a:r>
          </a:p>
        </p:txBody>
      </p:sp>
      <p:sp>
        <p:nvSpPr>
          <p:cNvPr id="401440" name="Rectangle 32"/>
          <p:cNvSpPr>
            <a:spLocks noChangeArrowheads="1"/>
          </p:cNvSpPr>
          <p:nvPr/>
        </p:nvSpPr>
        <p:spPr bwMode="auto">
          <a:xfrm>
            <a:off x="2146300" y="5991225"/>
            <a:ext cx="2490788" cy="82843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တရားဟောချက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၅ </a:t>
            </a:r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</a:t>
            </a:r>
            <a:endParaRPr lang="en-US" sz="24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1" name="Rectangle 33"/>
          <p:cNvSpPr>
            <a:spLocks noChangeArrowheads="1"/>
          </p:cNvSpPr>
          <p:nvPr/>
        </p:nvSpPr>
        <p:spPr bwMode="auto">
          <a:xfrm>
            <a:off x="685800" y="1584325"/>
            <a:ext cx="1295225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</a:p>
        </p:txBody>
      </p:sp>
      <p:sp>
        <p:nvSpPr>
          <p:cNvPr id="401442" name="Rectangle 34"/>
          <p:cNvSpPr>
            <a:spLocks noChangeArrowheads="1"/>
          </p:cNvSpPr>
          <p:nvPr/>
        </p:nvSpPr>
        <p:spPr bwMode="auto">
          <a:xfrm>
            <a:off x="3765550" y="1693863"/>
            <a:ext cx="2197717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နှစ်ခြမ်းကွဲခြင်း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3" name="Rectangle 35"/>
          <p:cNvSpPr>
            <a:spLocks noChangeArrowheads="1"/>
          </p:cNvSpPr>
          <p:nvPr/>
        </p:nvSpPr>
        <p:spPr bwMode="auto">
          <a:xfrm>
            <a:off x="1471613" y="4167188"/>
            <a:ext cx="2162175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တရားသူကြီး</a:t>
            </a:r>
            <a:endParaRPr lang="en-US" sz="20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4" name="Rectangle 36"/>
          <p:cNvSpPr>
            <a:spLocks noChangeArrowheads="1"/>
          </p:cNvSpPr>
          <p:nvPr/>
        </p:nvSpPr>
        <p:spPr bwMode="auto">
          <a:xfrm>
            <a:off x="4711700" y="4437063"/>
            <a:ext cx="852797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၃၅၀</a:t>
            </a:r>
          </a:p>
        </p:txBody>
      </p:sp>
      <p:sp>
        <p:nvSpPr>
          <p:cNvPr id="401445" name="Rectangle 37"/>
          <p:cNvSpPr>
            <a:spLocks noChangeArrowheads="1"/>
          </p:cNvSpPr>
          <p:nvPr/>
        </p:nvSpPr>
        <p:spPr bwMode="auto">
          <a:xfrm>
            <a:off x="3503613" y="541338"/>
            <a:ext cx="16859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S - D - S</a:t>
            </a:r>
          </a:p>
        </p:txBody>
      </p:sp>
      <p:sp>
        <p:nvSpPr>
          <p:cNvPr id="401446" name="Rectangle 38"/>
          <p:cNvSpPr>
            <a:spLocks noChangeArrowheads="1"/>
          </p:cNvSpPr>
          <p:nvPr/>
        </p:nvSpPr>
        <p:spPr bwMode="auto">
          <a:xfrm>
            <a:off x="5643563" y="4279900"/>
            <a:ext cx="867224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ယုဒ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7" name="Rectangle 39"/>
          <p:cNvSpPr>
            <a:spLocks noChangeArrowheads="1"/>
          </p:cNvSpPr>
          <p:nvPr/>
        </p:nvSpPr>
        <p:spPr bwMode="auto">
          <a:xfrm>
            <a:off x="3368675" y="2366963"/>
            <a:ext cx="1984517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နှစ်ပေါင်း</a:t>
            </a:r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၇၀</a:t>
            </a:r>
          </a:p>
        </p:txBody>
      </p:sp>
      <p:sp>
        <p:nvSpPr>
          <p:cNvPr id="401449" name="Rectangle 41"/>
          <p:cNvSpPr>
            <a:spLocks noChangeArrowheads="1"/>
          </p:cNvSpPr>
          <p:nvPr/>
        </p:nvSpPr>
        <p:spPr bwMode="auto">
          <a:xfrm>
            <a:off x="3924300" y="54673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Z - E - N</a:t>
            </a:r>
          </a:p>
        </p:txBody>
      </p:sp>
      <p:sp>
        <p:nvSpPr>
          <p:cNvPr id="401450" name="Rectangle 42"/>
          <p:cNvSpPr>
            <a:spLocks noChangeArrowheads="1"/>
          </p:cNvSpPr>
          <p:nvPr/>
        </p:nvSpPr>
        <p:spPr bwMode="auto">
          <a:xfrm>
            <a:off x="404813" y="2478088"/>
            <a:ext cx="1960472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800" b="1" i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51" name="Rectangle 43"/>
          <p:cNvSpPr>
            <a:spLocks noChangeArrowheads="1"/>
          </p:cNvSpPr>
          <p:nvPr/>
        </p:nvSpPr>
        <p:spPr bwMode="auto">
          <a:xfrm>
            <a:off x="1046163" y="939800"/>
            <a:ext cx="2311529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သတင်းကောင်း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52" name="Rectangle 44"/>
          <p:cNvSpPr>
            <a:spLocks noChangeArrowheads="1"/>
          </p:cNvSpPr>
          <p:nvPr/>
        </p:nvSpPr>
        <p:spPr bwMode="auto">
          <a:xfrm>
            <a:off x="3935413" y="3673475"/>
            <a:ext cx="1535676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01453" name="Rectangle 45"/>
          <p:cNvSpPr>
            <a:spLocks noChangeArrowheads="1"/>
          </p:cNvSpPr>
          <p:nvPr/>
        </p:nvSpPr>
        <p:spPr bwMode="auto">
          <a:xfrm>
            <a:off x="7200900" y="1047750"/>
            <a:ext cx="1091644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54" name="Rectangle 46"/>
          <p:cNvSpPr>
            <a:spLocks noChangeArrowheads="1"/>
          </p:cNvSpPr>
          <p:nvPr/>
        </p:nvSpPr>
        <p:spPr bwMode="auto">
          <a:xfrm>
            <a:off x="0" y="4889500"/>
            <a:ext cx="1219885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</a:t>
            </a:r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01455" name="Rectangle 47"/>
          <p:cNvSpPr>
            <a:spLocks noChangeArrowheads="1"/>
          </p:cNvSpPr>
          <p:nvPr/>
        </p:nvSpPr>
        <p:spPr bwMode="auto">
          <a:xfrm>
            <a:off x="1925638" y="2979738"/>
            <a:ext cx="21415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WinTaungyi" charset="0"/>
              </a:rPr>
              <a:t>uUKoa&amp;v </a:t>
            </a:r>
          </a:p>
        </p:txBody>
      </p:sp>
      <p:sp>
        <p:nvSpPr>
          <p:cNvPr id="401456" name="Rectangle 48"/>
          <p:cNvSpPr>
            <a:spLocks noChangeArrowheads="1"/>
          </p:cNvSpPr>
          <p:nvPr/>
        </p:nvSpPr>
        <p:spPr bwMode="auto">
          <a:xfrm>
            <a:off x="6042025" y="2876550"/>
            <a:ext cx="27336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WinTaungyi" charset="0"/>
              </a:rPr>
              <a:t>ya&amp;mzufrsm</a:t>
            </a:r>
            <a:r>
              <a:rPr lang="en-US" sz="2800" b="1" dirty="0">
                <a:solidFill>
                  <a:srgbClr val="292929"/>
                </a:solidFill>
                <a:latin typeface="WinTaungyi" charset="0"/>
              </a:rPr>
              <a:t>;</a:t>
            </a:r>
          </a:p>
        </p:txBody>
      </p:sp>
      <p:grpSp>
        <p:nvGrpSpPr>
          <p:cNvPr id="401464" name="Group 56"/>
          <p:cNvGrpSpPr>
            <a:grpSpLocks/>
          </p:cNvGrpSpPr>
          <p:nvPr/>
        </p:nvGrpSpPr>
        <p:grpSpPr bwMode="auto">
          <a:xfrm>
            <a:off x="376238" y="2151063"/>
            <a:ext cx="8432800" cy="1435100"/>
            <a:chOff x="172" y="679"/>
            <a:chExt cx="5296" cy="904"/>
          </a:xfrm>
        </p:grpSpPr>
        <p:sp>
          <p:nvSpPr>
            <p:cNvPr id="401458" name="Rectangle 50"/>
            <p:cNvSpPr>
              <a:spLocks noChangeArrowheads="1"/>
            </p:cNvSpPr>
            <p:nvPr/>
          </p:nvSpPr>
          <p:spPr bwMode="auto">
            <a:xfrm>
              <a:off x="172" y="1139"/>
              <a:ext cx="5296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သခင်ယေရှု</a:t>
              </a:r>
              <a:r>
                <a:rPr lang="en-US" sz="40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၏ </a:t>
              </a:r>
              <a:r>
                <a:rPr lang="en-US" sz="40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အမှုတော်လုပ်ငန်း</a:t>
              </a:r>
              <a:endParaRPr lang="en-US" sz="4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01459" name="Rectangle 51"/>
            <p:cNvSpPr>
              <a:spLocks noChangeArrowheads="1"/>
            </p:cNvSpPr>
            <p:nvPr/>
          </p:nvSpPr>
          <p:spPr bwMode="auto">
            <a:xfrm>
              <a:off x="2320" y="679"/>
              <a:ext cx="464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6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နှင</a:t>
              </a:r>
              <a:r>
                <a:rPr lang="en-US" sz="36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endParaRPr lang="en-US" sz="48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01469" name="Text Box 61"/>
          <p:cNvSpPr txBox="1">
            <a:spLocks noChangeArrowheads="1"/>
          </p:cNvSpPr>
          <p:nvPr/>
        </p:nvSpPr>
        <p:spPr bwMode="auto">
          <a:xfrm>
            <a:off x="8891588" y="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WinTaungyi" charset="0"/>
            </a:endParaRPr>
          </a:p>
        </p:txBody>
      </p:sp>
      <p:sp>
        <p:nvSpPr>
          <p:cNvPr id="401475" name="Rectangle 67"/>
          <p:cNvSpPr>
            <a:spLocks noChangeArrowheads="1"/>
          </p:cNvSpPr>
          <p:nvPr/>
        </p:nvSpPr>
        <p:spPr bwMode="auto">
          <a:xfrm>
            <a:off x="8094663" y="6530975"/>
            <a:ext cx="352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WinTaungyi" charset="0"/>
              </a:rPr>
              <a:t>31</a:t>
            </a:r>
          </a:p>
        </p:txBody>
      </p:sp>
      <p:sp>
        <p:nvSpPr>
          <p:cNvPr id="401476" name="Rectangle 68"/>
          <p:cNvSpPr>
            <a:spLocks noChangeArrowheads="1"/>
          </p:cNvSpPr>
          <p:nvPr/>
        </p:nvSpPr>
        <p:spPr bwMode="auto">
          <a:xfrm>
            <a:off x="6270625" y="5856288"/>
            <a:ext cx="1944442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30303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ခရီးရှည</a:t>
            </a:r>
            <a:r>
              <a:rPr lang="en-US" sz="2800" b="1" dirty="0">
                <a:solidFill>
                  <a:srgbClr val="30303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၃ </a:t>
            </a:r>
            <a:r>
              <a:rPr lang="en-US" sz="2800" b="1" dirty="0" err="1">
                <a:solidFill>
                  <a:srgbClr val="30303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</a:t>
            </a:r>
            <a:endParaRPr lang="en-US" sz="2800" b="1" dirty="0">
              <a:solidFill>
                <a:srgbClr val="30303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1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2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3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4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5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6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7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8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9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0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1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2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3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4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5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6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7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8" name="Rectangle 20"/>
          <p:cNvSpPr>
            <a:spLocks noChangeArrowheads="1"/>
          </p:cNvSpPr>
          <p:nvPr/>
        </p:nvSpPr>
        <p:spPr bwMode="auto">
          <a:xfrm>
            <a:off x="541338" y="312738"/>
            <a:ext cx="1686358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ဖိတ်ခေ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endParaRPr lang="en-US" sz="24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29" name="Rectangle 21"/>
          <p:cNvSpPr>
            <a:spLocks noChangeArrowheads="1"/>
          </p:cNvSpPr>
          <p:nvPr/>
        </p:nvSpPr>
        <p:spPr bwMode="auto">
          <a:xfrm>
            <a:off x="7204075" y="4378325"/>
            <a:ext cx="16668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L - S - B</a:t>
            </a:r>
          </a:p>
        </p:txBody>
      </p:sp>
      <p:sp>
        <p:nvSpPr>
          <p:cNvPr id="401430" name="Rectangle 22"/>
          <p:cNvSpPr>
            <a:spLocks noChangeArrowheads="1"/>
          </p:cNvSpPr>
          <p:nvPr/>
        </p:nvSpPr>
        <p:spPr bwMode="auto">
          <a:xfrm>
            <a:off x="3232150" y="4668838"/>
            <a:ext cx="906463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I - I</a:t>
            </a:r>
          </a:p>
        </p:txBody>
      </p:sp>
      <p:sp>
        <p:nvSpPr>
          <p:cNvPr id="401431" name="Rectangle 23"/>
          <p:cNvSpPr>
            <a:spLocks noChangeArrowheads="1"/>
          </p:cNvSpPr>
          <p:nvPr/>
        </p:nvSpPr>
        <p:spPr bwMode="auto">
          <a:xfrm>
            <a:off x="647700" y="3394075"/>
            <a:ext cx="11541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J - E</a:t>
            </a:r>
          </a:p>
        </p:txBody>
      </p:sp>
      <p:sp>
        <p:nvSpPr>
          <p:cNvPr id="401432" name="Rectangle 24"/>
          <p:cNvSpPr>
            <a:spLocks noChangeArrowheads="1"/>
          </p:cNvSpPr>
          <p:nvPr/>
        </p:nvSpPr>
        <p:spPr bwMode="auto">
          <a:xfrm>
            <a:off x="5738813" y="4878388"/>
            <a:ext cx="1152559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၁၂မျိုး</a:t>
            </a:r>
          </a:p>
        </p:txBody>
      </p:sp>
      <p:sp>
        <p:nvSpPr>
          <p:cNvPr id="401433" name="Rectangle 25"/>
          <p:cNvSpPr>
            <a:spLocks noChangeArrowheads="1"/>
          </p:cNvSpPr>
          <p:nvPr/>
        </p:nvSpPr>
        <p:spPr bwMode="auto">
          <a:xfrm>
            <a:off x="6607175" y="3598863"/>
            <a:ext cx="122950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ကျွ</a:t>
            </a:r>
            <a:r>
              <a:rPr lang="en-US" sz="20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န်ခံခြင်း</a:t>
            </a:r>
            <a:endParaRPr lang="en-US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4" name="Rectangle 26"/>
          <p:cNvSpPr>
            <a:spLocks noChangeArrowheads="1"/>
          </p:cNvSpPr>
          <p:nvPr/>
        </p:nvSpPr>
        <p:spPr bwMode="auto">
          <a:xfrm>
            <a:off x="2171700" y="2193925"/>
            <a:ext cx="895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430</a:t>
            </a:r>
          </a:p>
        </p:txBody>
      </p:sp>
      <p:sp>
        <p:nvSpPr>
          <p:cNvPr id="401435" name="Rectangle 27"/>
          <p:cNvSpPr>
            <a:spLocks noChangeArrowheads="1"/>
          </p:cNvSpPr>
          <p:nvPr/>
        </p:nvSpPr>
        <p:spPr bwMode="auto">
          <a:xfrm>
            <a:off x="6916738" y="2241550"/>
            <a:ext cx="2061461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sz="24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6" name="Rectangle 28"/>
          <p:cNvSpPr>
            <a:spLocks noChangeArrowheads="1"/>
          </p:cNvSpPr>
          <p:nvPr/>
        </p:nvSpPr>
        <p:spPr bwMode="auto">
          <a:xfrm>
            <a:off x="3857625" y="1104900"/>
            <a:ext cx="763028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7" name="Rectangle 29"/>
          <p:cNvSpPr>
            <a:spLocks noChangeArrowheads="1"/>
          </p:cNvSpPr>
          <p:nvPr/>
        </p:nvSpPr>
        <p:spPr bwMode="auto">
          <a:xfrm>
            <a:off x="557213" y="5453063"/>
            <a:ext cx="190341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M - C - C </a:t>
            </a:r>
          </a:p>
        </p:txBody>
      </p:sp>
      <p:sp>
        <p:nvSpPr>
          <p:cNvPr id="401438" name="Rectangle 30"/>
          <p:cNvSpPr>
            <a:spLocks noChangeArrowheads="1"/>
          </p:cNvSpPr>
          <p:nvPr/>
        </p:nvSpPr>
        <p:spPr bwMode="auto">
          <a:xfrm>
            <a:off x="5695950" y="331788"/>
            <a:ext cx="2385267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ခါလဒဲ</a:t>
            </a:r>
            <a:r>
              <a:rPr lang="en-US" sz="3200" b="1" dirty="0">
                <a:solidFill>
                  <a:srgbClr val="3333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ဘာနေ</a:t>
            </a:r>
            <a:endParaRPr lang="en-US" sz="3200" b="1" dirty="0">
              <a:solidFill>
                <a:srgbClr val="3333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39" name="Rectangle 31"/>
          <p:cNvSpPr>
            <a:spLocks noChangeArrowheads="1"/>
          </p:cNvSpPr>
          <p:nvPr/>
        </p:nvSpPr>
        <p:spPr bwMode="auto">
          <a:xfrm>
            <a:off x="5927725" y="904875"/>
            <a:ext cx="657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40</a:t>
            </a:r>
          </a:p>
        </p:txBody>
      </p:sp>
      <p:sp>
        <p:nvSpPr>
          <p:cNvPr id="401440" name="Rectangle 32"/>
          <p:cNvSpPr>
            <a:spLocks noChangeArrowheads="1"/>
          </p:cNvSpPr>
          <p:nvPr/>
        </p:nvSpPr>
        <p:spPr bwMode="auto">
          <a:xfrm>
            <a:off x="2146300" y="5991225"/>
            <a:ext cx="2490788" cy="82843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တရားဟောချက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၅ </a:t>
            </a:r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</a:t>
            </a:r>
            <a:endParaRPr lang="en-US" sz="24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1" name="Rectangle 33"/>
          <p:cNvSpPr>
            <a:spLocks noChangeArrowheads="1"/>
          </p:cNvSpPr>
          <p:nvPr/>
        </p:nvSpPr>
        <p:spPr bwMode="auto">
          <a:xfrm>
            <a:off x="685800" y="1584325"/>
            <a:ext cx="1295225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</a:p>
        </p:txBody>
      </p:sp>
      <p:sp>
        <p:nvSpPr>
          <p:cNvPr id="401442" name="Rectangle 34"/>
          <p:cNvSpPr>
            <a:spLocks noChangeArrowheads="1"/>
          </p:cNvSpPr>
          <p:nvPr/>
        </p:nvSpPr>
        <p:spPr bwMode="auto">
          <a:xfrm>
            <a:off x="3765550" y="1693863"/>
            <a:ext cx="2197717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နှစ်ခြမ်းကွဲခြင်း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3" name="Rectangle 35"/>
          <p:cNvSpPr>
            <a:spLocks noChangeArrowheads="1"/>
          </p:cNvSpPr>
          <p:nvPr/>
        </p:nvSpPr>
        <p:spPr bwMode="auto">
          <a:xfrm>
            <a:off x="1471613" y="4167188"/>
            <a:ext cx="2162175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တရားသူကြီး</a:t>
            </a:r>
            <a:endParaRPr lang="en-US" sz="20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4" name="Rectangle 36"/>
          <p:cNvSpPr>
            <a:spLocks noChangeArrowheads="1"/>
          </p:cNvSpPr>
          <p:nvPr/>
        </p:nvSpPr>
        <p:spPr bwMode="auto">
          <a:xfrm>
            <a:off x="4711700" y="4437063"/>
            <a:ext cx="852797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၃၅၀</a:t>
            </a:r>
          </a:p>
        </p:txBody>
      </p:sp>
      <p:sp>
        <p:nvSpPr>
          <p:cNvPr id="401445" name="Rectangle 37"/>
          <p:cNvSpPr>
            <a:spLocks noChangeArrowheads="1"/>
          </p:cNvSpPr>
          <p:nvPr/>
        </p:nvSpPr>
        <p:spPr bwMode="auto">
          <a:xfrm>
            <a:off x="3503613" y="541338"/>
            <a:ext cx="968213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S.D.S</a:t>
            </a:r>
          </a:p>
        </p:txBody>
      </p:sp>
      <p:sp>
        <p:nvSpPr>
          <p:cNvPr id="401446" name="Rectangle 38"/>
          <p:cNvSpPr>
            <a:spLocks noChangeArrowheads="1"/>
          </p:cNvSpPr>
          <p:nvPr/>
        </p:nvSpPr>
        <p:spPr bwMode="auto">
          <a:xfrm>
            <a:off x="5643563" y="4279900"/>
            <a:ext cx="867224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ယုဒ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47" name="Rectangle 39"/>
          <p:cNvSpPr>
            <a:spLocks noChangeArrowheads="1"/>
          </p:cNvSpPr>
          <p:nvPr/>
        </p:nvSpPr>
        <p:spPr bwMode="auto">
          <a:xfrm>
            <a:off x="3368675" y="2366963"/>
            <a:ext cx="1984517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နှစ်ပေါင်း</a:t>
            </a:r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၇၀</a:t>
            </a:r>
          </a:p>
        </p:txBody>
      </p:sp>
      <p:sp>
        <p:nvSpPr>
          <p:cNvPr id="401449" name="Rectangle 41"/>
          <p:cNvSpPr>
            <a:spLocks noChangeArrowheads="1"/>
          </p:cNvSpPr>
          <p:nvPr/>
        </p:nvSpPr>
        <p:spPr bwMode="auto">
          <a:xfrm>
            <a:off x="3924300" y="54673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Z - E - N</a:t>
            </a:r>
          </a:p>
        </p:txBody>
      </p:sp>
      <p:sp>
        <p:nvSpPr>
          <p:cNvPr id="401450" name="Rectangle 42"/>
          <p:cNvSpPr>
            <a:spLocks noChangeArrowheads="1"/>
          </p:cNvSpPr>
          <p:nvPr/>
        </p:nvSpPr>
        <p:spPr bwMode="auto">
          <a:xfrm>
            <a:off x="404813" y="2478088"/>
            <a:ext cx="1960472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800" b="1" i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51" name="Rectangle 43"/>
          <p:cNvSpPr>
            <a:spLocks noChangeArrowheads="1"/>
          </p:cNvSpPr>
          <p:nvPr/>
        </p:nvSpPr>
        <p:spPr bwMode="auto">
          <a:xfrm>
            <a:off x="1046163" y="939800"/>
            <a:ext cx="2311529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သတင်းကောင်း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52" name="Rectangle 44"/>
          <p:cNvSpPr>
            <a:spLocks noChangeArrowheads="1"/>
          </p:cNvSpPr>
          <p:nvPr/>
        </p:nvSpPr>
        <p:spPr bwMode="auto">
          <a:xfrm>
            <a:off x="3935413" y="3673475"/>
            <a:ext cx="1535676" cy="459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</a:t>
            </a:r>
            <a:r>
              <a:rPr lang="en-US" sz="24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01453" name="Rectangle 45"/>
          <p:cNvSpPr>
            <a:spLocks noChangeArrowheads="1"/>
          </p:cNvSpPr>
          <p:nvPr/>
        </p:nvSpPr>
        <p:spPr bwMode="auto">
          <a:xfrm>
            <a:off x="7200900" y="1047750"/>
            <a:ext cx="1091644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</a:t>
            </a:r>
            <a:endParaRPr lang="en-US" sz="2800" b="1" dirty="0">
              <a:solidFill>
                <a:srgbClr val="29292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1454" name="Rectangle 46"/>
          <p:cNvSpPr>
            <a:spLocks noChangeArrowheads="1"/>
          </p:cNvSpPr>
          <p:nvPr/>
        </p:nvSpPr>
        <p:spPr bwMode="auto">
          <a:xfrm>
            <a:off x="0" y="4889500"/>
            <a:ext cx="1219885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</a:t>
            </a:r>
            <a:r>
              <a:rPr lang="en-US" sz="2800" b="1" dirty="0">
                <a:solidFill>
                  <a:srgbClr val="29292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01455" name="Rectangle 47"/>
          <p:cNvSpPr>
            <a:spLocks noChangeArrowheads="1"/>
          </p:cNvSpPr>
          <p:nvPr/>
        </p:nvSpPr>
        <p:spPr bwMode="auto">
          <a:xfrm>
            <a:off x="1925638" y="2979738"/>
            <a:ext cx="21415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WinTaungyi" charset="0"/>
              </a:rPr>
              <a:t>uUKoa&amp;v </a:t>
            </a:r>
          </a:p>
        </p:txBody>
      </p:sp>
      <p:sp>
        <p:nvSpPr>
          <p:cNvPr id="401456" name="Rectangle 48"/>
          <p:cNvSpPr>
            <a:spLocks noChangeArrowheads="1"/>
          </p:cNvSpPr>
          <p:nvPr/>
        </p:nvSpPr>
        <p:spPr bwMode="auto">
          <a:xfrm>
            <a:off x="6042025" y="2876550"/>
            <a:ext cx="27336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292929"/>
                </a:solidFill>
                <a:latin typeface="WinTaungyi" charset="0"/>
              </a:rPr>
              <a:t>ya&amp;mzufrsm</a:t>
            </a:r>
            <a:r>
              <a:rPr lang="en-US" sz="2800" b="1" dirty="0">
                <a:solidFill>
                  <a:srgbClr val="292929"/>
                </a:solidFill>
                <a:latin typeface="WinTaungyi" charset="0"/>
              </a:rPr>
              <a:t>;</a:t>
            </a:r>
          </a:p>
        </p:txBody>
      </p:sp>
      <p:grpSp>
        <p:nvGrpSpPr>
          <p:cNvPr id="401464" name="Group 56"/>
          <p:cNvGrpSpPr>
            <a:grpSpLocks/>
          </p:cNvGrpSpPr>
          <p:nvPr/>
        </p:nvGrpSpPr>
        <p:grpSpPr bwMode="auto">
          <a:xfrm>
            <a:off x="376238" y="2151063"/>
            <a:ext cx="8432800" cy="1435100"/>
            <a:chOff x="172" y="679"/>
            <a:chExt cx="5296" cy="904"/>
          </a:xfrm>
        </p:grpSpPr>
        <p:sp>
          <p:nvSpPr>
            <p:cNvPr id="401458" name="Rectangle 50"/>
            <p:cNvSpPr>
              <a:spLocks noChangeArrowheads="1"/>
            </p:cNvSpPr>
            <p:nvPr/>
          </p:nvSpPr>
          <p:spPr bwMode="auto">
            <a:xfrm>
              <a:off x="172" y="1139"/>
              <a:ext cx="5296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သခင်ယေရှု</a:t>
              </a:r>
              <a:r>
                <a:rPr lang="en-US" sz="40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၏ </a:t>
              </a:r>
              <a:r>
                <a:rPr lang="en-US" sz="40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အမှုတော်လုပ်ငန်း</a:t>
              </a:r>
              <a:endParaRPr lang="en-US" sz="4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01459" name="Rectangle 51"/>
            <p:cNvSpPr>
              <a:spLocks noChangeArrowheads="1"/>
            </p:cNvSpPr>
            <p:nvPr/>
          </p:nvSpPr>
          <p:spPr bwMode="auto">
            <a:xfrm>
              <a:off x="2320" y="679"/>
              <a:ext cx="464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600" b="1" dirty="0" err="1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နှင</a:t>
              </a:r>
              <a:r>
                <a:rPr lang="en-US" sz="3600" b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endParaRPr lang="en-US" sz="48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01469" name="Text Box 61"/>
          <p:cNvSpPr txBox="1">
            <a:spLocks noChangeArrowheads="1"/>
          </p:cNvSpPr>
          <p:nvPr/>
        </p:nvSpPr>
        <p:spPr bwMode="auto">
          <a:xfrm>
            <a:off x="8891588" y="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WinTaungyi" charset="0"/>
            </a:endParaRPr>
          </a:p>
        </p:txBody>
      </p:sp>
      <p:sp>
        <p:nvSpPr>
          <p:cNvPr id="401475" name="Rectangle 67"/>
          <p:cNvSpPr>
            <a:spLocks noChangeArrowheads="1"/>
          </p:cNvSpPr>
          <p:nvPr/>
        </p:nvSpPr>
        <p:spPr bwMode="auto">
          <a:xfrm>
            <a:off x="8094663" y="6530975"/>
            <a:ext cx="352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WinTaungyi" charset="0"/>
              </a:rPr>
              <a:t>31</a:t>
            </a:r>
          </a:p>
        </p:txBody>
      </p:sp>
      <p:sp>
        <p:nvSpPr>
          <p:cNvPr id="401476" name="Rectangle 68"/>
          <p:cNvSpPr>
            <a:spLocks noChangeArrowheads="1"/>
          </p:cNvSpPr>
          <p:nvPr/>
        </p:nvSpPr>
        <p:spPr bwMode="auto">
          <a:xfrm>
            <a:off x="6270625" y="5856288"/>
            <a:ext cx="1944442" cy="52065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>
                <a:solidFill>
                  <a:srgbClr val="30303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ခရီးရှည</a:t>
            </a:r>
            <a:r>
              <a:rPr lang="en-US" sz="2800" b="1" dirty="0">
                <a:solidFill>
                  <a:srgbClr val="30303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၃ </a:t>
            </a:r>
            <a:r>
              <a:rPr lang="en-US" sz="2800" b="1" dirty="0" err="1">
                <a:solidFill>
                  <a:srgbClr val="30303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</a:t>
            </a:r>
            <a:endParaRPr lang="en-US" sz="2800" b="1" dirty="0">
              <a:solidFill>
                <a:srgbClr val="30303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319088" y="4740275"/>
            <a:ext cx="8824912" cy="16430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377826" y="5162505"/>
            <a:ext cx="8600374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အဖြစ်အပျက်တစ်ခုနှင</a:t>
            </a:r>
            <a:r>
              <a:rPr lang="en-US" sz="32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32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တစ်ခု</a:t>
            </a:r>
            <a:r>
              <a:rPr lang="en-US" sz="32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ဆက်စပ်မှုရှိပါသလား</a:t>
            </a:r>
            <a:endParaRPr lang="en-US" sz="32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9028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5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6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8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9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0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1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2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3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4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5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6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7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8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9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0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9" name="Rectangle 67"/>
          <p:cNvSpPr>
            <a:spLocks noChangeArrowheads="1"/>
          </p:cNvSpPr>
          <p:nvPr/>
        </p:nvSpPr>
        <p:spPr bwMode="auto">
          <a:xfrm>
            <a:off x="8124825" y="6526213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422988" name="Group 76"/>
          <p:cNvGrpSpPr>
            <a:grpSpLocks/>
          </p:cNvGrpSpPr>
          <p:nvPr/>
        </p:nvGrpSpPr>
        <p:grpSpPr bwMode="auto">
          <a:xfrm>
            <a:off x="317500" y="231775"/>
            <a:ext cx="8620125" cy="6034088"/>
            <a:chOff x="200" y="146"/>
            <a:chExt cx="5430" cy="3801"/>
          </a:xfrm>
        </p:grpSpPr>
        <p:pic>
          <p:nvPicPr>
            <p:cNvPr id="422984" name="Picture 72" descr="Qumran scriptorium, tb n011100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" y="146"/>
              <a:ext cx="5430" cy="38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5" name="Text Box 73"/>
            <p:cNvSpPr txBox="1">
              <a:spLocks noChangeArrowheads="1"/>
            </p:cNvSpPr>
            <p:nvPr/>
          </p:nvSpPr>
          <p:spPr bwMode="auto">
            <a:xfrm>
              <a:off x="674" y="3036"/>
              <a:ext cx="4609" cy="54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my-MM" sz="20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ပျက်စီးသွားသော ရှေးဟောင်းခွန်ရမ်                 </a:t>
              </a:r>
              <a:endParaRPr lang="en-US" sz="20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my-MM" sz="20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 ပင်လယ်သေကမ်းခြေရှိ လူနေရပ်ကွက်အမွေအနှစ်</a:t>
              </a:r>
              <a:endParaRPr lang="en-US" sz="20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422987" name="Group 75"/>
          <p:cNvGrpSpPr>
            <a:grpSpLocks/>
          </p:cNvGrpSpPr>
          <p:nvPr/>
        </p:nvGrpSpPr>
        <p:grpSpPr bwMode="auto">
          <a:xfrm>
            <a:off x="4090988" y="692150"/>
            <a:ext cx="4778375" cy="3208380"/>
            <a:chOff x="2820" y="355"/>
            <a:chExt cx="2655" cy="2003"/>
          </a:xfrm>
        </p:grpSpPr>
        <p:pic>
          <p:nvPicPr>
            <p:cNvPr id="422981" name="Picture 69" descr="Qumran Cave 4 wide, tb n0625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355"/>
              <a:ext cx="2655" cy="19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6" name="Text Box 74"/>
            <p:cNvSpPr txBox="1">
              <a:spLocks noChangeArrowheads="1"/>
            </p:cNvSpPr>
            <p:nvPr/>
          </p:nvSpPr>
          <p:spPr bwMode="auto">
            <a:xfrm>
              <a:off x="3000" y="2070"/>
              <a:ext cx="2382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/>
                <a:t> </a:t>
              </a:r>
              <a:r>
                <a:rPr lang="my-MM" sz="1800" b="1" dirty="0">
                  <a:latin typeface="Pyidaungsu" panose="020B0502040204020203" pitchFamily="34" charset="0"/>
                  <a:cs typeface="Pyidaungsu" panose="020B0502040204020203" pitchFamily="34" charset="0"/>
                </a:rPr>
                <a:t>ပင်လယ်သေစာလိပ်များ တွေ့ရှိသည့်နေရာ</a:t>
              </a:r>
              <a:endParaRPr lang="en-US" sz="1800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pic>
        <p:nvPicPr>
          <p:cNvPr id="422989" name="Picture 7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225" y="396875"/>
            <a:ext cx="2046288" cy="4311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2991" name="Text Box 79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71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5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7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0" name="Text Box 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1161" name="Group 9"/>
          <p:cNvGrpSpPr>
            <a:grpSpLocks/>
          </p:cNvGrpSpPr>
          <p:nvPr/>
        </p:nvGrpSpPr>
        <p:grpSpPr bwMode="auto">
          <a:xfrm>
            <a:off x="4040188" y="711200"/>
            <a:ext cx="4572000" cy="3314700"/>
            <a:chOff x="2324" y="451"/>
            <a:chExt cx="2880" cy="2088"/>
          </a:xfrm>
        </p:grpSpPr>
        <p:pic>
          <p:nvPicPr>
            <p:cNvPr id="56116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1163" name="Text Box 11"/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6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my-MM" sz="1800" b="1" i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စာအုပ် အုတ်ဂူ </a:t>
              </a:r>
            </a:p>
            <a:p>
              <a:pPr>
                <a:spcBef>
                  <a:spcPct val="50000"/>
                </a:spcBef>
              </a:pPr>
              <a:r>
                <a:rPr lang="my-MM" sz="1800" b="1" i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အစ္စရေး နိုင်ငံတော်သမိုင်းပြတိုက်။ ယေရှိရှလင်မြို့</a:t>
              </a:r>
              <a:endParaRPr lang="en-US" sz="1200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pic>
        <p:nvPicPr>
          <p:cNvPr id="561164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288" y="701675"/>
            <a:ext cx="2162175" cy="45545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1165" name="Rectangle 13"/>
          <p:cNvSpPr>
            <a:spLocks noChangeArrowheads="1"/>
          </p:cNvSpPr>
          <p:nvPr/>
        </p:nvSpPr>
        <p:spPr bwMode="auto">
          <a:xfrm>
            <a:off x="415925" y="-9572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pic>
        <p:nvPicPr>
          <p:cNvPr id="561166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550" y="4148138"/>
            <a:ext cx="2681288" cy="21732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67" name="Rectangle 15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1168" name="Text Box 16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61169" name="Rectangle 17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61172" name="Text Box 20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EEF22771-54D8-B9AA-CC75-B1A173BD6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8" name="Line 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9" name="Line 5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0" name="Line 6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1" name="Line 7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2" name="Line 8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3" name="Text Box 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13034" name="Text Box 10"/>
          <p:cNvSpPr txBox="1">
            <a:spLocks noChangeArrowheads="1"/>
          </p:cNvSpPr>
          <p:nvPr/>
        </p:nvSpPr>
        <p:spPr bwMode="auto">
          <a:xfrm>
            <a:off x="1303338" y="5918200"/>
            <a:ext cx="6569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32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စာအုပ် အုတ်ဂူအတွင်းပိုင်း</a:t>
            </a:r>
            <a:endParaRPr lang="en-US" sz="28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13035" name="Group 11"/>
          <p:cNvGrpSpPr>
            <a:grpSpLocks/>
          </p:cNvGrpSpPr>
          <p:nvPr/>
        </p:nvGrpSpPr>
        <p:grpSpPr bwMode="auto">
          <a:xfrm>
            <a:off x="3783013" y="593725"/>
            <a:ext cx="4572000" cy="3314700"/>
            <a:chOff x="2324" y="451"/>
            <a:chExt cx="2880" cy="2088"/>
          </a:xfrm>
        </p:grpSpPr>
        <p:pic>
          <p:nvPicPr>
            <p:cNvPr id="5130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37" name="Text Box 13"/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6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my-MM" sz="1800" b="1" i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စာအုပ် အုတ်ဂူ </a:t>
              </a:r>
            </a:p>
            <a:p>
              <a:pPr>
                <a:spcBef>
                  <a:spcPct val="50000"/>
                </a:spcBef>
              </a:pPr>
              <a:r>
                <a:rPr lang="my-MM" sz="1800" b="1" i="1" dirty="0">
                  <a:solidFill>
                    <a:schemeClr val="folHlin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အစ္စရေး နိုင်ငံတော်သမိုင်းပြတိုက်။ ယေရှရှလင်မြို့</a:t>
              </a:r>
              <a:endParaRPr lang="en-US" sz="1400" dirty="0">
                <a:solidFill>
                  <a:schemeClr val="folHlink"/>
                </a:solidFill>
                <a:latin typeface="Comic Sans MS" charset="0"/>
              </a:endParaRPr>
            </a:p>
          </p:txBody>
        </p:sp>
      </p:grpSp>
      <p:sp>
        <p:nvSpPr>
          <p:cNvPr id="513044" name="Rectangle 20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13046" name="Rectangle 22"/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3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742BA299-0994-8160-665A-FA931F44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80" name="Rectangle 32"/>
          <p:cNvSpPr>
            <a:spLocks noChangeArrowheads="1"/>
          </p:cNvSpPr>
          <p:nvPr/>
        </p:nvSpPr>
        <p:spPr bwMode="auto">
          <a:xfrm>
            <a:off x="0" y="0"/>
            <a:ext cx="9144000" cy="6856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2735263" y="458788"/>
            <a:ext cx="3895725" cy="1899494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48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သက်ဆိုင်သောပဋိညာဉ်</a:t>
            </a:r>
            <a:endParaRPr lang="en-US" sz="48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4" name="Line 6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5" name="Line 7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6" name="Line 8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7" name="Line 9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8" name="Line 10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9" name="Text Box 1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4061" name="Text Box 13"/>
          <p:cNvSpPr txBox="1">
            <a:spLocks noChangeArrowheads="1"/>
          </p:cNvSpPr>
          <p:nvPr/>
        </p:nvSpPr>
        <p:spPr bwMode="auto">
          <a:xfrm>
            <a:off x="1281113" y="6119960"/>
            <a:ext cx="4176712" cy="46166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သင်ထောက်ကူ</a:t>
            </a:r>
            <a:r>
              <a:rPr lang="en-US" sz="2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အမှတ</a:t>
            </a:r>
            <a:r>
              <a:rPr lang="en-US" sz="2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်-၁၄</a:t>
            </a:r>
          </a:p>
        </p:txBody>
      </p:sp>
      <p:grpSp>
        <p:nvGrpSpPr>
          <p:cNvPr id="514069" name="Group 2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4070" name="AutoShape 2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1" name="AutoShape 2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2" name="AutoShape 2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3" name="AutoShape 2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074" name="AutoShape 26"/>
          <p:cNvSpPr>
            <a:spLocks noChangeArrowheads="1"/>
          </p:cNvSpPr>
          <p:nvPr/>
        </p:nvSpPr>
        <p:spPr bwMode="auto">
          <a:xfrm>
            <a:off x="119063" y="919163"/>
            <a:ext cx="454025" cy="54467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75" name="Rectangle 27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14076" name="Text Box 28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4077" name="Rectangle 29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4078" name="Text Box 3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14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2" grpId="0" autoUpdateAnimBg="0"/>
      <p:bldP spid="514061" grpId="0" animBg="1" autoUpdateAnimBg="0"/>
      <p:bldP spid="514074" grpId="0" animBg="1"/>
      <p:bldP spid="51407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68F6221B-F823-31EA-0345-8DBEF4E8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98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2735263" y="458788"/>
            <a:ext cx="3895725" cy="1899494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48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သက်ဆိုင်သောပဋိညာဉ်</a:t>
            </a:r>
            <a:endParaRPr lang="en-US" sz="60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0" name="Line 6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1" name="Line 7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2" name="Line 8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3" name="Line 9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4" name="Line 10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5" name="Text Box 1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53997" name="Group 13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53998" name="AutoShape 14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9" name="AutoShape 15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0" name="AutoShape 16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1" name="AutoShape 17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4003" name="Rectangle 19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54004" name="Text Box 2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54005" name="Rectangle 2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54007" name="Rectangle 23"/>
          <p:cNvSpPr>
            <a:spLocks noChangeArrowheads="1"/>
          </p:cNvSpPr>
          <p:nvPr/>
        </p:nvSpPr>
        <p:spPr bwMode="auto">
          <a:xfrm>
            <a:off x="1177925" y="2873375"/>
            <a:ext cx="6794500" cy="2613536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3200" b="1" i="1" dirty="0">
                <a:solidFill>
                  <a:srgbClr val="FFFF3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သမ္မာကျမ်းစာ၏ အဓိကကျသော </a:t>
            </a:r>
          </a:p>
          <a:p>
            <a:pPr algn="ctr"/>
            <a:r>
              <a:rPr lang="my-MM" sz="3200" b="1" i="1" dirty="0">
                <a:solidFill>
                  <a:srgbClr val="FFFF3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“ကျောရိုး”                     </a:t>
            </a:r>
          </a:p>
          <a:p>
            <a:pPr algn="ctr"/>
            <a:r>
              <a:rPr lang="my-MM" sz="32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အခြေအနေပေါ်တွင်မမူတည်သော ဘုရားသခင်၏ အစီအစဉ် </a:t>
            </a:r>
          </a:p>
          <a:p>
            <a:pPr algn="ctr"/>
            <a:r>
              <a:rPr lang="my-MM" sz="32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ဤနေရာတွင်အစပြုသည်</a:t>
            </a:r>
            <a:endParaRPr lang="en-US" sz="32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00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422275" y="6545263"/>
            <a:ext cx="1031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 Black" charset="0"/>
              </a:rPr>
              <a:t>©2004 TBBMI</a:t>
            </a: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4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5976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5977" name="Group 9"/>
          <p:cNvGrpSpPr>
            <a:grpSpLocks/>
          </p:cNvGrpSpPr>
          <p:nvPr/>
        </p:nvGrpSpPr>
        <p:grpSpPr bwMode="auto">
          <a:xfrm>
            <a:off x="702020" y="642592"/>
            <a:ext cx="7704137" cy="5511800"/>
            <a:chOff x="460" y="457"/>
            <a:chExt cx="4853" cy="3472"/>
          </a:xfrm>
        </p:grpSpPr>
        <p:grpSp>
          <p:nvGrpSpPr>
            <p:cNvPr id="595978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595979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595980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5981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95982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5983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9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4800" i="1" dirty="0" err="1">
                    <a:solidFill>
                      <a:srgbClr val="FFFC1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သမ္မာကျမ်းစာ</a:t>
                </a:r>
                <a:r>
                  <a:rPr lang="en-US" sz="4800" i="1" dirty="0">
                    <a:solidFill>
                      <a:srgbClr val="FFFC1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sz="4800" i="1" dirty="0" err="1">
                    <a:solidFill>
                      <a:srgbClr val="FFFC1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အခြေခံကျကျလေ့လာခြင်း</a:t>
                </a:r>
                <a:endParaRPr lang="en-US" sz="4800" i="1" dirty="0">
                  <a:solidFill>
                    <a:srgbClr val="FFFC1E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595984" name="Text Box 16"/>
              <p:cNvSpPr txBox="1">
                <a:spLocks noChangeArrowheads="1"/>
              </p:cNvSpPr>
              <p:nvPr/>
            </p:nvSpPr>
            <p:spPr bwMode="auto">
              <a:xfrm>
                <a:off x="2402" y="1960"/>
                <a:ext cx="913" cy="8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3200" b="1" dirty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အပိုင်း၅</a:t>
                </a:r>
              </a:p>
            </p:txBody>
          </p:sp>
        </p:grpSp>
        <p:sp>
          <p:nvSpPr>
            <p:cNvPr id="595985" name="Text Box 17"/>
            <p:cNvSpPr txBox="1">
              <a:spLocks noChangeArrowheads="1"/>
            </p:cNvSpPr>
            <p:nvPr/>
          </p:nvSpPr>
          <p:spPr bwMode="auto">
            <a:xfrm>
              <a:off x="5031" y="1426"/>
              <a:ext cx="1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595986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en-US" sz="2400" b="1" i="1" dirty="0" err="1"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ဖြစ်ရသည</a:t>
            </a:r>
            <a:r>
              <a:rPr lang="en-US" sz="2400" b="1" i="1" dirty="0"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b="1" i="1" dirty="0" err="1"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အကြောင်းအရာများ</a:t>
            </a:r>
            <a:r>
              <a:rPr lang="en-US" sz="3000" b="1" i="1" dirty="0">
                <a:effectLst>
                  <a:glow rad="228600">
                    <a:schemeClr val="bg2">
                      <a:alpha val="40000"/>
                    </a:schemeClr>
                  </a:glow>
                </a:effectLst>
              </a:rPr>
              <a:t>)</a:t>
            </a:r>
          </a:p>
        </p:txBody>
      </p:sp>
      <p:sp>
        <p:nvSpPr>
          <p:cNvPr id="595987" name="Text Box 19"/>
          <p:cNvSpPr txBox="1">
            <a:spLocks noChangeArrowheads="1"/>
          </p:cNvSpPr>
          <p:nvPr/>
        </p:nvSpPr>
        <p:spPr bwMode="auto">
          <a:xfrm>
            <a:off x="1041403" y="4571098"/>
            <a:ext cx="7024687" cy="64633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err="1">
                <a:solidFill>
                  <a:srgbClr val="77FD68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r>
              <a:rPr lang="en-US" sz="3600" b="1" i="1" dirty="0">
                <a:solidFill>
                  <a:srgbClr val="77FD68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600" b="1" i="1" dirty="0" err="1">
                <a:solidFill>
                  <a:srgbClr val="77FD68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အခြေခံအုတ်မြစ</a:t>
            </a:r>
            <a:r>
              <a:rPr lang="en-US" sz="3600" b="1" i="1" dirty="0">
                <a:solidFill>
                  <a:srgbClr val="77FD68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5988" name="Text Box 20"/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my-MM" b="1"/>
          </a:p>
        </p:txBody>
      </p:sp>
      <p:sp>
        <p:nvSpPr>
          <p:cNvPr id="595992" name="Rectangle 24"/>
          <p:cNvSpPr>
            <a:spLocks noChangeArrowheads="1"/>
          </p:cNvSpPr>
          <p:nvPr/>
        </p:nvSpPr>
        <p:spPr bwMode="auto">
          <a:xfrm>
            <a:off x="7554913" y="6527800"/>
            <a:ext cx="715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8.0.05a</a:t>
            </a: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95993" name="Rectangle 25"/>
          <p:cNvSpPr>
            <a:spLocks noChangeArrowheads="1"/>
          </p:cNvSpPr>
          <p:nvPr/>
        </p:nvSpPr>
        <p:spPr bwMode="auto">
          <a:xfrm>
            <a:off x="8128000" y="6526213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888452849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5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86" grpId="0" autoUpdateAnimBg="0"/>
      <p:bldP spid="595987" grpId="0" autoUpdateAnimBg="0"/>
      <p:bldP spid="59598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F6DA74BA-6F01-0562-986D-942D4CA2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39" name="Rectangle 43"/>
          <p:cNvSpPr>
            <a:spLocks noChangeArrowheads="1"/>
          </p:cNvSpPr>
          <p:nvPr/>
        </p:nvSpPr>
        <p:spPr bwMode="auto">
          <a:xfrm>
            <a:off x="0" y="0"/>
            <a:ext cx="9144000" cy="687914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2735263" y="458788"/>
            <a:ext cx="3849687" cy="1748684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သက်ဆိုင်သောပဋိညာဉ်</a:t>
            </a:r>
            <a:endParaRPr lang="en-US" sz="48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6101" name="Rectangle 5"/>
          <p:cNvSpPr>
            <a:spLocks noChangeArrowheads="1"/>
          </p:cNvSpPr>
          <p:nvPr/>
        </p:nvSpPr>
        <p:spPr bwMode="auto">
          <a:xfrm>
            <a:off x="693738" y="681038"/>
            <a:ext cx="1881187" cy="1320874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18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အာဗြဟံအား</a:t>
            </a:r>
            <a:r>
              <a:rPr lang="en-US" sz="18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8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</a:t>
            </a:r>
            <a:r>
              <a:rPr lang="en-US" sz="18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8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r"/>
            <a:endParaRPr lang="en-US" sz="2400" b="1" dirty="0"/>
          </a:p>
          <a:p>
            <a:pPr algn="r"/>
            <a:r>
              <a:rPr lang="en-US" sz="20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3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4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6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8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6109" name="Text Box 13"/>
          <p:cNvSpPr txBox="1">
            <a:spLocks noChangeArrowheads="1"/>
          </p:cNvSpPr>
          <p:nvPr/>
        </p:nvSpPr>
        <p:spPr bwMode="auto">
          <a:xfrm>
            <a:off x="6708775" y="690563"/>
            <a:ext cx="2193925" cy="67710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my-MM" sz="18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အာဗြဟံပဋိညာဉ် </a:t>
            </a:r>
            <a:endParaRPr lang="en-US" sz="2400" b="1" dirty="0"/>
          </a:p>
          <a:p>
            <a:r>
              <a:rPr lang="en-US" sz="20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၁၅:၉-၁၈</a:t>
            </a:r>
          </a:p>
        </p:txBody>
      </p:sp>
      <p:sp>
        <p:nvSpPr>
          <p:cNvPr id="516127" name="Rectangle 31"/>
          <p:cNvSpPr>
            <a:spLocks noChangeArrowheads="1"/>
          </p:cNvSpPr>
          <p:nvPr/>
        </p:nvSpPr>
        <p:spPr bwMode="auto">
          <a:xfrm>
            <a:off x="1177925" y="2873375"/>
            <a:ext cx="6794500" cy="2613536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3200" b="1" i="1" dirty="0">
                <a:solidFill>
                  <a:srgbClr val="FFFF3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သမ္မာကျမ်း၏ကျောရိုးတည်းဟူသော ဗဟိုအချက်အချာအကျဆုံးသောအရာ                   </a:t>
            </a:r>
          </a:p>
          <a:p>
            <a:pPr algn="ctr"/>
            <a:r>
              <a:rPr lang="my-MM" sz="32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အခြေအနေပေါ်တွင်မမူတည်သော ဘုရားသခင်၏ပဋိညာဉ် </a:t>
            </a:r>
          </a:p>
          <a:p>
            <a:pPr algn="ctr"/>
            <a:r>
              <a:rPr lang="my-MM" sz="32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ဤနေရာတွင်အစပြုသည်၊ </a:t>
            </a:r>
            <a:endParaRPr lang="en-US" sz="32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6128" name="AutoShape 32"/>
          <p:cNvSpPr>
            <a:spLocks noChangeArrowheads="1"/>
          </p:cNvSpPr>
          <p:nvPr/>
        </p:nvSpPr>
        <p:spPr bwMode="auto">
          <a:xfrm>
            <a:off x="566738" y="638175"/>
            <a:ext cx="23399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29" name="AutoShape 33"/>
          <p:cNvSpPr>
            <a:spLocks noChangeArrowheads="1"/>
          </p:cNvSpPr>
          <p:nvPr/>
        </p:nvSpPr>
        <p:spPr bwMode="auto">
          <a:xfrm>
            <a:off x="6624638" y="4476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6130" name="Group 34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6131" name="AutoShape 35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2" name="AutoShape 36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3" name="AutoShape 37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4" name="AutoShape 38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135" name="Rectangle 39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16136" name="Text Box 4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6137" name="Rectangle 4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6138" name="Text Box 42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6140" name="AutoShape 44"/>
          <p:cNvSpPr>
            <a:spLocks noChangeArrowheads="1"/>
          </p:cNvSpPr>
          <p:nvPr/>
        </p:nvSpPr>
        <p:spPr bwMode="auto">
          <a:xfrm>
            <a:off x="914337" y="616603"/>
            <a:ext cx="968501" cy="12887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b="1">
              <a:solidFill>
                <a:srgbClr val="EF1F1D"/>
              </a:solidFill>
            </a:endParaRPr>
          </a:p>
        </p:txBody>
      </p:sp>
      <p:sp>
        <p:nvSpPr>
          <p:cNvPr id="516141" name="AutoShape 45"/>
          <p:cNvSpPr>
            <a:spLocks noChangeArrowheads="1"/>
          </p:cNvSpPr>
          <p:nvPr/>
        </p:nvSpPr>
        <p:spPr bwMode="auto">
          <a:xfrm flipH="1">
            <a:off x="6762750" y="420688"/>
            <a:ext cx="1655763" cy="200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b="1">
              <a:solidFill>
                <a:srgbClr val="EF1F1D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1" grpId="0" autoUpdateAnimBg="0"/>
      <p:bldP spid="516109" grpId="0" autoUpdateAnimBg="0"/>
      <p:bldP spid="516128" grpId="0" animBg="1"/>
      <p:bldP spid="516129" grpId="0" animBg="1"/>
      <p:bldP spid="516140" grpId="0" animBg="1" autoUpdateAnimBg="0"/>
      <p:bldP spid="516141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290513" y="649288"/>
            <a:ext cx="8853487" cy="185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 dirty="0">
              <a:latin typeface="Times New Roman" charset="0"/>
            </a:endParaRPr>
          </a:p>
          <a:p>
            <a:r>
              <a:rPr lang="en-US" sz="2800" b="1" dirty="0">
                <a:latin typeface="Times New Roman" charset="0"/>
              </a:rPr>
              <a:t>	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 </a:t>
            </a: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ထာ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ဝရဘုရားသည်လည်း အာဗြံကို ခေါ်တော်မူ၍၊ သင်၏ပြည်နှင့်တကွ အမျိုးသားချင်းပေါက်ဘော် များထဲက ထွက်ပြီးလျှင်၊ ငါပြလတံ့သော ပြည်သို့ သွားလော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့။</a:t>
            </a:r>
            <a:r>
              <a:rPr lang="en-US" sz="2800" b="1" dirty="0">
                <a:latin typeface="Times New Roman" charset="0"/>
              </a:rPr>
              <a:t>	 </a:t>
            </a:r>
          </a:p>
        </p:txBody>
      </p:sp>
      <p:grpSp>
        <p:nvGrpSpPr>
          <p:cNvPr id="530449" name="Group 17"/>
          <p:cNvGrpSpPr>
            <a:grpSpLocks/>
          </p:cNvGrpSpPr>
          <p:nvPr/>
        </p:nvGrpSpPr>
        <p:grpSpPr bwMode="auto">
          <a:xfrm>
            <a:off x="5792788" y="6030913"/>
            <a:ext cx="2098675" cy="561975"/>
            <a:chOff x="3576" y="3534"/>
            <a:chExt cx="1322" cy="354"/>
          </a:xfrm>
        </p:grpSpPr>
        <p:sp>
          <p:nvSpPr>
            <p:cNvPr id="530435" name="Oval 3"/>
            <p:cNvSpPr>
              <a:spLocks noChangeArrowheads="1"/>
            </p:cNvSpPr>
            <p:nvPr/>
          </p:nvSpPr>
          <p:spPr bwMode="auto">
            <a:xfrm>
              <a:off x="3576" y="3534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36" name="Rectangle 4"/>
            <p:cNvSpPr>
              <a:spLocks noChangeArrowheads="1"/>
            </p:cNvSpPr>
            <p:nvPr/>
          </p:nvSpPr>
          <p:spPr bwMode="auto">
            <a:xfrm>
              <a:off x="3664" y="3600"/>
              <a:ext cx="123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C6082C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i="1" dirty="0" err="1">
                  <a:solidFill>
                    <a:srgbClr val="DDEE5E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ကောင်းချီးမင</a:t>
              </a:r>
              <a:r>
                <a:rPr lang="en-US" b="1" i="1" dirty="0">
                  <a:solidFill>
                    <a:srgbClr val="DDEE5E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်္</a:t>
              </a:r>
              <a:r>
                <a:rPr lang="en-US" b="1" i="1" dirty="0" err="1">
                  <a:solidFill>
                    <a:srgbClr val="DDEE5E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ဂလာ</a:t>
              </a:r>
              <a:endParaRPr lang="en-US" b="1" i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530447" name="Group 15"/>
          <p:cNvGrpSpPr>
            <a:grpSpLocks/>
          </p:cNvGrpSpPr>
          <p:nvPr/>
        </p:nvGrpSpPr>
        <p:grpSpPr bwMode="auto">
          <a:xfrm>
            <a:off x="6815138" y="2019300"/>
            <a:ext cx="2058987" cy="561975"/>
            <a:chOff x="4176" y="1710"/>
            <a:chExt cx="1297" cy="354"/>
          </a:xfrm>
        </p:grpSpPr>
        <p:sp>
          <p:nvSpPr>
            <p:cNvPr id="530438" name="Oval 6"/>
            <p:cNvSpPr>
              <a:spLocks noChangeArrowheads="1"/>
            </p:cNvSpPr>
            <p:nvPr/>
          </p:nvSpPr>
          <p:spPr bwMode="auto">
            <a:xfrm>
              <a:off x="4176" y="1710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39" name="Rectangle 7"/>
            <p:cNvSpPr>
              <a:spLocks noChangeArrowheads="1"/>
            </p:cNvSpPr>
            <p:nvPr/>
          </p:nvSpPr>
          <p:spPr bwMode="auto">
            <a:xfrm>
              <a:off x="4312" y="1768"/>
              <a:ext cx="111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i="1" dirty="0" err="1">
                  <a:solidFill>
                    <a:srgbClr val="DDEE5E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နယ်မြေတစ်ခု</a:t>
              </a:r>
              <a:endParaRPr lang="en-US" b="1" i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530448" name="Group 16"/>
          <p:cNvGrpSpPr>
            <a:grpSpLocks/>
          </p:cNvGrpSpPr>
          <p:nvPr/>
        </p:nvGrpSpPr>
        <p:grpSpPr bwMode="auto">
          <a:xfrm>
            <a:off x="6723065" y="2809875"/>
            <a:ext cx="2058988" cy="561975"/>
            <a:chOff x="3504" y="2238"/>
            <a:chExt cx="1297" cy="354"/>
          </a:xfrm>
        </p:grpSpPr>
        <p:sp>
          <p:nvSpPr>
            <p:cNvPr id="530437" name="Oval 5"/>
            <p:cNvSpPr>
              <a:spLocks noChangeArrowheads="1"/>
            </p:cNvSpPr>
            <p:nvPr/>
          </p:nvSpPr>
          <p:spPr bwMode="auto">
            <a:xfrm>
              <a:off x="3504" y="2238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40" name="Rectangle 8"/>
            <p:cNvSpPr>
              <a:spLocks noChangeArrowheads="1"/>
            </p:cNvSpPr>
            <p:nvPr/>
          </p:nvSpPr>
          <p:spPr bwMode="auto">
            <a:xfrm>
              <a:off x="3687" y="2323"/>
              <a:ext cx="107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i="1" dirty="0" err="1">
                  <a:solidFill>
                    <a:srgbClr val="DDEE5E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အမျိုးအနွယ်တစ်ခု</a:t>
              </a:r>
              <a:endParaRPr lang="en-US" b="1" i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530441" name="Rectangle 9"/>
          <p:cNvSpPr>
            <a:spLocks noChangeArrowheads="1"/>
          </p:cNvSpPr>
          <p:nvPr/>
        </p:nvSpPr>
        <p:spPr bwMode="auto">
          <a:xfrm>
            <a:off x="1295400" y="0"/>
            <a:ext cx="6450013" cy="95154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8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 ၁၂း၁-၃</a:t>
            </a:r>
          </a:p>
          <a:p>
            <a:pPr algn="ctr"/>
            <a:r>
              <a:rPr lang="my-MM" sz="28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အာဗြဟံနှင့်သက်ဆိုင်သောဂတိတော်များ</a:t>
            </a:r>
            <a:endParaRPr lang="en-US" sz="28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0442" name="Text Box 10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30445" name="Text Box 13"/>
          <p:cNvSpPr txBox="1">
            <a:spLocks noChangeArrowheads="1"/>
          </p:cNvSpPr>
          <p:nvPr/>
        </p:nvSpPr>
        <p:spPr bwMode="auto">
          <a:xfrm>
            <a:off x="0" y="2767045"/>
            <a:ext cx="8029575" cy="120032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charset="0"/>
              </a:rPr>
              <a:t>	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၂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ငါသည် သင့်ကို လူမျိုးကြီးဖြစ်စေမည်။ ငါ ကောင်းကြီးပေး၍ သင်၏နာမကို ကြီးမြတ်စေမည်။ သင် သည် ကောင်းကြီးခံရသောသူ ဖြစ်လိမ့်မည်။</a:t>
            </a:r>
            <a:endParaRPr lang="en-US" sz="2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30451" name="Group 19"/>
          <p:cNvGrpSpPr>
            <a:grpSpLocks/>
          </p:cNvGrpSpPr>
          <p:nvPr/>
        </p:nvGrpSpPr>
        <p:grpSpPr bwMode="auto">
          <a:xfrm>
            <a:off x="7870825" y="4098925"/>
            <a:ext cx="1000125" cy="1231900"/>
            <a:chOff x="5042" y="2162"/>
            <a:chExt cx="630" cy="776"/>
          </a:xfrm>
        </p:grpSpPr>
        <p:sp>
          <p:nvSpPr>
            <p:cNvPr id="530452" name="Freeform 2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453" name="AutoShape 2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4" name="Rectangle 2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5" name="AutoShape 2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6" name="Line 2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7" name="Line 2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8" name="Rectangle 2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9" name="Rectangle 27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L - S - B</a:t>
              </a:r>
            </a:p>
          </p:txBody>
        </p:sp>
        <p:sp>
          <p:nvSpPr>
            <p:cNvPr id="530460" name="Rectangle 28"/>
            <p:cNvSpPr>
              <a:spLocks noChangeArrowheads="1"/>
            </p:cNvSpPr>
            <p:nvPr/>
          </p:nvSpPr>
          <p:spPr bwMode="auto">
            <a:xfrm>
              <a:off x="5220" y="2659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J - E</a:t>
              </a:r>
            </a:p>
          </p:txBody>
        </p:sp>
        <p:sp>
          <p:nvSpPr>
            <p:cNvPr id="530461" name="Rectangle 29"/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12</a:t>
              </a:r>
            </a:p>
          </p:txBody>
        </p:sp>
        <p:sp>
          <p:nvSpPr>
            <p:cNvPr id="530462" name="Rectangle 30"/>
            <p:cNvSpPr>
              <a:spLocks noChangeArrowheads="1"/>
            </p:cNvSpPr>
            <p:nvPr/>
          </p:nvSpPr>
          <p:spPr bwMode="auto">
            <a:xfrm>
              <a:off x="5150" y="2302"/>
              <a:ext cx="4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Skia" charset="0"/>
                </a:rPr>
                <a:t>The CALL</a:t>
              </a:r>
            </a:p>
          </p:txBody>
        </p:sp>
        <p:sp>
          <p:nvSpPr>
            <p:cNvPr id="530463" name="Rectangle 31"/>
            <p:cNvSpPr>
              <a:spLocks noChangeArrowheads="1"/>
            </p:cNvSpPr>
            <p:nvPr/>
          </p:nvSpPr>
          <p:spPr bwMode="auto">
            <a:xfrm>
              <a:off x="5042" y="2162"/>
              <a:ext cx="380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 dirty="0" err="1">
                  <a:solidFill>
                    <a:srgbClr val="00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000" b="1" dirty="0">
                <a:solidFill>
                  <a:srgbClr val="000000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30464" name="Rectangle 32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I - I</a:t>
              </a:r>
            </a:p>
          </p:txBody>
        </p:sp>
        <p:sp>
          <p:nvSpPr>
            <p:cNvPr id="530465" name="Line 3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6" name="Line 3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7" name="Line 3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0468" name="Oval 36"/>
          <p:cNvSpPr>
            <a:spLocks noChangeArrowheads="1"/>
          </p:cNvSpPr>
          <p:nvPr/>
        </p:nvSpPr>
        <p:spPr bwMode="auto">
          <a:xfrm>
            <a:off x="7775575" y="4438650"/>
            <a:ext cx="1196975" cy="32067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255588" y="4289425"/>
            <a:ext cx="7929042" cy="1631216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3 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သင့်ကို ကောင်းကြီးပေးသောသူကို ငါကောင်းကြီးပေးမည်။ သင့်ကို ကျိန်ဆဲသောသူကို ငါကျိန်ဆဲမည်။ သင်အားဖြင့်လည်း လူမျိုးအပေါင်းတို့သည် ကောင်းကြီးမင်္ဂလာကို ခံရကြလိမ့်မည်ဟု မိန့်တော်မူ၏။</a:t>
            </a:r>
            <a:r>
              <a:rPr lang="en-US" sz="2800" b="1" dirty="0">
                <a:latin typeface="Times New Roman" charset="0"/>
              </a:rPr>
              <a:t>(NIV)</a:t>
            </a:r>
          </a:p>
        </p:txBody>
      </p:sp>
      <p:sp>
        <p:nvSpPr>
          <p:cNvPr id="530471" name="Rectangle 39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530472" name="Text Box 40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 autoUpdateAnimBg="0"/>
      <p:bldP spid="530445" grpId="0" autoUpdateAnimBg="0"/>
      <p:bldP spid="530468" grpId="0" animBg="1"/>
      <p:bldP spid="53046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059B6E92-FDDE-F744-A21C-E5C5BFFB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735263" y="458788"/>
            <a:ext cx="3865562" cy="1748684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သက်ဆိုင်သော</a:t>
            </a:r>
            <a:r>
              <a:rPr lang="en-US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endParaRPr lang="en-US" sz="54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07465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အာဗြဟံအား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r>
              <a:rPr lang="en-US" sz="2400" b="1" dirty="0">
                <a:solidFill>
                  <a:srgbClr val="FD2558"/>
                </a:solidFill>
              </a:rPr>
              <a:t>        </a:t>
            </a:r>
            <a:r>
              <a:rPr lang="en-US" sz="2400" b="1" dirty="0"/>
              <a:t>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47763" y="3603625"/>
            <a:ext cx="1573212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738664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my-MM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r>
              <a:rPr lang="en-US" sz="2400" b="1" dirty="0">
                <a:solidFill>
                  <a:srgbClr val="FD2558"/>
                </a:solidFill>
              </a:rPr>
              <a:t>          </a:t>
            </a:r>
            <a:r>
              <a:rPr lang="en-US" sz="18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၁၅:၉-၁၈</a:t>
            </a:r>
          </a:p>
        </p:txBody>
      </p:sp>
      <p:sp>
        <p:nvSpPr>
          <p:cNvPr id="517135" name="Rectangle 15"/>
          <p:cNvSpPr>
            <a:spLocks noChangeArrowheads="1"/>
          </p:cNvSpPr>
          <p:nvPr/>
        </p:nvSpPr>
        <p:spPr bwMode="auto">
          <a:xfrm>
            <a:off x="3884613" y="3582988"/>
            <a:ext cx="1571625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အမျိုးအနွယ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7136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ကောင်ချီးမင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ဂလာ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37" name="Rectangle 17"/>
          <p:cNvSpPr>
            <a:spLocks noChangeArrowheads="1"/>
          </p:cNvSpPr>
          <p:nvPr/>
        </p:nvSpPr>
        <p:spPr bwMode="auto">
          <a:xfrm>
            <a:off x="1104900" y="4032250"/>
            <a:ext cx="1352550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</a:t>
            </a: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817938" y="4035425"/>
            <a:ext cx="151447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၁၂:၂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551613" y="4043363"/>
            <a:ext cx="1487487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၁၂:၃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315913" y="6365875"/>
            <a:ext cx="8634412" cy="39754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i="1" dirty="0">
                <a:solidFill>
                  <a:srgbClr val="FFFF3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သမ္မာကျမ်းစာ၏ အခြေခံကျောရိုး</a:t>
            </a:r>
            <a:endParaRPr lang="en-US" sz="2000" b="1" i="1" dirty="0">
              <a:solidFill>
                <a:srgbClr val="FFFF3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41" name="Line 21"/>
          <p:cNvSpPr>
            <a:spLocks noChangeShapeType="1"/>
          </p:cNvSpPr>
          <p:nvPr/>
        </p:nvSpPr>
        <p:spPr bwMode="auto">
          <a:xfrm flipH="1">
            <a:off x="1873250" y="2043113"/>
            <a:ext cx="1362075" cy="156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2" name="Line 22"/>
          <p:cNvSpPr>
            <a:spLocks noChangeShapeType="1"/>
          </p:cNvSpPr>
          <p:nvPr/>
        </p:nvSpPr>
        <p:spPr bwMode="auto">
          <a:xfrm>
            <a:off x="5913438" y="2036763"/>
            <a:ext cx="1282700" cy="1590675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3" name="Line 23"/>
          <p:cNvSpPr>
            <a:spLocks noChangeShapeType="1"/>
          </p:cNvSpPr>
          <p:nvPr/>
        </p:nvSpPr>
        <p:spPr bwMode="auto">
          <a:xfrm flipH="1">
            <a:off x="4560888" y="2122488"/>
            <a:ext cx="0" cy="14176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7147" name="Group 27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9" name="AutoShape 29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0" name="AutoShape 30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1" name="AutoShape 31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17157" name="Text Box 37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7158" name="Rectangle 3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7159" name="Text Box 39"/>
          <p:cNvSpPr txBox="1">
            <a:spLocks noChangeArrowheads="1"/>
          </p:cNvSpPr>
          <p:nvPr/>
        </p:nvSpPr>
        <p:spPr bwMode="auto">
          <a:xfrm>
            <a:off x="8524875" y="6419850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1270000" y="0"/>
            <a:ext cx="6450013" cy="82843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 ၁၂း၁-၃ </a:t>
            </a:r>
          </a:p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အာဗြဟံနှင့်သက်ဆိုင်သည့်ဂတိတော်များ</a:t>
            </a:r>
            <a:endParaRPr lang="en-US" sz="24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-195221" y="1506989"/>
            <a:ext cx="9380454" cy="193899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8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ဤဂတိစကားများကိုနောက်တစ်ကြိမ်</a:t>
            </a:r>
            <a:endParaRPr lang="en-US" sz="4800" b="1" dirty="0">
              <a:solidFill>
                <a:srgbClr val="FBF43D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my-MM" sz="48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ပြန်ကြည့်လိုက်ပါ…</a:t>
            </a:r>
            <a:endParaRPr lang="en-US" sz="4800" b="1" dirty="0">
              <a:solidFill>
                <a:srgbClr val="FBF43D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</p:spTree>
  </p:cSld>
  <p:clrMapOvr>
    <a:masterClrMapping/>
  </p:clrMapOvr>
  <p:transition>
    <p:wheel spokes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1270000" y="0"/>
            <a:ext cx="6450013" cy="82843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 ၁၂း၁-၃ </a:t>
            </a:r>
          </a:p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အာဗြဟံနှင့်သက်ဆိုင်သည့်ဂတိတော်များ</a:t>
            </a:r>
            <a:endParaRPr lang="en-US" sz="24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-195221" y="1506989"/>
            <a:ext cx="9380454" cy="156966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8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ဤဂတိစကားများကို တန်ဖိုးထားပါသလား။</a:t>
            </a:r>
            <a:endParaRPr lang="en-US" sz="4800" b="1" dirty="0">
              <a:solidFill>
                <a:srgbClr val="FBF43D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724300838"/>
      </p:ext>
    </p:extLst>
  </p:cSld>
  <p:clrMapOvr>
    <a:masterClrMapping/>
  </p:clrMapOvr>
  <p:transition>
    <p:wheel spokes="0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723900" y="1254125"/>
            <a:ext cx="7847013" cy="421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      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၁ “ ထာဝရဘုရားသည်လည်း အာဗြံကိုခေါ်တော်မှုူ၍၊ သင်၏ပြည်နှင့်တကွ အမျိုးသားချင်းပေါက်ဖေါ်များထဲကထွက်ပြီးလျှင်၊ ငါပြလတံ့သောပြည်သို့သွားလော့။</a:t>
            </a:r>
          </a:p>
          <a:p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	 ၂ “ငါသည် သင်.ကိုလူမျိုးကြီးဖြစ်စေမည်။ ငါကောင်းကြီးပေး၍ သင်.နာမကိုကြီးမြတ်စေမည်။ သင်သည် ကောင်းကြီးခံရသောသူဖြစ်လိမ့်မည်။</a:t>
            </a:r>
          </a:p>
          <a:p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	 ၃ သင့်ကိုကောင်းကြီးပေးသောသူကို ငါကောင်းကြီးပေးမည်၊ သင့်ကိုကျိန်ဆဲသောသူကို ငါကျိန်ဆဲမည်၊ သင့်အားဖြင့်လည်း လူမျိုးအပေါင်းတို့သည် ကောင်းကြီးမင်္ဂလာကို ခံရကြလိမ့်မည်။</a:t>
            </a:r>
            <a:endParaRPr lang="en-US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1270000" y="0"/>
            <a:ext cx="6450013" cy="82843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 ၁၂း၁-၃ </a:t>
            </a:r>
          </a:p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အာဗြဟံနှင့်သက်ဆိုင်သည့်ဂတိတော်များ</a:t>
            </a:r>
            <a:endParaRPr lang="en-US" sz="24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087563" y="2133600"/>
            <a:ext cx="1595437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76275" y="3398838"/>
            <a:ext cx="2676525" cy="627062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71513" y="3900488"/>
            <a:ext cx="7212012" cy="1993900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7448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723900" y="1254125"/>
            <a:ext cx="7847013" cy="421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      </a:t>
            </a:r>
            <a:r>
              <a:rPr lang="my-MM" sz="2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 “ ထာဝရဘုရားသည်လည်း အာဗြံကိုခေါ်တော်မှုူ၍၊ သင်၏ပြည်နှင့်တကွ အမျိုးသားချင်းပေါက်ဖေါ်များထဲကထွက်ပြီးလျှင်၊ ငါပြလတံ့သောပြည်သို့သွားလော့။</a:t>
            </a:r>
          </a:p>
          <a:p>
            <a:r>
              <a:rPr lang="my-MM" sz="2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 ၂ “ငါသည် သင်.ကိုလူမျိုးကြီးဖြစ်စေမည်။ ငါကောင်းကြီးပေး၍ သင်.နာမကိုကြီးမြတ်စေမည်။ သင်သည် ကောင်းကြီးခံရသောသူဖြစ်လိမ့်မည်။</a:t>
            </a:r>
          </a:p>
          <a:p>
            <a:r>
              <a:rPr lang="my-MM" sz="2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 ၃ သင့်ကိုကောင်းကြီးပေးသောသူကို ငါကောင်းကြီးပေးမည်၊ သင့်ကိုကျိန်ဆဲသောသူကို ငါကျိန်ဆဲမည်၊ သင့်အားဖြင့်လည်း လူမျိုးအပေါင်းတို့သည် ကောင်းကြီးမင်္ဂလာကို ခံရကြလိမ့်မည်။</a:t>
            </a:r>
            <a:endParaRPr lang="en-US" sz="24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1270000" y="0"/>
            <a:ext cx="6450013" cy="82843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 ၁၂း၁-၃ </a:t>
            </a:r>
          </a:p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အာဗြဟံနှင့်သက်ဆိုင်သည့်ဂတိတော်များ</a:t>
            </a:r>
            <a:endParaRPr lang="en-US" sz="24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-195221" y="1506989"/>
            <a:ext cx="9380454" cy="10156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4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ဂတိတော်များသည် အာဗြံကာလအချိန်ကကဲ့သို့</a:t>
            </a:r>
          </a:p>
          <a:p>
            <a:pPr algn="ctr">
              <a:spcBef>
                <a:spcPct val="50000"/>
              </a:spcBef>
            </a:pPr>
            <a:r>
              <a:rPr lang="my-MM" sz="2400" b="1" dirty="0">
                <a:solidFill>
                  <a:srgbClr val="FBF43D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ယခုအချိန်တွင်လည်း ခိုင်လုံ၍ အကြုံးဝင်ပါသေးသလား၊</a:t>
            </a:r>
            <a:endParaRPr lang="en-US" sz="2400" b="1" dirty="0">
              <a:solidFill>
                <a:srgbClr val="FBF43D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54050" y="3314700"/>
            <a:ext cx="7800975" cy="138499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8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တစ်နည်း…သို့မဟုတ်…မခိုင်လုံသောအရာဖြစ်သည်ဟု သတ်မှတ်ပြီး သင်ပယ်လိုသော သမ္မာကျမ်းပိုဒ်များရှိပါသလား၊ </a:t>
            </a:r>
            <a:endParaRPr lang="en-US" sz="28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35843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723900" y="1254125"/>
            <a:ext cx="7847013" cy="421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      </a:t>
            </a:r>
            <a:r>
              <a:rPr lang="my-MM" sz="2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 “ ထာဝရဘုရားသည်လည်း အာဗြံကိုခေါ်တော်မှုူ၍၊ သင်၏ပြည်နှင့်တကွ အမျိုးသားချင်းပေါက်ဖေါ်များထဲကထွက်ပြီးလျှင်၊ ငါပြလတံ့သောပြည်သို့သွားလော့။</a:t>
            </a:r>
          </a:p>
          <a:p>
            <a:r>
              <a:rPr lang="my-MM" sz="2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 ၂ “ငါသည် သင်.ကိုလူမျိုးကြီးဖြစ်စေမည်။ ငါကောင်းကြီးပေး၍ သင်.နာမကိုကြီးမြတ်စေမည်။ သင်သည် ကောင်းကြီးခံရသောသူဖြစ်လိမ့်မည်။</a:t>
            </a:r>
          </a:p>
          <a:p>
            <a:r>
              <a:rPr lang="my-MM" sz="2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 ၃ သင့်ကိုကောင်းကြီးပေးသောသူကို ငါကောင်းကြီးပေးမည်၊ သင့်ကိုကျိန်ဆဲသောသူကို ငါကျိန်ဆဲမည်၊ သင့်အားဖြင့်လည်း လူမျိုးအပေါင်းတို့သည် ကောင်းကြီးမင်္ဂလာကို ခံရကြလိမ့်မည်။</a:t>
            </a:r>
            <a:endParaRPr lang="en-US" sz="24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1270000" y="0"/>
            <a:ext cx="6450013" cy="82843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 ၁၂း၁-၃ </a:t>
            </a:r>
          </a:p>
          <a:p>
            <a:pPr algn="ctr"/>
            <a:r>
              <a:rPr lang="my-MM" sz="2400" b="1" dirty="0">
                <a:solidFill>
                  <a:srgbClr val="DDEE5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အာဗြဟံနှင့်သက်ဆိုင်သည့်ဂတိတော်များ</a:t>
            </a:r>
            <a:endParaRPr lang="en-US" sz="2400" b="1" dirty="0">
              <a:solidFill>
                <a:srgbClr val="DDEE5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54050" y="3314700"/>
            <a:ext cx="7800975" cy="147732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36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ကောင်းပြီ။ ပြီးတော့---</a:t>
            </a:r>
            <a:endParaRPr lang="en-US" sz="36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my-MM" sz="36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… အခြားသောအရာများ ရှိပါသေးသလား၊</a:t>
            </a:r>
            <a:endParaRPr lang="en-US" sz="36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 Box 16">
            <a:extLst>
              <a:ext uri="{FF2B5EF4-FFF2-40B4-BE49-F238E27FC236}">
                <a16:creationId xmlns:a16="http://schemas.microsoft.com/office/drawing/2014/main" id="{D5ED8A5F-D646-1B68-805F-66A99B31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1501775"/>
            <a:ext cx="841692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200">
                <a:solidFill>
                  <a:srgbClr val="FC0000"/>
                </a:solidFill>
                <a:latin typeface="Arial" charset="0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955903423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3" descr="Slide1">
            <a:extLst>
              <a:ext uri="{FF2B5EF4-FFF2-40B4-BE49-F238E27FC236}">
                <a16:creationId xmlns:a16="http://schemas.microsoft.com/office/drawing/2014/main" id="{303F4F6F-3A32-5C77-A850-D2099F17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735263" y="458788"/>
            <a:ext cx="3865562" cy="1748684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သက်ဆိုင်သော</a:t>
            </a:r>
            <a:r>
              <a:rPr lang="en-US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endParaRPr lang="en-US" sz="54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07465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အာဗြဟံအား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r>
              <a:rPr lang="en-US" sz="2400" b="1" dirty="0">
                <a:solidFill>
                  <a:srgbClr val="FD2558"/>
                </a:solidFill>
              </a:rPr>
              <a:t>        </a:t>
            </a:r>
            <a:r>
              <a:rPr lang="en-US" sz="2400" b="1" dirty="0"/>
              <a:t>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47763" y="3603625"/>
            <a:ext cx="1573212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738664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my-MM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r>
              <a:rPr lang="en-US" sz="2400" b="1" dirty="0">
                <a:solidFill>
                  <a:srgbClr val="FD2558"/>
                </a:solidFill>
              </a:rPr>
              <a:t>          </a:t>
            </a:r>
            <a:r>
              <a:rPr lang="en-US" sz="18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၁၅:၉-၁၈</a:t>
            </a:r>
          </a:p>
        </p:txBody>
      </p:sp>
      <p:sp>
        <p:nvSpPr>
          <p:cNvPr id="517135" name="Rectangle 15"/>
          <p:cNvSpPr>
            <a:spLocks noChangeArrowheads="1"/>
          </p:cNvSpPr>
          <p:nvPr/>
        </p:nvSpPr>
        <p:spPr bwMode="auto">
          <a:xfrm>
            <a:off x="3884613" y="3582988"/>
            <a:ext cx="1571625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အမျိုးအနွယ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7136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ကောင်ချီးမင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ဂလာ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37" name="Rectangle 17"/>
          <p:cNvSpPr>
            <a:spLocks noChangeArrowheads="1"/>
          </p:cNvSpPr>
          <p:nvPr/>
        </p:nvSpPr>
        <p:spPr bwMode="auto">
          <a:xfrm>
            <a:off x="1104900" y="4032250"/>
            <a:ext cx="1352550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</a:t>
            </a: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817938" y="4035425"/>
            <a:ext cx="151447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၁၂:၂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551613" y="4043363"/>
            <a:ext cx="1487487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၁၂:၃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315913" y="6365875"/>
            <a:ext cx="8634412" cy="39754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i="1" dirty="0">
                <a:solidFill>
                  <a:srgbClr val="FFFF3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သမ္မာကျမ်းစာ၏ အခြေခံကျောရိုး</a:t>
            </a:r>
            <a:endParaRPr lang="en-US" sz="2000" b="1" i="1" dirty="0">
              <a:solidFill>
                <a:srgbClr val="FFFF3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17147" name="Group 27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9" name="AutoShape 29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0" name="AutoShape 30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1" name="AutoShape 31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17157" name="Text Box 37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7158" name="Rectangle 3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7159" name="Text Box 39"/>
          <p:cNvSpPr txBox="1">
            <a:spLocks noChangeArrowheads="1"/>
          </p:cNvSpPr>
          <p:nvPr/>
        </p:nvSpPr>
        <p:spPr bwMode="auto">
          <a:xfrm>
            <a:off x="8524875" y="6419850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၁၃:၁၅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my-MM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ထာဝရ</a:t>
            </a:r>
            <a:endParaRPr lang="en-US" sz="20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0292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75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  <p:bldP spid="33" grpId="0" autoUpdateAnimBg="0"/>
      <p:bldP spid="3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879600" y="779463"/>
            <a:ext cx="6153150" cy="342914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28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ထာဝရ  ကမ္ဘာ ၁၃း၁၅</a:t>
            </a:r>
            <a:endParaRPr lang="en-US" sz="3600" b="1" i="1" dirty="0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450975" y="1009650"/>
            <a:ext cx="6683375" cy="36804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 dirty="0"/>
          </a:p>
          <a:p>
            <a:pPr>
              <a:spcBef>
                <a:spcPct val="50000"/>
              </a:spcBef>
            </a:pPr>
            <a:endParaRPr lang="en-US" sz="4000" b="1" dirty="0">
              <a:solidFill>
                <a:srgbClr val="FFFF57"/>
              </a:solidFill>
            </a:endParaRPr>
          </a:p>
          <a:p>
            <a:pPr>
              <a:spcBef>
                <a:spcPct val="50000"/>
              </a:spcBef>
            </a:pPr>
            <a:r>
              <a:rPr lang="my-MM" sz="44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၁၅ သင်မြင်သောမြေတပြင်လုံးကို သင်နှင့် သင်.အမျိုးအနွယ်အား ငါသည် ကာလအစဉ်အမြဲ ပေးမည်၊ </a:t>
            </a:r>
            <a:r>
              <a:rPr lang="en-US" sz="4000" b="1" dirty="0"/>
              <a:t>						            </a:t>
            </a:r>
            <a:r>
              <a:rPr lang="en-US" sz="4000" b="1" dirty="0">
                <a:latin typeface="Pyidaungsu" panose="020B0502040204020203" pitchFamily="34" charset="0"/>
                <a:cs typeface="Pyidaungsu" panose="020B0502040204020203" pitchFamily="34" charset="0"/>
              </a:rPr>
              <a:t>(NIV)</a:t>
            </a:r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1450975" y="3098299"/>
            <a:ext cx="2662989" cy="1077913"/>
          </a:xfrm>
          <a:prstGeom prst="ellipse">
            <a:avLst/>
          </a:prstGeom>
          <a:noFill/>
          <a:ln w="76200">
            <a:solidFill>
              <a:srgbClr val="FF0F07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 w="76200">
            <a:solidFill>
              <a:srgbClr val="780014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9699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25" y="66357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8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9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5" y="2019300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0" name="Picture 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1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063" y="4137025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2" name="Picture 10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02" t="14844" r="13020" b="13260"/>
          <a:stretch>
            <a:fillRect/>
          </a:stretch>
        </p:blipFill>
        <p:spPr bwMode="auto">
          <a:xfrm>
            <a:off x="366713" y="3905250"/>
            <a:ext cx="3403600" cy="26177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3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20351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4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5060950"/>
            <a:ext cx="1906588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6" name="Picture 1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7007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97008" name="Rectangle 16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  <p:sp>
        <p:nvSpPr>
          <p:cNvPr id="597009" name="Rectangle 17"/>
          <p:cNvSpPr>
            <a:spLocks noChangeArrowheads="1"/>
          </p:cNvSpPr>
          <p:nvPr/>
        </p:nvSpPr>
        <p:spPr bwMode="auto">
          <a:xfrm>
            <a:off x="81026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pic>
        <p:nvPicPr>
          <p:cNvPr id="597011" name="Picture 1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BCEB188D-0FEF-4E89-B50E-3E71716E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735263" y="458788"/>
            <a:ext cx="3865562" cy="1748684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သက်ဆိုင်သော</a:t>
            </a:r>
            <a:r>
              <a:rPr lang="en-US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endParaRPr lang="en-US" sz="54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07465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အာဗြဟံအား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r>
              <a:rPr lang="en-US" sz="2400" b="1" dirty="0">
                <a:solidFill>
                  <a:srgbClr val="FD2558"/>
                </a:solidFill>
              </a:rPr>
              <a:t>        </a:t>
            </a:r>
            <a:r>
              <a:rPr lang="en-US" sz="2400" b="1" dirty="0"/>
              <a:t>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47763" y="3603625"/>
            <a:ext cx="1573212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738664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my-MM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r>
              <a:rPr lang="en-US" sz="2400" b="1" dirty="0">
                <a:solidFill>
                  <a:srgbClr val="FD2558"/>
                </a:solidFill>
              </a:rPr>
              <a:t>          </a:t>
            </a:r>
            <a:r>
              <a:rPr lang="en-US" sz="18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၁၅:၉-၁၈</a:t>
            </a:r>
          </a:p>
        </p:txBody>
      </p:sp>
      <p:sp>
        <p:nvSpPr>
          <p:cNvPr id="517135" name="Rectangle 15"/>
          <p:cNvSpPr>
            <a:spLocks noChangeArrowheads="1"/>
          </p:cNvSpPr>
          <p:nvPr/>
        </p:nvSpPr>
        <p:spPr bwMode="auto">
          <a:xfrm>
            <a:off x="3884613" y="3582988"/>
            <a:ext cx="1571625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အမျိုးအနွယ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7136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ကောင်ချီးမင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ဂလာ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37" name="Rectangle 17"/>
          <p:cNvSpPr>
            <a:spLocks noChangeArrowheads="1"/>
          </p:cNvSpPr>
          <p:nvPr/>
        </p:nvSpPr>
        <p:spPr bwMode="auto">
          <a:xfrm>
            <a:off x="1104900" y="4032250"/>
            <a:ext cx="1352550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</a:t>
            </a: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817938" y="4035425"/>
            <a:ext cx="151447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၁၂:၂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551613" y="4043363"/>
            <a:ext cx="1487487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၁၂:၃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315913" y="6365875"/>
            <a:ext cx="8634412" cy="39754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i="1" dirty="0">
                <a:solidFill>
                  <a:srgbClr val="FFFF3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သမ္မာကျမ်းစာ၏ အခြေခံကျောရိုး</a:t>
            </a:r>
            <a:endParaRPr lang="en-US" sz="2000" b="1" i="1" dirty="0">
              <a:solidFill>
                <a:srgbClr val="FFFF3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17147" name="Group 27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9" name="AutoShape 29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0" name="AutoShape 30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1" name="AutoShape 31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17157" name="Text Box 37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7158" name="Rectangle 3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7159" name="Text Box 39"/>
          <p:cNvSpPr txBox="1">
            <a:spLocks noChangeArrowheads="1"/>
          </p:cNvSpPr>
          <p:nvPr/>
        </p:nvSpPr>
        <p:spPr bwMode="auto">
          <a:xfrm>
            <a:off x="8524875" y="6419850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၁၃:၁၅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my-MM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ထာဝရ</a:t>
            </a:r>
            <a:endParaRPr lang="en-US" sz="20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4187409" y="2394796"/>
            <a:ext cx="219551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မူရင်း</a:t>
            </a:r>
            <a:endParaRPr lang="en-US" sz="20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" name="Rectangle 21"/>
          <p:cNvSpPr>
            <a:spLocks noChangeArrowheads="1"/>
          </p:cNvSpPr>
          <p:nvPr/>
        </p:nvSpPr>
        <p:spPr bwMode="auto">
          <a:xfrm>
            <a:off x="3573463" y="2851150"/>
            <a:ext cx="222567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၁၃:၁၄-၁၆</a:t>
            </a:r>
          </a:p>
        </p:txBody>
      </p:sp>
    </p:spTree>
    <p:extLst>
      <p:ext uri="{BB962C8B-B14F-4D97-AF65-F5344CB8AC3E}">
        <p14:creationId xmlns:p14="http://schemas.microsoft.com/office/powerpoint/2010/main" val="407120754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75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75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  <p:bldP spid="33" grpId="0" autoUpdateAnimBg="0"/>
      <p:bldP spid="34" grpId="0" autoUpdateAnimBg="0"/>
      <p:bldP spid="37" grpId="0" autoUpdateAnimBg="0"/>
      <p:bldP spid="3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7459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 dirty="0">
              <a:solidFill>
                <a:schemeClr val="tx2"/>
              </a:solidFill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32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မူရင်း -ကမ္ဘာဦး၁၃း၁၄-၁၇</a:t>
            </a:r>
            <a:endParaRPr lang="en-US" sz="32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71575" y="1435100"/>
            <a:ext cx="6683375" cy="285975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 dirty="0"/>
          </a:p>
          <a:p>
            <a:pPr>
              <a:spcBef>
                <a:spcPct val="50000"/>
              </a:spcBef>
            </a:pP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၁၄</a:t>
            </a:r>
            <a:r>
              <a:rPr lang="en-US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လောတသည် အာဗြံနှင့်အတူသွား ပြီးမှ ထာဝရဘုရားသည် အာဗြံကို ခေါ် ၍ သင်ရှိသောအရပ်မှ တောင်၊ မြောက်၊ အရှေ့၊ အနောက်သို့ မျှော်ကြည့်လော့။</a:t>
            </a:r>
            <a:endParaRPr lang="en-US" sz="4800" b="1" dirty="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7459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 dirty="0">
              <a:solidFill>
                <a:schemeClr val="tx2"/>
              </a:solidFill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32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မူရင်း -ကမ္ဘာဦး၁၃း၁၄-၁၇</a:t>
            </a:r>
            <a:endParaRPr lang="en-US" sz="32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71575" y="1435100"/>
            <a:ext cx="6683375" cy="236731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 dirty="0"/>
          </a:p>
          <a:p>
            <a:pPr>
              <a:spcBef>
                <a:spcPct val="50000"/>
              </a:spcBef>
            </a:pP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၁၅   သင်မြင်သောမြေတပြင်လုံးကို သင်နှင့်သင့်အမျိုးအနွယ်အား ငါသည် ကာလအစဉ်အမြဲ ပေးမည်၊ </a:t>
            </a:r>
            <a:endParaRPr lang="en-US" sz="4800" b="1" dirty="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733556794"/>
      </p:ext>
    </p:extLst>
  </p:cSld>
  <p:clrMapOvr>
    <a:masterClrMapping/>
  </p:clrMapOvr>
  <p:transition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7459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 dirty="0">
              <a:solidFill>
                <a:schemeClr val="tx2"/>
              </a:solidFill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32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မူရင်း -ကမ္ဘာဦး၁၃း၁၄-၁၇</a:t>
            </a:r>
            <a:endParaRPr lang="en-US" sz="32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71575" y="1435100"/>
            <a:ext cx="6683375" cy="3352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 dirty="0"/>
          </a:p>
          <a:p>
            <a:pPr>
              <a:spcBef>
                <a:spcPct val="50000"/>
              </a:spcBef>
            </a:pP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၁၆သင့်အမျိုးအနွယ်ကို မြေမှုန့်ကဲ့သို့ ငါများပြားစေမည်၊ သို့ဖြစ်</a:t>
            </a:r>
            <a:r>
              <a:rPr lang="my-MM" sz="4800" b="1" baseline="32000" dirty="0">
                <a:latin typeface="Pyidaungsu Numbers" panose="020B0502040204020203" pitchFamily="34" charset="0"/>
                <a:cs typeface="Pyidaungsu Numbers" panose="020B0502040204020203" pitchFamily="34" charset="0"/>
              </a:rPr>
              <a:t>၍</a:t>
            </a: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 လူသည် မြေမှုန့်ကို ရေတွက်နိုင်လျှင် သင့်အမျိုးအနွယ်ကို ရေတွက်နိုင်ကြလိမ့်မည်၊ </a:t>
            </a:r>
            <a:endParaRPr lang="en-US" sz="4800" b="1" dirty="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753819046"/>
      </p:ext>
    </p:extLst>
  </p:cSld>
  <p:clrMapOvr>
    <a:masterClrMapping/>
  </p:clrMapOvr>
  <p:transition>
    <p:wheel spokes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7459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 dirty="0">
              <a:solidFill>
                <a:schemeClr val="tx2"/>
              </a:solidFill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32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မူရင်း -ကမ္ဘာဦး၁၃း၁၄-၁၇</a:t>
            </a:r>
            <a:endParaRPr lang="en-US" sz="32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71575" y="1435100"/>
            <a:ext cx="6683375" cy="285975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 dirty="0"/>
          </a:p>
          <a:p>
            <a:pPr>
              <a:spcBef>
                <a:spcPct val="50000"/>
              </a:spcBef>
            </a:pP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၁၇ သင်၏မြေကို အလျားအားဖြင့်၄င်း။ အနံအားဖြင့်၄င်း။ ရှောက်သွားလော့။သင့်အားငါပေးမည်ဟုမိန့်တော်မူ၏။”</a:t>
            </a:r>
            <a:endParaRPr lang="en-US" sz="4800" b="1" dirty="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2287588" y="2499561"/>
            <a:ext cx="5835650" cy="985838"/>
          </a:xfrm>
          <a:prstGeom prst="ellipse">
            <a:avLst/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0130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649CD074-E817-1E73-BDF1-C6C096C4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735263" y="458788"/>
            <a:ext cx="3865562" cy="1748684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သက်ဆိုင်သော</a:t>
            </a:r>
            <a:r>
              <a:rPr lang="en-US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4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endParaRPr lang="en-US" sz="54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07465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အာဗြဟံအား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</a:t>
            </a:r>
            <a:r>
              <a:rPr lang="en-US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0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r>
              <a:rPr lang="en-US" sz="2400" b="1" dirty="0">
                <a:solidFill>
                  <a:srgbClr val="FD2558"/>
                </a:solidFill>
              </a:rPr>
              <a:t>        </a:t>
            </a:r>
            <a:r>
              <a:rPr lang="en-US" sz="2400" b="1" dirty="0"/>
              <a:t>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47763" y="3603625"/>
            <a:ext cx="1573212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738664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my-MM" sz="20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ပဋိညာဉ်</a:t>
            </a:r>
            <a:r>
              <a:rPr lang="en-US" sz="2400" b="1" dirty="0">
                <a:solidFill>
                  <a:srgbClr val="FD2558"/>
                </a:solidFill>
              </a:rPr>
              <a:t>          </a:t>
            </a:r>
            <a:r>
              <a:rPr lang="en-US" sz="1800" b="1" dirty="0" err="1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solidFill>
                  <a:srgbClr val="FD255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၁၅:၉-၁၈</a:t>
            </a:r>
          </a:p>
        </p:txBody>
      </p:sp>
      <p:sp>
        <p:nvSpPr>
          <p:cNvPr id="517135" name="Rectangle 15"/>
          <p:cNvSpPr>
            <a:spLocks noChangeArrowheads="1"/>
          </p:cNvSpPr>
          <p:nvPr/>
        </p:nvSpPr>
        <p:spPr bwMode="auto">
          <a:xfrm>
            <a:off x="3884613" y="3582988"/>
            <a:ext cx="1571625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အမျိုးအနွယ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7136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ကောင်ချီးမင</a:t>
            </a:r>
            <a:r>
              <a:rPr lang="en-US" sz="2000" b="1" i="1" dirty="0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2000" b="1" i="1" dirty="0" err="1">
                <a:solidFill>
                  <a:srgbClr val="5BFF5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ဂလာ</a:t>
            </a:r>
            <a:endParaRPr lang="en-US" sz="2000" b="1" i="1" dirty="0">
              <a:solidFill>
                <a:srgbClr val="5BFF5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7137" name="Rectangle 17"/>
          <p:cNvSpPr>
            <a:spLocks noChangeArrowheads="1"/>
          </p:cNvSpPr>
          <p:nvPr/>
        </p:nvSpPr>
        <p:spPr bwMode="auto">
          <a:xfrm>
            <a:off x="1104900" y="4032250"/>
            <a:ext cx="1352550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၁၂:၁</a:t>
            </a: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817938" y="4035425"/>
            <a:ext cx="151447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၁၂:၂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551613" y="4043363"/>
            <a:ext cx="1487487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၁၂:၃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315913" y="6365875"/>
            <a:ext cx="8634412" cy="39754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i="1" dirty="0">
                <a:solidFill>
                  <a:srgbClr val="FFFF3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သမ္မာကျမ်းစာ၏ အခြေခံကျောရိုး</a:t>
            </a:r>
            <a:endParaRPr lang="en-US" sz="2000" b="1" i="1" dirty="0">
              <a:solidFill>
                <a:srgbClr val="FFFF39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17147" name="Group 27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9" name="AutoShape 29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0" name="AutoShape 30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1" name="AutoShape 31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17157" name="Text Box 37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7158" name="Rectangle 3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7159" name="Text Box 39"/>
          <p:cNvSpPr txBox="1">
            <a:spLocks noChangeArrowheads="1"/>
          </p:cNvSpPr>
          <p:nvPr/>
        </p:nvSpPr>
        <p:spPr bwMode="auto">
          <a:xfrm>
            <a:off x="8524875" y="6419850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၁၃:၁၅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my-MM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ထာဝရ</a:t>
            </a:r>
            <a:endParaRPr lang="en-US" sz="20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4187409" y="2394796"/>
            <a:ext cx="2195513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မူရင်း</a:t>
            </a:r>
            <a:endParaRPr lang="en-US" sz="20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" name="Rectangle 21"/>
          <p:cNvSpPr>
            <a:spLocks noChangeArrowheads="1"/>
          </p:cNvSpPr>
          <p:nvPr/>
        </p:nvSpPr>
        <p:spPr bwMode="auto">
          <a:xfrm>
            <a:off x="3573463" y="2851150"/>
            <a:ext cx="2225675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ကမ္ဘာ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၁၃:၁၄-၁၆</a:t>
            </a: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5619751" y="2339975"/>
            <a:ext cx="3524250" cy="39754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my-MM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 မမူတည်သော</a:t>
            </a:r>
            <a:endParaRPr lang="en-US" sz="20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" name="Rectangle 22"/>
          <p:cNvSpPr>
            <a:spLocks noChangeArrowheads="1"/>
          </p:cNvSpPr>
          <p:nvPr/>
        </p:nvSpPr>
        <p:spPr bwMode="auto">
          <a:xfrm>
            <a:off x="6435725" y="2860675"/>
            <a:ext cx="1689100" cy="36676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my-MM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ကမ္ဘာ ၁၅း၉-၁၈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>
            <a:off x="5913438" y="2036763"/>
            <a:ext cx="1389062" cy="3349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7734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75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75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25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25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75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  <p:bldP spid="33" grpId="0" autoUpdateAnimBg="0"/>
      <p:bldP spid="34" grpId="0" autoUpdateAnimBg="0"/>
      <p:bldP spid="37" grpId="0" autoUpdateAnimBg="0"/>
      <p:bldP spid="38" grpId="0" autoUpdateAnimBg="0"/>
      <p:bldP spid="39" grpId="0" autoUpdateAnimBg="0"/>
      <p:bldP spid="40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569913" y="1347788"/>
            <a:ext cx="6718300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/>
              <a:t> </a:t>
            </a:r>
            <a:r>
              <a:rPr lang="my-MM" sz="24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အခြေအနေပေါ်တွင်မူတည်သော သဘောတူညီချက်</a:t>
            </a:r>
            <a:endParaRPr lang="en-US" sz="20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1763" name="Rectangle 3"/>
          <p:cNvSpPr>
            <a:spLocks noChangeArrowheads="1"/>
          </p:cNvSpPr>
          <p:nvPr/>
        </p:nvSpPr>
        <p:spPr bwMode="auto">
          <a:xfrm>
            <a:off x="371475" y="682625"/>
            <a:ext cx="8443913" cy="45140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4000" b="1" i="1" dirty="0">
                <a:solidFill>
                  <a:srgbClr val="66FF7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အံ့သြဘွယ်ရာလုပ်ဆောင်ပုံ နှစ်ခု </a:t>
            </a:r>
            <a:endParaRPr lang="en-US" sz="4800" b="1" i="1" dirty="0">
              <a:solidFill>
                <a:srgbClr val="66FF7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1765" name="Rectangle 5"/>
          <p:cNvSpPr>
            <a:spLocks noChangeArrowheads="1"/>
          </p:cNvSpPr>
          <p:nvPr/>
        </p:nvSpPr>
        <p:spPr bwMode="auto">
          <a:xfrm>
            <a:off x="1105693" y="2450788"/>
            <a:ext cx="7164388" cy="4591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24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"ထိုအရာကိုသင်လုပ်ဆောင်လျှင် ဤအရာကိုငါပြုမည်"</a:t>
            </a:r>
            <a:endParaRPr lang="en-US" sz="28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1766" name="Rectangle 6"/>
          <p:cNvSpPr>
            <a:spLocks noChangeArrowheads="1"/>
          </p:cNvSpPr>
          <p:nvPr/>
        </p:nvSpPr>
        <p:spPr bwMode="auto">
          <a:xfrm>
            <a:off x="700088" y="3754438"/>
            <a:ext cx="7434262" cy="39754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20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အခြေအနေပေါ်တွင်မမူတည်သော သဘောတူညီမှု</a:t>
            </a:r>
            <a:endParaRPr lang="en-US" sz="20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1767" name="Rectangle 7"/>
          <p:cNvSpPr>
            <a:spLocks noChangeArrowheads="1"/>
          </p:cNvSpPr>
          <p:nvPr/>
        </p:nvSpPr>
        <p:spPr bwMode="auto">
          <a:xfrm>
            <a:off x="616619" y="4305318"/>
            <a:ext cx="7947025" cy="138243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my-MM" altLang="ja-JP" sz="24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my-MM" altLang="ja-JP" sz="24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“အရာများအားလုံး ငါလုပ်ဆောင်ပေးမည်။ လောလောဆယ်သင်ပြုမပြု။ အဓိကမဟုတ်။”</a:t>
            </a:r>
            <a:endParaRPr lang="en-US" sz="24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1768" name="AutoShape 8"/>
          <p:cNvSpPr>
            <a:spLocks noChangeArrowheads="1"/>
          </p:cNvSpPr>
          <p:nvPr/>
        </p:nvSpPr>
        <p:spPr bwMode="auto">
          <a:xfrm>
            <a:off x="458788" y="3581400"/>
            <a:ext cx="6105525" cy="23034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69" name="Text Box 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01775" name="Rectangle 15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01776" name="Text Box 16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2" grpId="0" autoUpdateAnimBg="0"/>
      <p:bldP spid="501765" grpId="0" autoUpdateAnimBg="0"/>
      <p:bldP spid="501766" grpId="0" autoUpdateAnimBg="0"/>
      <p:bldP spid="501767" grpId="0" autoUpdateAnimBg="0"/>
      <p:bldP spid="50176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747713" y="1912938"/>
            <a:ext cx="7659687" cy="201850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၁၇တဖန်နေဝင်၍</a:t>
            </a:r>
            <a:r>
              <a:rPr lang="en-US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4800" b="1" baseline="320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မှောင</a:t>
            </a:r>
            <a:r>
              <a:rPr lang="en-US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မို</a:t>
            </a:r>
            <a:r>
              <a:rPr lang="en-US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က်</a:t>
            </a: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သောအခါ။ ခွဲထားသောအသားအလယ်၌ မီးခိုးထွက်သော မီးဖို</a:t>
            </a:r>
            <a:r>
              <a:rPr lang="en-US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၊</a:t>
            </a:r>
            <a:r>
              <a:rPr lang="my-MM" sz="48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 မီးထွန်းလင်းသောမီးခွက်သည်</a:t>
            </a:r>
            <a:r>
              <a:rPr lang="en-US" sz="44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၊</a:t>
            </a:r>
            <a:r>
              <a:rPr lang="my-MM" sz="44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 ထင်ရှားစွာရှောက်သွားလေ၏။</a:t>
            </a:r>
            <a:r>
              <a:rPr lang="en-US" sz="2800" b="1" dirty="0">
                <a:solidFill>
                  <a:schemeClr val="folHlink"/>
                </a:solidFill>
                <a:latin typeface="CE Horizontal Thick Font" charset="0"/>
              </a:rPr>
              <a:t>	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747713" y="528638"/>
            <a:ext cx="8135936" cy="7514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28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အခြေအနေပေါ်တွင်မမူတည်သော</a:t>
            </a:r>
            <a:r>
              <a:rPr lang="en-US" sz="28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8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ဘုရားသခင်၏ပဋိညာဉ်</a:t>
            </a:r>
            <a:endParaRPr lang="en-US" sz="2800" b="1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200" b="1" i="1" dirty="0">
                <a:latin typeface="CE Horizontal Thick Font" charset="0"/>
              </a:rPr>
              <a:t>                       </a:t>
            </a:r>
            <a:r>
              <a:rPr lang="my-MM" sz="24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ကမ္ဘာကျမ်း ၁၅း၉-၁၈</a:t>
            </a:r>
            <a:endParaRPr lang="en-US" sz="24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36550" y="5287963"/>
            <a:ext cx="8547100" cy="107721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y-MM" sz="3200" b="1" dirty="0">
                <a:solidFill>
                  <a:srgbClr val="FF0F0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ဤသည်ကား အသွေးနှင့်ပြုလုပ်ရသည့် ပဋိညာဉ်ဖွဲ့နည်းဖြစ်သတည်း။</a:t>
            </a:r>
            <a:endParaRPr lang="en-US" sz="3200" b="1" dirty="0">
              <a:solidFill>
                <a:srgbClr val="FF0F07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utoUpdateAnimBg="0"/>
      <p:bldP spid="99334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806450" y="2711116"/>
            <a:ext cx="7856287" cy="310597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54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၁၈ထိုနေ့၌ထာဝရဘုရားသည် အာဗြံနှင်.  ပဋိညာဉ်ပြုတော်မူလျက်အဲဂုတ္တုမြစ်မှ  စူမြစ်ကြီးတည်းဟူသော ဥဖရတ်မြစ်တိုင်အောင် ထိုပြည်ကို၄င်း</a:t>
            </a:r>
            <a:r>
              <a:rPr lang="en-US" sz="4400" b="1" dirty="0">
                <a:solidFill>
                  <a:schemeClr val="folHlink"/>
                </a:solidFill>
                <a:latin typeface="Times New Roman" charset="0"/>
              </a:rPr>
              <a:t>			</a:t>
            </a:r>
            <a:r>
              <a:rPr lang="en-US" sz="3600" b="1" dirty="0">
                <a:solidFill>
                  <a:schemeClr val="folHlink"/>
                </a:solidFill>
                <a:latin typeface="Times New Roman" charset="0"/>
              </a:rPr>
              <a:t>(NIV)</a:t>
            </a:r>
            <a:r>
              <a:rPr lang="en-US" sz="2800" b="1" dirty="0">
                <a:solidFill>
                  <a:schemeClr val="folHlink"/>
                </a:solidFill>
                <a:latin typeface="Times New Roman" charset="0"/>
              </a:rPr>
              <a:t> 	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1754188" y="665163"/>
            <a:ext cx="6153150" cy="8468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32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အခြေအနေပေါ်တွင်မမူတည်သော...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my-MM" sz="3200" b="1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              </a:t>
            </a:r>
            <a:r>
              <a:rPr lang="my-MM" sz="32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 ၁၅း၉-၁၈</a:t>
            </a:r>
            <a:endParaRPr lang="en-US" sz="32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6494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</p:spTree>
  </p:cSld>
  <p:clrMapOvr>
    <a:masterClrMapping/>
  </p:clrMapOvr>
  <p:transition>
    <p:wheel spokes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lide1">
            <a:extLst>
              <a:ext uri="{FF2B5EF4-FFF2-40B4-BE49-F238E27FC236}">
                <a16:creationId xmlns:a16="http://schemas.microsoft.com/office/drawing/2014/main" id="{2BF80923-B2B1-CB16-4E09-ABDAE817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0" y="5996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9" name="Rectangle 3"/>
          <p:cNvSpPr>
            <a:spLocks noChangeArrowheads="1"/>
          </p:cNvSpPr>
          <p:nvPr/>
        </p:nvSpPr>
        <p:spPr bwMode="auto">
          <a:xfrm>
            <a:off x="1666875" y="2484438"/>
            <a:ext cx="6900863" cy="48756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my-MM" sz="44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ဟေဗြဲ ၆</a:t>
            </a:r>
            <a:endParaRPr lang="en-US" sz="44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554038" y="180975"/>
            <a:ext cx="8189912" cy="156709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4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ကနဦးကာလ၌ ဘုရားသခင်သည် မိမိမိတ်ဆွေ အာဗြဟံနှင့်ပဋိညာဉ်ဖွဲ့ဆိုရာတွင် သဘောတူညီမှုဂတိပေါ်တွင်အခြေမခံဘဲ အသွေးတော်နှင့်တဖက်သတ်ဆန်ဆန်ပဋိညာဉ်ဖွဲ့ခြင်းဖြစ်သည်၊ </a:t>
            </a:r>
            <a:endParaRPr lang="en-US" sz="24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1066800" y="3309938"/>
            <a:ext cx="7827963" cy="240835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4000" b="1" baseline="32000" dirty="0">
                <a:latin typeface="Pyidaungsu" panose="020B0502040204020203" pitchFamily="34" charset="0"/>
                <a:cs typeface="Pyidaungsu" panose="020B0502040204020203" pitchFamily="34" charset="0"/>
              </a:rPr>
              <a:t>၁၃ဘုရားသခင်သည် အာဗြဟံနှင့်ဂတိထား တော်မူသောအခါ၊ ကိုယ်တော်ထက် သာလွန်ကြီးမြတ်သောသူကို တိုင်တည်၍ ကျိန်ဆိုရန်မရှိသောကြောင့်၊ ကိုယ်ကိုတိုင်တည်၍ ကျိန်ဆိုတော်မူ၏။ </a:t>
            </a:r>
            <a:r>
              <a:rPr lang="en-US" sz="4400" b="1" dirty="0"/>
              <a:t>	</a:t>
            </a:r>
            <a:r>
              <a:rPr lang="en-US" sz="2800" b="1" dirty="0">
                <a:latin typeface="Pyidaungsu" panose="020B0502040204020203" pitchFamily="34" charset="0"/>
                <a:cs typeface="Pyidaungsu" panose="020B0502040204020203" pitchFamily="34" charset="0"/>
              </a:rPr>
              <a:t>(NIV)</a:t>
            </a:r>
            <a:r>
              <a:rPr lang="en-US" sz="28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	</a:t>
            </a:r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2186" name="Text Box 1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autoUpdateAnimBg="0"/>
      <p:bldP spid="56217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8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WordArt 4"/>
          <p:cNvSpPr>
            <a:spLocks noChangeArrowheads="1" noChangeShapeType="1" noTextEdit="1"/>
          </p:cNvSpPr>
          <p:nvPr/>
        </p:nvSpPr>
        <p:spPr bwMode="auto">
          <a:xfrm>
            <a:off x="685800" y="767080"/>
            <a:ext cx="7736523" cy="55575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80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သမ္မာကျမ်းစာ</a:t>
            </a:r>
            <a:r>
              <a:rPr lang="en-US" sz="8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 </a:t>
            </a:r>
          </a:p>
          <a:p>
            <a:pPr algn="ctr"/>
            <a:r>
              <a:rPr lang="en-US" sz="80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အခြေခံအုတ်မြစ</a:t>
            </a:r>
            <a:r>
              <a:rPr lang="en-US" sz="8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CE Horizontal Thick Font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0678" name="Text Box 6"/>
          <p:cNvSpPr txBox="1">
            <a:spLocks noChangeArrowheads="1"/>
          </p:cNvSpPr>
          <p:nvPr/>
        </p:nvSpPr>
        <p:spPr bwMode="auto">
          <a:xfrm>
            <a:off x="8861425" y="6350"/>
            <a:ext cx="247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Times New Roman" charset="0"/>
              </a:rPr>
              <a:t> </a:t>
            </a:r>
          </a:p>
        </p:txBody>
      </p:sp>
      <p:sp>
        <p:nvSpPr>
          <p:cNvPr id="540685" name="Text Box 13"/>
          <p:cNvSpPr txBox="1">
            <a:spLocks noChangeArrowheads="1"/>
          </p:cNvSpPr>
          <p:nvPr/>
        </p:nvSpPr>
        <p:spPr bwMode="auto">
          <a:xfrm>
            <a:off x="484188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Times New Roman" charset="0"/>
              </a:rPr>
              <a:t>©2004 TBBMI</a:t>
            </a:r>
          </a:p>
        </p:txBody>
      </p:sp>
      <p:sp>
        <p:nvSpPr>
          <p:cNvPr id="540686" name="Rectangle 14"/>
          <p:cNvSpPr>
            <a:spLocks noChangeArrowheads="1"/>
          </p:cNvSpPr>
          <p:nvPr/>
        </p:nvSpPr>
        <p:spPr bwMode="auto">
          <a:xfrm>
            <a:off x="7626350" y="6526213"/>
            <a:ext cx="596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8.0.05a.</a:t>
            </a:r>
          </a:p>
        </p:txBody>
      </p:sp>
      <p:sp>
        <p:nvSpPr>
          <p:cNvPr id="540687" name="Rectangle 15"/>
          <p:cNvSpPr>
            <a:spLocks noChangeArrowheads="1"/>
          </p:cNvSpPr>
          <p:nvPr/>
        </p:nvSpPr>
        <p:spPr bwMode="auto">
          <a:xfrm>
            <a:off x="8105775" y="65278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04</a:t>
            </a:r>
          </a:p>
        </p:txBody>
      </p:sp>
      <p:sp>
        <p:nvSpPr>
          <p:cNvPr id="540688" name="Text Box 16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charset="0"/>
              </a:rPr>
              <a:t>1</a:t>
            </a:r>
          </a:p>
        </p:txBody>
      </p:sp>
      <p:sp>
        <p:nvSpPr>
          <p:cNvPr id="540689" name="Text Box 17"/>
          <p:cNvSpPr txBox="1">
            <a:spLocks noChangeArrowheads="1"/>
          </p:cNvSpPr>
          <p:nvPr/>
        </p:nvSpPr>
        <p:spPr bwMode="auto">
          <a:xfrm>
            <a:off x="5616575" y="4783138"/>
            <a:ext cx="30075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effectLst>
                  <a:glow rad="228600">
                    <a:schemeClr val="bg2">
                      <a:alpha val="8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အစပြုသည</a:t>
            </a:r>
            <a:r>
              <a:rPr lang="en-US" sz="3200" b="1" dirty="0">
                <a:effectLst>
                  <a:glow rad="228600">
                    <a:schemeClr val="bg2">
                      <a:alpha val="8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3200" b="1" dirty="0" err="1">
                <a:effectLst>
                  <a:glow rad="228600">
                    <a:schemeClr val="bg2">
                      <a:alpha val="8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နေရာ</a:t>
            </a:r>
            <a:endParaRPr lang="my-MM" sz="3200" b="1" dirty="0">
              <a:effectLst>
                <a:glow rad="228600">
                  <a:schemeClr val="bg2">
                    <a:alpha val="87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5" name="Line 11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7" name="Line 1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8" name="Line 14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73" name="Text Box 29"/>
          <p:cNvSpPr txBox="1">
            <a:spLocks noChangeArrowheads="1"/>
          </p:cNvSpPr>
          <p:nvPr/>
        </p:nvSpPr>
        <p:spPr bwMode="auto">
          <a:xfrm>
            <a:off x="1066800" y="1168400"/>
            <a:ext cx="673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3600"/>
          </a:p>
        </p:txBody>
      </p:sp>
      <p:sp>
        <p:nvSpPr>
          <p:cNvPr id="262174" name="Rectangle 30"/>
          <p:cNvSpPr>
            <a:spLocks noChangeArrowheads="1"/>
          </p:cNvSpPr>
          <p:nvPr/>
        </p:nvSpPr>
        <p:spPr bwMode="auto">
          <a:xfrm>
            <a:off x="685800" y="1514475"/>
            <a:ext cx="8113713" cy="280076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4800" b="1" baseline="32000" dirty="0">
              <a:solidFill>
                <a:schemeClr val="folHlink"/>
              </a:solidFill>
            </a:endParaRPr>
          </a:p>
          <a:p>
            <a:r>
              <a:rPr lang="my-MM" sz="36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ဂတိတော်များသည် </a:t>
            </a:r>
            <a:r>
              <a:rPr lang="my-MM" sz="3600" b="1" u="sng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ထာဝရတည</a:t>
            </a:r>
            <a:r>
              <a:rPr lang="my-MM" sz="36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်၍ </a:t>
            </a:r>
            <a:r>
              <a:rPr lang="my-MM" sz="3600" b="1" u="sng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အဓိပ္ပါယ်</a:t>
            </a:r>
            <a:r>
              <a:rPr lang="my-MM" sz="36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ရှိပြီး </a:t>
            </a:r>
            <a:r>
              <a:rPr lang="my-MM" sz="3600" b="1" u="sng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အခြေအနေပေါ်တွင်မမူတည်</a:t>
            </a:r>
            <a:r>
              <a:rPr lang="my-MM" sz="36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ဘဲ ပြည့်စုံပါသည်၊</a:t>
            </a:r>
            <a:endParaRPr lang="en-US" sz="36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2179" name="Text Box 35"/>
          <p:cNvSpPr txBox="1">
            <a:spLocks noChangeArrowheads="1"/>
          </p:cNvSpPr>
          <p:nvPr/>
        </p:nvSpPr>
        <p:spPr bwMode="auto">
          <a:xfrm>
            <a:off x="0" y="0"/>
            <a:ext cx="3100388" cy="144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 b="1" baseline="32000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800" b="1" baseline="32000" dirty="0" err="1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ထို့နောက</a:t>
            </a:r>
            <a:r>
              <a:rPr lang="en-US" sz="4800" b="1" baseline="32000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62180" name="Text Box 3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62188" name="Text Box 44"/>
          <p:cNvSpPr txBox="1">
            <a:spLocks noChangeArrowheads="1"/>
          </p:cNvSpPr>
          <p:nvPr/>
        </p:nvSpPr>
        <p:spPr bwMode="auto">
          <a:xfrm>
            <a:off x="3598863" y="1406525"/>
            <a:ext cx="3263900" cy="707886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000" b="1" u="sng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ထာဝရ</a:t>
            </a:r>
            <a:endParaRPr lang="en-US" sz="4000" b="1" u="sng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2189" name="Text Box 45"/>
          <p:cNvSpPr txBox="1">
            <a:spLocks noChangeArrowheads="1"/>
          </p:cNvSpPr>
          <p:nvPr/>
        </p:nvSpPr>
        <p:spPr bwMode="auto">
          <a:xfrm>
            <a:off x="4000500" y="4084638"/>
            <a:ext cx="2884488" cy="707886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4000" b="1" u="sng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မူရင်းစာမှာ</a:t>
            </a:r>
            <a:endParaRPr lang="en-US" sz="4000" b="1" u="sng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2190" name="Text Box 46"/>
          <p:cNvSpPr txBox="1">
            <a:spLocks noChangeArrowheads="1"/>
          </p:cNvSpPr>
          <p:nvPr/>
        </p:nvSpPr>
        <p:spPr bwMode="auto">
          <a:xfrm>
            <a:off x="3606800" y="5099050"/>
            <a:ext cx="4011613" cy="1200329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3600" b="1" u="sng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အခြေအနေပေါ်တွင် မမူတည်ပါ။</a:t>
            </a:r>
            <a:endParaRPr lang="en-US" sz="3600" b="1" u="sng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2191" name="Rectangle 47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262192" name="Text Box 48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62193" name="Rectangle 49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262194" name="Text Box 5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88" grpId="0" autoUpdateAnimBg="0"/>
      <p:bldP spid="262189" grpId="0" autoUpdateAnimBg="0"/>
      <p:bldP spid="262190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342900" y="347663"/>
            <a:ext cx="8582025" cy="6216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80D94">
                  <a:gamma/>
                  <a:tint val="56078"/>
                  <a:invGamma/>
                </a:srgbClr>
              </a:gs>
              <a:gs pos="100000">
                <a:srgbClr val="080D9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868363" y="1041400"/>
            <a:ext cx="7550150" cy="8207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b="1">
                <a:solidFill>
                  <a:schemeClr val="folHlink"/>
                </a:solidFill>
                <a:latin typeface="CE Horizontal Thick Font" charset="0"/>
              </a:rPr>
              <a:t>aemufqHk;wGif…wdkufxdyfzsm;odkh</a:t>
            </a:r>
            <a:r>
              <a:rPr lang="en-US" sz="4800" b="1">
                <a:solidFill>
                  <a:schemeClr val="folHlink"/>
                </a:solidFill>
                <a:latin typeface="Skia" charset="0"/>
              </a:rPr>
              <a:t>!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3</a:t>
            </a: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397000" y="1384300"/>
            <a:ext cx="6011863" cy="4060086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sz="4000" b="1" i="1" dirty="0">
              <a:latin typeface="Skia" charset="0"/>
            </a:endParaRPr>
          </a:p>
          <a:p>
            <a:pPr algn="ctr">
              <a:spcBef>
                <a:spcPct val="50000"/>
              </a:spcBef>
            </a:pPr>
            <a:r>
              <a:rPr lang="my-MM" sz="32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အာဗြဟံသည်ဘုရားသခင်ကို ယုံကြည်သောကြောင့် ဘုရားသခင်သည် သူအား ဖြောင့်မတ်သောသူဟူ၍ သတ်မှတ်သည်၊ </a:t>
            </a:r>
            <a:endParaRPr lang="en-US" sz="32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my-MM" sz="24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 ၁၅း၆ (</a:t>
            </a:r>
            <a:r>
              <a:rPr lang="en-US" sz="24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NIV) </a:t>
            </a:r>
          </a:p>
        </p:txBody>
      </p:sp>
      <p:sp>
        <p:nvSpPr>
          <p:cNvPr id="45074" name="AutoShape 18"/>
          <p:cNvSpPr>
            <a:spLocks noChangeArrowheads="1"/>
          </p:cNvSpPr>
          <p:nvPr/>
        </p:nvSpPr>
        <p:spPr bwMode="auto">
          <a:xfrm>
            <a:off x="2457450" y="4129088"/>
            <a:ext cx="3852863" cy="6492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AutoShape 19"/>
          <p:cNvSpPr>
            <a:spLocks noChangeArrowheads="1"/>
          </p:cNvSpPr>
          <p:nvPr/>
        </p:nvSpPr>
        <p:spPr bwMode="auto">
          <a:xfrm>
            <a:off x="2514730" y="4802682"/>
            <a:ext cx="3770312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AutoShape 28"/>
          <p:cNvSpPr>
            <a:spLocks noChangeArrowheads="1"/>
          </p:cNvSpPr>
          <p:nvPr/>
        </p:nvSpPr>
        <p:spPr bwMode="auto">
          <a:xfrm>
            <a:off x="4098925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AutoShape 29"/>
          <p:cNvSpPr>
            <a:spLocks noChangeArrowheads="1"/>
          </p:cNvSpPr>
          <p:nvPr/>
        </p:nvSpPr>
        <p:spPr bwMode="auto">
          <a:xfrm>
            <a:off x="4102100" y="352425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AutoShape 30"/>
          <p:cNvSpPr>
            <a:spLocks noChangeArrowheads="1"/>
          </p:cNvSpPr>
          <p:nvPr/>
        </p:nvSpPr>
        <p:spPr bwMode="auto">
          <a:xfrm>
            <a:off x="4090988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AutoShape 31"/>
          <p:cNvSpPr>
            <a:spLocks noChangeArrowheads="1"/>
          </p:cNvSpPr>
          <p:nvPr/>
        </p:nvSpPr>
        <p:spPr bwMode="auto">
          <a:xfrm>
            <a:off x="4089400" y="35083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AutoShape 32"/>
          <p:cNvSpPr>
            <a:spLocks noChangeArrowheads="1"/>
          </p:cNvSpPr>
          <p:nvPr/>
        </p:nvSpPr>
        <p:spPr bwMode="auto">
          <a:xfrm>
            <a:off x="4081463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AutoShape 33"/>
          <p:cNvSpPr>
            <a:spLocks noChangeArrowheads="1"/>
          </p:cNvSpPr>
          <p:nvPr/>
        </p:nvSpPr>
        <p:spPr bwMode="auto">
          <a:xfrm>
            <a:off x="4086225" y="355600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AutoShape 34"/>
          <p:cNvSpPr>
            <a:spLocks noChangeArrowheads="1"/>
          </p:cNvSpPr>
          <p:nvPr/>
        </p:nvSpPr>
        <p:spPr bwMode="auto">
          <a:xfrm>
            <a:off x="4095750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AutoShape 35"/>
          <p:cNvSpPr>
            <a:spLocks noChangeArrowheads="1"/>
          </p:cNvSpPr>
          <p:nvPr/>
        </p:nvSpPr>
        <p:spPr bwMode="auto">
          <a:xfrm>
            <a:off x="4068763" y="354013"/>
            <a:ext cx="11064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  <p:bldP spid="45058" grpId="0" autoUpdateAnimBg="0"/>
      <p:bldP spid="45074" grpId="0" animBg="1"/>
      <p:bldP spid="45075" grpId="0" animBg="1"/>
      <p:bldP spid="45084" grpId="0" animBg="1"/>
      <p:bldP spid="45085" grpId="0" animBg="1"/>
      <p:bldP spid="45086" grpId="0" animBg="1"/>
      <p:bldP spid="45087" grpId="0" animBg="1"/>
      <p:bldP spid="45088" grpId="0" animBg="1"/>
      <p:bldP spid="45089" grpId="0" animBg="1"/>
      <p:bldP spid="45090" grpId="0" animBg="1"/>
      <p:bldP spid="4509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801" name="Picture 97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0802" name="Rectangle 98"/>
          <p:cNvSpPr>
            <a:spLocks noChangeArrowheads="1"/>
          </p:cNvSpPr>
          <p:nvPr/>
        </p:nvSpPr>
        <p:spPr bwMode="auto">
          <a:xfrm>
            <a:off x="-25400" y="-144379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2206625" y="290513"/>
            <a:ext cx="4708525" cy="7053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sz="2000" b="1" i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မောရှေအတွက် ဘုရားသခင်၏ အထူးဆောင်ရွက်ပေးမှု</a:t>
            </a:r>
            <a:endParaRPr lang="en-US" sz="2000" b="1" i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669925" y="3003550"/>
            <a:ext cx="7802563" cy="705321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my-MM" altLang="ja-JP" sz="4000" b="1" dirty="0">
                <a:solidFill>
                  <a:schemeClr val="fol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“မောရှေပဋိညာဉ်”</a:t>
            </a:r>
            <a:endParaRPr lang="en-US" sz="4000" b="1" dirty="0">
              <a:solidFill>
                <a:schemeClr val="fol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2551113" y="1290638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/>
              <a:t>         </a:t>
            </a:r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28432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/>
              <a:t>       </a:t>
            </a:r>
          </a:p>
        </p:txBody>
      </p:sp>
      <p:sp>
        <p:nvSpPr>
          <p:cNvPr id="200712" name="Rectangle 8"/>
          <p:cNvSpPr>
            <a:spLocks noChangeArrowheads="1"/>
          </p:cNvSpPr>
          <p:nvPr/>
        </p:nvSpPr>
        <p:spPr bwMode="auto">
          <a:xfrm>
            <a:off x="30337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/>
              <a:t>       </a:t>
            </a:r>
          </a:p>
        </p:txBody>
      </p:sp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3518064" y="1555750"/>
            <a:ext cx="2099934" cy="674544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b="1" dirty="0"/>
              <a:t> </a:t>
            </a:r>
            <a:r>
              <a:rPr lang="my-MM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ဓမ္မဟောင်းကျမ်းထဲမှ</a:t>
            </a:r>
          </a:p>
          <a:p>
            <a:pPr algn="ctr"/>
            <a:r>
              <a:rPr lang="my-MM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ထွက်မြောက်ရာကျမ်း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0715" name="Rectangle 11"/>
          <p:cNvSpPr>
            <a:spLocks noChangeArrowheads="1"/>
          </p:cNvSpPr>
          <p:nvPr/>
        </p:nvSpPr>
        <p:spPr bwMode="auto">
          <a:xfrm>
            <a:off x="2551113" y="1768475"/>
            <a:ext cx="965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/>
              <a:t>                   </a:t>
            </a:r>
          </a:p>
        </p:txBody>
      </p:sp>
      <p:sp>
        <p:nvSpPr>
          <p:cNvPr id="200751" name="Rectangle 47"/>
          <p:cNvSpPr>
            <a:spLocks noChangeArrowheads="1"/>
          </p:cNvSpPr>
          <p:nvPr/>
        </p:nvSpPr>
        <p:spPr bwMode="auto">
          <a:xfrm>
            <a:off x="3084513" y="674688"/>
            <a:ext cx="1009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/>
              <a:t>         </a:t>
            </a:r>
          </a:p>
        </p:txBody>
      </p:sp>
      <p:sp>
        <p:nvSpPr>
          <p:cNvPr id="200753" name="Rectangle 49"/>
          <p:cNvSpPr>
            <a:spLocks noChangeArrowheads="1"/>
          </p:cNvSpPr>
          <p:nvPr/>
        </p:nvSpPr>
        <p:spPr bwMode="auto">
          <a:xfrm>
            <a:off x="3084513" y="1054100"/>
            <a:ext cx="411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/>
              <a:t>     </a:t>
            </a:r>
          </a:p>
        </p:txBody>
      </p:sp>
      <p:sp>
        <p:nvSpPr>
          <p:cNvPr id="200754" name="Rectangle 50"/>
          <p:cNvSpPr>
            <a:spLocks noChangeArrowheads="1"/>
          </p:cNvSpPr>
          <p:nvPr/>
        </p:nvSpPr>
        <p:spPr bwMode="auto">
          <a:xfrm>
            <a:off x="3300413" y="1063625"/>
            <a:ext cx="2222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/>
              <a:t> </a:t>
            </a:r>
          </a:p>
        </p:txBody>
      </p:sp>
      <p:sp>
        <p:nvSpPr>
          <p:cNvPr id="200755" name="Rectangle 51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75" name="Rectangle 71"/>
          <p:cNvSpPr>
            <a:spLocks noChangeArrowheads="1"/>
          </p:cNvSpPr>
          <p:nvPr/>
        </p:nvSpPr>
        <p:spPr bwMode="auto">
          <a:xfrm>
            <a:off x="1377950" y="4552950"/>
            <a:ext cx="6388100" cy="643766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 dirty="0">
                <a:solidFill>
                  <a:srgbClr val="00FF00"/>
                </a:solidFill>
              </a:rPr>
              <a:t> </a:t>
            </a:r>
            <a:r>
              <a:rPr lang="my-MM" sz="3200" b="1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စီစဉ်ဆောင်ရွက်ပုံ မည်သို့နည်း၊</a:t>
            </a:r>
            <a:endParaRPr lang="en-US" sz="32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200792" name="Group 88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00778" name="Rectangle 7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79" name="Oval 7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1" name="Rectangle 77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5" name="Rectangle 81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6" name="Oval 82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7" name="Rectangle 83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64" name="Rectangle 60"/>
            <p:cNvSpPr>
              <a:spLocks noChangeArrowheads="1"/>
            </p:cNvSpPr>
            <p:nvPr/>
          </p:nvSpPr>
          <p:spPr bwMode="auto">
            <a:xfrm>
              <a:off x="4978" y="356"/>
              <a:ext cx="438" cy="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X</a:t>
              </a:r>
              <a:endParaRPr lang="en-US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00789" name="Rectangle 85"/>
            <p:cNvSpPr>
              <a:spLocks noChangeArrowheads="1"/>
            </p:cNvSpPr>
            <p:nvPr/>
          </p:nvSpPr>
          <p:spPr bwMode="auto">
            <a:xfrm>
              <a:off x="4490" y="348"/>
              <a:ext cx="438" cy="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</a:t>
              </a:r>
              <a:endParaRPr lang="en-US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200793" name="Text Box 8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00799" name="Rectangle 95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200800" name="Text Box 96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00803" name="Text Box 99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00804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02" grpId="0" animBg="1"/>
      <p:bldP spid="200708" grpId="0" autoUpdateAnimBg="0"/>
      <p:bldP spid="200709" grpId="0" autoUpdateAnimBg="0"/>
      <p:bldP spid="200713" grpId="0" autoUpdateAnimBg="0"/>
      <p:bldP spid="200775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2551113" y="1290638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/>
              <a:t>         </a:t>
            </a:r>
          </a:p>
        </p:txBody>
      </p:sp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28432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/>
              <a:t>       </a:t>
            </a:r>
          </a:p>
        </p:txBody>
      </p:sp>
      <p:sp>
        <p:nvSpPr>
          <p:cNvPr id="503815" name="Rectangle 7"/>
          <p:cNvSpPr>
            <a:spLocks noChangeArrowheads="1"/>
          </p:cNvSpPr>
          <p:nvPr/>
        </p:nvSpPr>
        <p:spPr bwMode="auto">
          <a:xfrm>
            <a:off x="30337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/>
              <a:t>       </a:t>
            </a:r>
          </a:p>
        </p:txBody>
      </p:sp>
      <p:sp>
        <p:nvSpPr>
          <p:cNvPr id="503817" name="Rectangle 9"/>
          <p:cNvSpPr>
            <a:spLocks noChangeArrowheads="1"/>
          </p:cNvSpPr>
          <p:nvPr/>
        </p:nvSpPr>
        <p:spPr bwMode="auto">
          <a:xfrm>
            <a:off x="2551113" y="1768475"/>
            <a:ext cx="965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/>
              <a:t>                   </a:t>
            </a:r>
          </a:p>
        </p:txBody>
      </p:sp>
      <p:sp>
        <p:nvSpPr>
          <p:cNvPr id="503818" name="Rectangle 10"/>
          <p:cNvSpPr>
            <a:spLocks noChangeArrowheads="1"/>
          </p:cNvSpPr>
          <p:nvPr/>
        </p:nvSpPr>
        <p:spPr bwMode="auto">
          <a:xfrm>
            <a:off x="3084513" y="674688"/>
            <a:ext cx="1009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/>
              <a:t>         </a:t>
            </a:r>
          </a:p>
        </p:txBody>
      </p:sp>
      <p:sp>
        <p:nvSpPr>
          <p:cNvPr id="503819" name="Rectangle 11"/>
          <p:cNvSpPr>
            <a:spLocks noChangeArrowheads="1"/>
          </p:cNvSpPr>
          <p:nvPr/>
        </p:nvSpPr>
        <p:spPr bwMode="auto">
          <a:xfrm>
            <a:off x="3084513" y="1054100"/>
            <a:ext cx="411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/>
              <a:t>     </a:t>
            </a:r>
          </a:p>
        </p:txBody>
      </p:sp>
      <p:sp>
        <p:nvSpPr>
          <p:cNvPr id="503820" name="Rectangle 12"/>
          <p:cNvSpPr>
            <a:spLocks noChangeArrowheads="1"/>
          </p:cNvSpPr>
          <p:nvPr/>
        </p:nvSpPr>
        <p:spPr bwMode="auto">
          <a:xfrm>
            <a:off x="3300413" y="1063625"/>
            <a:ext cx="2222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/>
              <a:t> </a:t>
            </a:r>
          </a:p>
        </p:txBody>
      </p:sp>
      <p:sp>
        <p:nvSpPr>
          <p:cNvPr id="503821" name="Rectangle 13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3823" name="Group 15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03824" name="Rectangle 16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5" name="Oval 17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6" name="Rectangle 18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7" name="Rectangle 19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8" name="Oval 20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9" name="Rectangle 21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30" name="Rectangle 22"/>
            <p:cNvSpPr>
              <a:spLocks noChangeArrowheads="1"/>
            </p:cNvSpPr>
            <p:nvPr/>
          </p:nvSpPr>
          <p:spPr bwMode="auto">
            <a:xfrm>
              <a:off x="4978" y="356"/>
              <a:ext cx="438" cy="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X</a:t>
              </a:r>
              <a:endParaRPr lang="en-US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03831" name="Rectangle 23"/>
            <p:cNvSpPr>
              <a:spLocks noChangeArrowheads="1"/>
            </p:cNvSpPr>
            <p:nvPr/>
          </p:nvSpPr>
          <p:spPr bwMode="auto">
            <a:xfrm>
              <a:off x="4490" y="348"/>
              <a:ext cx="438" cy="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V</a:t>
              </a:r>
              <a:endParaRPr lang="en-US" b="1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503833" name="Text Box 2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03837" name="Text Box 29"/>
          <p:cNvSpPr txBox="1">
            <a:spLocks noChangeArrowheads="1"/>
          </p:cNvSpPr>
          <p:nvPr/>
        </p:nvSpPr>
        <p:spPr bwMode="auto">
          <a:xfrm>
            <a:off x="1854200" y="2915950"/>
            <a:ext cx="4987925" cy="58477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32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သင်ထောက်ကူ အမှတ် -၁၅</a:t>
            </a:r>
            <a:endParaRPr lang="en-US" sz="28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3842" name="Rectangle 34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37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တရားဟောခြင်း</a:t>
            </a:r>
            <a:r>
              <a:rPr lang="en-US" sz="2400" dirty="0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</a:t>
            </a:r>
            <a:r>
              <a:rPr lang="en-US" sz="24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အတတ်ပညာ</a:t>
            </a:r>
            <a:r>
              <a:rPr lang="en-US" sz="2400" dirty="0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</a:t>
            </a:r>
            <a:r>
              <a:rPr lang="en-US" sz="2400" b="1" dirty="0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186" eaLnBrk="1" hangingPunct="1"/>
            <a:r>
              <a:rPr lang="my-MM" sz="400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8020" name="Group 4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598021" name="Rectangle 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598022" name="Rectangle 6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598023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598024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598025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8026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8027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grpSp>
        <p:nvGrpSpPr>
          <p:cNvPr id="598028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598029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598030" name="Rectangle 14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59803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598032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grpSp>
        <p:nvGrpSpPr>
          <p:cNvPr id="598084" name="Group 68"/>
          <p:cNvGrpSpPr>
            <a:grpSpLocks/>
          </p:cNvGrpSpPr>
          <p:nvPr/>
        </p:nvGrpSpPr>
        <p:grpSpPr bwMode="auto">
          <a:xfrm>
            <a:off x="1576388" y="1868488"/>
            <a:ext cx="5965825" cy="4835525"/>
            <a:chOff x="993" y="1177"/>
            <a:chExt cx="3758" cy="3046"/>
          </a:xfrm>
        </p:grpSpPr>
        <p:pic>
          <p:nvPicPr>
            <p:cNvPr id="598033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4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363" y="2598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5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187" y="2551"/>
              <a:ext cx="293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6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7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8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9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0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1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2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3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4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5" name="Picture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6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7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8048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598049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598050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1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2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8065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598066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7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8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8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598081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800" b="1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သေးငယ်သောအပ်ချည်မျှင်များယက်နေသည်ကိုဟု အောက်မေ့ပါ</a:t>
            </a:r>
            <a:endParaRPr lang="en-US" sz="2400" b="1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8082" name="Text Box 66"/>
          <p:cNvSpPr txBox="1">
            <a:spLocks noChangeArrowheads="1"/>
          </p:cNvSpPr>
          <p:nvPr/>
        </p:nvSpPr>
        <p:spPr bwMode="auto">
          <a:xfrm>
            <a:off x="8275638" y="5589588"/>
            <a:ext cx="62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2400">
              <a:solidFill>
                <a:srgbClr val="FFE957"/>
              </a:solidFill>
            </a:endParaRPr>
          </a:p>
        </p:txBody>
      </p:sp>
      <p:sp>
        <p:nvSpPr>
          <p:cNvPr id="598083" name="Text Box 67"/>
          <p:cNvSpPr txBox="1">
            <a:spLocks noChangeArrowheads="1"/>
          </p:cNvSpPr>
          <p:nvPr/>
        </p:nvSpPr>
        <p:spPr bwMode="auto">
          <a:xfrm>
            <a:off x="341313" y="6084857"/>
            <a:ext cx="3313112" cy="400110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sz="20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သင်ထောက်ကူ အမှတ်- ဝ၈</a:t>
            </a:r>
            <a:endParaRPr lang="en-US" sz="20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8019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237162" cy="1754326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အစီစဉ်လိုက</a:t>
            </a:r>
            <a:r>
              <a:rPr lang="en-US" sz="3600" b="1" dirty="0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36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ဖွဲ့စည်းထားသော</a:t>
            </a:r>
            <a:r>
              <a:rPr lang="en-US" sz="3600" b="1" dirty="0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08F22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3600" b="1" dirty="0">
              <a:solidFill>
                <a:srgbClr val="08F22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8086" name="Text Box 70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598087" name="Rectangle 7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98088" name="Rectangle 72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83" grpId="0" animBg="1" autoUpdateAnimBg="0"/>
      <p:bldP spid="59801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8259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8260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8261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826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82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82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82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82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826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8268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8269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8270" name="Rectangle 14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82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8272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82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8274" name="Text Box 18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/>
              <a:t>J</a:t>
            </a:r>
          </a:p>
        </p:txBody>
      </p:sp>
      <p:grpSp>
        <p:nvGrpSpPr>
          <p:cNvPr id="608278" name="Group 22"/>
          <p:cNvGrpSpPr>
            <a:grpSpLocks/>
          </p:cNvGrpSpPr>
          <p:nvPr/>
        </p:nvGrpSpPr>
        <p:grpSpPr bwMode="auto">
          <a:xfrm>
            <a:off x="1830388" y="1878013"/>
            <a:ext cx="3570289" cy="400050"/>
            <a:chOff x="1153" y="1183"/>
            <a:chExt cx="2249" cy="252"/>
          </a:xfrm>
        </p:grpSpPr>
        <p:grpSp>
          <p:nvGrpSpPr>
            <p:cNvPr id="608279" name="Group 23"/>
            <p:cNvGrpSpPr>
              <a:grpSpLocks/>
            </p:cNvGrpSpPr>
            <p:nvPr/>
          </p:nvGrpSpPr>
          <p:grpSpPr bwMode="auto">
            <a:xfrm>
              <a:off x="1153" y="1183"/>
              <a:ext cx="1959" cy="252"/>
              <a:chOff x="1153" y="1183"/>
              <a:chExt cx="1959" cy="252"/>
            </a:xfrm>
          </p:grpSpPr>
          <p:sp>
            <p:nvSpPr>
              <p:cNvPr id="608280" name="Rectangle 24"/>
              <p:cNvSpPr>
                <a:spLocks noChangeArrowheads="1"/>
              </p:cNvSpPr>
              <p:nvPr/>
            </p:nvSpPr>
            <p:spPr bwMode="auto">
              <a:xfrm>
                <a:off x="1153" y="1232"/>
                <a:ext cx="213" cy="1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800" b="1" dirty="0" err="1">
                    <a:solidFill>
                      <a:srgbClr val="F09F3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ဖန</a:t>
                </a:r>
                <a:r>
                  <a:rPr lang="en-US" sz="1800" b="1" dirty="0">
                    <a:solidFill>
                      <a:srgbClr val="F09F3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sz="2800" b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608281" name="Rectangle 25"/>
              <p:cNvSpPr>
                <a:spLocks noChangeArrowheads="1"/>
              </p:cNvSpPr>
              <p:nvPr/>
            </p:nvSpPr>
            <p:spPr bwMode="auto">
              <a:xfrm>
                <a:off x="1392" y="1241"/>
                <a:ext cx="254" cy="1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b="1" dirty="0" err="1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</a:t>
                </a:r>
                <a:endParaRPr lang="en-US" sz="3200" b="1" dirty="0">
                  <a:solidFill>
                    <a:srgbClr val="FC030C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608282" name="Rectangle 26"/>
              <p:cNvSpPr>
                <a:spLocks noChangeArrowheads="1"/>
              </p:cNvSpPr>
              <p:nvPr/>
            </p:nvSpPr>
            <p:spPr bwMode="auto">
              <a:xfrm>
                <a:off x="1613" y="1232"/>
                <a:ext cx="298" cy="1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b="1" dirty="0" err="1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ယာ</a:t>
                </a:r>
                <a:endParaRPr lang="en-US" sz="3200" b="1" dirty="0">
                  <a:solidFill>
                    <a:srgbClr val="FC030C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608283" name="Rectangle 27"/>
              <p:cNvSpPr>
                <a:spLocks noChangeArrowheads="1"/>
              </p:cNvSpPr>
              <p:nvPr/>
            </p:nvSpPr>
            <p:spPr bwMode="auto">
              <a:xfrm>
                <a:off x="1867" y="1249"/>
                <a:ext cx="185" cy="1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800" b="1" dirty="0" err="1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မော</a:t>
                </a:r>
                <a:endParaRPr lang="en-US" sz="2800" b="1" dirty="0">
                  <a:solidFill>
                    <a:srgbClr val="FC030C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608284" name="Rectangle 28"/>
              <p:cNvSpPr>
                <a:spLocks noChangeArrowheads="1"/>
              </p:cNvSpPr>
              <p:nvPr/>
            </p:nvSpPr>
            <p:spPr bwMode="auto">
              <a:xfrm>
                <a:off x="2102" y="1256"/>
                <a:ext cx="171" cy="1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800" b="1" dirty="0" err="1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ရာ</a:t>
                </a:r>
                <a:endParaRPr lang="en-US" sz="2800" b="1" dirty="0">
                  <a:solidFill>
                    <a:srgbClr val="FC030C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608285" name="Rectangle 29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03" cy="2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 dirty="0" err="1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မဲ့</a:t>
                </a:r>
                <a:r>
                  <a:rPr lang="en-US" sz="2400" b="1" dirty="0" err="1">
                    <a:solidFill>
                      <a:srgbClr val="08F220"/>
                    </a:solidFill>
                  </a:rPr>
                  <a:t>Jh</a:t>
                </a:r>
                <a:endParaRPr lang="en-US" sz="3600" b="1" dirty="0">
                  <a:solidFill>
                    <a:srgbClr val="08F220"/>
                  </a:solidFill>
                </a:endParaRPr>
              </a:p>
            </p:txBody>
          </p:sp>
          <p:sp>
            <p:nvSpPr>
              <p:cNvPr id="608286" name="Rectangle 30"/>
              <p:cNvSpPr>
                <a:spLocks noChangeArrowheads="1"/>
              </p:cNvSpPr>
              <p:nvPr/>
            </p:nvSpPr>
            <p:spPr bwMode="auto">
              <a:xfrm>
                <a:off x="2552" y="1207"/>
                <a:ext cx="59" cy="1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ဘု</a:t>
                </a:r>
                <a:endParaRPr lang="en-US" sz="3200" b="1" dirty="0">
                  <a:solidFill>
                    <a:srgbClr val="08F22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608287" name="Rectangle 31"/>
              <p:cNvSpPr>
                <a:spLocks noChangeArrowheads="1"/>
              </p:cNvSpPr>
              <p:nvPr/>
            </p:nvSpPr>
            <p:spPr bwMode="auto">
              <a:xfrm>
                <a:off x="2781" y="1256"/>
                <a:ext cx="331" cy="1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800" b="1" dirty="0" err="1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သိမ်း</a:t>
                </a:r>
                <a:endParaRPr lang="en-US" sz="2800" b="1" dirty="0">
                  <a:solidFill>
                    <a:srgbClr val="08F22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608288" name="Rectangle 32"/>
            <p:cNvSpPr>
              <a:spLocks noChangeArrowheads="1"/>
            </p:cNvSpPr>
            <p:nvPr/>
          </p:nvSpPr>
          <p:spPr bwMode="auto">
            <a:xfrm>
              <a:off x="3024" y="1184"/>
              <a:ext cx="378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dirty="0">
                  <a:solidFill>
                    <a:srgbClr val="11B0C5"/>
                  </a:solidFill>
                </a:rPr>
                <a:t>   </a:t>
              </a:r>
              <a:r>
                <a:rPr lang="en-US" sz="1800" b="1" dirty="0" err="1">
                  <a:solidFill>
                    <a:srgbClr val="11B0C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ငြိမ</a:t>
              </a:r>
              <a:r>
                <a:rPr lang="en-US" sz="1800" b="1" dirty="0">
                  <a:solidFill>
                    <a:srgbClr val="11B0C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2800" b="1" dirty="0">
                <a:solidFill>
                  <a:srgbClr val="11B0C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608351" name="Group 95"/>
          <p:cNvGrpSpPr>
            <a:grpSpLocks/>
          </p:cNvGrpSpPr>
          <p:nvPr/>
        </p:nvGrpSpPr>
        <p:grpSpPr bwMode="auto">
          <a:xfrm>
            <a:off x="2722565" y="-1588"/>
            <a:ext cx="1901826" cy="1863725"/>
            <a:chOff x="1715" y="-1"/>
            <a:chExt cx="1198" cy="1174"/>
          </a:xfrm>
        </p:grpSpPr>
        <p:sp>
          <p:nvSpPr>
            <p:cNvPr id="608276" name="Rectangle 20"/>
            <p:cNvSpPr>
              <a:spLocks noChangeArrowheads="1"/>
            </p:cNvSpPr>
            <p:nvPr/>
          </p:nvSpPr>
          <p:spPr bwMode="auto">
            <a:xfrm rot="16200000">
              <a:off x="1217" y="497"/>
              <a:ext cx="1152" cy="15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လူမျိုး၄မျိုး</a:t>
              </a:r>
              <a:endParaRPr lang="en-US" sz="2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08277" name="Rectangle 21"/>
            <p:cNvSpPr>
              <a:spLocks noChangeArrowheads="1"/>
            </p:cNvSpPr>
            <p:nvPr/>
          </p:nvSpPr>
          <p:spPr bwMode="auto">
            <a:xfrm rot="16200000">
              <a:off x="2325" y="586"/>
              <a:ext cx="1001" cy="1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rgbClr val="FFEA18"/>
                  </a:solidFill>
                </a:rPr>
                <a:t>  </a:t>
              </a:r>
              <a:r>
                <a:rPr lang="en-US" sz="14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လူအသိုင်းအဝိုင်း</a:t>
              </a:r>
              <a:r>
                <a:rPr lang="en-US" sz="14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၃ </a:t>
              </a:r>
              <a:r>
                <a:rPr lang="en-US" sz="14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ခု</a:t>
              </a:r>
              <a:endParaRPr lang="en-US" sz="2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grpSp>
          <p:nvGrpSpPr>
            <p:cNvPr id="608289" name="Group 3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8290" name="Group 3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829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Times New Roman" charset="0"/>
                    </a:rPr>
                    <a:t>7</a:t>
                  </a:r>
                </a:p>
              </p:txBody>
            </p:sp>
            <p:sp>
              <p:nvSpPr>
                <p:cNvPr id="608292" name="Line 3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8293" name="Line 3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08294" name="Rectangle 38"/>
          <p:cNvSpPr>
            <a:spLocks noChangeArrowheads="1"/>
          </p:cNvSpPr>
          <p:nvPr/>
        </p:nvSpPr>
        <p:spPr bwMode="auto">
          <a:xfrm>
            <a:off x="2187575" y="1827213"/>
            <a:ext cx="1370013" cy="4445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sz="2400">
              <a:solidFill>
                <a:srgbClr val="FDDC07"/>
              </a:solidFill>
            </a:endParaRPr>
          </a:p>
        </p:txBody>
      </p:sp>
      <p:sp>
        <p:nvSpPr>
          <p:cNvPr id="608295" name="Rectangle 39"/>
          <p:cNvSpPr>
            <a:spLocks noChangeArrowheads="1"/>
          </p:cNvSpPr>
          <p:nvPr/>
        </p:nvSpPr>
        <p:spPr bwMode="auto">
          <a:xfrm>
            <a:off x="3643313" y="1852613"/>
            <a:ext cx="1290637" cy="4191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8296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29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298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299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0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8301" name="Text Box 45"/>
          <p:cNvSpPr txBox="1">
            <a:spLocks noChangeArrowheads="1"/>
          </p:cNvSpPr>
          <p:nvPr/>
        </p:nvSpPr>
        <p:spPr bwMode="auto">
          <a:xfrm>
            <a:off x="120650" y="106363"/>
            <a:ext cx="3097213" cy="64633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အစီစဉ်လိုက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ဖွဲ့စည်းထားသော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8302" name="Text Box 46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1</a:t>
            </a:r>
          </a:p>
        </p:txBody>
      </p:sp>
      <p:sp>
        <p:nvSpPr>
          <p:cNvPr id="608303" name="Text Box 47"/>
          <p:cNvSpPr txBox="1">
            <a:spLocks noChangeArrowheads="1"/>
          </p:cNvSpPr>
          <p:nvPr/>
        </p:nvSpPr>
        <p:spPr bwMode="auto">
          <a:xfrm>
            <a:off x="718456" y="6536452"/>
            <a:ext cx="4363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>
                <a:solidFill>
                  <a:srgbClr val="FFFFFF"/>
                </a:solidFill>
              </a:rPr>
              <a:t>© </a:t>
            </a:r>
            <a:r>
              <a:rPr lang="en-US" sz="1000" b="1" dirty="0">
                <a:solidFill>
                  <a:srgbClr val="FFFFFF"/>
                </a:solidFill>
              </a:rPr>
              <a:t>2004</a:t>
            </a:r>
            <a:endParaRPr lang="en-US" sz="900" b="1" dirty="0">
              <a:solidFill>
                <a:srgbClr val="FFFFFF"/>
              </a:solidFill>
            </a:endParaRPr>
          </a:p>
        </p:txBody>
      </p:sp>
      <p:sp>
        <p:nvSpPr>
          <p:cNvPr id="608304" name="Rectangle 4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8305" name="Rectangle 49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pic>
        <p:nvPicPr>
          <p:cNvPr id="608306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7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8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9" name="Picture 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0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1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2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3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8314" name="Group 5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8315" name="Group 5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8316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7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8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9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0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1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2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3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8331" name="Group 7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8332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3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4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5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6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7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8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08347" name="Group 91"/>
          <p:cNvGrpSpPr>
            <a:grpSpLocks/>
          </p:cNvGrpSpPr>
          <p:nvPr/>
        </p:nvGrpSpPr>
        <p:grpSpPr bwMode="auto">
          <a:xfrm>
            <a:off x="1317625" y="2481263"/>
            <a:ext cx="3856038" cy="2757487"/>
            <a:chOff x="1182" y="1751"/>
            <a:chExt cx="2189" cy="1720"/>
          </a:xfrm>
        </p:grpSpPr>
        <p:sp>
          <p:nvSpPr>
            <p:cNvPr id="608348" name="AutoShape 92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>
                <a:solidFill>
                  <a:schemeClr val="bg2"/>
                </a:solidFill>
              </a:endParaRPr>
            </a:p>
          </p:txBody>
        </p:sp>
        <p:sp>
          <p:nvSpPr>
            <p:cNvPr id="608349" name="Text Box 93"/>
            <p:cNvSpPr txBox="1">
              <a:spLocks noChangeArrowheads="1"/>
            </p:cNvSpPr>
            <p:nvPr/>
          </p:nvSpPr>
          <p:spPr bwMode="auto">
            <a:xfrm>
              <a:off x="1182" y="1999"/>
              <a:ext cx="2142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i="1" dirty="0" err="1">
                  <a:solidFill>
                    <a:srgbClr val="FBF43D"/>
                  </a:solidFill>
                  <a:effectLst>
                    <a:glow rad="228600">
                      <a:schemeClr val="bg2">
                        <a:alpha val="88111"/>
                      </a:schemeClr>
                    </a:glo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စုစည်းထားသော</a:t>
              </a:r>
              <a:r>
                <a:rPr lang="en-US" sz="2800" b="1" i="1" dirty="0">
                  <a:solidFill>
                    <a:srgbClr val="FBF43D"/>
                  </a:solidFill>
                  <a:effectLst>
                    <a:glow rad="228600">
                      <a:schemeClr val="bg2">
                        <a:alpha val="88111"/>
                      </a:schemeClr>
                    </a:glo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sz="2800" b="1" i="1" dirty="0" err="1">
                  <a:solidFill>
                    <a:srgbClr val="FBF43D"/>
                  </a:solidFill>
                  <a:effectLst>
                    <a:glow rad="228600">
                      <a:schemeClr val="bg2">
                        <a:alpha val="88111"/>
                      </a:schemeClr>
                    </a:glo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စကားစုဆယ်စု</a:t>
              </a:r>
              <a:endParaRPr lang="en-US" sz="2800" b="1" i="1" dirty="0">
                <a:solidFill>
                  <a:srgbClr val="FBF43D"/>
                </a:solidFill>
                <a:effectLst>
                  <a:glow rad="228600">
                    <a:schemeClr val="bg2">
                      <a:alpha val="88111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0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74" grpId="0" autoUpdateAnimBg="0"/>
      <p:bldP spid="608294" grpId="0" animBg="1" autoUpdateAnimBg="0"/>
      <p:bldP spid="6082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7235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36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37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723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723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724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724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7244" name="Group 12"/>
          <p:cNvGrpSpPr>
            <a:grpSpLocks/>
          </p:cNvGrpSpPr>
          <p:nvPr/>
        </p:nvGrpSpPr>
        <p:grpSpPr bwMode="auto">
          <a:xfrm>
            <a:off x="1836288" y="176213"/>
            <a:ext cx="3997775" cy="2051049"/>
            <a:chOff x="1148" y="346"/>
            <a:chExt cx="2440" cy="1292"/>
          </a:xfrm>
        </p:grpSpPr>
        <p:sp>
          <p:nvSpPr>
            <p:cNvPr id="607245" name="Text Box 13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7246" name="Group 14"/>
            <p:cNvGrpSpPr>
              <a:grpSpLocks/>
            </p:cNvGrpSpPr>
            <p:nvPr/>
          </p:nvGrpSpPr>
          <p:grpSpPr bwMode="auto">
            <a:xfrm>
              <a:off x="1686" y="824"/>
              <a:ext cx="951" cy="470"/>
              <a:chOff x="1686" y="824"/>
              <a:chExt cx="951" cy="470"/>
            </a:xfrm>
          </p:grpSpPr>
          <p:sp>
            <p:nvSpPr>
              <p:cNvPr id="607247" name="Rectangle 15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1" cy="4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my-MM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7248" name="Rectangle 16"/>
              <p:cNvSpPr>
                <a:spLocks noChangeArrowheads="1"/>
              </p:cNvSpPr>
              <p:nvPr/>
            </p:nvSpPr>
            <p:spPr bwMode="auto">
              <a:xfrm>
                <a:off x="2469" y="824"/>
                <a:ext cx="16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7249" name="Group 17"/>
            <p:cNvGrpSpPr>
              <a:grpSpLocks/>
            </p:cNvGrpSpPr>
            <p:nvPr/>
          </p:nvGrpSpPr>
          <p:grpSpPr bwMode="auto">
            <a:xfrm>
              <a:off x="1148" y="1175"/>
              <a:ext cx="2185" cy="463"/>
              <a:chOff x="1148" y="1175"/>
              <a:chExt cx="2185" cy="463"/>
            </a:xfrm>
          </p:grpSpPr>
          <p:grpSp>
            <p:nvGrpSpPr>
              <p:cNvPr id="607250" name="Group 18"/>
              <p:cNvGrpSpPr>
                <a:grpSpLocks/>
              </p:cNvGrpSpPr>
              <p:nvPr/>
            </p:nvGrpSpPr>
            <p:grpSpPr bwMode="auto">
              <a:xfrm>
                <a:off x="1148" y="1175"/>
                <a:ext cx="1901" cy="463"/>
                <a:chOff x="1148" y="1175"/>
                <a:chExt cx="1901" cy="463"/>
              </a:xfrm>
            </p:grpSpPr>
            <p:sp>
              <p:nvSpPr>
                <p:cNvPr id="607251" name="Rectangle 19"/>
                <p:cNvSpPr>
                  <a:spLocks noChangeArrowheads="1"/>
                </p:cNvSpPr>
                <p:nvPr/>
              </p:nvSpPr>
              <p:spPr bwMode="auto">
                <a:xfrm>
                  <a:off x="1148" y="1214"/>
                  <a:ext cx="212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ဖန</a:t>
                  </a:r>
                  <a:r>
                    <a:rPr lang="en-US" sz="1800" b="1" dirty="0">
                      <a:solidFill>
                        <a:srgbClr val="F09F32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်</a:t>
                  </a:r>
                  <a:endParaRPr lang="en-US" sz="2800" b="1" dirty="0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2" name="Rectangle 20"/>
                <p:cNvSpPr>
                  <a:spLocks noChangeArrowheads="1"/>
                </p:cNvSpPr>
                <p:nvPr/>
              </p:nvSpPr>
              <p:spPr bwMode="auto">
                <a:xfrm>
                  <a:off x="1415" y="1249"/>
                  <a:ext cx="163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အာ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3" name="Rectangle 21"/>
                <p:cNvSpPr>
                  <a:spLocks noChangeArrowheads="1"/>
                </p:cNvSpPr>
                <p:nvPr/>
              </p:nvSpPr>
              <p:spPr bwMode="auto">
                <a:xfrm>
                  <a:off x="1665" y="1254"/>
                  <a:ext cx="201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ယာ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4" name="Rectangle 22"/>
                <p:cNvSpPr>
                  <a:spLocks noChangeArrowheads="1"/>
                </p:cNvSpPr>
                <p:nvPr/>
              </p:nvSpPr>
              <p:spPr bwMode="auto">
                <a:xfrm>
                  <a:off x="1867" y="1256"/>
                  <a:ext cx="197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မော</a:t>
                  </a:r>
                  <a:endParaRPr lang="en-US" sz="2800" b="1" dirty="0">
                    <a:solidFill>
                      <a:srgbClr val="FC030C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71" cy="23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FC030C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ရ</a:t>
                  </a:r>
                  <a:r>
                    <a:rPr lang="en-US" sz="2400" b="1" dirty="0">
                      <a:solidFill>
                        <a:srgbClr val="FC030C"/>
                      </a:solidFill>
                    </a:rPr>
                    <a:t>+</a:t>
                  </a:r>
                  <a:endParaRPr lang="en-US" sz="3600" b="1" dirty="0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6" name="Rectangle 24"/>
                <p:cNvSpPr>
                  <a:spLocks noChangeArrowheads="1"/>
                </p:cNvSpPr>
                <p:nvPr/>
              </p:nvSpPr>
              <p:spPr bwMode="auto">
                <a:xfrm>
                  <a:off x="2335" y="1231"/>
                  <a:ext cx="64" cy="40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မဲ့</a:t>
                  </a:r>
                  <a:r>
                    <a:rPr lang="en-US" sz="2400" b="1" dirty="0" err="1">
                      <a:solidFill>
                        <a:srgbClr val="08F220"/>
                      </a:solidFill>
                    </a:rPr>
                    <a:t>h</a:t>
                  </a:r>
                  <a:endParaRPr lang="en-US" sz="3600" b="1" dirty="0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7257" name="Rectangle 25"/>
                <p:cNvSpPr>
                  <a:spLocks noChangeArrowheads="1"/>
                </p:cNvSpPr>
                <p:nvPr/>
              </p:nvSpPr>
              <p:spPr bwMode="auto">
                <a:xfrm>
                  <a:off x="2552" y="1240"/>
                  <a:ext cx="158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ဘု</a:t>
                  </a:r>
                  <a:endParaRPr lang="en-US" sz="2800" b="1" dirty="0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  <p:sp>
              <p:nvSpPr>
                <p:cNvPr id="607258" name="Rectangle 26"/>
                <p:cNvSpPr>
                  <a:spLocks noChangeArrowheads="1"/>
                </p:cNvSpPr>
                <p:nvPr/>
              </p:nvSpPr>
              <p:spPr bwMode="auto">
                <a:xfrm>
                  <a:off x="2743" y="1240"/>
                  <a:ext cx="306" cy="17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8F220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သိမ်း</a:t>
                  </a:r>
                  <a:endParaRPr lang="en-US" sz="2800" b="1" dirty="0">
                    <a:solidFill>
                      <a:srgbClr val="08F22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</p:txBody>
            </p:sp>
          </p:grpSp>
          <p:sp>
            <p:nvSpPr>
              <p:cNvPr id="607259" name="Rectangle 27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09" cy="2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 dirty="0">
                    <a:solidFill>
                      <a:srgbClr val="11B0C5"/>
                    </a:solidFill>
                  </a:rPr>
                  <a:t>  </a:t>
                </a:r>
                <a:r>
                  <a:rPr lang="en-US" sz="1800" b="1" dirty="0" err="1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ငြိမ</a:t>
                </a:r>
                <a:r>
                  <a:rPr lang="en-US" sz="1800" b="1" dirty="0">
                    <a:solidFill>
                      <a:srgbClr val="11B0C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sz="2800" b="1" dirty="0">
                  <a:solidFill>
                    <a:srgbClr val="11B0C5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607260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261" name="Group 29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26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my-MM" sz="6600" b="1" i="1">
                    <a:solidFill>
                      <a:srgbClr val="FF262D"/>
                    </a:solidFill>
                  </a:endParaRPr>
                </a:p>
              </p:txBody>
            </p:sp>
            <p:sp>
              <p:nvSpPr>
                <p:cNvPr id="607263" name="Line 3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264" name="Line 32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7265" name="Rectangle 33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7266" name="Rectangle 34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726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7268" name="Group 36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69" name="Rectangle 37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70" name="Rectangle 38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7271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7272" name="Rectangle 40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7273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4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5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7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8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2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3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4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5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7286" name="AutoShape 54"/>
          <p:cNvSpPr>
            <a:spLocks noChangeArrowheads="1"/>
          </p:cNvSpPr>
          <p:nvPr/>
        </p:nvSpPr>
        <p:spPr bwMode="auto">
          <a:xfrm>
            <a:off x="2382838" y="27924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my-MM">
              <a:solidFill>
                <a:schemeClr val="bg2"/>
              </a:solidFill>
            </a:endParaRPr>
          </a:p>
        </p:txBody>
      </p:sp>
      <p:sp>
        <p:nvSpPr>
          <p:cNvPr id="607287" name="Text Box 55"/>
          <p:cNvSpPr txBox="1">
            <a:spLocks noChangeArrowheads="1"/>
          </p:cNvSpPr>
          <p:nvPr/>
        </p:nvSpPr>
        <p:spPr bwMode="auto">
          <a:xfrm>
            <a:off x="120650" y="106363"/>
            <a:ext cx="3097213" cy="78483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</a:p>
          <a:p>
            <a:pPr>
              <a:spcBef>
                <a:spcPct val="50000"/>
              </a:spcBef>
            </a:pP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အစဉ်လိုက</a:t>
            </a:r>
            <a:r>
              <a:rPr lang="en-US" sz="1800" b="1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8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ဖွဲ့စည်းပုံ</a:t>
            </a:r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607288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7289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7290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1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2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3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4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5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6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7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8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9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0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1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2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3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4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7305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7306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7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8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9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0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1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2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3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4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5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6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7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8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9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20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7321" name="Text Box 89"/>
          <p:cNvSpPr txBox="1">
            <a:spLocks noChangeArrowheads="1"/>
          </p:cNvSpPr>
          <p:nvPr/>
        </p:nvSpPr>
        <p:spPr bwMode="auto">
          <a:xfrm>
            <a:off x="2051050" y="2936875"/>
            <a:ext cx="1860550" cy="2492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09F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2" name="Text Box 90"/>
          <p:cNvSpPr txBox="1">
            <a:spLocks noChangeArrowheads="1"/>
          </p:cNvSpPr>
          <p:nvPr/>
        </p:nvSpPr>
        <p:spPr bwMode="auto">
          <a:xfrm>
            <a:off x="2200275" y="3211513"/>
            <a:ext cx="1752600" cy="24622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C030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rgbClr val="FC030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</a:t>
            </a:r>
            <a:endParaRPr lang="en-US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7323" name="Text Box 91"/>
          <p:cNvSpPr txBox="1">
            <a:spLocks noChangeArrowheads="1"/>
          </p:cNvSpPr>
          <p:nvPr/>
        </p:nvSpPr>
        <p:spPr bwMode="auto">
          <a:xfrm>
            <a:off x="2354263" y="3349625"/>
            <a:ext cx="1563687" cy="2492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FC030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FC030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4" name="Text Box 92"/>
          <p:cNvSpPr txBox="1">
            <a:spLocks noChangeArrowheads="1"/>
          </p:cNvSpPr>
          <p:nvPr/>
        </p:nvSpPr>
        <p:spPr bwMode="auto">
          <a:xfrm>
            <a:off x="2516188" y="3617913"/>
            <a:ext cx="1431925" cy="24891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100" b="1" dirty="0" err="1">
                <a:solidFill>
                  <a:srgbClr val="FC030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1100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5" name="Text Box 93"/>
          <p:cNvSpPr txBox="1">
            <a:spLocks noChangeArrowheads="1"/>
          </p:cNvSpPr>
          <p:nvPr/>
        </p:nvSpPr>
        <p:spPr bwMode="auto">
          <a:xfrm>
            <a:off x="2725738" y="3865563"/>
            <a:ext cx="1385887" cy="2916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err="1">
                <a:solidFill>
                  <a:srgbClr val="FC030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1400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6" name="Text Box 94"/>
          <p:cNvSpPr txBox="1">
            <a:spLocks noChangeArrowheads="1"/>
          </p:cNvSpPr>
          <p:nvPr/>
        </p:nvSpPr>
        <p:spPr bwMode="auto">
          <a:xfrm>
            <a:off x="2338388" y="4106863"/>
            <a:ext cx="2679700" cy="2631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မင်းမဲ့ကာလ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7" name="Text Box 95"/>
          <p:cNvSpPr txBox="1">
            <a:spLocks noChangeArrowheads="1"/>
          </p:cNvSpPr>
          <p:nvPr/>
        </p:nvSpPr>
        <p:spPr bwMode="auto">
          <a:xfrm>
            <a:off x="3244850" y="4660900"/>
            <a:ext cx="1682750" cy="2215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ဖမ်းဆီးကာလ</a:t>
            </a:r>
            <a:endParaRPr lang="en-US" sz="1200" b="1" dirty="0">
              <a:solidFill>
                <a:srgbClr val="1ADE3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8" name="Text Box 96"/>
          <p:cNvSpPr txBox="1">
            <a:spLocks noChangeArrowheads="1"/>
          </p:cNvSpPr>
          <p:nvPr/>
        </p:nvSpPr>
        <p:spPr bwMode="auto">
          <a:xfrm>
            <a:off x="3825875" y="4945063"/>
            <a:ext cx="1136650" cy="52245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  </a:t>
            </a:r>
            <a:r>
              <a:rPr lang="en-US" sz="18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400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29" name="Text Box 97"/>
          <p:cNvSpPr txBox="1">
            <a:spLocks noChangeArrowheads="1"/>
          </p:cNvSpPr>
          <p:nvPr/>
        </p:nvSpPr>
        <p:spPr bwMode="auto">
          <a:xfrm>
            <a:off x="3438525" y="4921250"/>
            <a:ext cx="1433513" cy="2215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00DFC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ဆိတ်ငြိမ်ကာလ</a:t>
            </a:r>
            <a:endParaRPr lang="en-US" sz="1200" b="1" dirty="0">
              <a:solidFill>
                <a:srgbClr val="00DFC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30" name="Text Box 98"/>
          <p:cNvSpPr txBox="1">
            <a:spLocks noChangeArrowheads="1"/>
          </p:cNvSpPr>
          <p:nvPr/>
        </p:nvSpPr>
        <p:spPr bwMode="auto">
          <a:xfrm>
            <a:off x="2535238" y="4370388"/>
            <a:ext cx="2679700" cy="2631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 err="1">
                <a:solidFill>
                  <a:srgbClr val="1ADE3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မင်းစံကာလ</a:t>
            </a:r>
            <a:endParaRPr lang="en-US" sz="1200" b="1" dirty="0">
              <a:solidFill>
                <a:srgbClr val="1ADE3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7331" name="Text Box 99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7332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7333" name="Rectangle 101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607334" name="Group 102"/>
          <p:cNvGrpSpPr>
            <a:grpSpLocks/>
          </p:cNvGrpSpPr>
          <p:nvPr/>
        </p:nvGrpSpPr>
        <p:grpSpPr bwMode="auto">
          <a:xfrm>
            <a:off x="2813001" y="-219075"/>
            <a:ext cx="1738262" cy="1935163"/>
            <a:chOff x="1696" y="-2"/>
            <a:chExt cx="1061" cy="1219"/>
          </a:xfrm>
        </p:grpSpPr>
        <p:sp>
          <p:nvSpPr>
            <p:cNvPr id="607335" name="Rectangle 103"/>
            <p:cNvSpPr>
              <a:spLocks noChangeArrowheads="1"/>
            </p:cNvSpPr>
            <p:nvPr/>
          </p:nvSpPr>
          <p:spPr bwMode="auto">
            <a:xfrm rot="16200000">
              <a:off x="1221" y="473"/>
              <a:ext cx="1137" cy="1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 dirty="0">
                  <a:solidFill>
                    <a:srgbClr val="FFEA18"/>
                  </a:solidFill>
                </a:rPr>
                <a:t>  </a:t>
              </a:r>
              <a:r>
                <a:rPr lang="en-US" sz="18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</a:t>
              </a:r>
              <a:r>
                <a:rPr lang="en-US" sz="18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၄မျိုး</a:t>
              </a:r>
              <a:endParaRPr lang="en-US" sz="28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07336" name="Rectangle 104"/>
            <p:cNvSpPr>
              <a:spLocks noChangeArrowheads="1"/>
            </p:cNvSpPr>
            <p:nvPr/>
          </p:nvSpPr>
          <p:spPr bwMode="auto">
            <a:xfrm rot="16200000">
              <a:off x="2118" y="577"/>
              <a:ext cx="1110" cy="1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rgbClr val="FFEA18"/>
                  </a:solidFill>
                </a:rPr>
                <a:t>     </a:t>
              </a:r>
              <a:r>
                <a:rPr lang="en-US" sz="1400" b="1" i="1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လူ့အသိုင်းအဝိုင်း</a:t>
              </a:r>
              <a:r>
                <a:rPr lang="en-US" sz="1400" b="1" i="1" dirty="0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၃ခု</a:t>
              </a:r>
              <a:endParaRPr lang="en-US" sz="2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grpSp>
          <p:nvGrpSpPr>
            <p:cNvPr id="607337" name="Group 105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338" name="Group 106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339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07340" name="Line 10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341" name="Line 109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321" grpId="0" autoUpdateAnimBg="0"/>
      <p:bldP spid="607322" grpId="0" autoUpdateAnimBg="0"/>
      <p:bldP spid="607323" grpId="0" autoUpdateAnimBg="0"/>
      <p:bldP spid="607324" grpId="0" autoUpdateAnimBg="0"/>
      <p:bldP spid="607325" grpId="0" autoUpdateAnimBg="0"/>
      <p:bldP spid="607326" grpId="0" autoUpdateAnimBg="0"/>
      <p:bldP spid="607327" grpId="0" autoUpdateAnimBg="0"/>
      <p:bldP spid="607328" grpId="0" autoUpdateAnimBg="0"/>
      <p:bldP spid="607329" grpId="0" autoUpdateAnimBg="0"/>
      <p:bldP spid="607330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heph and Dead Sea\sr\Qumran Cave 4 wide, tb n06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100 Dead Sea day\Sr\Qumran scriptorium, tb n011100 sr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WinInnw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WinInnwa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11277</TotalTime>
  <Words>7136</Words>
  <Application>Microsoft Macintosh PowerPoint</Application>
  <PresentationFormat>On-screen Show (4:3)</PresentationFormat>
  <Paragraphs>793</Paragraphs>
  <Slides>65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90" baseType="lpstr">
      <vt:lpstr>Wingdings</vt:lpstr>
      <vt:lpstr>Pyidaungsu</vt:lpstr>
      <vt:lpstr>Cordia New</vt:lpstr>
      <vt:lpstr>Comic Sans MS</vt:lpstr>
      <vt:lpstr>Monotype Sorts</vt:lpstr>
      <vt:lpstr>CE Horizontal Thick Font</vt:lpstr>
      <vt:lpstr>Wwin_Burmese1</vt:lpstr>
      <vt:lpstr>Ligurino</vt:lpstr>
      <vt:lpstr>WinInnwa</vt:lpstr>
      <vt:lpstr>Arial Black</vt:lpstr>
      <vt:lpstr>Times New Roman</vt:lpstr>
      <vt:lpstr>ＭＳ Ｐゴシック</vt:lpstr>
      <vt:lpstr>Zawgyi-One</vt:lpstr>
      <vt:lpstr>Arial</vt:lpstr>
      <vt:lpstr>Metrix-1</vt:lpstr>
      <vt:lpstr>Papyrus</vt:lpstr>
      <vt:lpstr>Pyidaungsu Numbers</vt:lpstr>
      <vt:lpstr>WinTaungyi</vt:lpstr>
      <vt:lpstr>Times</vt:lpstr>
      <vt:lpstr>Skia</vt:lpstr>
      <vt:lpstr>Pulse</vt:lpstr>
      <vt:lpstr>untitled 1</vt:lpstr>
      <vt:lpstr>Orbit</vt:lpstr>
      <vt:lpstr>1_untitled 1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တရားဟောခြင်း အတတ်ပညာ • BibleStudyDownloads.org</vt:lpstr>
      <vt:lpstr>Black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613</cp:revision>
  <cp:lastPrinted>2003-03-25T22:37:11Z</cp:lastPrinted>
  <dcterms:created xsi:type="dcterms:W3CDTF">2000-11-12T00:20:10Z</dcterms:created>
  <dcterms:modified xsi:type="dcterms:W3CDTF">2025-04-11T17:57:23Z</dcterms:modified>
</cp:coreProperties>
</file>