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tags/tag28.xml" ContentType="application/vnd.openxmlformats-officedocument.presentationml.tags+xml"/>
  <Override PartName="/ppt/notesSlides/notesSlide37.xml" ContentType="application/vnd.openxmlformats-officedocument.presentationml.notesSlide+xml"/>
  <Override PartName="/ppt/tags/tag29.xml" ContentType="application/vnd.openxmlformats-officedocument.presentationml.tags+xml"/>
  <Override PartName="/ppt/notesSlides/notesSlide38.xml" ContentType="application/vnd.openxmlformats-officedocument.presentationml.notesSlide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4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7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101"/>
  </p:notesMasterIdLst>
  <p:handoutMasterIdLst>
    <p:handoutMasterId r:id="rId102"/>
  </p:handoutMasterIdLst>
  <p:sldIdLst>
    <p:sldId id="831" r:id="rId4"/>
    <p:sldId id="828" r:id="rId5"/>
    <p:sldId id="642" r:id="rId6"/>
    <p:sldId id="530" r:id="rId7"/>
    <p:sldId id="416" r:id="rId8"/>
    <p:sldId id="624" r:id="rId9"/>
    <p:sldId id="696" r:id="rId10"/>
    <p:sldId id="732" r:id="rId11"/>
    <p:sldId id="414" r:id="rId12"/>
    <p:sldId id="426" r:id="rId13"/>
    <p:sldId id="439" r:id="rId14"/>
    <p:sldId id="417" r:id="rId15"/>
    <p:sldId id="646" r:id="rId16"/>
    <p:sldId id="631" r:id="rId17"/>
    <p:sldId id="427" r:id="rId18"/>
    <p:sldId id="428" r:id="rId19"/>
    <p:sldId id="715" r:id="rId20"/>
    <p:sldId id="716" r:id="rId21"/>
    <p:sldId id="717" r:id="rId22"/>
    <p:sldId id="718" r:id="rId23"/>
    <p:sldId id="719" r:id="rId24"/>
    <p:sldId id="720" r:id="rId25"/>
    <p:sldId id="721" r:id="rId26"/>
    <p:sldId id="729" r:id="rId27"/>
    <p:sldId id="722" r:id="rId28"/>
    <p:sldId id="723" r:id="rId29"/>
    <p:sldId id="724" r:id="rId30"/>
    <p:sldId id="591" r:id="rId31"/>
    <p:sldId id="725" r:id="rId32"/>
    <p:sldId id="726" r:id="rId33"/>
    <p:sldId id="727" r:id="rId34"/>
    <p:sldId id="728" r:id="rId35"/>
    <p:sldId id="748" r:id="rId36"/>
    <p:sldId id="749" r:id="rId37"/>
    <p:sldId id="731" r:id="rId38"/>
    <p:sldId id="730" r:id="rId39"/>
    <p:sldId id="733" r:id="rId40"/>
    <p:sldId id="735" r:id="rId41"/>
    <p:sldId id="736" r:id="rId42"/>
    <p:sldId id="734" r:id="rId43"/>
    <p:sldId id="437" r:id="rId44"/>
    <p:sldId id="737" r:id="rId45"/>
    <p:sldId id="438" r:id="rId46"/>
    <p:sldId id="690" r:id="rId47"/>
    <p:sldId id="429" r:id="rId48"/>
    <p:sldId id="681" r:id="rId49"/>
    <p:sldId id="813" r:id="rId50"/>
    <p:sldId id="772" r:id="rId51"/>
    <p:sldId id="563" r:id="rId52"/>
    <p:sldId id="419" r:id="rId53"/>
    <p:sldId id="622" r:id="rId54"/>
    <p:sldId id="623" r:id="rId55"/>
    <p:sldId id="420" r:id="rId56"/>
    <p:sldId id="641" r:id="rId57"/>
    <p:sldId id="750" r:id="rId58"/>
    <p:sldId id="519" r:id="rId59"/>
    <p:sldId id="643" r:id="rId60"/>
    <p:sldId id="644" r:id="rId61"/>
    <p:sldId id="645" r:id="rId62"/>
    <p:sldId id="629" r:id="rId63"/>
    <p:sldId id="802" r:id="rId64"/>
    <p:sldId id="814" r:id="rId65"/>
    <p:sldId id="815" r:id="rId66"/>
    <p:sldId id="817" r:id="rId67"/>
    <p:sldId id="818" r:id="rId68"/>
    <p:sldId id="707" r:id="rId69"/>
    <p:sldId id="759" r:id="rId70"/>
    <p:sldId id="708" r:id="rId71"/>
    <p:sldId id="709" r:id="rId72"/>
    <p:sldId id="712" r:id="rId73"/>
    <p:sldId id="710" r:id="rId74"/>
    <p:sldId id="821" r:id="rId75"/>
    <p:sldId id="819" r:id="rId76"/>
    <p:sldId id="774" r:id="rId77"/>
    <p:sldId id="792" r:id="rId78"/>
    <p:sldId id="775" r:id="rId79"/>
    <p:sldId id="776" r:id="rId80"/>
    <p:sldId id="777" r:id="rId81"/>
    <p:sldId id="778" r:id="rId82"/>
    <p:sldId id="779" r:id="rId83"/>
    <p:sldId id="780" r:id="rId84"/>
    <p:sldId id="793" r:id="rId85"/>
    <p:sldId id="782" r:id="rId86"/>
    <p:sldId id="783" r:id="rId87"/>
    <p:sldId id="784" r:id="rId88"/>
    <p:sldId id="785" r:id="rId89"/>
    <p:sldId id="786" r:id="rId90"/>
    <p:sldId id="822" r:id="rId91"/>
    <p:sldId id="823" r:id="rId92"/>
    <p:sldId id="824" r:id="rId93"/>
    <p:sldId id="825" r:id="rId94"/>
    <p:sldId id="746" r:id="rId95"/>
    <p:sldId id="747" r:id="rId96"/>
    <p:sldId id="688" r:id="rId97"/>
    <p:sldId id="826" r:id="rId98"/>
    <p:sldId id="829" r:id="rId99"/>
    <p:sldId id="830" r:id="rId10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orient="horz" pos="4220">
          <p15:clr>
            <a:srgbClr val="A4A3A4"/>
          </p15:clr>
        </p15:guide>
        <p15:guide id="3" orient="horz" pos="3909">
          <p15:clr>
            <a:srgbClr val="A4A3A4"/>
          </p15:clr>
        </p15:guide>
        <p15:guide id="4" pos="273">
          <p15:clr>
            <a:srgbClr val="A4A3A4"/>
          </p15:clr>
        </p15:guide>
        <p15:guide id="5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F09F32"/>
    <a:srgbClr val="000000"/>
    <a:srgbClr val="FF0000"/>
    <a:srgbClr val="FFFF00"/>
    <a:srgbClr val="F35FE8"/>
    <a:srgbClr val="D12DC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2" autoAdjust="0"/>
    <p:restoredTop sz="96444" autoAdjust="0"/>
  </p:normalViewPr>
  <p:slideViewPr>
    <p:cSldViewPr>
      <p:cViewPr>
        <p:scale>
          <a:sx n="87" d="100"/>
          <a:sy n="87" d="100"/>
        </p:scale>
        <p:origin x="1288" y="1664"/>
      </p:cViewPr>
      <p:guideLst>
        <p:guide orient="horz" pos="2162"/>
        <p:guide orient="horz" pos="4220"/>
        <p:guide orient="horz" pos="3909"/>
        <p:guide pos="27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0272"/>
    </p:cViewPr>
  </p:sorterViewPr>
  <p:notesViewPr>
    <p:cSldViewPr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4C40FB7B-375D-9949-971D-1E579CE3D1C5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98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D1FDFB89-1CE6-654E-A212-D2390CE11A77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01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827CE-38CB-750C-7557-FF72E1742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60298B5F-8128-71E7-DDB0-FF0B7CAB7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FAF56367-643C-117B-573B-763CFFD61F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264490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96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7945598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6564201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768804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416088"/>
      </p:ext>
    </p:extLst>
  </p:cSld>
  <p:clrMapOvr>
    <a:masterClrMapping/>
  </p:clrMapOvr>
  <p:transition spd="slow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177588"/>
      </p:ext>
    </p:extLst>
  </p:cSld>
  <p:clrMapOvr>
    <a:masterClrMapping/>
  </p:clrMapOvr>
  <p:transition spd="slow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43868"/>
      </p:ext>
    </p:extLst>
  </p:cSld>
  <p:clrMapOvr>
    <a:masterClrMapping/>
  </p:clrMapOvr>
  <p:transition spd="slow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9579265"/>
      </p:ext>
    </p:extLst>
  </p:cSld>
  <p:clrMapOvr>
    <a:masterClrMapping/>
  </p:clrMapOvr>
  <p:transition spd="slow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966588"/>
      </p:ext>
    </p:extLst>
  </p:cSld>
  <p:clrMapOvr>
    <a:masterClrMapping/>
  </p:clrMapOvr>
  <p:transition spd="slow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583747"/>
      </p:ext>
    </p:extLst>
  </p:cSld>
  <p:clrMapOvr>
    <a:masterClrMapping/>
  </p:clrMapOvr>
  <p:transition spd="slow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8503"/>
      </p:ext>
    </p:extLst>
  </p:cSld>
  <p:clrMapOvr>
    <a:masterClrMapping/>
  </p:clrMapOvr>
  <p:transition spd="slow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9973"/>
      </p:ext>
    </p:extLst>
  </p:cSld>
  <p:clrMapOvr>
    <a:masterClrMapping/>
  </p:clrMapOvr>
  <p:transition spd="slow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7772486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45727"/>
      </p:ext>
    </p:extLst>
  </p:cSld>
  <p:clrMapOvr>
    <a:masterClrMapping/>
  </p:clrMapOvr>
  <p:transition spd="slow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035190"/>
      </p:ext>
    </p:extLst>
  </p:cSld>
  <p:clrMapOvr>
    <a:masterClrMapping/>
  </p:clrMapOvr>
  <p:transition spd="slow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80189"/>
      </p:ext>
    </p:extLst>
  </p:cSld>
  <p:clrMapOvr>
    <a:masterClrMapping/>
  </p:clrMapOvr>
  <p:transition spd="slow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572300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104731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706197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402536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752498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061941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775264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8" cy="3851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dist="197566" dir="27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7"/>
                <a:ext cx="1411" cy="3441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1" y="3416"/>
                <a:ext cx="1966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8"/>
                <a:ext cx="1043" cy="1765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1" y="1226"/>
                <a:ext cx="4883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7" y="549"/>
                <a:ext cx="4994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8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1" y="377"/>
                <a:ext cx="1137" cy="2541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7" y="1009"/>
                <a:ext cx="1979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8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0" y="355"/>
                <a:ext cx="4813" cy="3463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2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90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7"/>
                <a:ext cx="5272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19"/>
                <a:ext cx="80" cy="1874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3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7"/>
                <a:ext cx="1723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6"/>
                <a:ext cx="93" cy="1700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8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1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3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my-MM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Times" charset="0"/>
                </a:rPr>
                <a:t> 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The 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“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Opened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”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 Bible</a:t>
              </a:r>
              <a:endParaRPr lang="en-US" sz="2400" b="1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8.0.06.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wmf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12" Type="http://schemas.openxmlformats.org/officeDocument/2006/relationships/image" Target="../media/image13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jpeg"/><Relationship Id="rId4" Type="http://schemas.openxmlformats.org/officeDocument/2006/relationships/tags" Target="../tags/tag6.xml"/><Relationship Id="rId9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68.wmf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73.xml"/><Relationship Id="rId9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67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67.jpeg"/><Relationship Id="rId4" Type="http://schemas.openxmlformats.org/officeDocument/2006/relationships/image" Target="../media/image77.jpeg"/><Relationship Id="rId9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67.jpeg"/><Relationship Id="rId5" Type="http://schemas.openxmlformats.org/officeDocument/2006/relationships/image" Target="../media/image78.png"/><Relationship Id="rId10" Type="http://schemas.openxmlformats.org/officeDocument/2006/relationships/image" Target="../media/image80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5AB5-4DE2-664C-3C18-213590CE1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>
            <a:extLst>
              <a:ext uri="{FF2B5EF4-FFF2-40B4-BE49-F238E27FC236}">
                <a16:creationId xmlns:a16="http://schemas.microsoft.com/office/drawing/2014/main" id="{79362AB7-1A79-31AB-3BE2-EE22B40EEDC4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41987" name="Group 99">
            <a:extLst>
              <a:ext uri="{FF2B5EF4-FFF2-40B4-BE49-F238E27FC236}">
                <a16:creationId xmlns:a16="http://schemas.microsoft.com/office/drawing/2014/main" id="{F2FB2780-33EE-C020-9426-37D647C7200A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2025" name="Oval 100">
              <a:extLst>
                <a:ext uri="{FF2B5EF4-FFF2-40B4-BE49-F238E27FC236}">
                  <a16:creationId xmlns:a16="http://schemas.microsoft.com/office/drawing/2014/main" id="{A86F4329-A697-7448-2406-89690DE02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y-MM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42026" name="Oval 101">
              <a:extLst>
                <a:ext uri="{FF2B5EF4-FFF2-40B4-BE49-F238E27FC236}">
                  <a16:creationId xmlns:a16="http://schemas.microsoft.com/office/drawing/2014/main" id="{F98C964F-C9F1-D59F-7F37-BDA2B5C97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y-MM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42027" name="Oval 102">
              <a:extLst>
                <a:ext uri="{FF2B5EF4-FFF2-40B4-BE49-F238E27FC236}">
                  <a16:creationId xmlns:a16="http://schemas.microsoft.com/office/drawing/2014/main" id="{9BAA1070-9A52-D9BA-5627-58B5C1F05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y-MM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42028" name="Oval 103">
              <a:extLst>
                <a:ext uri="{FF2B5EF4-FFF2-40B4-BE49-F238E27FC236}">
                  <a16:creationId xmlns:a16="http://schemas.microsoft.com/office/drawing/2014/main" id="{56F1D224-03B6-8F15-F71D-1B5434537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y-MM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EF772409-1C99-BBF7-5EEF-EC49F70CE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EBE6C01E-2EAF-BC1E-5588-FEB6418BC92F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B9AF8920-A3FD-1ADE-8D89-9616C2E3D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0" name="Line 8">
            <a:extLst>
              <a:ext uri="{FF2B5EF4-FFF2-40B4-BE49-F238E27FC236}">
                <a16:creationId xmlns:a16="http://schemas.microsoft.com/office/drawing/2014/main" id="{9BB96AD6-D5F5-0AD4-3B3F-B193293231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1" name="Line 9">
            <a:extLst>
              <a:ext uri="{FF2B5EF4-FFF2-40B4-BE49-F238E27FC236}">
                <a16:creationId xmlns:a16="http://schemas.microsoft.com/office/drawing/2014/main" id="{AC8E313D-B2E0-14D7-75BB-91647D214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2" name="Line 10">
            <a:extLst>
              <a:ext uri="{FF2B5EF4-FFF2-40B4-BE49-F238E27FC236}">
                <a16:creationId xmlns:a16="http://schemas.microsoft.com/office/drawing/2014/main" id="{047B6F1F-EC33-9B41-8949-AFDE80E41D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3" name="Line 11">
            <a:extLst>
              <a:ext uri="{FF2B5EF4-FFF2-40B4-BE49-F238E27FC236}">
                <a16:creationId xmlns:a16="http://schemas.microsoft.com/office/drawing/2014/main" id="{CB333199-4D54-C581-3296-CCB52FAD97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4" name="Line 12">
            <a:extLst>
              <a:ext uri="{FF2B5EF4-FFF2-40B4-BE49-F238E27FC236}">
                <a16:creationId xmlns:a16="http://schemas.microsoft.com/office/drawing/2014/main" id="{475FE674-C491-D3BA-94C9-087E353B4D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43" name="Oval 31">
            <a:extLst>
              <a:ext uri="{FF2B5EF4-FFF2-40B4-BE49-F238E27FC236}">
                <a16:creationId xmlns:a16="http://schemas.microsoft.com/office/drawing/2014/main" id="{7B4764D5-6DCF-DF82-44EE-20359B2DE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winBurmese" pitchFamily="2" charset="0"/>
                <a:ea typeface="ＭＳ Ｐゴシック" charset="0"/>
                <a:cs typeface="+mn-cs"/>
              </a:rPr>
              <a:t>3</a:t>
            </a:r>
          </a:p>
        </p:txBody>
      </p:sp>
      <p:sp>
        <p:nvSpPr>
          <p:cNvPr id="192577" name="Text Box 65">
            <a:extLst>
              <a:ext uri="{FF2B5EF4-FFF2-40B4-BE49-F238E27FC236}">
                <a16:creationId xmlns:a16="http://schemas.microsoft.com/office/drawing/2014/main" id="{C06E936C-BE11-6F4D-F979-22E161095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34559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+mn-cs"/>
              </a:rPr>
              <a:t>roJ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+mn-cs"/>
              </a:rPr>
              <a:t> 4;25/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+mn-cs"/>
              </a:rPr>
              <a:t>rmuk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+mn-cs"/>
              </a:rPr>
              <a:t> 7;31 </a:t>
            </a:r>
          </a:p>
        </p:txBody>
      </p:sp>
      <p:sp>
        <p:nvSpPr>
          <p:cNvPr id="42000" name="AutoShape 81">
            <a:extLst>
              <a:ext uri="{FF2B5EF4-FFF2-40B4-BE49-F238E27FC236}">
                <a16:creationId xmlns:a16="http://schemas.microsoft.com/office/drawing/2014/main" id="{1F2C40E2-A360-9A23-428A-8FAC97459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1" name="Rectangle 82">
            <a:extLst>
              <a:ext uri="{FF2B5EF4-FFF2-40B4-BE49-F238E27FC236}">
                <a16:creationId xmlns:a16="http://schemas.microsoft.com/office/drawing/2014/main" id="{8E04AACC-3464-EE84-C07A-14FFA209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2" name="Line 83">
            <a:extLst>
              <a:ext uri="{FF2B5EF4-FFF2-40B4-BE49-F238E27FC236}">
                <a16:creationId xmlns:a16="http://schemas.microsoft.com/office/drawing/2014/main" id="{45BA5E01-0CEB-AF83-871A-A1DB843FE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3" name="Line 84">
            <a:extLst>
              <a:ext uri="{FF2B5EF4-FFF2-40B4-BE49-F238E27FC236}">
                <a16:creationId xmlns:a16="http://schemas.microsoft.com/office/drawing/2014/main" id="{700DC2DE-C8CB-626D-B5E4-BF9186537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4" name="Line 85">
            <a:extLst>
              <a:ext uri="{FF2B5EF4-FFF2-40B4-BE49-F238E27FC236}">
                <a16:creationId xmlns:a16="http://schemas.microsoft.com/office/drawing/2014/main" id="{B7BC34C9-380E-B2D1-9E3B-DAB37158A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5" name="Line 86">
            <a:extLst>
              <a:ext uri="{FF2B5EF4-FFF2-40B4-BE49-F238E27FC236}">
                <a16:creationId xmlns:a16="http://schemas.microsoft.com/office/drawing/2014/main" id="{4DB57CC9-9E7E-5A61-DDE4-5D299EBD15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6" name="Line 87">
            <a:extLst>
              <a:ext uri="{FF2B5EF4-FFF2-40B4-BE49-F238E27FC236}">
                <a16:creationId xmlns:a16="http://schemas.microsoft.com/office/drawing/2014/main" id="{7A3AB94A-C15B-E32D-B8DA-C58892E2A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7" name="Rectangle 88">
            <a:extLst>
              <a:ext uri="{FF2B5EF4-FFF2-40B4-BE49-F238E27FC236}">
                <a16:creationId xmlns:a16="http://schemas.microsoft.com/office/drawing/2014/main" id="{165317DF-006D-AD5A-488B-2533A3521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my-MM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cago" charset="0"/>
              <a:ea typeface="ＭＳ Ｐゴシック" charset="0"/>
              <a:cs typeface="+mn-cs"/>
            </a:endParaRPr>
          </a:p>
        </p:txBody>
      </p:sp>
      <p:sp>
        <p:nvSpPr>
          <p:cNvPr id="42008" name="Rectangle 89">
            <a:extLst>
              <a:ext uri="{FF2B5EF4-FFF2-40B4-BE49-F238E27FC236}">
                <a16:creationId xmlns:a16="http://schemas.microsoft.com/office/drawing/2014/main" id="{3F9934D4-0233-BB0A-C862-39B335486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9" name="Line 90">
            <a:extLst>
              <a:ext uri="{FF2B5EF4-FFF2-40B4-BE49-F238E27FC236}">
                <a16:creationId xmlns:a16="http://schemas.microsoft.com/office/drawing/2014/main" id="{7883D8A4-B55F-4761-05CA-FF8B76B57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10" name="Line 91">
            <a:extLst>
              <a:ext uri="{FF2B5EF4-FFF2-40B4-BE49-F238E27FC236}">
                <a16:creationId xmlns:a16="http://schemas.microsoft.com/office/drawing/2014/main" id="{93B6901E-8935-00F5-A08F-06C207370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11" name="Rectangle 92">
            <a:extLst>
              <a:ext uri="{FF2B5EF4-FFF2-40B4-BE49-F238E27FC236}">
                <a16:creationId xmlns:a16="http://schemas.microsoft.com/office/drawing/2014/main" id="{A7E1E1C6-7F64-80D5-2700-CC1CA458E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12" name="Rectangle 93">
            <a:extLst>
              <a:ext uri="{FF2B5EF4-FFF2-40B4-BE49-F238E27FC236}">
                <a16:creationId xmlns:a16="http://schemas.microsoft.com/office/drawing/2014/main" id="{541AE5E2-C650-FC51-0605-9B94A6F3F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13" name="Text Box 95">
            <a:extLst>
              <a:ext uri="{FF2B5EF4-FFF2-40B4-BE49-F238E27FC236}">
                <a16:creationId xmlns:a16="http://schemas.microsoft.com/office/drawing/2014/main" id="{D3BCD829-545C-0BFC-B276-49C297561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192626" name="Rectangle 114">
            <a:extLst>
              <a:ext uri="{FF2B5EF4-FFF2-40B4-BE49-F238E27FC236}">
                <a16:creationId xmlns:a16="http://schemas.microsoft.com/office/drawing/2014/main" id="{06C84AFE-ACC8-C602-9998-843CFE0C2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rPr>
              <a:t>39</a:t>
            </a:r>
          </a:p>
        </p:txBody>
      </p:sp>
      <p:sp>
        <p:nvSpPr>
          <p:cNvPr id="192627" name="Oval 115">
            <a:extLst>
              <a:ext uri="{FF2B5EF4-FFF2-40B4-BE49-F238E27FC236}">
                <a16:creationId xmlns:a16="http://schemas.microsoft.com/office/drawing/2014/main" id="{D95AAA2F-FB8E-A7F0-3C86-5270E048C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192628" name="Oval 116">
            <a:extLst>
              <a:ext uri="{FF2B5EF4-FFF2-40B4-BE49-F238E27FC236}">
                <a16:creationId xmlns:a16="http://schemas.microsoft.com/office/drawing/2014/main" id="{3F9BBFB4-2B9A-43DA-F9D1-F4C291571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42018" name="Text Box 117">
            <a:extLst>
              <a:ext uri="{FF2B5EF4-FFF2-40B4-BE49-F238E27FC236}">
                <a16:creationId xmlns:a16="http://schemas.microsoft.com/office/drawing/2014/main" id="{1866376E-5774-7DC3-B03A-B811BE671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rPr>
              <a:t>2</a:t>
            </a:r>
          </a:p>
        </p:txBody>
      </p:sp>
      <p:sp>
        <p:nvSpPr>
          <p:cNvPr id="42019" name="Rectangle 118">
            <a:extLst>
              <a:ext uri="{FF2B5EF4-FFF2-40B4-BE49-F238E27FC236}">
                <a16:creationId xmlns:a16="http://schemas.microsoft.com/office/drawing/2014/main" id="{F059C219-C524-D2AC-A340-5AFD0873B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WinInnwa" charset="0"/>
                <a:ea typeface="ＭＳ Ｐゴシック" charset="0"/>
                <a:cs typeface="+mn-cs"/>
              </a:rPr>
              <a:t>a,&amp;I</a:t>
            </a:r>
          </a:p>
        </p:txBody>
      </p:sp>
      <p:sp>
        <p:nvSpPr>
          <p:cNvPr id="42020" name="Rectangle 119">
            <a:extLst>
              <a:ext uri="{FF2B5EF4-FFF2-40B4-BE49-F238E27FC236}">
                <a16:creationId xmlns:a16="http://schemas.microsoft.com/office/drawing/2014/main" id="{701F6598-3EAB-1C36-854C-4AFD8A2B7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WinInnwa" charset="0"/>
                <a:ea typeface="ＭＳ Ｐゴシック" charset="0"/>
                <a:cs typeface="+mn-cs"/>
              </a:rPr>
              <a:t>oufawmfpOf/</a:t>
            </a:r>
          </a:p>
        </p:txBody>
      </p:sp>
      <p:sp>
        <p:nvSpPr>
          <p:cNvPr id="3" name="Text Box 113">
            <a:extLst>
              <a:ext uri="{FF2B5EF4-FFF2-40B4-BE49-F238E27FC236}">
                <a16:creationId xmlns:a16="http://schemas.microsoft.com/office/drawing/2014/main" id="{4E36A820-B0E3-12DB-4F01-8413633E8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81200"/>
            <a:ext cx="7826375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600" b="1" i="1">
                <a:solidFill>
                  <a:srgbClr val="FFFF00"/>
                </a:solidFill>
                <a:latin typeface="WwinBurmese" charset="0"/>
              </a:rPr>
              <a:t> </a:t>
            </a:r>
            <a:r>
              <a:rPr lang="en-US" sz="16600" b="1" i="1">
                <a:solidFill>
                  <a:srgbClr val="FFFF00"/>
                </a:solidFill>
                <a:latin typeface="WinInnwa" charset="0"/>
              </a:rPr>
              <a:t>a,&amp;I</a:t>
            </a:r>
            <a:endParaRPr lang="en-US" sz="16600" b="1" i="1" dirty="0">
              <a:solidFill>
                <a:srgbClr val="FFFF00"/>
              </a:solidFill>
              <a:effectLst>
                <a:glow rad="228600">
                  <a:srgbClr val="1A0004">
                    <a:alpha val="40000"/>
                  </a:srgbClr>
                </a:glow>
                <a:outerShdw blurRad="50800" dist="889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E2C497E-867C-5397-7CE8-C65A58257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457903"/>
            <a:ext cx="9252520" cy="4000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9" tIns="45714" rIns="91429" bIns="45714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Dr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ရက္ခ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ဂရီဖိတ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္၊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စကၤပူဓမၼေကာလိပ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• </a:t>
            </a:r>
            <a:r>
              <a:rPr lang="en-US" sz="2000" b="1" kern="0" dirty="0">
                <a:solidFill>
                  <a:srgbClr val="FFFFFF"/>
                </a:solidFill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79236065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</p:spPr>
      </p:pic>
      <p:grpSp>
        <p:nvGrpSpPr>
          <p:cNvPr id="10243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0277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0278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0279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0280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533400" y="5257800"/>
            <a:ext cx="8408988" cy="601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ql;avyef;yHk&amp;Sdaoma,&amp;Ic&amp;pfawmf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0253" name="AutoShape 10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Rectangle 10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0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10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Line 10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Line 10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Line 1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Rectangle 11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Line 11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Line 11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Rectangle 11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4" name="Rectangle 11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5" name="Text Box 11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1370" name="Rectangle 1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81371" name="Line 1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1378" name="Rectangle 1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0269" name="Text Box 1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59578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17;16-34</a:t>
            </a:r>
          </a:p>
        </p:txBody>
      </p:sp>
      <p:sp>
        <p:nvSpPr>
          <p:cNvPr id="10271" name="Text Box 133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0275" name="Rectangle 140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0276" name="Rectangle 141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9" name="Picture 9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</p:spPr>
      </p:pic>
      <p:sp>
        <p:nvSpPr>
          <p:cNvPr id="194650" name="Rectangle 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94651" name="Line 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11269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1300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1301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1302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1303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1271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685800" y="3200400"/>
            <a:ext cx="2922588" cy="2805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1/ 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a,&amp;Ic&amp;pfawm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ftOD;qHk;aom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a,&amp;k&amp;Svif</a:t>
            </a:r>
            <a:endParaRPr lang="en-US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685800" y="3200400"/>
            <a:ext cx="549275" cy="550863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1276" name="Line 11"/>
          <p:cNvSpPr>
            <a:spLocks noChangeShapeType="1"/>
          </p:cNvSpPr>
          <p:nvPr/>
        </p:nvSpPr>
        <p:spPr bwMode="auto">
          <a:xfrm flipV="1">
            <a:off x="2819400" y="4364038"/>
            <a:ext cx="1744663" cy="2079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1">
                <a:solidFill>
                  <a:schemeClr val="tx1"/>
                </a:solidFill>
                <a:latin typeface="WinInnwa" charset="0"/>
              </a:rPr>
              <a:t>a,m[ef 2;13=2;25/</a:t>
            </a:r>
          </a:p>
        </p:txBody>
      </p:sp>
      <p:sp>
        <p:nvSpPr>
          <p:cNvPr id="11278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4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8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9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2" name="Rectangle 82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11291" name="Text Box 8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685800" y="4724400"/>
            <a:ext cx="19812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4657" name="Rectangle 9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11294" name="Text Box 9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1295" name="Text Box 101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1296" name="Rectangle 102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1297" name="Rectangle 103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94664" name="Rectangle 104"/>
          <p:cNvSpPr>
            <a:spLocks noChangeArrowheads="1"/>
          </p:cNvSpPr>
          <p:nvPr/>
        </p:nvSpPr>
        <p:spPr bwMode="auto">
          <a:xfrm>
            <a:off x="1371600" y="5257800"/>
            <a:ext cx="8408988" cy="601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ql;avyef;yHk&amp;Sdaoma,&amp;Ic&amp;pfawmfc&amp;D;pOf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94665" name="Text Box 105"/>
          <p:cNvSpPr txBox="1">
            <a:spLocks noChangeArrowheads="1"/>
          </p:cNvSpPr>
          <p:nvPr/>
        </p:nvSpPr>
        <p:spPr bwMode="auto">
          <a:xfrm>
            <a:off x="0" y="1295400"/>
            <a:ext cx="3962400" cy="1066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avhvmrItaxmuftul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 (07)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6" grpId="0" animBg="1"/>
      <p:bldP spid="1946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2292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solidFill>
                  <a:schemeClr val="tx1"/>
                </a:solidFill>
                <a:latin typeface="WinInnwa" charset="0"/>
              </a:rPr>
              <a:t>a,m[ef 2;13=2;25/</a:t>
            </a:r>
          </a:p>
        </p:txBody>
      </p:sp>
      <p:sp>
        <p:nvSpPr>
          <p:cNvPr id="12293" name="Text Box 7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2295" name="Text Box 8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12296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AutoShape 6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Rectangle 6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6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Line 6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6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6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6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Rectangle 6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Line 7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Line 7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7" name="Rectangle 7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Rectangle 7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6" name="Rectangle 74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12310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315913" y="5605463"/>
            <a:ext cx="8408987" cy="7667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a[&amp;</a:t>
            </a:r>
            <a:r>
              <a:rPr lang="en-US" sz="44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k'frif;BuD</a:t>
            </a:r>
            <a:r>
              <a:rPr lang="en-US" sz="4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;\</a:t>
            </a:r>
            <a:r>
              <a:rPr lang="en-US" sz="44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a,&amp;k&amp;SvifNrdKUeef;awmf</a:t>
            </a:r>
            <a:endParaRPr lang="en-US" sz="4400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2312" name="Rectangle 87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2313" name="Rectangle 88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i="1">
                <a:solidFill>
                  <a:schemeClr val="tx1"/>
                </a:solidFill>
                <a:latin typeface="WinInnwa" charset="0"/>
              </a:rPr>
              <a:t>a,m[ef 2;13=2;25/</a:t>
            </a: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0701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00"/>
                </a:solidFill>
                <a:latin typeface="Comic Sans MS" pitchFamily="66" charset="0"/>
                <a:ea typeface="+mn-ea"/>
              </a:rPr>
              <a:t>Location Credit:                 Holyland Hotel, Jerusalem</a:t>
            </a:r>
          </a:p>
        </p:txBody>
      </p:sp>
      <p:sp>
        <p:nvSpPr>
          <p:cNvPr id="13316" name="Text Box 5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13318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2463800" cy="157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a,&amp;IumvwGif&amp;Sdaom</a:t>
            </a:r>
            <a:endParaRPr lang="en-US" sz="3200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  <a:p>
            <a:pPr>
              <a:defRPr/>
            </a:pP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a,&amp;k&amp;Svif</a:t>
            </a:r>
            <a:endParaRPr lang="en-US" sz="3200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581025" y="3930650"/>
            <a:ext cx="30003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ywf0ef;usif&amp;SdaomNrdKU/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609600" y="4724400"/>
            <a:ext cx="2633663" cy="879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Adrmefawmf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 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tefwdkeDtdk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cHwyf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13341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13339" name="Picture 6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13324" name="AutoShape 3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Rectangle 3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3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Line 4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Line 4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4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4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Rectangle 4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Line 4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Line 4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4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Rectangle 4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2" name="Rectangle 50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13337" name="Rectangle 69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3338" name="Rectangle 70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59578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rmuk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11;27/</a:t>
            </a:r>
          </a:p>
        </p:txBody>
      </p:sp>
      <p:sp>
        <p:nvSpPr>
          <p:cNvPr id="14340" name="AutoShape 5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Rectangle 5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Line 5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6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Line 6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6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Line 6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Rectangle 6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6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6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Rectangle 6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Rectangle 6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0" name="Rectangle 70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14353" name="Text Box 7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7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14355" name="Text Box 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30160" name="Text Box 80"/>
          <p:cNvSpPr txBox="1">
            <a:spLocks noChangeArrowheads="1"/>
          </p:cNvSpPr>
          <p:nvPr/>
        </p:nvSpPr>
        <p:spPr bwMode="auto">
          <a:xfrm>
            <a:off x="774700" y="5905500"/>
            <a:ext cx="20701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00"/>
                </a:solidFill>
                <a:latin typeface="Comic Sans MS" pitchFamily="66" charset="0"/>
                <a:ea typeface="+mn-ea"/>
              </a:rPr>
              <a:t>Location Credit:                 Holyland Hotel, Jerusalem</a:t>
            </a:r>
          </a:p>
        </p:txBody>
      </p:sp>
      <p:grpSp>
        <p:nvGrpSpPr>
          <p:cNvPr id="14357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14367" name="Picture 85"/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14358" name="Group 86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14365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30168" name="Text Box 88"/>
          <p:cNvSpPr txBox="1">
            <a:spLocks noChangeArrowheads="1"/>
          </p:cNvSpPr>
          <p:nvPr/>
        </p:nvSpPr>
        <p:spPr bwMode="auto">
          <a:xfrm>
            <a:off x="5673725" y="808038"/>
            <a:ext cx="2463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my-MM" sz="2800" b="1">
              <a:solidFill>
                <a:srgbClr val="FFEA18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2593975" cy="1169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Adrmefawmf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awmif</a:t>
            </a:r>
            <a:endParaRPr lang="en-US" sz="2800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ydkif;t0if0/</a:t>
            </a:r>
          </a:p>
        </p:txBody>
      </p:sp>
      <p:sp>
        <p:nvSpPr>
          <p:cNvPr id="14361" name="Rectangle 91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4362" name="Rectangle 92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430173" name="Text Box 93"/>
          <p:cNvSpPr txBox="1">
            <a:spLocks noChangeArrowheads="1"/>
          </p:cNvSpPr>
          <p:nvPr/>
        </p:nvSpPr>
        <p:spPr bwMode="auto">
          <a:xfrm>
            <a:off x="5673725" y="808038"/>
            <a:ext cx="2463800" cy="157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a,&amp;Itouf&amp;SifpOfumvwGif&amp;Sd</a:t>
            </a:r>
            <a:r>
              <a: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aoma,&amp;k&amp;Svif</a:t>
            </a:r>
            <a:r>
              <a: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4364" name="Text Box 94"/>
          <p:cNvSpPr txBox="1">
            <a:spLocks noChangeArrowheads="1"/>
          </p:cNvSpPr>
          <p:nvPr/>
        </p:nvSpPr>
        <p:spPr bwMode="auto">
          <a:xfrm>
            <a:off x="1524000" y="5257800"/>
            <a:ext cx="210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FFFF00"/>
                </a:solidFill>
                <a:latin typeface="WinInnwa" charset="0"/>
              </a:rPr>
              <a:t>ta&amp;SUydkif;t0if0</a:t>
            </a:r>
          </a:p>
          <a:p>
            <a:endParaRPr lang="en-US" sz="2800" b="1" i="1">
              <a:solidFill>
                <a:srgbClr val="FFFF00"/>
              </a:solidFill>
              <a:latin typeface="WinInnwa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06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15363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5410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5411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5412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5413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5365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2311" name="Rectangle 39"/>
          <p:cNvSpPr>
            <a:spLocks noChangeArrowheads="1"/>
          </p:cNvSpPr>
          <p:nvPr/>
        </p:nvSpPr>
        <p:spPr bwMode="auto">
          <a:xfrm>
            <a:off x="381000" y="5867400"/>
            <a:ext cx="8408988" cy="5762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pic>
        <p:nvPicPr>
          <p:cNvPr id="182328" name="Picture 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931863"/>
            <a:ext cx="2784475" cy="20875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993900" cy="433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ef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4;1=6/</a:t>
            </a:r>
          </a:p>
        </p:txBody>
      </p:sp>
      <p:grpSp>
        <p:nvGrpSpPr>
          <p:cNvPr id="15371" name="Group 14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5396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7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8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9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0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1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2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3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5404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5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6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7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8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6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5372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1143000" y="3048000"/>
            <a:ext cx="1600200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4" name="Group 107"/>
          <p:cNvGrpSpPr>
            <a:grpSpLocks/>
          </p:cNvGrpSpPr>
          <p:nvPr/>
        </p:nvGrpSpPr>
        <p:grpSpPr bwMode="auto">
          <a:xfrm>
            <a:off x="533400" y="1981200"/>
            <a:ext cx="3681413" cy="1936750"/>
            <a:chOff x="353" y="1418"/>
            <a:chExt cx="2319" cy="1220"/>
          </a:xfrm>
        </p:grpSpPr>
        <p:sp>
          <p:nvSpPr>
            <p:cNvPr id="182289" name="Rectangle 17"/>
            <p:cNvSpPr>
              <a:spLocks noChangeArrowheads="1"/>
            </p:cNvSpPr>
            <p:nvPr/>
          </p:nvSpPr>
          <p:spPr bwMode="auto">
            <a:xfrm>
              <a:off x="353" y="1543"/>
              <a:ext cx="1299" cy="10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defRPr/>
              </a:pPr>
              <a:endPara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2800" b="1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tajymif;tvJtjzpf</a:t>
              </a:r>
              <a:r>
                <a:rPr lang="en-US" sz="28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&amp;Srm&amp;dom</a:t>
              </a:r>
              <a:r>
                <a:rPr lang="en-US" sz="28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 </a:t>
              </a:r>
              <a:r>
                <a:rPr lang="en-US" sz="28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vkyf</a:t>
              </a:r>
              <a:r>
                <a:rPr lang="en-US" sz="28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&amp;</a:t>
              </a:r>
            </a:p>
          </p:txBody>
        </p:sp>
        <p:sp>
          <p:nvSpPr>
            <p:cNvPr id="182294" name="Line 22"/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82299" name="Oval 27"/>
            <p:cNvSpPr>
              <a:spLocks noChangeArrowheads="1"/>
            </p:cNvSpPr>
            <p:nvPr/>
          </p:nvSpPr>
          <p:spPr bwMode="auto">
            <a:xfrm>
              <a:off x="946" y="141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15377" name="Text Box 11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2385" name="Rectangle 11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82386" name="Line 1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2393" name="Rectangle 121"/>
          <p:cNvSpPr>
            <a:spLocks noChangeArrowheads="1"/>
          </p:cNvSpPr>
          <p:nvPr/>
        </p:nvSpPr>
        <p:spPr bwMode="auto">
          <a:xfrm>
            <a:off x="304800" y="3810000"/>
            <a:ext cx="2693988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</a:p>
          <a:p>
            <a:pPr algn="ctr"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tOD;qHk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</a:t>
            </a:r>
          </a:p>
          <a:p>
            <a:pPr algn="ctr"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omoem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5382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5384" name="Text Box 1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5" name="Group 144"/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15389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90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163" y="2363"/>
              <a:chExt cx="1728" cy="1147"/>
            </a:xfrm>
          </p:grpSpPr>
          <p:pic>
            <p:nvPicPr>
              <p:cNvPr id="15391" name="Picture 139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3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28398" dir="1593903" algn="ctr" rotWithShape="0">
                  <a:schemeClr val="folHlink"/>
                </a:outerShdw>
              </a:effectLst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r>
                  <a:rPr lang="en-US" sz="3200" b="1" i="1" dirty="0">
                    <a:solidFill>
                      <a:schemeClr val="bg2"/>
                    </a:solidFill>
                    <a:latin typeface="WinInnwa" pitchFamily="2" charset="0"/>
                    <a:ea typeface="+mn-ea"/>
                  </a:rPr>
                  <a:t>&amp;</a:t>
                </a:r>
                <a:r>
                  <a:rPr lang="en-US" sz="3200" b="1" i="1" dirty="0" err="1">
                    <a:solidFill>
                      <a:schemeClr val="bg2"/>
                    </a:solidFill>
                    <a:latin typeface="WinInnwa" pitchFamily="2" charset="0"/>
                    <a:ea typeface="+mn-ea"/>
                  </a:rPr>
                  <a:t>SdvHk</a:t>
                </a:r>
                <a:r>
                  <a:rPr lang="en-US" sz="3200" b="1" i="1" dirty="0">
                    <a:solidFill>
                      <a:schemeClr val="bg2"/>
                    </a:solidFill>
                    <a:latin typeface="WinInnwa" pitchFamily="2" charset="0"/>
                    <a:ea typeface="+mn-ea"/>
                  </a:rPr>
                  <a:t>/ </a:t>
                </a:r>
                <a:r>
                  <a:rPr lang="en-US" sz="3200" b="1" i="1" dirty="0" err="1">
                    <a:solidFill>
                      <a:schemeClr val="bg2"/>
                    </a:solidFill>
                    <a:latin typeface="WinInnwa" pitchFamily="2" charset="0"/>
                    <a:ea typeface="+mn-ea"/>
                  </a:rPr>
                  <a:t>wJawmf</a:t>
                </a:r>
                <a:r>
                  <a:rPr lang="en-US" sz="3200" b="1" i="1" dirty="0">
                    <a:solidFill>
                      <a:schemeClr val="bg2"/>
                    </a:solidFill>
                    <a:latin typeface="WinInnwa" pitchFamily="2" charset="0"/>
                    <a:ea typeface="+mn-ea"/>
                  </a:rPr>
                  <a:t>/</a:t>
                </a:r>
              </a:p>
            </p:txBody>
          </p:sp>
        </p:grpSp>
      </p:grpSp>
      <p:sp>
        <p:nvSpPr>
          <p:cNvPr id="15386" name="Rectangle 145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5387" name="Rectangle 146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82419" name="Rectangle 147"/>
          <p:cNvSpPr>
            <a:spLocks noChangeArrowheads="1"/>
          </p:cNvSpPr>
          <p:nvPr/>
        </p:nvSpPr>
        <p:spPr bwMode="auto">
          <a:xfrm>
            <a:off x="381000" y="5638800"/>
            <a:ext cx="8408988" cy="601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ql;avyef;yHk&amp;Sdaoma,&amp;Ic&amp;pfawmfc&amp;D;pOf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16387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6426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6427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6428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6429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6389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381000" y="2449513"/>
            <a:ext cx="28194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Bum;cH&amp;Srm&amp;d</a:t>
            </a:r>
            <a:endParaRPr lang="en-US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vlrsm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16392" name="Line 21"/>
          <p:cNvSpPr>
            <a:spLocks noChangeShapeType="1"/>
          </p:cNvSpPr>
          <p:nvPr/>
        </p:nvSpPr>
        <p:spPr bwMode="auto">
          <a:xfrm flipV="1">
            <a:off x="2514600" y="4376738"/>
            <a:ext cx="2049463" cy="1952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14288" y="822325"/>
            <a:ext cx="2881312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*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gvdvJjynf&amp;Sdaom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endParaRPr lang="en-US" sz="2800" b="1" i="1" dirty="0">
              <a:solidFill>
                <a:schemeClr val="tx2"/>
              </a:solidFill>
              <a:latin typeface="WinInnwa" pitchFamily="2" charset="0"/>
              <a:ea typeface="+mn-ea"/>
            </a:endParaRPr>
          </a:p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6395" name="Line 23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/>
          <p:cNvSpPr>
            <a:spLocks noChangeArrowheads="1"/>
          </p:cNvSpPr>
          <p:nvPr/>
        </p:nvSpPr>
        <p:spPr bwMode="auto">
          <a:xfrm>
            <a:off x="0" y="762000"/>
            <a:ext cx="1066800" cy="609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0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3335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35718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rmuk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4;13=16/ 9;1</a:t>
            </a:r>
          </a:p>
        </p:txBody>
      </p:sp>
      <p:grpSp>
        <p:nvGrpSpPr>
          <p:cNvPr id="16400" name="Group 1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6411" name="Rectangle 85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6412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4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5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6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9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6420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1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4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00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6401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0" y="1219200"/>
            <a:ext cx="1676400" cy="533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3414" name="Rectangle 118"/>
          <p:cNvSpPr>
            <a:spLocks noChangeArrowheads="1"/>
          </p:cNvSpPr>
          <p:nvPr/>
        </p:nvSpPr>
        <p:spPr bwMode="auto">
          <a:xfrm>
            <a:off x="304800" y="4038600"/>
            <a:ext cx="2667000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tOD;qHk;aoma,&amp;k&amp;SviftrIawmf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6405" name="Line 121"/>
          <p:cNvSpPr>
            <a:spLocks noChangeShapeType="1"/>
          </p:cNvSpPr>
          <p:nvPr/>
        </p:nvSpPr>
        <p:spPr bwMode="auto">
          <a:xfrm flipV="1">
            <a:off x="2514600" y="4419600"/>
            <a:ext cx="1973263" cy="152400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6407" name="Text Box 12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6408" name="Rectangle 125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6409" name="Rectangle 126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83423" name="Rectangle 127"/>
          <p:cNvSpPr>
            <a:spLocks noChangeArrowheads="1"/>
          </p:cNvSpPr>
          <p:nvPr/>
        </p:nvSpPr>
        <p:spPr bwMode="auto">
          <a:xfrm>
            <a:off x="735013" y="5791200"/>
            <a:ext cx="8408987" cy="601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ql;avyef;yHk&amp;Sdaoma,&amp;Ic&amp;pfawmfc&amp;D;pOf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17411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86713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143000" y="4343400"/>
            <a:ext cx="639127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a,&amp;Iomoeme,fajrc&amp;D;pOf</a:t>
            </a:r>
            <a:r>
              <a:rPr lang="en-US" sz="44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43000" y="5029200"/>
            <a:ext cx="6391275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*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gvdvJyifv,ftaemufawmif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urf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dk;wef;wavQmuf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19200" y="838200"/>
            <a:ext cx="4206875" cy="896938"/>
            <a:chOff x="912" y="1138"/>
            <a:chExt cx="2650" cy="469"/>
          </a:xfrm>
        </p:grpSpPr>
        <p:sp>
          <p:nvSpPr>
            <p:cNvPr id="17437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3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my-MM" b="1" i="1" dirty="0">
                <a:solidFill>
                  <a:schemeClr val="tx1"/>
                </a:solidFill>
                <a:latin typeface="WinInnwa" pitchFamily="2" charset="0"/>
                <a:ea typeface="+mn-ea"/>
              </a:endParaRPr>
            </a:p>
          </p:txBody>
        </p:sp>
      </p:grp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17416" name="Rectangle 27"/>
          <p:cNvSpPr>
            <a:spLocks noChangeArrowheads="1"/>
          </p:cNvSpPr>
          <p:nvPr/>
        </p:nvSpPr>
        <p:spPr bwMode="auto">
          <a:xfrm>
            <a:off x="609600" y="6096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7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7422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7423" name="AutoShape 1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4" name="Rectangle 1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Line 1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Line 1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Line 1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Line 1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Line 1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Rectangle 20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7431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7418" name="Rectangle 29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7419" name="Rectangle 30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7420" name="Text Box 32"/>
          <p:cNvSpPr txBox="1">
            <a:spLocks noChangeArrowheads="1"/>
          </p:cNvSpPr>
          <p:nvPr/>
        </p:nvSpPr>
        <p:spPr bwMode="auto">
          <a:xfrm>
            <a:off x="2362200" y="685800"/>
            <a:ext cx="381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my-MM"/>
          </a:p>
        </p:txBody>
      </p:sp>
      <p:sp>
        <p:nvSpPr>
          <p:cNvPr id="17421" name="Text Box 33"/>
          <p:cNvSpPr txBox="1">
            <a:spLocks noChangeArrowheads="1"/>
          </p:cNvSpPr>
          <p:nvPr/>
        </p:nvSpPr>
        <p:spPr bwMode="auto">
          <a:xfrm>
            <a:off x="4953000" y="944563"/>
            <a:ext cx="3429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6600"/>
                </a:solidFill>
                <a:latin typeface="WinInnwa" charset="0"/>
              </a:rPr>
              <a:t>uay&amp;aemifjrdKU omoem XmecsKyf/</a:t>
            </a:r>
            <a:endParaRPr lang="my-MM">
              <a:solidFill>
                <a:srgbClr val="FF6600"/>
              </a:solidFill>
              <a:latin typeface="WinInnwa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18435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94861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914400" y="4114800"/>
            <a:ext cx="21336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86400"/>
            <a:ext cx="48212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tm; 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av,mOfay:rSvSrf;jrif&amp;yHk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18439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0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443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8444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6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8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0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8452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40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8441" name="Rectangle 27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8442" name="Rectangle 28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19459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983538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47864" name="Text Box 24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9463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4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9470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9471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2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3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4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8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9479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0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1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2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3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9465" name="Rectangle 27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19466" name="Rectangle 28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47869" name="Text Box 29"/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47870" name="Text Box 30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endParaRPr lang="my-MM" b="1" i="1">
              <a:solidFill>
                <a:schemeClr val="tx1"/>
              </a:solidFill>
              <a:latin typeface="WwinBurmese" pitchFamily="2" charset="0"/>
              <a:ea typeface="+mn-ea"/>
            </a:endParaRPr>
          </a:p>
        </p:txBody>
      </p:sp>
      <p:sp>
        <p:nvSpPr>
          <p:cNvPr id="547871" name="Text Box 31"/>
          <p:cNvSpPr txBox="1">
            <a:spLocks noChangeArrowheads="1"/>
          </p:cNvSpPr>
          <p:nvPr/>
        </p:nvSpPr>
        <p:spPr bwMode="auto">
          <a:xfrm>
            <a:off x="1143000" y="5638800"/>
            <a:ext cx="63912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tm; 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av,mOfay:rSvSrf;jrif&amp;yHk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Times"/>
              </a:rPr>
              <a:t>Burmese</a:t>
            </a:r>
            <a:endParaRPr lang="my-MM" sz="3200" dirty="0">
              <a:solidFill>
                <a:srgbClr val="FFFF00"/>
              </a:solidFill>
              <a:latin typeface="Wwin_Burmese1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105050" y="412978"/>
            <a:ext cx="732948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sz="13800" b="1" dirty="0" err="1">
                <a:solidFill>
                  <a:srgbClr val="FFFF00"/>
                </a:solidFill>
                <a:latin typeface="WinInnwa" charset="0"/>
              </a:rPr>
              <a:t>or®musrf;pm</a:t>
            </a:r>
            <a:endParaRPr lang="en-US" sz="13800" b="1" dirty="0">
              <a:solidFill>
                <a:srgbClr val="FFFF00"/>
              </a:solidFill>
              <a:latin typeface="WinInnwa" charset="0"/>
            </a:endParaRPr>
          </a:p>
          <a:p>
            <a:r>
              <a:rPr lang="en-US" sz="13800" b="1" dirty="0" err="1">
                <a:solidFill>
                  <a:srgbClr val="FFFF00"/>
                </a:solidFill>
                <a:latin typeface="WinInnwa" charset="0"/>
              </a:rPr>
              <a:t>tkwfNrpf</a:t>
            </a:r>
            <a:endParaRPr lang="en-US" sz="13800" b="1" dirty="0">
              <a:solidFill>
                <a:srgbClr val="FFFF00"/>
              </a:solidFill>
              <a:latin typeface="WinInnwa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b="1" dirty="0">
                  <a:solidFill>
                    <a:srgbClr val="FFFB0C"/>
                  </a:solidFill>
                  <a:latin typeface="Helvetica" pitchFamily="-112" charset="0"/>
                  <a:ea typeface="Gulim" pitchFamily="34" charset="-127"/>
                  <a:cs typeface="Gulim" pitchFamily="34" charset="-127"/>
                </a:rPr>
                <a:t>biblebasically.org</a:t>
              </a: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b="1" i="1" dirty="0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sz="1800" b="1" i="1" dirty="0">
                <a:solidFill>
                  <a:srgbClr val="FAFD00"/>
                </a:solidFill>
                <a:latin typeface="Win Innwa" charset="0"/>
              </a:rPr>
              <a:t> </a:t>
            </a:r>
            <a:r>
              <a:rPr lang="en-US" altLang="ko-KR" sz="18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jrdk.rS</a:t>
            </a:r>
            <a:r>
              <a:rPr lang="en-US" altLang="ko-KR" sz="18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</a:t>
            </a:r>
            <a:r>
              <a:rPr lang="en-US" altLang="ko-KR" sz="18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o</a:t>
            </a:r>
            <a:r>
              <a:rPr lang="en-US" sz="1800" b="1" dirty="0" err="1">
                <a:solidFill>
                  <a:srgbClr val="EEE30C"/>
                </a:solidFill>
                <a:latin typeface="WinInnwa" charset="0"/>
                <a:cs typeface="WinInnwa" charset="0"/>
              </a:rPr>
              <a:t>r®m</a:t>
            </a:r>
            <a:r>
              <a:rPr lang="en-US" altLang="ko-KR" sz="18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usrf;pm-tkwfjrpf</a:t>
            </a:r>
            <a:r>
              <a:rPr lang="en-US" altLang="ko-KR" sz="18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(</a:t>
            </a:r>
            <a:r>
              <a:rPr lang="en-US" altLang="ko-KR" sz="18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edkifiHwumtrSkawmfaqmifvkyfief</a:t>
            </a:r>
            <a:r>
              <a:rPr lang="en-US" altLang="ko-KR" sz="18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;) </a:t>
            </a:r>
            <a:br>
              <a:rPr lang="en-US" altLang="ko-KR" sz="18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</a:br>
            <a:r>
              <a:rPr lang="en-US" altLang="ko-KR" sz="18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\ </a:t>
            </a:r>
            <a:r>
              <a:rPr lang="en-US" altLang="ko-KR" sz="18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wifjycsuf</a:t>
            </a:r>
            <a:endParaRPr lang="en-US" altLang="ko-KR" sz="1800" b="1" i="1" dirty="0">
              <a:solidFill>
                <a:srgbClr val="FAFD00"/>
              </a:solidFill>
              <a:latin typeface="WinInnwa" charset="0"/>
              <a:cs typeface="WinInnw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0483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1800" b="1">
              <a:solidFill>
                <a:srgbClr val="FFFF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48889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0488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89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0495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0496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0504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0490" name="Rectangle 28"/>
          <p:cNvSpPr>
            <a:spLocks noChangeArrowheads="1"/>
          </p:cNvSpPr>
          <p:nvPr/>
        </p:nvSpPr>
        <p:spPr bwMode="auto">
          <a:xfrm>
            <a:off x="8034338" y="3429000"/>
            <a:ext cx="514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a,&amp;I+</a:t>
            </a:r>
          </a:p>
        </p:txBody>
      </p:sp>
      <p:sp>
        <p:nvSpPr>
          <p:cNvPr id="20491" name="Rectangle 29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48894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4889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endParaRPr lang="my-MM" b="1" i="1">
              <a:solidFill>
                <a:schemeClr val="tx1"/>
              </a:solidFill>
              <a:latin typeface="WwinBurmese" pitchFamily="2" charset="0"/>
              <a:ea typeface="+mn-ea"/>
            </a:endParaRPr>
          </a:p>
        </p:txBody>
      </p:sp>
      <p:sp>
        <p:nvSpPr>
          <p:cNvPr id="548896" name="Text Box 32"/>
          <p:cNvSpPr txBox="1">
            <a:spLocks noChangeArrowheads="1"/>
          </p:cNvSpPr>
          <p:nvPr/>
        </p:nvSpPr>
        <p:spPr bwMode="auto">
          <a:xfrm>
            <a:off x="1350963" y="5648325"/>
            <a:ext cx="63912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tm; 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av,mOfay:rSvSrf;jrif&amp;yHk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1507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tm; 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avSay:rSvSrf;jrif&amp;yHk</a:t>
            </a:r>
            <a:endParaRPr lang="en-US" sz="3200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54989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1511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12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1516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1517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1525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1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1513" name="Rectangle 27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21514" name="Rectangle 28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49917" name="Text Box 29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2531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50937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2535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36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2541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2542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2550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6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2537" name="Rectangle 28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22538" name="Rectangle 29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50942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50943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tm; 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avSay:rSvSrf;jrif&amp;yHk</a:t>
            </a:r>
            <a:endParaRPr lang="en-US" sz="3200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>
    <p:wheel spokes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3555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1946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51962" name="Text Box 2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3559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60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3565" name="Rectangle 11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3566" name="AutoShape 1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Rectangle 1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Line 1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9" name="Line 1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0" name="Line 1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Line 1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Line 1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3574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6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7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8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61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3561" name="Rectangle 29"/>
          <p:cNvSpPr>
            <a:spLocks noChangeArrowheads="1"/>
          </p:cNvSpPr>
          <p:nvPr/>
        </p:nvSpPr>
        <p:spPr bwMode="auto">
          <a:xfrm>
            <a:off x="8001000" y="3429000"/>
            <a:ext cx="442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23562" name="Rectangle 30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51967" name="Text Box 31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51968" name="Text Box 32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tm; 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avSay:rSvSrf;jrif&amp;yHk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>
    <p:wheel spokes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4579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4583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4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458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459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459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4585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24586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1180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61181" name="Text Box 29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w&amp;m;Z&amp;yf</a:t>
            </a:r>
            <a:endParaRPr lang="en-US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>
    <p:wheel spokes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5603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uay&amp;aemifjrdKUt0if0</a:t>
            </a:r>
          </a:p>
        </p:txBody>
      </p:sp>
      <p:sp>
        <p:nvSpPr>
          <p:cNvPr id="553993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5607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08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612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5613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8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9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5621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5609" name="Rectangle 27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25610" name="Rectangle 28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54013" name="Text Box 29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6627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a&amp;S;usaomuay&amp;aemifw&amp;m;Z&amp;yf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6631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32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636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637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1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6645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7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8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9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3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6633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26634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55036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7651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603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27655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56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66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766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767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7657" name="Rectangle 27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27658" name="Rectangle 28"/>
          <p:cNvSpPr>
            <a:spLocks noChangeArrowheads="1"/>
          </p:cNvSpPr>
          <p:nvPr/>
        </p:nvSpPr>
        <p:spPr bwMode="auto">
          <a:xfrm>
            <a:off x="8077200" y="3581400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56061" name="Text Box 29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56062" name="Text Box 30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a&amp;S;usaomuay&amp;aemifw&amp;m;Z&amp;yf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59578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rmuk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1;21/ 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ef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6;59</a:t>
            </a:r>
          </a:p>
        </p:txBody>
      </p:sp>
      <p:sp>
        <p:nvSpPr>
          <p:cNvPr id="28677" name="Text Box 7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372816" name="Text Box 80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372817" name="Text Box 8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8681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82" name="Group 8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8687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2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3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Rectangle 6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8695" name="Rectangle 6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Line 6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Line 7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8" name="Rectangle 7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9" name="Rectangle 7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9" name="Rectangle 7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8683" name="Rectangle 88"/>
          <p:cNvSpPr>
            <a:spLocks noChangeArrowheads="1"/>
          </p:cNvSpPr>
          <p:nvPr/>
        </p:nvSpPr>
        <p:spPr bwMode="auto">
          <a:xfrm>
            <a:off x="8001000" y="3429000"/>
            <a:ext cx="442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28684" name="Rectangle 89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372826" name="Text Box 90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372827" name="Text Box 91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a&amp;S;usaomuay&amp;aemifw&amp;m;Z&amp;yf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>
    <p:wheel spokes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9699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uay&amp;aemifbmaqmhvrf;rsm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</a:t>
            </a: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29703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04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9708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9709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1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2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3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4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5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6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9717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8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9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0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9705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29706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57084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558" name="Text Box 142"/>
          <p:cNvSpPr txBox="1">
            <a:spLocks noChangeArrowheads="1"/>
          </p:cNvSpPr>
          <p:nvPr/>
        </p:nvSpPr>
        <p:spPr bwMode="auto">
          <a:xfrm>
            <a:off x="1860550" y="1204913"/>
            <a:ext cx="5657850" cy="4246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touftdkaomtmNAH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[</a:t>
            </a: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HtwGufbk&amp;m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;*</a:t>
            </a: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wdawmf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</a:t>
            </a: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ESpfaygif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; 2000 </a:t>
            </a: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a&amp;mufaomcg</a:t>
            </a:r>
            <a:r>
              <a:rPr lang="en-US" sz="5400" b="1" i="1" dirty="0">
                <a:solidFill>
                  <a:srgbClr val="F0F06C"/>
                </a:solidFill>
                <a:latin typeface="WwinBurmese" pitchFamily="2" charset="0"/>
                <a:ea typeface="+mn-ea"/>
              </a:rPr>
              <a:t> 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= *</a:t>
            </a: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vmwd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4;4</a:t>
            </a:r>
          </a:p>
        </p:txBody>
      </p:sp>
      <p:pic>
        <p:nvPicPr>
          <p:cNvPr id="44441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04"/>
          <p:cNvGrpSpPr>
            <a:grpSpLocks/>
          </p:cNvGrpSpPr>
          <p:nvPr/>
        </p:nvGrpSpPr>
        <p:grpSpPr bwMode="auto">
          <a:xfrm>
            <a:off x="152400" y="1447800"/>
            <a:ext cx="3876675" cy="2622550"/>
            <a:chOff x="-186" y="1308"/>
            <a:chExt cx="2422" cy="1406"/>
          </a:xfrm>
        </p:grpSpPr>
        <p:sp>
          <p:nvSpPr>
            <p:cNvPr id="444419" name="Rectangle 3"/>
            <p:cNvSpPr>
              <a:spLocks noChangeArrowheads="1"/>
            </p:cNvSpPr>
            <p:nvPr/>
          </p:nvSpPr>
          <p:spPr bwMode="auto">
            <a:xfrm>
              <a:off x="-186" y="2019"/>
              <a:ext cx="2422" cy="6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bk&amp;m;ocif</a:t>
              </a:r>
              <a:r>
                <a:rPr lang="en-US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\</a:t>
              </a:r>
            </a:p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topfaomtpDtpOf</a:t>
              </a:r>
              <a:endPara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endParaRPr>
            </a:p>
          </p:txBody>
        </p:sp>
        <p:sp>
          <p:nvSpPr>
            <p:cNvPr id="444420" name="AutoShape 4"/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5715000" y="838200"/>
            <a:ext cx="2065338" cy="1997075"/>
            <a:chOff x="4043" y="500"/>
            <a:chExt cx="1301" cy="1258"/>
          </a:xfrm>
        </p:grpSpPr>
        <p:sp>
          <p:nvSpPr>
            <p:cNvPr id="444422" name="Rectangle 6"/>
            <p:cNvSpPr>
              <a:spLocks noChangeArrowheads="1"/>
            </p:cNvSpPr>
            <p:nvPr/>
          </p:nvSpPr>
          <p:spPr bwMode="auto">
            <a:xfrm>
              <a:off x="4080" y="500"/>
              <a:ext cx="1173" cy="1258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444423" name="Rectangle 7"/>
            <p:cNvSpPr>
              <a:spLocks noChangeArrowheads="1"/>
            </p:cNvSpPr>
            <p:nvPr/>
          </p:nvSpPr>
          <p:spPr bwMode="auto">
            <a:xfrm>
              <a:off x="4043" y="552"/>
              <a:ext cx="1301" cy="9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tcsdefumv</a:t>
              </a:r>
              <a:endPara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endParaRPr>
            </a:p>
            <a:p>
              <a:pPr algn="ctr">
                <a:defRPr/>
              </a:pPr>
              <a:r>
                <a:rPr lang="en-US" sz="32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aphaom</a:t>
              </a:r>
              <a:endPara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endParaRPr>
            </a:p>
            <a:p>
              <a:pPr algn="ctr">
                <a:defRPr/>
              </a:pPr>
              <a:r>
                <a:rPr lang="en-US" sz="32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tcg</a:t>
              </a:r>
              <a:endPara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895600" y="1447800"/>
            <a:ext cx="4362450" cy="3598863"/>
            <a:chOff x="1528" y="965"/>
            <a:chExt cx="2748" cy="2267"/>
          </a:xfrm>
        </p:grpSpPr>
        <p:sp>
          <p:nvSpPr>
            <p:cNvPr id="3112" name="Rectangle 23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0" name="Rectangle 24"/>
            <p:cNvSpPr>
              <a:spLocks noChangeArrowheads="1"/>
            </p:cNvSpPr>
            <p:nvPr/>
          </p:nvSpPr>
          <p:spPr bwMode="auto">
            <a:xfrm>
              <a:off x="1608" y="999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3114" name="Rectangle 25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5" name="AutoShape 26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6" name="Rectangle 27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7" name="Rectangle 28"/>
            <p:cNvSpPr>
              <a:spLocks noChangeArrowheads="1"/>
            </p:cNvSpPr>
            <p:nvPr/>
          </p:nvSpPr>
          <p:spPr bwMode="auto">
            <a:xfrm>
              <a:off x="1612" y="967"/>
              <a:ext cx="60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chemeClr val="accent2"/>
                  </a:solidFill>
                  <a:latin typeface="WinInnwa" charset="0"/>
                </a:rPr>
                <a:t>zefqif;jcif;/</a:t>
              </a:r>
            </a:p>
          </p:txBody>
        </p:sp>
        <p:sp>
          <p:nvSpPr>
            <p:cNvPr id="3118" name="Line 29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Line 30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0" name="Rectangle 31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8" name="Rectangle 32"/>
            <p:cNvSpPr>
              <a:spLocks noChangeArrowheads="1"/>
            </p:cNvSpPr>
            <p:nvPr/>
          </p:nvSpPr>
          <p:spPr bwMode="auto">
            <a:xfrm>
              <a:off x="1751" y="117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3122" name="Rectangle 33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3" name="AutoShape 34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Rectangle 35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5" name="Rectangle 36"/>
            <p:cNvSpPr>
              <a:spLocks noChangeArrowheads="1"/>
            </p:cNvSpPr>
            <p:nvPr/>
          </p:nvSpPr>
          <p:spPr bwMode="auto">
            <a:xfrm>
              <a:off x="1814" y="1134"/>
              <a:ext cx="4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chemeClr val="accent2"/>
                  </a:solidFill>
                  <a:latin typeface="WinInnwa" charset="0"/>
                </a:rPr>
                <a:t> tmNA[H/</a:t>
              </a:r>
            </a:p>
          </p:txBody>
        </p:sp>
        <p:sp>
          <p:nvSpPr>
            <p:cNvPr id="3126" name="Line 37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7" name="Line 38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8" name="Rectangle 39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6" name="Rectangle 40"/>
            <p:cNvSpPr>
              <a:spLocks noChangeArrowheads="1"/>
            </p:cNvSpPr>
            <p:nvPr/>
          </p:nvSpPr>
          <p:spPr bwMode="auto">
            <a:xfrm>
              <a:off x="1894" y="1335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3130" name="Rectangle 41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1" name="AutoShape 42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2" name="Rectangle 43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0" name="Rectangle 44"/>
            <p:cNvSpPr>
              <a:spLocks noChangeArrowheads="1"/>
            </p:cNvSpPr>
            <p:nvPr/>
          </p:nvSpPr>
          <p:spPr bwMode="auto">
            <a:xfrm>
              <a:off x="1921" y="1303"/>
              <a:ext cx="48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a,moyf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34" name="Line 45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5" name="Line 46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6" name="Rectangle 47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7" name="AutoShape 48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8" name="Rectangle 49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6" name="Rectangle 50"/>
            <p:cNvSpPr>
              <a:spLocks noChangeArrowheads="1"/>
            </p:cNvSpPr>
            <p:nvPr/>
          </p:nvSpPr>
          <p:spPr bwMode="auto">
            <a:xfrm>
              <a:off x="2142" y="1464"/>
              <a:ext cx="4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 </a:t>
              </a: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arma&amp;S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40" name="Line 51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1" name="Rectangle 52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2" name="AutoShape 53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Rectangle 54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1" name="Rectangle 55"/>
            <p:cNvSpPr>
              <a:spLocks noChangeArrowheads="1"/>
            </p:cNvSpPr>
            <p:nvPr/>
          </p:nvSpPr>
          <p:spPr bwMode="auto">
            <a:xfrm>
              <a:off x="2316" y="1639"/>
              <a:ext cx="323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 </a:t>
              </a: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a,m&amp;Sk</a:t>
              </a:r>
              <a:endPara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endParaRPr>
            </a:p>
            <a:p>
              <a:pPr algn="ctr">
                <a:defRPr/>
              </a:pP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45" name="Line 56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Rectangle 57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7" name="AutoShape 58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8" name="Rectangle 59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6" name="Rectangle 60"/>
            <p:cNvSpPr>
              <a:spLocks noChangeArrowheads="1"/>
            </p:cNvSpPr>
            <p:nvPr/>
          </p:nvSpPr>
          <p:spPr bwMode="auto">
            <a:xfrm>
              <a:off x="2461" y="1801"/>
              <a:ext cx="3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rif;rJh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50" name="Line 61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Rectangle 62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2" name="AutoShape 63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3" name="Rectangle 64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1" name="Rectangle 65"/>
            <p:cNvSpPr>
              <a:spLocks noChangeArrowheads="1"/>
            </p:cNvSpPr>
            <p:nvPr/>
          </p:nvSpPr>
          <p:spPr bwMode="auto">
            <a:xfrm>
              <a:off x="2619" y="1984"/>
              <a:ext cx="3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rif;pH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55" name="Line 66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6" name="Rectangle 67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7" name="AutoShape 68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8" name="Rectangle 69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6" name="Rectangle 70"/>
            <p:cNvSpPr>
              <a:spLocks noChangeArrowheads="1"/>
            </p:cNvSpPr>
            <p:nvPr/>
          </p:nvSpPr>
          <p:spPr bwMode="auto">
            <a:xfrm>
              <a:off x="2683" y="2159"/>
              <a:ext cx="4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 </a:t>
              </a: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zrf;qD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;/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60" name="Line 71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1" name="Line 72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2" name="Rectangle 73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3" name="AutoShape 74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4" name="Rectangle 75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2" name="Rectangle 76"/>
            <p:cNvSpPr>
              <a:spLocks noChangeArrowheads="1"/>
            </p:cNvSpPr>
            <p:nvPr/>
          </p:nvSpPr>
          <p:spPr bwMode="auto">
            <a:xfrm>
              <a:off x="2847" y="2345"/>
              <a:ext cx="4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qdwfNidrf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66" name="Line 77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7" name="Line 78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Rectangle 79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9" name="AutoShape 80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0" name="Rectangle 81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1" name="Group 82"/>
            <p:cNvGrpSpPr>
              <a:grpSpLocks/>
            </p:cNvGrpSpPr>
            <p:nvPr/>
          </p:nvGrpSpPr>
          <p:grpSpPr bwMode="auto">
            <a:xfrm>
              <a:off x="2990" y="2533"/>
              <a:ext cx="649" cy="388"/>
              <a:chOff x="3062" y="3101"/>
              <a:chExt cx="649" cy="388"/>
            </a:xfrm>
          </p:grpSpPr>
          <p:sp>
            <p:nvSpPr>
              <p:cNvPr id="444499" name="Rectangle 83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 b="1">
                    <a:solidFill>
                      <a:schemeClr val="accent1"/>
                    </a:solidFill>
                    <a:latin typeface="Helvetica" charset="0"/>
                    <a:ea typeface="+mn-ea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444500" name="Rectangle 84"/>
              <p:cNvSpPr>
                <a:spLocks noChangeArrowheads="1"/>
              </p:cNvSpPr>
              <p:nvPr/>
            </p:nvSpPr>
            <p:spPr bwMode="auto">
              <a:xfrm>
                <a:off x="3080" y="3101"/>
                <a:ext cx="631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4000" b="1" i="1">
                    <a:solidFill>
                      <a:schemeClr val="accent1"/>
                    </a:solidFill>
                    <a:latin typeface="WwinBurmese" charset="0"/>
                  </a:rPr>
                  <a:t> </a:t>
                </a:r>
                <a:r>
                  <a:rPr lang="en-US" sz="4000" b="1" i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</a:rPr>
                  <a:t>a,&amp;Sk</a:t>
                </a:r>
              </a:p>
            </p:txBody>
          </p:sp>
        </p:grpSp>
        <p:sp>
          <p:nvSpPr>
            <p:cNvPr id="3172" name="Line 85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3" name="Line 86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87"/>
          <p:cNvGrpSpPr>
            <a:grpSpLocks/>
          </p:cNvGrpSpPr>
          <p:nvPr/>
        </p:nvGrpSpPr>
        <p:grpSpPr bwMode="auto">
          <a:xfrm>
            <a:off x="4724400" y="3505200"/>
            <a:ext cx="3111500" cy="1930400"/>
            <a:chOff x="2600" y="2256"/>
            <a:chExt cx="1960" cy="1216"/>
          </a:xfrm>
        </p:grpSpPr>
        <p:sp>
          <p:nvSpPr>
            <p:cNvPr id="444504" name="AutoShape 88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444505" name="AutoShape 89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444506" name="AutoShape 90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4648200" y="1987550"/>
            <a:ext cx="3246438" cy="4870450"/>
            <a:chOff x="1839" y="576"/>
            <a:chExt cx="2045" cy="3068"/>
          </a:xfrm>
        </p:grpSpPr>
        <p:sp>
          <p:nvSpPr>
            <p:cNvPr id="444508" name="Rectangle 9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3098" name="AutoShape 9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" name="Rectangle 9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Rectangle 9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Line 9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" name="Line 9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3" name="Line 9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Line 9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5" name="Line 10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6" name="Line 10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Line 10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8" name="Rectangle 103"/>
            <p:cNvSpPr>
              <a:spLocks noChangeArrowheads="1"/>
            </p:cNvSpPr>
            <p:nvPr/>
          </p:nvSpPr>
          <p:spPr bwMode="auto">
            <a:xfrm>
              <a:off x="1839" y="576"/>
              <a:ext cx="809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 i="1">
                  <a:solidFill>
                    <a:schemeClr val="accent2"/>
                  </a:solidFill>
                  <a:latin typeface="WwinBurmese" charset="0"/>
                </a:rPr>
                <a:t>   </a:t>
              </a:r>
              <a:r>
                <a:rPr lang="en-US" b="1" i="1">
                  <a:solidFill>
                    <a:schemeClr val="accent2"/>
                  </a:solidFill>
                  <a:latin typeface="WinInnwa" charset="0"/>
                </a:rPr>
                <a:t>a,&amp;I</a:t>
              </a:r>
            </a:p>
          </p:txBody>
        </p:sp>
      </p:grpSp>
      <p:sp>
        <p:nvSpPr>
          <p:cNvPr id="3081" name="AutoShape 11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1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2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2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2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2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2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1" name="Rectangle 125"/>
          <p:cNvSpPr>
            <a:spLocks noChangeArrowheads="1"/>
          </p:cNvSpPr>
          <p:nvPr/>
        </p:nvSpPr>
        <p:spPr bwMode="auto">
          <a:xfrm>
            <a:off x="8001000" y="3429000"/>
            <a:ext cx="8810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2"/>
                </a:solidFill>
                <a:latin typeface="Wwin_Burmese1" pitchFamily="2" charset="0"/>
                <a:ea typeface="+mn-ea"/>
              </a:rPr>
              <a:t> </a:t>
            </a:r>
            <a:r>
              <a:rPr lang="en-US" sz="1400" b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a,&amp;SI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</a:endParaRPr>
          </a:p>
        </p:txBody>
      </p:sp>
      <p:sp>
        <p:nvSpPr>
          <p:cNvPr id="3089" name="Rectangle 12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12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Line 12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Rectangle 130"/>
          <p:cNvSpPr>
            <a:spLocks noChangeArrowheads="1"/>
          </p:cNvSpPr>
          <p:nvPr/>
        </p:nvSpPr>
        <p:spPr bwMode="auto">
          <a:xfrm>
            <a:off x="8213725" y="4114800"/>
            <a:ext cx="504825" cy="76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Text Box 1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44553" name="Rectangle 137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3095" name="Text Box 13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3096" name="Text Box 140"/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0723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808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30727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8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0733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0734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7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8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9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0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0742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3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4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0729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0730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58108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558109" name="Text Box 29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uay&amp;aemifbmaqmhvrf;rsm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</a:t>
            </a:r>
          </a:p>
        </p:txBody>
      </p:sp>
    </p:spTree>
  </p:cSld>
  <p:clrMapOvr>
    <a:masterClrMapping/>
  </p:clrMapOvr>
  <p:transition>
    <p:wheel spokes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174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89146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1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143000" y="5105400"/>
            <a:ext cx="6391275" cy="1128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WinInnwa" charset="0"/>
              </a:rPr>
              <a:t>uay&amp;aemif</a:t>
            </a:r>
            <a:r>
              <a:rPr lang="en-US" b="1" i="1">
                <a:solidFill>
                  <a:schemeClr val="tx1"/>
                </a:solidFill>
                <a:latin typeface="WinInnwa" charset="0"/>
              </a:rPr>
              <a:t>ü</a:t>
            </a:r>
            <a:r>
              <a:rPr lang="en-US" sz="3200" b="1" i="1">
                <a:solidFill>
                  <a:schemeClr val="tx1"/>
                </a:solidFill>
                <a:latin typeface="WinInnwa" charset="0"/>
              </a:rPr>
              <a:t>&amp;Sdaomayw&amp;k.tdrftm; apmifha&amp;Smufxm;yHk </a:t>
            </a:r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1751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2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1757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9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0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1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1765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8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9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7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1753" name="Rectangle 27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1754" name="Rectangle 28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59133" name="Text Box 29"/>
          <p:cNvSpPr txBox="1">
            <a:spLocks noChangeArrowheads="1"/>
          </p:cNvSpPr>
          <p:nvPr/>
        </p:nvSpPr>
        <p:spPr bwMode="auto">
          <a:xfrm>
            <a:off x="1066800" y="45720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2771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accent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68278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accent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2775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776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278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278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279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5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2777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2778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0156" name="Text Box 28"/>
          <p:cNvSpPr txBox="1">
            <a:spLocks noChangeArrowheads="1"/>
          </p:cNvSpPr>
          <p:nvPr/>
        </p:nvSpPr>
        <p:spPr bwMode="auto">
          <a:xfrm>
            <a:off x="1143000" y="45720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60157" name="Text Box 29"/>
          <p:cNvSpPr txBox="1">
            <a:spLocks noChangeArrowheads="1"/>
          </p:cNvSpPr>
          <p:nvPr/>
        </p:nvSpPr>
        <p:spPr bwMode="auto">
          <a:xfrm>
            <a:off x="1219200" y="5181600"/>
            <a:ext cx="639127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accent1"/>
                </a:solidFill>
                <a:latin typeface="WinInnwa" charset="0"/>
              </a:rPr>
              <a:t>uay&amp;aemifü&amp;Idaomayw&amp;k.tdrftm; apmifha&amp;Smufxm;yHk </a:t>
            </a:r>
          </a:p>
        </p:txBody>
      </p:sp>
    </p:spTree>
  </p:cSld>
  <p:clrMapOvr>
    <a:masterClrMapping/>
  </p:clrMapOvr>
  <p:transition>
    <p:wheel spokes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3795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*gvdvJjynfae0ifqnf;qm</a:t>
            </a: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3799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00" name="Group 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3804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3805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7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3813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7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2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3801" name="Rectangle 25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3802" name="Rectangle 26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88827" name="Text Box 27"/>
          <p:cNvSpPr txBox="1">
            <a:spLocks noChangeArrowheads="1"/>
          </p:cNvSpPr>
          <p:nvPr/>
        </p:nvSpPr>
        <p:spPr bwMode="auto">
          <a:xfrm>
            <a:off x="1066800" y="48006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pic>
        <p:nvPicPr>
          <p:cNvPr id="34820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533400" y="54864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vSyaomawmif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34823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24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4828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4829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2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3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4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5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6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4837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8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9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0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6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4825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4826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94972" name="Text Box 28"/>
          <p:cNvSpPr txBox="1">
            <a:spLocks noChangeArrowheads="1"/>
          </p:cNvSpPr>
          <p:nvPr/>
        </p:nvSpPr>
        <p:spPr bwMode="auto">
          <a:xfrm>
            <a:off x="1066800" y="48006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5843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762000" y="54102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*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gvdvJjynftm;tjrifhrSjrif&amp;yHk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5847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8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5852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5853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8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9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5861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3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4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5849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5850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3228" name="Text Box 28"/>
          <p:cNvSpPr txBox="1">
            <a:spLocks noChangeArrowheads="1"/>
          </p:cNvSpPr>
          <p:nvPr/>
        </p:nvSpPr>
        <p:spPr bwMode="auto">
          <a:xfrm>
            <a:off x="1066800" y="47244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6867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762000" y="54102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*</a:t>
            </a:r>
            <a:r>
              <a:rPr lang="en-US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gvdvJjynf</a:t>
            </a:r>
            <a:r>
              <a:rPr lang="en-US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jrifhaomt&amp;yf</a:t>
            </a:r>
            <a:r>
              <a:rPr lang="en-US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36871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2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6876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6877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8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1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3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6885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6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7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6873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6874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2204" name="Text Box 28"/>
          <p:cNvSpPr txBox="1">
            <a:spLocks noChangeArrowheads="1"/>
          </p:cNvSpPr>
          <p:nvPr/>
        </p:nvSpPr>
        <p:spPr bwMode="auto">
          <a:xfrm>
            <a:off x="838200" y="48768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7891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881938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25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rgbClr val="FFFF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914400" y="5029200"/>
            <a:ext cx="7415213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WinInnwa" charset="0"/>
              </a:rPr>
              <a:t>uJom&amp;D;,m;? </a:t>
            </a:r>
            <a:r>
              <a:rPr lang="en-US" altLang="ko-KR" sz="3200" b="1" i="1">
                <a:solidFill>
                  <a:schemeClr val="tx1"/>
                </a:solidFill>
                <a:latin typeface="WinInnwa" charset="0"/>
                <a:ea typeface="Gulim" charset="0"/>
                <a:cs typeface="Gulim" charset="0"/>
              </a:rPr>
              <a:t>zdvdydÜ</a:t>
            </a:r>
            <a:r>
              <a:rPr lang="en-US" sz="3200" b="1" i="1">
                <a:solidFill>
                  <a:schemeClr val="tx1"/>
                </a:solidFill>
                <a:latin typeface="WinInnwa" charset="0"/>
              </a:rPr>
              <a:t>e,f/ ayw&amp;k\ausmuf[ktrnfwGifaomae&amp;m</a:t>
            </a:r>
          </a:p>
        </p:txBody>
      </p:sp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>
                <a:solidFill>
                  <a:schemeClr val="tx1"/>
                </a:solidFill>
                <a:latin typeface="WwinBurmese" pitchFamily="2" charset="0"/>
                <a:ea typeface="+mn-ea"/>
              </a:rPr>
              <a:t>r\J 16;13=28</a:t>
            </a:r>
          </a:p>
        </p:txBody>
      </p:sp>
      <p:sp>
        <p:nvSpPr>
          <p:cNvPr id="37897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7902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7903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4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5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6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7911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3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4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5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2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7899" name="Rectangle 28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7900" name="Rectangle 29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5278" name="Text Box 30"/>
          <p:cNvSpPr txBox="1">
            <a:spLocks noChangeArrowheads="1"/>
          </p:cNvSpPr>
          <p:nvPr/>
        </p:nvSpPr>
        <p:spPr bwMode="auto">
          <a:xfrm>
            <a:off x="1676400" y="43434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8915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24788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tx1"/>
                </a:solidFill>
                <a:latin typeface="WwinBurmese" pitchFamily="2" charset="0"/>
                <a:ea typeface="+mn-ea"/>
              </a:rPr>
              <a:t>	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a,m'efjrpftxufydkif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 </a:t>
            </a:r>
          </a:p>
        </p:txBody>
      </p:sp>
      <p:sp>
        <p:nvSpPr>
          <p:cNvPr id="567304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38919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0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8924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8925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6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8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9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0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1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2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8933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5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8921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8922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7324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9939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awmifydkif;odkUpD;qif;aeaoma,mf'efjrpf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39943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44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9948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9949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0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2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4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5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6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9957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0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1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9945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39946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8348" name="Text Box 28"/>
          <p:cNvSpPr txBox="1">
            <a:spLocks noChangeArrowheads="1"/>
          </p:cNvSpPr>
          <p:nvPr/>
        </p:nvSpPr>
        <p:spPr bwMode="auto">
          <a:xfrm>
            <a:off x="1066800" y="4648200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299027" name="Rectangle 1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299028" name="Line 2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103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04" name="Group 61"/>
          <p:cNvGrpSpPr>
            <a:grpSpLocks/>
          </p:cNvGrpSpPr>
          <p:nvPr/>
        </p:nvGrpSpPr>
        <p:grpSpPr bwMode="auto">
          <a:xfrm>
            <a:off x="2514600" y="914400"/>
            <a:ext cx="3246438" cy="4870450"/>
            <a:chOff x="1839" y="576"/>
            <a:chExt cx="2045" cy="3068"/>
          </a:xfrm>
        </p:grpSpPr>
        <p:sp>
          <p:nvSpPr>
            <p:cNvPr id="299070" name="Rectangle 6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4130" name="AutoShape 6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Rectangle 6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Rectangle 6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Line 6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Line 6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Line 6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Line 6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Line 7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8" name="Line 7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" name="Line 7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" name="Rectangle 73"/>
            <p:cNvSpPr>
              <a:spLocks noChangeArrowheads="1"/>
            </p:cNvSpPr>
            <p:nvPr/>
          </p:nvSpPr>
          <p:spPr bwMode="auto">
            <a:xfrm>
              <a:off x="1839" y="576"/>
              <a:ext cx="889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WwinBurmese" charset="0"/>
                </a:rPr>
                <a:t>    </a:t>
              </a:r>
              <a:r>
                <a:rPr lang="en-US" b="1">
                  <a:solidFill>
                    <a:schemeClr val="accent2"/>
                  </a:solidFill>
                  <a:latin typeface="WinInnwa" charset="0"/>
                </a:rPr>
                <a:t>a,&amp;I</a:t>
              </a:r>
            </a:p>
          </p:txBody>
        </p:sp>
      </p:grp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048000" y="1763713"/>
            <a:ext cx="24685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accent1"/>
                </a:solidFill>
                <a:latin typeface="WinInnwa" charset="0"/>
              </a:rPr>
              <a:t>oufawmfpOf/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048000" y="2133600"/>
            <a:ext cx="1749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accent1"/>
                </a:solidFill>
                <a:latin typeface="WinInnwa" charset="0"/>
              </a:rPr>
              <a:t>um;wdkif/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124200" y="2667000"/>
            <a:ext cx="23050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accent1"/>
                </a:solidFill>
                <a:latin typeface="WinInnwa" charset="0"/>
              </a:rPr>
              <a:t>toif;awmf/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381000" y="3276600"/>
            <a:ext cx="7658100" cy="161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 err="1">
                <a:solidFill>
                  <a:srgbClr val="00DEC9"/>
                </a:solidFill>
                <a:latin typeface="WinInnwa" pitchFamily="2" charset="0"/>
                <a:ea typeface="+mn-ea"/>
              </a:rPr>
              <a:t>tmNA</a:t>
            </a:r>
            <a:r>
              <a:rPr lang="en-US" sz="4000" b="1" i="1" dirty="0">
                <a:solidFill>
                  <a:srgbClr val="00DEC9"/>
                </a:solidFill>
                <a:latin typeface="WinInnwa" pitchFamily="2" charset="0"/>
                <a:ea typeface="+mn-ea"/>
              </a:rPr>
              <a:t>[</a:t>
            </a:r>
            <a:r>
              <a:rPr lang="en-US" sz="4000" b="1" i="1" dirty="0" err="1">
                <a:solidFill>
                  <a:srgbClr val="00DEC9"/>
                </a:solidFill>
                <a:latin typeface="WinInnwa" pitchFamily="2" charset="0"/>
                <a:ea typeface="+mn-ea"/>
              </a:rPr>
              <a:t>HtwGuftajcae</a:t>
            </a:r>
            <a:endParaRPr lang="en-US" sz="4000" b="1" i="1" dirty="0">
              <a:solidFill>
                <a:srgbClr val="00DEC9"/>
              </a:solidFill>
              <a:latin typeface="WinInnwa" pitchFamily="2" charset="0"/>
              <a:ea typeface="+mn-ea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000" b="1" i="1" dirty="0" err="1">
                <a:solidFill>
                  <a:srgbClr val="00DEC9"/>
                </a:solidFill>
                <a:latin typeface="WinInnwa" pitchFamily="2" charset="0"/>
                <a:ea typeface="+mn-ea"/>
              </a:rPr>
              <a:t>ay:wGifrrlwnfaom</a:t>
            </a:r>
            <a:r>
              <a:rPr lang="en-US" sz="4000" b="1" i="1" dirty="0">
                <a:solidFill>
                  <a:srgbClr val="00DEC9"/>
                </a:solidFill>
                <a:latin typeface="WinInnwa" pitchFamily="2" charset="0"/>
                <a:ea typeface="+mn-ea"/>
              </a:rPr>
              <a:t>*</a:t>
            </a:r>
            <a:r>
              <a:rPr lang="en-US" sz="4000" b="1" i="1" dirty="0" err="1">
                <a:solidFill>
                  <a:srgbClr val="00DEC9"/>
                </a:solidFill>
                <a:latin typeface="WinInnwa" pitchFamily="2" charset="0"/>
                <a:ea typeface="+mn-ea"/>
              </a:rPr>
              <a:t>wdawmf</a:t>
            </a:r>
            <a:r>
              <a:rPr lang="en-US" sz="4000" b="1" i="1" dirty="0">
                <a:solidFill>
                  <a:srgbClr val="00DEC9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62000" y="4953000"/>
            <a:ext cx="7658100" cy="1446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400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tjrifhrSBunfhjcif</a:t>
            </a:r>
            <a:r>
              <a:rPr lang="en-US" sz="4400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;/ </a:t>
            </a:r>
            <a:r>
              <a:rPr lang="en-US" sz="4400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tao;pdwfraz:jyjcif</a:t>
            </a:r>
            <a:r>
              <a:rPr lang="en-US" sz="4400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4110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59578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romJ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rmuk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vkum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ef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4112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Rectangle 99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120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Text Box 10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126" name="Text Box 109"/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4128" name="Text Box 1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40963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*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gvdvJjynf&amp;SdtvQHty,fa&amp;rsm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 </a:t>
            </a:r>
          </a:p>
        </p:txBody>
      </p:sp>
      <p:sp>
        <p:nvSpPr>
          <p:cNvPr id="566280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0967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8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0972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0973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0981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40969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0970" name="Rectangle 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6300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41987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2025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2026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2027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2028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41988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/>
          <p:cNvSpPr>
            <a:spLocks noChangeArrowheads="1"/>
          </p:cNvSpPr>
          <p:nvPr/>
        </p:nvSpPr>
        <p:spPr bwMode="auto">
          <a:xfrm>
            <a:off x="685800" y="30480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000" b="1" i="1">
                <a:solidFill>
                  <a:schemeClr val="tx1"/>
                </a:solidFill>
                <a:latin typeface="WwinBurmese" pitchFamily="2" charset="0"/>
                <a:ea typeface="+mn-ea"/>
              </a:rPr>
              <a:t>3</a:t>
            </a: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34559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roJ</a:t>
            </a:r>
            <a:r>
              <a:rPr lang="en-US" sz="1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4;25/ </a:t>
            </a:r>
            <a:r>
              <a:rPr lang="en-US" sz="1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rmuk</a:t>
            </a:r>
            <a:r>
              <a:rPr lang="en-US" sz="1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7;31 </a:t>
            </a:r>
          </a:p>
        </p:txBody>
      </p:sp>
      <p:sp>
        <p:nvSpPr>
          <p:cNvPr id="42000" name="AutoShape 8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Rectangle 8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Line 8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8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Line 8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Line 8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Line 8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Rectangle 88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008" name="Rectangle 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Line 9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Line 9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9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2" name="Rectangle 9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3" name="Text Box 9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014" name="Line 11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018" name="Text Box 11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2019" name="Rectangle 118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2020" name="Rectangle 119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92632" name="Rectangle 120"/>
          <p:cNvSpPr>
            <a:spLocks noChangeArrowheads="1"/>
          </p:cNvSpPr>
          <p:nvPr/>
        </p:nvSpPr>
        <p:spPr bwMode="auto">
          <a:xfrm>
            <a:off x="914400" y="762000"/>
            <a:ext cx="1814513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*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gvdvJjynf&amp;Sd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92633" name="Rectangle 121"/>
          <p:cNvSpPr>
            <a:spLocks noChangeArrowheads="1"/>
          </p:cNvSpPr>
          <p:nvPr/>
        </p:nvSpPr>
        <p:spPr bwMode="auto">
          <a:xfrm>
            <a:off x="381000" y="2449513"/>
            <a:ext cx="28194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Bum;cH&amp;Srm&amp;d</a:t>
            </a:r>
            <a:endParaRPr lang="en-US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vlrsm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192634" name="Rectangle 122"/>
          <p:cNvSpPr>
            <a:spLocks noChangeArrowheads="1"/>
          </p:cNvSpPr>
          <p:nvPr/>
        </p:nvSpPr>
        <p:spPr bwMode="auto">
          <a:xfrm>
            <a:off x="277813" y="4022725"/>
            <a:ext cx="3151187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a,&amp;k&amp;SviftOD;qHk;trIawmf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92635" name="Rectangle 123"/>
          <p:cNvSpPr>
            <a:spLocks noChangeArrowheads="1"/>
          </p:cNvSpPr>
          <p:nvPr/>
        </p:nvSpPr>
        <p:spPr bwMode="auto">
          <a:xfrm>
            <a:off x="735013" y="5791200"/>
            <a:ext cx="8408987" cy="601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ql;avyef;yHk&amp;Sdaoma,&amp;Ic&amp;pfawmf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43011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5"/>
          <p:cNvSpPr>
            <a:spLocks noChangeArrowheads="1"/>
          </p:cNvSpPr>
          <p:nvPr/>
        </p:nvSpPr>
        <p:spPr bwMode="auto">
          <a:xfrm>
            <a:off x="1050925" y="5116513"/>
            <a:ext cx="6016625" cy="8715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rgbClr val="FFFF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rgbClr val="FFFF00"/>
                </a:solidFill>
                <a:latin typeface="WwinBurmese" pitchFamily="2" charset="0"/>
                <a:ea typeface="+mn-ea"/>
              </a:rPr>
              <a:t>	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*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g'&amp;S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*&amp;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dyHkpH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NrdKUawmf</a:t>
            </a:r>
            <a:r>
              <a:rPr lang="en-US" b="1" i="1" dirty="0">
                <a:solidFill>
                  <a:srgbClr val="FFFF00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52600" y="0"/>
            <a:ext cx="59578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1">
                <a:solidFill>
                  <a:schemeClr val="tx1"/>
                </a:solidFill>
                <a:latin typeface="WwinBurmese" pitchFamily="2" charset="0"/>
                <a:ea typeface="+mn-ea"/>
              </a:rPr>
              <a:t>r\J 8;28/ rmuk 5;1 vkum 8;26=37</a:t>
            </a:r>
          </a:p>
        </p:txBody>
      </p:sp>
      <p:sp>
        <p:nvSpPr>
          <p:cNvPr id="43017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18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3022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3023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3031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2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3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4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5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43019" name="Rectangle 29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3020" name="Rectangle 30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9375" name="Text Box 31"/>
          <p:cNvSpPr txBox="1">
            <a:spLocks noChangeArrowheads="1"/>
          </p:cNvSpPr>
          <p:nvPr/>
        </p:nvSpPr>
        <p:spPr bwMode="auto">
          <a:xfrm>
            <a:off x="1046163" y="5014913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omoeme,fajrc&amp;D;pOf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61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44035" name="Group 10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4081" name="Oval 10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4082" name="Oval 10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4083" name="Oval 10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4084" name="Oval 10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44036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9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68" name="Rectangle 32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ef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2;23/ 4;45/ 5;1/ 10/ 22/ 12;12/</a:t>
            </a:r>
          </a:p>
        </p:txBody>
      </p: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4052" name="AutoShape 8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8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Line 8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8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Line 8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8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Line 9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Rectangle 9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2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4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3647" name="Rectangle 111"/>
          <p:cNvSpPr>
            <a:spLocks noChangeArrowheads="1"/>
          </p:cNvSpPr>
          <p:nvPr/>
        </p:nvSpPr>
        <p:spPr bwMode="auto">
          <a:xfrm>
            <a:off x="277813" y="4022725"/>
            <a:ext cx="2405062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endParaRPr lang="my-MM" sz="2000" b="1">
              <a:solidFill>
                <a:srgbClr val="FFFF00"/>
              </a:solidFill>
              <a:latin typeface="Krone" charset="0"/>
              <a:ea typeface="+mn-ea"/>
            </a:endParaRPr>
          </a:p>
        </p:txBody>
      </p:sp>
      <p:sp>
        <p:nvSpPr>
          <p:cNvPr id="193648" name="Rectangle 1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44067" name="Text Box 113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3" name="Group 118"/>
          <p:cNvGrpSpPr>
            <a:grpSpLocks/>
          </p:cNvGrpSpPr>
          <p:nvPr/>
        </p:nvGrpSpPr>
        <p:grpSpPr bwMode="auto">
          <a:xfrm>
            <a:off x="5791200" y="381000"/>
            <a:ext cx="2774950" cy="2139950"/>
            <a:chOff x="3650" y="244"/>
            <a:chExt cx="1748" cy="1348"/>
          </a:xfrm>
        </p:grpSpPr>
        <p:pic>
          <p:nvPicPr>
            <p:cNvPr id="193650" name="Picture 1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006"/>
            <a:stretch>
              <a:fillRect/>
            </a:stretch>
          </p:blipFill>
          <p:spPr bwMode="auto">
            <a:xfrm>
              <a:off x="3650" y="244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193652" name="Text Box 116"/>
            <p:cNvSpPr txBox="1">
              <a:spLocks noChangeArrowheads="1"/>
            </p:cNvSpPr>
            <p:nvPr/>
          </p:nvSpPr>
          <p:spPr bwMode="auto">
            <a:xfrm>
              <a:off x="3879" y="1188"/>
              <a:ext cx="1301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ysufpD;oGm;aom</a:t>
              </a:r>
              <a:r>
                <a:rPr lang="en-US" sz="18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18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uay&amp;aemif</a:t>
              </a:r>
              <a:endParaRPr lang="en-US" sz="1800" b="1" i="1" dirty="0">
                <a:solidFill>
                  <a:srgbClr val="FFFF00"/>
                </a:solidFill>
                <a:latin typeface="WinInnwa" pitchFamily="2" charset="0"/>
                <a:ea typeface="+mn-ea"/>
              </a:endParaRPr>
            </a:p>
          </p:txBody>
        </p:sp>
      </p:grpSp>
      <p:grpSp>
        <p:nvGrpSpPr>
          <p:cNvPr id="4" name="Group 119"/>
          <p:cNvGrpSpPr>
            <a:grpSpLocks/>
          </p:cNvGrpSpPr>
          <p:nvPr/>
        </p:nvGrpSpPr>
        <p:grpSpPr bwMode="auto">
          <a:xfrm>
            <a:off x="5181600" y="3810000"/>
            <a:ext cx="2120900" cy="1450975"/>
            <a:chOff x="2347" y="2880"/>
            <a:chExt cx="1336" cy="914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a,&amp;k&amp;Svif</a:t>
              </a:r>
              <a:endParaRPr lang="en-US" sz="2000" b="1" i="1" dirty="0">
                <a:solidFill>
                  <a:srgbClr val="FFFF00"/>
                </a:solidFill>
                <a:latin typeface="WinInnwa" pitchFamily="2" charset="0"/>
                <a:ea typeface="+mn-ea"/>
              </a:endParaRPr>
            </a:p>
          </p:txBody>
        </p:sp>
      </p:grpSp>
      <p:sp>
        <p:nvSpPr>
          <p:cNvPr id="44070" name="Rectangle 120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4071" name="Rectangle 121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93658" name="Rectangle 122"/>
          <p:cNvSpPr>
            <a:spLocks noChangeArrowheads="1"/>
          </p:cNvSpPr>
          <p:nvPr/>
        </p:nvSpPr>
        <p:spPr bwMode="auto">
          <a:xfrm>
            <a:off x="762000" y="838200"/>
            <a:ext cx="1814513" cy="138271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*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gvdvJjynf&amp;Sd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uay&amp;aemif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omoem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93659" name="Oval 123"/>
          <p:cNvSpPr>
            <a:spLocks noChangeArrowheads="1"/>
          </p:cNvSpPr>
          <p:nvPr/>
        </p:nvSpPr>
        <p:spPr bwMode="auto">
          <a:xfrm>
            <a:off x="838200" y="30480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000" b="1" i="1">
                <a:solidFill>
                  <a:schemeClr val="tx1"/>
                </a:solidFill>
                <a:latin typeface="WwinBurmese" pitchFamily="2" charset="0"/>
                <a:ea typeface="+mn-ea"/>
              </a:rPr>
              <a:t>3</a:t>
            </a:r>
          </a:p>
        </p:txBody>
      </p:sp>
      <p:sp>
        <p:nvSpPr>
          <p:cNvPr id="193660" name="Rectangle 124"/>
          <p:cNvSpPr>
            <a:spLocks noChangeArrowheads="1"/>
          </p:cNvSpPr>
          <p:nvPr/>
        </p:nvSpPr>
        <p:spPr bwMode="auto">
          <a:xfrm>
            <a:off x="381000" y="2449513"/>
            <a:ext cx="28194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Bum;cH&amp;Srm&amp;d</a:t>
            </a:r>
            <a:endParaRPr lang="en-US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vlrsm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193661" name="Rectangle 125"/>
          <p:cNvSpPr>
            <a:spLocks noChangeArrowheads="1"/>
          </p:cNvSpPr>
          <p:nvPr/>
        </p:nvSpPr>
        <p:spPr bwMode="auto">
          <a:xfrm>
            <a:off x="838200" y="3657600"/>
            <a:ext cx="1752600" cy="2058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\ </a:t>
            </a: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a,&amp;k&amp;Svif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  </a:t>
            </a: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tOD;qHk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; </a:t>
            </a: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trIawmf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93662" name="Rectangle 126"/>
          <p:cNvSpPr>
            <a:spLocks noChangeArrowheads="1"/>
          </p:cNvSpPr>
          <p:nvPr/>
        </p:nvSpPr>
        <p:spPr bwMode="auto">
          <a:xfrm>
            <a:off x="735013" y="5791200"/>
            <a:ext cx="8408987" cy="601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ql;avyef;yHk&amp;Sdaoma,&amp;Ic&amp;pfawmf.c&amp;D;pOf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685800"/>
            <a:ext cx="3746500" cy="5475288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60913" y="1817688"/>
            <a:ext cx="4841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pic>
        <p:nvPicPr>
          <p:cNvPr id="515117" name="Picture 45"/>
          <p:cNvPicPr>
            <a:picLocks noChangeArrowheads="1"/>
          </p:cNvPicPr>
          <p:nvPr/>
        </p:nvPicPr>
        <p:blipFill>
          <a:blip r:embed="rId5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725" y="1063625"/>
            <a:ext cx="1787525" cy="1347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15122" name="Picture 50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325" y="3235325"/>
            <a:ext cx="2505075" cy="1808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</p:pic>
      <p:pic>
        <p:nvPicPr>
          <p:cNvPr id="515121" name="Picture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828800"/>
            <a:ext cx="1998663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rgbClr val="0A0A0A"/>
            </a:outerShdw>
          </a:effectLst>
        </p:spPr>
      </p:pic>
      <p:sp>
        <p:nvSpPr>
          <p:cNvPr id="45066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Text Box 59"/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5136" name="Rectangle 6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45070" name="Text Box 6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5071" name="Rectangle 68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5072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72"/>
          <p:cNvSpPr>
            <a:spLocks noChangeShapeType="1"/>
          </p:cNvSpPr>
          <p:nvPr/>
        </p:nvSpPr>
        <p:spPr bwMode="auto">
          <a:xfrm>
            <a:off x="8077200" y="4191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76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5080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5155" name="Picture 83" descr="Dead Sea western cliffs to south from En Gedi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724400"/>
            <a:ext cx="1935163" cy="1304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5105400" y="3352800"/>
            <a:ext cx="2895600" cy="1308100"/>
            <a:chOff x="4229" y="1163"/>
            <a:chExt cx="1531" cy="824"/>
          </a:xfrm>
        </p:grpSpPr>
        <p:sp>
          <p:nvSpPr>
            <p:cNvPr id="515119" name="Rectangle 47"/>
            <p:cNvSpPr>
              <a:spLocks noChangeArrowheads="1"/>
            </p:cNvSpPr>
            <p:nvPr/>
          </p:nvSpPr>
          <p:spPr bwMode="auto">
            <a:xfrm>
              <a:off x="4245" y="1190"/>
              <a:ext cx="1515" cy="784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0A0A0A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2000" b="1">
                  <a:solidFill>
                    <a:schemeClr val="bg2"/>
                  </a:solidFill>
                  <a:latin typeface="Krone" charset="0"/>
                  <a:ea typeface="+mn-ea"/>
                </a:rPr>
                <a:t>SEA OF GALILEE, JORDAN RIVER TO DEAD SEA:      75 MILES</a:t>
              </a:r>
            </a:p>
          </p:txBody>
        </p:sp>
        <p:sp>
          <p:nvSpPr>
            <p:cNvPr id="45097" name="Rectangle 61"/>
            <p:cNvSpPr>
              <a:spLocks noChangeArrowheads="1"/>
            </p:cNvSpPr>
            <p:nvPr/>
          </p:nvSpPr>
          <p:spPr bwMode="auto">
            <a:xfrm>
              <a:off x="4229" y="1163"/>
              <a:ext cx="1515" cy="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rgbClr val="FFFF00"/>
                  </a:solidFill>
                  <a:latin typeface="WinInnwa" charset="0"/>
                </a:rPr>
                <a:t>*gvdvJtdkifrSwqif.a,mf'efjrpf? a,mf'efjrpfrSwqifh yifv,faoxJodkU rdkifaygif; 75 rdkifuGma0;</a:t>
              </a:r>
            </a:p>
          </p:txBody>
        </p:sp>
      </p:grpSp>
      <p:sp>
        <p:nvSpPr>
          <p:cNvPr id="45087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5090" name="Rectangle 88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5091" name="Rectangle 89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838200" y="2057400"/>
            <a:ext cx="2292350" cy="1147763"/>
            <a:chOff x="1609" y="1413"/>
            <a:chExt cx="1444" cy="723"/>
          </a:xfrm>
        </p:grpSpPr>
        <p:sp>
          <p:nvSpPr>
            <p:cNvPr id="515163" name="Rectangle 91"/>
            <p:cNvSpPr>
              <a:spLocks noChangeArrowheads="1"/>
            </p:cNvSpPr>
            <p:nvPr/>
          </p:nvSpPr>
          <p:spPr bwMode="auto">
            <a:xfrm>
              <a:off x="1631" y="1432"/>
              <a:ext cx="1422" cy="602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>
              <a:outerShdw dist="127000" dir="3187806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2000" b="1">
                  <a:solidFill>
                    <a:schemeClr val="bg2"/>
                  </a:solidFill>
                  <a:latin typeface="Krone" charset="0"/>
                  <a:ea typeface="+mn-ea"/>
                </a:rPr>
                <a:t>CAPERNAUM TO JERUSALEM:     80 MILES</a:t>
              </a:r>
            </a:p>
          </p:txBody>
        </p:sp>
        <p:sp>
          <p:nvSpPr>
            <p:cNvPr id="45095" name="Rectangle 92"/>
            <p:cNvSpPr>
              <a:spLocks noChangeArrowheads="1"/>
            </p:cNvSpPr>
            <p:nvPr/>
          </p:nvSpPr>
          <p:spPr bwMode="auto">
            <a:xfrm>
              <a:off x="1609" y="1413"/>
              <a:ext cx="1422" cy="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</a:pPr>
              <a:r>
                <a:rPr lang="en-US" sz="2400" b="1" i="1">
                  <a:solidFill>
                    <a:srgbClr val="FFFF00"/>
                  </a:solidFill>
                  <a:latin typeface="WinInnwa" charset="0"/>
                </a:rPr>
                <a:t>uay&amp;aemifESifha,&amp;k&amp;Svifrdkif 80 uGma0;jcif;/</a:t>
              </a:r>
            </a:p>
          </p:txBody>
        </p:sp>
      </p:grpSp>
      <p:sp>
        <p:nvSpPr>
          <p:cNvPr id="45093" name="Text Box 93"/>
          <p:cNvSpPr txBox="1">
            <a:spLocks noChangeArrowheads="1"/>
          </p:cNvSpPr>
          <p:nvPr/>
        </p:nvSpPr>
        <p:spPr bwMode="auto">
          <a:xfrm>
            <a:off x="2041525" y="3175"/>
            <a:ext cx="4327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chemeClr val="tx1"/>
                </a:solidFill>
                <a:latin typeface="WinInnwa" charset="0"/>
              </a:rPr>
              <a:t>a,m[ef 2;23/ 4;45/ 5;1/ 10/ 22/ 12;12/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1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55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6083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6126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6127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6128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6129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6085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5562600" y="2209800"/>
            <a:ext cx="3581400" cy="1066800"/>
            <a:chOff x="3520" y="1421"/>
            <a:chExt cx="2145" cy="680"/>
          </a:xfrm>
        </p:grpSpPr>
        <p:sp>
          <p:nvSpPr>
            <p:cNvPr id="184339" name="Rectangle 19"/>
            <p:cNvSpPr>
              <a:spLocks noChangeArrowheads="1"/>
            </p:cNvSpPr>
            <p:nvPr/>
          </p:nvSpPr>
          <p:spPr bwMode="auto">
            <a:xfrm>
              <a:off x="4088" y="1531"/>
              <a:ext cx="1577" cy="2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800" b="1" dirty="0" err="1">
                  <a:solidFill>
                    <a:srgbClr val="F0F06C"/>
                  </a:solidFill>
                  <a:latin typeface="WinInnwa" pitchFamily="2" charset="0"/>
                  <a:ea typeface="+mn-ea"/>
                </a:rPr>
                <a:t>yg&amp;d,efjynfomoem</a:t>
              </a:r>
              <a:r>
                <a:rPr lang="en-US" sz="2800" dirty="0">
                  <a:solidFill>
                    <a:srgbClr val="F0F06C"/>
                  </a:solidFill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84349" name="Oval 29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6097" name="Line 33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59578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vkum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19;2=10</a:t>
            </a:r>
            <a:r>
              <a:rPr lang="en-US" sz="2400" b="1" i="1" dirty="0">
                <a:solidFill>
                  <a:schemeClr val="tx1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46099" name="AutoShape 8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Rectangle 8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9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Line 9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Line 9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Line 9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9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95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6107" name="Rectangle 9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8" name="Line 9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9" name="Line 9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0" name="Rectangle 9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1" name="Rectangle 10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Text Box 10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6172200" y="2133600"/>
            <a:ext cx="2971800" cy="6572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6115" name="Line 116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46117" name="Rectangle 118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6118" name="Rectangle 119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84440" name="Rectangle 120"/>
          <p:cNvSpPr>
            <a:spLocks noChangeArrowheads="1"/>
          </p:cNvSpPr>
          <p:nvPr/>
        </p:nvSpPr>
        <p:spPr bwMode="auto">
          <a:xfrm>
            <a:off x="914400" y="838200"/>
            <a:ext cx="1890713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*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gvdvJjynf&amp;Sduay&amp;aemifomoem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84441" name="Rectangle 121"/>
          <p:cNvSpPr>
            <a:spLocks noChangeArrowheads="1"/>
          </p:cNvSpPr>
          <p:nvPr/>
        </p:nvSpPr>
        <p:spPr bwMode="auto">
          <a:xfrm>
            <a:off x="609600" y="2438400"/>
            <a:ext cx="28194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Bum;cH&amp;Srm&amp;d</a:t>
            </a:r>
            <a:endParaRPr lang="en-US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vlrsm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184442" name="Rectangle 122"/>
          <p:cNvSpPr>
            <a:spLocks noChangeArrowheads="1"/>
          </p:cNvSpPr>
          <p:nvPr/>
        </p:nvSpPr>
        <p:spPr bwMode="auto">
          <a:xfrm>
            <a:off x="838200" y="3733800"/>
            <a:ext cx="2008188" cy="2058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\ </a:t>
            </a: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a,&amp;k&amp;Svif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tOD;qHk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; </a:t>
            </a: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trIawmf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184443" name="Rectangle 123"/>
          <p:cNvSpPr>
            <a:spLocks noChangeArrowheads="1"/>
          </p:cNvSpPr>
          <p:nvPr/>
        </p:nvSpPr>
        <p:spPr bwMode="auto">
          <a:xfrm>
            <a:off x="735013" y="5791200"/>
            <a:ext cx="8408987" cy="601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ql;avyef;yHk&amp;Sdaoma,&amp;Ic&amp;pfawmf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1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487451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7109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87454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Comic Sans MS" pitchFamily="66" charset="0"/>
                <a:ea typeface="+mn-ea"/>
              </a:rPr>
              <a:t>Jesus Traveled His Land:</a:t>
            </a:r>
          </a:p>
        </p:txBody>
      </p:sp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Comic Sans MS" pitchFamily="66" charset="0"/>
                <a:ea typeface="+mn-ea"/>
              </a:rPr>
              <a:t>Zacheus In The Sycamore Tree</a:t>
            </a:r>
          </a:p>
        </p:txBody>
      </p:sp>
      <p:sp>
        <p:nvSpPr>
          <p:cNvPr id="47112" name="Text Box 33"/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47113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587375"/>
            <a:ext cx="7869237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56" name="Picture 32" descr="Sycamore tree in Jericho, tb n0621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598488"/>
            <a:ext cx="7781925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Rectangle 41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6" name="Group 4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7120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1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6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7" name="Rectangle 1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7128" name="Rectangle 1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9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0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2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4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47117" name="Rectangle 43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7118" name="Rectangle 44"/>
          <p:cNvSpPr>
            <a:spLocks noChangeArrowheads="1"/>
          </p:cNvSpPr>
          <p:nvPr/>
        </p:nvSpPr>
        <p:spPr bwMode="auto">
          <a:xfrm>
            <a:off x="8001000" y="3581400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487469" name="Text Box 45"/>
          <p:cNvSpPr txBox="1">
            <a:spLocks noChangeArrowheads="1"/>
          </p:cNvSpPr>
          <p:nvPr/>
        </p:nvSpPr>
        <p:spPr bwMode="auto">
          <a:xfrm>
            <a:off x="1792288" y="0"/>
            <a:ext cx="59578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vkum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19;2-10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8178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8179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8180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8181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678920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8133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Line 11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Line 12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Line 13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Line 14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Line 15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Line 16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Line 17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Line 18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Line 19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486400" y="2286000"/>
            <a:ext cx="3405188" cy="1079500"/>
            <a:chOff x="3520" y="1421"/>
            <a:chExt cx="2145" cy="680"/>
          </a:xfrm>
        </p:grpSpPr>
        <p:sp>
          <p:nvSpPr>
            <p:cNvPr id="678933" name="Rectangle 21"/>
            <p:cNvSpPr>
              <a:spLocks noChangeArrowheads="1"/>
            </p:cNvSpPr>
            <p:nvPr/>
          </p:nvSpPr>
          <p:spPr bwMode="auto">
            <a:xfrm>
              <a:off x="4088" y="1531"/>
              <a:ext cx="1577" cy="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Algerian" pitchFamily="82" charset="0"/>
                  <a:ea typeface="+mn-ea"/>
                </a:rPr>
                <a:t> </a:t>
              </a:r>
              <a:r>
                <a:rPr lang="en-US" sz="20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4/   </a:t>
              </a:r>
              <a:r>
                <a:rPr lang="en-US" sz="20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yg&amp;djrdKUomoem</a:t>
              </a:r>
              <a:endParaRPr lang="en-US" sz="2000" b="1" dirty="0">
                <a:solidFill>
                  <a:schemeClr val="tx1"/>
                </a:solidFill>
                <a:latin typeface="Algerian" pitchFamily="82" charset="0"/>
                <a:ea typeface="+mn-ea"/>
              </a:endParaRPr>
            </a:p>
          </p:txBody>
        </p:sp>
        <p:sp>
          <p:nvSpPr>
            <p:cNvPr id="678934" name="Line 22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78935" name="Oval 23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8145" name="Line 24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37" name="Text Box 25"/>
          <p:cNvSpPr txBox="1">
            <a:spLocks noChangeArrowheads="1"/>
          </p:cNvSpPr>
          <p:nvPr/>
        </p:nvSpPr>
        <p:spPr bwMode="auto">
          <a:xfrm>
            <a:off x="1792288" y="0"/>
            <a:ext cx="59578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romJ21;10=14/ 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ef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12;13/ </a:t>
            </a:r>
          </a:p>
        </p:txBody>
      </p:sp>
      <p:sp>
        <p:nvSpPr>
          <p:cNvPr id="48147" name="AutoShape 2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Rectangle 2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Line 2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Line 2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1" name="Line 3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2" name="Line 3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3" name="Line 3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4" name="Rectangle 33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8155" name="Rectangle 34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6" name="Line 3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7" name="Line 3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8" name="Rectangle 3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9" name="Rectangle 3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0" name="Text Box 3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78952" name="Oval 40"/>
          <p:cNvSpPr>
            <a:spLocks noChangeArrowheads="1"/>
          </p:cNvSpPr>
          <p:nvPr/>
        </p:nvSpPr>
        <p:spPr bwMode="auto">
          <a:xfrm>
            <a:off x="6858000" y="2286000"/>
            <a:ext cx="1911350" cy="492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78953" name="Oval 41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8163" name="Line 42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55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48165" name="Rectangle 44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8166" name="Rectangle 45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78958" name="Rectangle 46"/>
          <p:cNvSpPr>
            <a:spLocks noChangeArrowheads="1"/>
          </p:cNvSpPr>
          <p:nvPr/>
        </p:nvSpPr>
        <p:spPr bwMode="auto">
          <a:xfrm>
            <a:off x="14288" y="822325"/>
            <a:ext cx="2881312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*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gvdvJjynfY&amp;Sdaomu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ay&amp;aemifomoem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78959" name="Rectangle 47"/>
          <p:cNvSpPr>
            <a:spLocks noChangeArrowheads="1"/>
          </p:cNvSpPr>
          <p:nvPr/>
        </p:nvSpPr>
        <p:spPr bwMode="auto">
          <a:xfrm>
            <a:off x="381000" y="2449513"/>
            <a:ext cx="28194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Bum;cH&amp;Srm&amp;d</a:t>
            </a:r>
            <a:endParaRPr lang="en-US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vlrsm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678960" name="Rectangle 48"/>
          <p:cNvSpPr>
            <a:spLocks noChangeArrowheads="1"/>
          </p:cNvSpPr>
          <p:nvPr/>
        </p:nvSpPr>
        <p:spPr bwMode="auto">
          <a:xfrm>
            <a:off x="914400" y="3657600"/>
            <a:ext cx="1855788" cy="2058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\ </a:t>
            </a: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a,&amp;k&amp;SviftOD;qHk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; </a:t>
            </a:r>
            <a:r>
              <a:rPr lang="en-US" sz="3200" b="1" i="1" dirty="0" err="1">
                <a:solidFill>
                  <a:srgbClr val="FF6600"/>
                </a:solidFill>
                <a:latin typeface="WinInnwa" pitchFamily="2" charset="0"/>
                <a:ea typeface="+mn-ea"/>
              </a:rPr>
              <a:t>trIawmf</a:t>
            </a:r>
            <a:r>
              <a:rPr lang="en-US" sz="3200" b="1" i="1" dirty="0">
                <a:solidFill>
                  <a:srgbClr val="FF66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78961" name="Rectangle 49"/>
          <p:cNvSpPr>
            <a:spLocks noChangeArrowheads="1"/>
          </p:cNvSpPr>
          <p:nvPr/>
        </p:nvSpPr>
        <p:spPr bwMode="auto">
          <a:xfrm>
            <a:off x="457200" y="5791200"/>
            <a:ext cx="7086600" cy="601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ql;avyef;yHk&amp;Sdaoma,&amp;Ic&amp;pfawmf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4648200" y="3657600"/>
            <a:ext cx="4267200" cy="2514600"/>
            <a:chOff x="3000" y="2773"/>
            <a:chExt cx="2346" cy="778"/>
          </a:xfrm>
        </p:grpSpPr>
        <p:sp>
          <p:nvSpPr>
            <p:cNvPr id="678963" name="Rectangle 51"/>
            <p:cNvSpPr>
              <a:spLocks noChangeArrowheads="1"/>
            </p:cNvSpPr>
            <p:nvPr/>
          </p:nvSpPr>
          <p:spPr bwMode="auto">
            <a:xfrm>
              <a:off x="4015" y="3034"/>
              <a:ext cx="1331" cy="51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5/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a,&amp;k&amp;Svif</a:t>
              </a:r>
              <a:endParaRPr lang="en-US" sz="2800" b="1" dirty="0">
                <a:solidFill>
                  <a:srgbClr val="FFFF00"/>
                </a:solidFill>
                <a:latin typeface="WinInnwa" pitchFamily="2" charset="0"/>
                <a:ea typeface="+mn-ea"/>
              </a:endParaRP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8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aemufqHk;omoem</a:t>
              </a:r>
              <a:r>
                <a:rPr lang="en-US" sz="2800" dirty="0">
                  <a:latin typeface="WinInnwa" pitchFamily="2" charset="0"/>
                  <a:ea typeface="+mn-ea"/>
                </a:rPr>
                <a:t> 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endParaRPr lang="en-US" sz="2800" dirty="0">
                <a:latin typeface="WinInnwa" pitchFamily="2" charset="0"/>
                <a:ea typeface="+mn-ea"/>
              </a:endParaRPr>
            </a:p>
          </p:txBody>
        </p:sp>
        <p:sp>
          <p:nvSpPr>
            <p:cNvPr id="678964" name="Line 52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78965" name="Oval 53"/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5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39738" y="5532438"/>
            <a:ext cx="84756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tmNA</a:t>
            </a:r>
            <a:r>
              <a: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[H\</a:t>
            </a: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arm&amp;d,awmifonf</a:t>
            </a:r>
            <a:r>
              <a: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*</a:t>
            </a: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sL;vlrsdK;wdkYAdrmefawmfjzpfonf</a:t>
            </a:r>
            <a:endParaRPr lang="en-US" sz="3200" b="1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828800" y="0"/>
            <a:ext cx="59578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ro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21;12/</a:t>
            </a:r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>
            <a:off x="8001000" y="3810000"/>
            <a:ext cx="762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0" name="Text Box 1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49174" name="Text Box 2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9175" name="Text Box 24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990600" y="990600"/>
            <a:ext cx="7354888" cy="6381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rgbClr val="888B90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i="1" dirty="0" err="1">
                <a:latin typeface="WinInnwa" pitchFamily="2" charset="0"/>
                <a:ea typeface="+mn-ea"/>
              </a:rPr>
              <a:t>a,&amp;k&amp;SvifAdrmefawmftm</a:t>
            </a:r>
            <a:r>
              <a:rPr lang="en-US" b="1" i="1" dirty="0">
                <a:latin typeface="WinInnwa" pitchFamily="2" charset="0"/>
                <a:ea typeface="+mn-ea"/>
              </a:rPr>
              <a:t>; ,</a:t>
            </a:r>
            <a:r>
              <a:rPr lang="en-US" b="1" i="1" dirty="0" err="1">
                <a:latin typeface="WinInnwa" pitchFamily="2" charset="0"/>
                <a:ea typeface="+mn-ea"/>
              </a:rPr>
              <a:t>aeUawGU&amp;yHk</a:t>
            </a:r>
            <a:r>
              <a:rPr lang="en-US" b="1" i="1" dirty="0">
                <a:latin typeface="WinInnwa" pitchFamily="2" charset="0"/>
                <a:ea typeface="+mn-ea"/>
              </a:rPr>
              <a:t>/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23913" y="3014663"/>
            <a:ext cx="3278187" cy="2527300"/>
            <a:chOff x="519" y="1899"/>
            <a:chExt cx="2065" cy="1592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Adrmefawmfta&amp;SYawmifydkif</a:t>
              </a:r>
              <a:r>
                <a:rPr lang="en-US" sz="24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 t0if0/</a:t>
              </a:r>
            </a:p>
          </p:txBody>
        </p:sp>
      </p:grpSp>
      <p:sp>
        <p:nvSpPr>
          <p:cNvPr id="49178" name="Rectangle 29"/>
          <p:cNvSpPr>
            <a:spLocks noChangeArrowheads="1"/>
          </p:cNvSpPr>
          <p:nvPr/>
        </p:nvSpPr>
        <p:spPr bwMode="auto">
          <a:xfrm>
            <a:off x="8077200" y="3429000"/>
            <a:ext cx="442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9179" name="Rectangle 30"/>
          <p:cNvSpPr>
            <a:spLocks noChangeArrowheads="1"/>
          </p:cNvSpPr>
          <p:nvPr/>
        </p:nvSpPr>
        <p:spPr bwMode="auto">
          <a:xfrm>
            <a:off x="8001000" y="3657600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 cstate="screen">
            <a:lum bright="18000"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37488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7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7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340047" name="Text Box 79"/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roJ21;12/</a:t>
            </a:r>
          </a:p>
        </p:txBody>
      </p:sp>
      <p:sp>
        <p:nvSpPr>
          <p:cNvPr id="50182" name="Text Box 8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0183" name="Rectangle 82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524000" y="914400"/>
            <a:ext cx="63246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tu,fíocifa,&amp;Itcsdefumv\Adrmefawmftm;,aeY awGU&amp;vQif</a:t>
            </a:r>
          </a:p>
        </p:txBody>
      </p:sp>
      <p:grpSp>
        <p:nvGrpSpPr>
          <p:cNvPr id="50185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0188" name="AutoShape 5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9" name="Rectangle 5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0" name="Line 6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1" name="Line 6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2" name="Line 6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3" name="Line 6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4" name="Line 6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5" name="Rectangle 65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0196" name="Rectangle 6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7" name="Line 6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Line 6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9" name="Rectangle 7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0" name="Rectangle 7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40" name="Rectangle 7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0186" name="Rectangle 84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0187" name="Rectangle 85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429000" y="1066800"/>
            <a:ext cx="113188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134" name="Line 15"/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743200" y="2667000"/>
            <a:ext cx="5530850" cy="3192463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743200" y="2971800"/>
            <a:ext cx="3327400" cy="2674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uav;b0/</a:t>
            </a:r>
            <a:r>
              <a:rPr lang="en-US" sz="2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*</a:t>
            </a:r>
            <a:r>
              <a:rPr lang="en-US" sz="24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gvdvJom</a:t>
            </a:r>
            <a:r>
              <a:rPr lang="en-US" sz="2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  <a:r>
              <a:rPr lang="en-US" sz="2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tOD;qHk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 </a:t>
            </a:r>
            <a:r>
              <a:rPr lang="en-US" sz="24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a,&amp;k&amp;Svif</a:t>
            </a:r>
            <a:r>
              <a:rPr lang="en-US" sz="2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trIawmf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xdkaemuf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*</a:t>
            </a:r>
            <a:r>
              <a:rPr lang="en-US" sz="24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gvdvJ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xdkaemuf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ay&amp;aemif</a:t>
            </a:r>
            <a:r>
              <a:rPr lang="en-US" sz="2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XmecsKyf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yg&amp;D,ef</a:t>
            </a:r>
            <a:r>
              <a:rPr lang="en-US" sz="24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trIawmf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aemufqHk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 </a:t>
            </a:r>
            <a:r>
              <a:rPr lang="en-US" sz="24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a,&amp;k&amp;Svif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trIawmf</a:t>
            </a:r>
            <a:endParaRPr lang="en-US" sz="2400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5139" name="Text Box 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5140" name="Rectangle 59"/>
          <p:cNvSpPr>
            <a:spLocks noChangeArrowheads="1"/>
          </p:cNvSpPr>
          <p:nvPr/>
        </p:nvSpPr>
        <p:spPr bwMode="auto">
          <a:xfrm>
            <a:off x="3276600" y="1763713"/>
            <a:ext cx="22399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141" name="AutoShape 7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2" name="Rectangle 7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Line 7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4" name="Line 7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5" name="Line 7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Line 7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Line 7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Rectangle 80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149" name="Rectangle 8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" name="Line 8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" name="Line 8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2" name="Rectangle 8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3" name="Rectangle 8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4" name="Rectangle 86"/>
          <p:cNvSpPr>
            <a:spLocks noChangeArrowheads="1"/>
          </p:cNvSpPr>
          <p:nvPr/>
        </p:nvSpPr>
        <p:spPr bwMode="auto">
          <a:xfrm>
            <a:off x="8001000" y="3614738"/>
            <a:ext cx="717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155" name="Text Box 8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6" name="Text Box 91"/>
          <p:cNvSpPr txBox="1">
            <a:spLocks noChangeArrowheads="1"/>
          </p:cNvSpPr>
          <p:nvPr/>
        </p:nvSpPr>
        <p:spPr bwMode="auto">
          <a:xfrm>
            <a:off x="8593138" y="63944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1100" name="Rectangle 9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71101" name="Text Box 93"/>
          <p:cNvSpPr txBox="1">
            <a:spLocks noChangeArrowheads="1"/>
          </p:cNvSpPr>
          <p:nvPr/>
        </p:nvSpPr>
        <p:spPr bwMode="auto">
          <a:xfrm>
            <a:off x="1782763" y="0"/>
            <a:ext cx="59578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romJ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rmuk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vkum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ef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159" name="Text Box 9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2919413" y="914400"/>
            <a:ext cx="1368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 i="1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sz="4800" b="1" i="1">
                <a:solidFill>
                  <a:schemeClr val="accent1"/>
                </a:solidFill>
                <a:latin typeface="WinInnwa" charset="0"/>
              </a:rPr>
              <a:t>a,&amp;I</a:t>
            </a: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743200"/>
            <a:ext cx="1401762" cy="13795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124200" y="28956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3276600" y="2971800"/>
            <a:ext cx="4729163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y#dnmOfopf</a:t>
            </a:r>
            <a:endParaRPr lang="en-US" sz="6600" i="1" dirty="0">
              <a:solidFill>
                <a:srgbClr val="FFFF00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59578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romJ26;28/ 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rmuk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14;24/ </a:t>
            </a: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vkum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22;20</a:t>
            </a:r>
          </a:p>
        </p:txBody>
      </p:sp>
      <p:sp>
        <p:nvSpPr>
          <p:cNvPr id="51221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7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98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51229" name="Rectangle 9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Line 10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Line 10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Rectangle 10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10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4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51236" name="Text Box 1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1237" name="Rectangle 111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1238" name="Rectangle 112"/>
          <p:cNvSpPr>
            <a:spLocks noChangeArrowheads="1"/>
          </p:cNvSpPr>
          <p:nvPr/>
        </p:nvSpPr>
        <p:spPr bwMode="auto">
          <a:xfrm>
            <a:off x="8077200" y="3581400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74193" name="Rectangle 113"/>
          <p:cNvSpPr>
            <a:spLocks noChangeArrowheads="1"/>
          </p:cNvSpPr>
          <p:nvPr/>
        </p:nvSpPr>
        <p:spPr bwMode="auto">
          <a:xfrm>
            <a:off x="3048000" y="1763713"/>
            <a:ext cx="25177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accent1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74194" name="Rectangle 114"/>
          <p:cNvSpPr>
            <a:spLocks noChangeArrowheads="1"/>
          </p:cNvSpPr>
          <p:nvPr/>
        </p:nvSpPr>
        <p:spPr bwMode="auto">
          <a:xfrm>
            <a:off x="3124200" y="2209800"/>
            <a:ext cx="1752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accent1"/>
                </a:solidFill>
                <a:latin typeface="WinInnwa" charset="0"/>
              </a:rPr>
              <a:t>um;wdkif/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4" grpId="0" animBg="1"/>
      <p:bldP spid="174106" grpId="0" build="p" autoUpdateAnimBg="0" advAuto="0"/>
      <p:bldP spid="174193" grpId="0" autoUpdateAnimBg="0"/>
      <p:bldP spid="17419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2227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2088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59578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vkum</a:t>
            </a:r>
            <a:r>
              <a:rPr lang="en-US" sz="2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22;42/</a:t>
            </a:r>
          </a:p>
        </p:txBody>
      </p:sp>
      <p:sp>
        <p:nvSpPr>
          <p:cNvPr id="52231" name="Text Box 10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232" name="Text Box 104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20969" name="Rectangle 1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52234" name="Text Box 10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85788" y="644525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567238"/>
            <a:ext cx="7913687" cy="17097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609600" y="1219200"/>
            <a:ext cx="82264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tdktz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 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tvdkawmf&amp;SdvQifþcGufudktuREkfyfrSvGJapawmfrlyg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?</a:t>
            </a: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1066800" y="4876800"/>
            <a:ext cx="6557963" cy="1446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oHvGifawmifwGif&amp;Sdaom</a:t>
            </a: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a*</a:t>
            </a:r>
            <a:r>
              <a:rPr lang="en-US" sz="4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oa&amp;Sref</a:t>
            </a: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O,smOf</a:t>
            </a: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grpSp>
        <p:nvGrpSpPr>
          <p:cNvPr id="52239" name="Group 11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2243" name="AutoShape 8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4" name="Rectangle 8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5" name="Line 8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Line 8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7" name="Line 9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8" name="Line 9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9" name="Line 9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0" name="Rectangle 93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20958" name="Rectangle 94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2252" name="Rectangle 9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3" name="Line 9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4" name="Line 9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5" name="Rectangle 9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6" name="Rectangle 9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4" name="Rectangle 100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2240" name="Rectangle 113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2241" name="Rectangle 114"/>
          <p:cNvSpPr>
            <a:spLocks noChangeArrowheads="1"/>
          </p:cNvSpPr>
          <p:nvPr/>
        </p:nvSpPr>
        <p:spPr bwMode="auto">
          <a:xfrm>
            <a:off x="8001000" y="3581400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2242" name="Rectangle 116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31623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3276600" y="914400"/>
            <a:ext cx="1270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a,&amp;I</a:t>
            </a: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3733800" y="2133600"/>
            <a:ext cx="190658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um;wdkif/</a:t>
            </a:r>
          </a:p>
        </p:txBody>
      </p:sp>
      <p:sp>
        <p:nvSpPr>
          <p:cNvPr id="421905" name="AutoShape 17"/>
          <p:cNvSpPr>
            <a:spLocks noChangeArrowheads="1"/>
          </p:cNvSpPr>
          <p:nvPr/>
        </p:nvSpPr>
        <p:spPr bwMode="auto">
          <a:xfrm>
            <a:off x="960438" y="2743200"/>
            <a:ext cx="1477962" cy="13795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1906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2190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1909" name="Rectangle 21"/>
          <p:cNvSpPr>
            <a:spLocks noChangeArrowheads="1"/>
          </p:cNvSpPr>
          <p:nvPr/>
        </p:nvSpPr>
        <p:spPr bwMode="auto">
          <a:xfrm>
            <a:off x="3124200" y="30480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1913" name="Text Box 25"/>
          <p:cNvSpPr txBox="1">
            <a:spLocks noChangeArrowheads="1"/>
          </p:cNvSpPr>
          <p:nvPr/>
        </p:nvSpPr>
        <p:spPr bwMode="auto">
          <a:xfrm>
            <a:off x="3657600" y="2971800"/>
            <a:ext cx="47291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y#dnmOfopf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810000" y="3962400"/>
            <a:ext cx="40370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a,&amp;ItaocHjcif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695700" y="4424363"/>
            <a:ext cx="44831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Zmye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681413" y="4965700"/>
            <a:ext cx="44100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a,&amp;I&amp;Sifjyefxajrmufjcif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</a:t>
            </a:r>
          </a:p>
        </p:txBody>
      </p:sp>
      <p:sp>
        <p:nvSpPr>
          <p:cNvPr id="421952" name="Text Box 64"/>
          <p:cNvSpPr txBox="1">
            <a:spLocks noChangeArrowheads="1"/>
          </p:cNvSpPr>
          <p:nvPr/>
        </p:nvSpPr>
        <p:spPr bwMode="auto">
          <a:xfrm>
            <a:off x="1778000" y="0"/>
            <a:ext cx="5957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romJ26=28/ 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rmuk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14=16/ 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vkum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23=24/ 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ef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19=20/</a:t>
            </a: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657600" y="3505200"/>
            <a:ext cx="4724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trINyD;NyD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3274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6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7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8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9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0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2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3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4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5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5" name="Rectangle 97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3287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288" name="Text Box 101"/>
          <p:cNvSpPr txBox="1">
            <a:spLocks noChangeArrowheads="1"/>
          </p:cNvSpPr>
          <p:nvPr/>
        </p:nvSpPr>
        <p:spPr bwMode="auto">
          <a:xfrm>
            <a:off x="8589963" y="639286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1990" name="Rectangle 10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53290" name="Text Box 10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3291" name="Rectangle 104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3292" name="Rectangle 105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3293" name="Rectangle 106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53294" name="Rectangle 107"/>
          <p:cNvSpPr>
            <a:spLocks noChangeArrowheads="1"/>
          </p:cNvSpPr>
          <p:nvPr/>
        </p:nvSpPr>
        <p:spPr bwMode="auto">
          <a:xfrm>
            <a:off x="3505200" y="1676400"/>
            <a:ext cx="269716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Line 6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Line 9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Line 12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Rectangle 13"/>
          <p:cNvSpPr>
            <a:spLocks noChangeArrowheads="1"/>
          </p:cNvSpPr>
          <p:nvPr/>
        </p:nvSpPr>
        <p:spPr bwMode="auto">
          <a:xfrm>
            <a:off x="3505200" y="1600200"/>
            <a:ext cx="3657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4285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14400" y="2667000"/>
            <a:ext cx="1531938" cy="14557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4290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2438400" y="3352800"/>
            <a:ext cx="572770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2438400" y="3429000"/>
            <a:ext cx="56896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000" b="1" i="1" dirty="0" err="1">
                <a:solidFill>
                  <a:srgbClr val="D12DC5"/>
                </a:solidFill>
                <a:latin typeface="WinInnwa" pitchFamily="2" charset="0"/>
                <a:ea typeface="+mn-ea"/>
              </a:rPr>
              <a:t>toif;awmf</a:t>
            </a:r>
            <a:r>
              <a:rPr lang="en-US" sz="40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odkh</a:t>
            </a:r>
            <a:r>
              <a:rPr lang="en-US" sz="40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ac:xkwfjcif;cH&amp;olrsm</a:t>
            </a:r>
            <a:r>
              <a:rPr lang="en-US" sz="40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2286000" y="5105400"/>
            <a:ext cx="6172200" cy="766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FF6600"/>
                </a:solidFill>
                <a:latin typeface="WinInnwa" charset="0"/>
              </a:rPr>
              <a:t>a,&amp;k&amp;SvifjrdKUrSpíurÇmBuD;tESHU</a:t>
            </a: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5957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>
                <a:solidFill>
                  <a:schemeClr val="tx1"/>
                </a:solidFill>
                <a:latin typeface="WwinBurmese" pitchFamily="2" charset="0"/>
                <a:ea typeface="+mn-ea"/>
              </a:rPr>
              <a:t>r\J 16;18/ 28;19/</a:t>
            </a:r>
          </a:p>
        </p:txBody>
      </p:sp>
      <p:sp>
        <p:nvSpPr>
          <p:cNvPr id="54295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6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7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8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9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0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1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4" name="Rectangle 90"/>
          <p:cNvSpPr>
            <a:spLocks noChangeArrowheads="1"/>
          </p:cNvSpPr>
          <p:nvPr/>
        </p:nvSpPr>
        <p:spPr bwMode="auto">
          <a:xfrm>
            <a:off x="8181975" y="3751263"/>
            <a:ext cx="1809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9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4303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4" name="Rectangle 92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54305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6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7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8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9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4310" name="Text Box 101"/>
          <p:cNvSpPr txBox="1">
            <a:spLocks noChangeArrowheads="1"/>
          </p:cNvSpPr>
          <p:nvPr/>
        </p:nvSpPr>
        <p:spPr bwMode="auto">
          <a:xfrm>
            <a:off x="8589963" y="639603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5206" name="Rectangle 10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54312" name="Text Box 10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4313" name="Rectangle 104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4314" name="Rectangle 105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4315" name="Rectangle 106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54316" name="Rectangle 107"/>
          <p:cNvSpPr>
            <a:spLocks noChangeArrowheads="1"/>
          </p:cNvSpPr>
          <p:nvPr/>
        </p:nvSpPr>
        <p:spPr bwMode="auto">
          <a:xfrm>
            <a:off x="3276600" y="914400"/>
            <a:ext cx="1270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a,&amp;I</a:t>
            </a:r>
          </a:p>
        </p:txBody>
      </p:sp>
      <p:sp>
        <p:nvSpPr>
          <p:cNvPr id="54317" name="Rectangle 108"/>
          <p:cNvSpPr>
            <a:spLocks noChangeArrowheads="1"/>
          </p:cNvSpPr>
          <p:nvPr/>
        </p:nvSpPr>
        <p:spPr bwMode="auto">
          <a:xfrm>
            <a:off x="3505200" y="2133600"/>
            <a:ext cx="28194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um;wdkif/</a:t>
            </a:r>
          </a:p>
        </p:txBody>
      </p:sp>
      <p:sp>
        <p:nvSpPr>
          <p:cNvPr id="54318" name="Rectangle 109"/>
          <p:cNvSpPr>
            <a:spLocks noChangeArrowheads="1"/>
          </p:cNvSpPr>
          <p:nvPr/>
        </p:nvSpPr>
        <p:spPr bwMode="auto">
          <a:xfrm>
            <a:off x="3505200" y="2667000"/>
            <a:ext cx="257968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rgbClr val="D12DC5"/>
                </a:solidFill>
                <a:latin typeface="WinInnwa" charset="0"/>
              </a:rPr>
              <a:t>toif;awmf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8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5300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310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1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2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3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4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5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6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Rectangle 71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42440" name="Rectangle 72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5319" name="Rectangle 7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2" name="Rectangle 74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5321" name="Line 75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2" name="Line 76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3" name="Rectangle 77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4" name="Rectangle 78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7" name="Rectangle 79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5301" name="Text Box 85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456" name="Rectangle 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55303" name="Text Box 8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2111375" y="2030413"/>
            <a:ext cx="4927600" cy="1189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b="1" i="1" dirty="0" err="1">
                <a:solidFill>
                  <a:srgbClr val="D12DC5"/>
                </a:solidFill>
                <a:latin typeface="WinInnwa" pitchFamily="2" charset="0"/>
                <a:ea typeface="+mn-ea"/>
              </a:rPr>
              <a:t>toif;awmf</a:t>
            </a:r>
            <a:r>
              <a:rPr lang="en-US" sz="7200" b="1" i="1" dirty="0">
                <a:solidFill>
                  <a:srgbClr val="D12DC5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568325" y="3325813"/>
            <a:ext cx="8062913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vIdif;vHk;txGwftxdwf</a:t>
            </a:r>
            <a:r>
              <a:rPr lang="en-US" sz="4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55306" name="Rectangle 97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5307" name="Rectangle 98"/>
          <p:cNvSpPr>
            <a:spLocks noChangeArrowheads="1"/>
          </p:cNvSpPr>
          <p:nvPr/>
        </p:nvSpPr>
        <p:spPr bwMode="auto">
          <a:xfrm>
            <a:off x="8153400" y="3581400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5308" name="Rectangle 99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55309" name="Rectangle 100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888288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339" name="AutoShape 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Rectangle 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Line 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2" name="Line 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Line 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4" name="Line 1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5" name="Line 1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6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00077" name="Rectangle 13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6348" name="Rectangle 1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9" name="Rectangle 15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6350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1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2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3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4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6325" name="Text Box 21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000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56327" name="Text Box 2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00088" name="Text Box 24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chemeClr val="tx1"/>
                </a:solidFill>
                <a:latin typeface="Arial" pitchFamily="34" charset="0"/>
                <a:ea typeface="+mn-ea"/>
              </a:rPr>
              <a:t>The Church:</a:t>
            </a:r>
          </a:p>
        </p:txBody>
      </p:sp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i="1">
                <a:solidFill>
                  <a:srgbClr val="00FFFF"/>
                </a:solidFill>
                <a:latin typeface="Arial" pitchFamily="34" charset="0"/>
                <a:ea typeface="+mn-ea"/>
              </a:rPr>
              <a:t>What are we doing </a:t>
            </a:r>
            <a:r>
              <a:rPr lang="en-US" i="1">
                <a:solidFill>
                  <a:schemeClr val="accent2"/>
                </a:solidFill>
                <a:latin typeface="Comic Sans MS" pitchFamily="66" charset="0"/>
                <a:ea typeface="+mn-ea"/>
              </a:rPr>
              <a:t>/</a:t>
            </a:r>
            <a:r>
              <a:rPr lang="en-US">
                <a:latin typeface="Comic Sans MS" pitchFamily="66" charset="0"/>
                <a:ea typeface="+mn-ea"/>
              </a:rPr>
              <a:t> </a:t>
            </a:r>
            <a:r>
              <a:rPr lang="en-US" sz="6000" b="1" i="1">
                <a:solidFill>
                  <a:srgbClr val="00FFFF"/>
                </a:solidFill>
                <a:latin typeface="Arial" pitchFamily="34" charset="0"/>
                <a:ea typeface="+mn-ea"/>
              </a:rPr>
              <a:t>about it?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108075" y="1017588"/>
            <a:ext cx="6950075" cy="4810125"/>
            <a:chOff x="680" y="914"/>
            <a:chExt cx="4378" cy="3030"/>
          </a:xfrm>
        </p:grpSpPr>
        <p:grpSp>
          <p:nvGrpSpPr>
            <p:cNvPr id="56335" name="Group 27"/>
            <p:cNvGrpSpPr>
              <a:grpSpLocks/>
            </p:cNvGrpSpPr>
            <p:nvPr/>
          </p:nvGrpSpPr>
          <p:grpSpPr bwMode="auto">
            <a:xfrm>
              <a:off x="680" y="914"/>
              <a:ext cx="4378" cy="3030"/>
              <a:chOff x="723" y="644"/>
              <a:chExt cx="4378" cy="3030"/>
            </a:xfrm>
          </p:grpSpPr>
          <p:sp>
            <p:nvSpPr>
              <p:cNvPr id="600092" name="AutoShape 28"/>
              <p:cNvSpPr>
                <a:spLocks noChangeArrowheads="1"/>
              </p:cNvSpPr>
              <p:nvPr/>
            </p:nvSpPr>
            <p:spPr bwMode="auto">
              <a:xfrm>
                <a:off x="723" y="644"/>
                <a:ext cx="4378" cy="303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6A0000"/>
                </a:solidFill>
                <a:round/>
                <a:headEnd/>
                <a:tailEnd/>
              </a:ln>
              <a:effectLst>
                <a:outerShdw dist="38100" dir="162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1800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00093" name="Text Box 29"/>
              <p:cNvSpPr txBox="1">
                <a:spLocks noChangeArrowheads="1"/>
              </p:cNvSpPr>
              <p:nvPr/>
            </p:nvSpPr>
            <p:spPr bwMode="auto">
              <a:xfrm>
                <a:off x="976" y="942"/>
                <a:ext cx="3841" cy="3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8100" dir="162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800" b="1">
                    <a:solidFill>
                      <a:schemeClr val="bg2"/>
                    </a:solidFill>
                    <a:latin typeface="Comic Sans MS" pitchFamily="66" charset="0"/>
                    <a:ea typeface="+mn-ea"/>
                  </a:rPr>
                  <a:t>)</a:t>
                </a:r>
                <a:endParaRPr lang="en-US" b="1">
                  <a:solidFill>
                    <a:schemeClr val="bg2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00094" name="Text Box 30"/>
            <p:cNvSpPr txBox="1">
              <a:spLocks noChangeArrowheads="1"/>
            </p:cNvSpPr>
            <p:nvPr/>
          </p:nvSpPr>
          <p:spPr bwMode="auto">
            <a:xfrm>
              <a:off x="885" y="1162"/>
              <a:ext cx="3842" cy="1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8100" dir="162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a,&amp;k&amp;SvifNrdKUrSpaom</a:t>
              </a:r>
              <a:r>
                <a:rPr lang="en-US" sz="4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 ,</a:t>
              </a:r>
              <a:r>
                <a:rPr lang="en-US" sz="4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k'jynf</a:t>
              </a:r>
              <a:r>
                <a:rPr lang="en-US" sz="4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? &amp;</a:t>
              </a:r>
              <a:r>
                <a:rPr lang="en-US" sz="4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Srm&amp;djynf</a:t>
              </a:r>
              <a:r>
                <a:rPr lang="en-US" sz="4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? &amp;</a:t>
              </a:r>
              <a:r>
                <a:rPr lang="en-US" sz="4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Srm&amp;djynf</a:t>
              </a:r>
              <a:r>
                <a:rPr lang="en-US" sz="4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? </a:t>
              </a:r>
              <a:r>
                <a:rPr lang="en-US" sz="4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ajrBuD;pGef;wdkifatmifig</a:t>
              </a:r>
              <a:r>
                <a:rPr lang="en-US" sz="4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\</a:t>
              </a:r>
              <a:r>
                <a:rPr lang="en-US" sz="4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oufao</a:t>
              </a:r>
              <a:r>
                <a:rPr lang="en-US" sz="4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4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jzpfBuvdrfhrnf</a:t>
              </a:r>
              <a:r>
                <a:rPr lang="en-US" sz="4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 </a:t>
              </a:r>
              <a:r>
                <a:rPr lang="en-US" sz="4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wref</a:t>
              </a:r>
              <a:r>
                <a:rPr lang="en-US" sz="4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 1;8</a:t>
              </a:r>
            </a:p>
          </p:txBody>
        </p:sp>
      </p:grpSp>
      <p:sp>
        <p:nvSpPr>
          <p:cNvPr id="56331" name="Rectangle 31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6332" name="Rectangle 32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6333" name="Rectangle 33"/>
          <p:cNvSpPr>
            <a:spLocks noChangeArrowheads="1"/>
          </p:cNvSpPr>
          <p:nvPr/>
        </p:nvSpPr>
        <p:spPr bwMode="auto">
          <a:xfrm>
            <a:off x="8077200" y="3733800"/>
            <a:ext cx="5111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</a:t>
            </a:r>
          </a:p>
        </p:txBody>
      </p:sp>
      <p:sp>
        <p:nvSpPr>
          <p:cNvPr id="56334" name="Rectangle 34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3124200" y="137160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743200"/>
            <a:ext cx="1477962" cy="13795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7350" name="Line 27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Line 28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29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30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Line 31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5" name="Line 32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Line 33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4" name="Rectangle 3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286755" name="Line 3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7359" name="Rectangle 3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867400" y="381000"/>
            <a:ext cx="2930525" cy="2057400"/>
            <a:chOff x="3422" y="268"/>
            <a:chExt cx="2470" cy="1884"/>
          </a:xfrm>
        </p:grpSpPr>
        <p:grpSp>
          <p:nvGrpSpPr>
            <p:cNvPr id="57390" name="Group 10"/>
            <p:cNvGrpSpPr>
              <a:grpSpLocks/>
            </p:cNvGrpSpPr>
            <p:nvPr/>
          </p:nvGrpSpPr>
          <p:grpSpPr bwMode="auto">
            <a:xfrm>
              <a:off x="3422" y="268"/>
              <a:ext cx="2470" cy="1087"/>
              <a:chOff x="3406" y="484"/>
              <a:chExt cx="2470" cy="1087"/>
            </a:xfrm>
          </p:grpSpPr>
          <p:sp>
            <p:nvSpPr>
              <p:cNvPr id="286731" name="Rectangle 11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3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286732" name="Rectangle 12"/>
              <p:cNvSpPr>
                <a:spLocks noChangeArrowheads="1"/>
              </p:cNvSpPr>
              <p:nvPr/>
            </p:nvSpPr>
            <p:spPr bwMode="auto">
              <a:xfrm>
                <a:off x="3406" y="484"/>
                <a:ext cx="2470" cy="10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b="1" i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trSefw&amp;m;ESif</a:t>
                </a:r>
                <a:r>
                  <a:rPr lang="en-US" b="1" i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.    </a:t>
                </a:r>
                <a:r>
                  <a:rPr lang="en-US" b="1" i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tawG;ac</a:t>
                </a:r>
                <a:r>
                  <a:rPr lang="en-US" sz="2800" b="1" i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:</a:t>
                </a:r>
              </a:p>
            </p:txBody>
          </p:sp>
        </p:grp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496" y="855"/>
              <a:ext cx="625" cy="129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1779588" y="0"/>
            <a:ext cx="59578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romJ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rmuk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vkum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ef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{0H*</a:t>
            </a: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vd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7362" name="AutoShape 12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Rectangle 12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Line 12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Line 12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Line 12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Line 12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8" name="Line 12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9" name="Rectangle 129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7370" name="Rectangle 133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7371" name="Rectangle 13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6" name="Rectangle 136"/>
          <p:cNvSpPr>
            <a:spLocks noChangeArrowheads="1"/>
          </p:cNvSpPr>
          <p:nvPr/>
        </p:nvSpPr>
        <p:spPr bwMode="auto">
          <a:xfrm>
            <a:off x="8135938" y="3884613"/>
            <a:ext cx="1809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9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7373" name="Line 13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4" name="Line 13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5" name="Rectangle 13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6" name="Rectangle 14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1" name="Rectangle 141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7378" name="Text Box 14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866" name="Rectangle 1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7380" name="Text Box 1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7381" name="Rectangle 150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7382" name="Rectangle 151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7383" name="Rectangle 152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57384" name="Rectangle 153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57385" name="Rectangle 154"/>
          <p:cNvSpPr>
            <a:spLocks noChangeArrowheads="1"/>
          </p:cNvSpPr>
          <p:nvPr/>
        </p:nvSpPr>
        <p:spPr bwMode="auto">
          <a:xfrm>
            <a:off x="3276600" y="914400"/>
            <a:ext cx="1270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a,&amp;I</a:t>
            </a:r>
          </a:p>
        </p:txBody>
      </p:sp>
      <p:sp>
        <p:nvSpPr>
          <p:cNvPr id="57386" name="Rectangle 155"/>
          <p:cNvSpPr>
            <a:spLocks noChangeArrowheads="1"/>
          </p:cNvSpPr>
          <p:nvPr/>
        </p:nvSpPr>
        <p:spPr bwMode="auto">
          <a:xfrm>
            <a:off x="3505200" y="2133600"/>
            <a:ext cx="28194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um;wdkif</a:t>
            </a:r>
          </a:p>
        </p:txBody>
      </p:sp>
      <p:sp>
        <p:nvSpPr>
          <p:cNvPr id="57387" name="Rectangle 156"/>
          <p:cNvSpPr>
            <a:spLocks noChangeArrowheads="1"/>
          </p:cNvSpPr>
          <p:nvPr/>
        </p:nvSpPr>
        <p:spPr bwMode="auto">
          <a:xfrm>
            <a:off x="3516313" y="2654300"/>
            <a:ext cx="288448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toif;awmf</a:t>
            </a:r>
          </a:p>
        </p:txBody>
      </p:sp>
      <p:sp>
        <p:nvSpPr>
          <p:cNvPr id="57388" name="Rectangle 157"/>
          <p:cNvSpPr>
            <a:spLocks noChangeArrowheads="1"/>
          </p:cNvSpPr>
          <p:nvPr/>
        </p:nvSpPr>
        <p:spPr bwMode="auto">
          <a:xfrm>
            <a:off x="3429000" y="1676400"/>
            <a:ext cx="251301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oufawmfpOf</a:t>
            </a:r>
          </a:p>
        </p:txBody>
      </p:sp>
      <p:sp>
        <p:nvSpPr>
          <p:cNvPr id="57389" name="Rectangle 158"/>
          <p:cNvSpPr>
            <a:spLocks noChangeArrowheads="1"/>
          </p:cNvSpPr>
          <p:nvPr/>
        </p:nvSpPr>
        <p:spPr bwMode="auto">
          <a:xfrm>
            <a:off x="3581400" y="3124200"/>
            <a:ext cx="2286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{0Ha*vd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837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5447" name="Rectangle 7"/>
          <p:cNvSpPr>
            <a:spLocks noChangeArrowheads="1"/>
          </p:cNvSpPr>
          <p:nvPr/>
        </p:nvSpPr>
        <p:spPr bwMode="auto">
          <a:xfrm>
            <a:off x="3581400" y="3581400"/>
            <a:ext cx="27098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bg2"/>
                </a:solidFill>
                <a:latin typeface="WinInnwa" charset="0"/>
              </a:rPr>
              <a:t>wrefawmf0w¦K/</a:t>
            </a:r>
            <a:r>
              <a:rPr lang="en-US" b="1" i="1">
                <a:solidFill>
                  <a:schemeClr val="bg2"/>
                </a:solidFill>
                <a:latin typeface="WwinBurmese" charset="0"/>
              </a:rPr>
              <a:t> </a:t>
            </a:r>
          </a:p>
        </p:txBody>
      </p:sp>
      <p:sp>
        <p:nvSpPr>
          <p:cNvPr id="445454" name="AutoShape 14"/>
          <p:cNvSpPr>
            <a:spLocks noChangeArrowheads="1"/>
          </p:cNvSpPr>
          <p:nvPr/>
        </p:nvSpPr>
        <p:spPr bwMode="auto">
          <a:xfrm>
            <a:off x="960438" y="2743200"/>
            <a:ext cx="1554162" cy="13795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8375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9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0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2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45463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8384" name="Rectangle 2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6096000" y="2249488"/>
            <a:ext cx="3546475" cy="1484312"/>
            <a:chOff x="3520" y="1318"/>
            <a:chExt cx="3051" cy="1130"/>
          </a:xfrm>
        </p:grpSpPr>
        <p:grpSp>
          <p:nvGrpSpPr>
            <p:cNvPr id="58421" name="Group 36"/>
            <p:cNvGrpSpPr>
              <a:grpSpLocks/>
            </p:cNvGrpSpPr>
            <p:nvPr/>
          </p:nvGrpSpPr>
          <p:grpSpPr bwMode="auto">
            <a:xfrm>
              <a:off x="4048" y="1318"/>
              <a:ext cx="2523" cy="685"/>
              <a:chOff x="4112" y="1310"/>
              <a:chExt cx="2523" cy="685"/>
            </a:xfrm>
          </p:grpSpPr>
          <p:sp>
            <p:nvSpPr>
              <p:cNvPr id="445477" name="Rectangle 37"/>
              <p:cNvSpPr>
                <a:spLocks noChangeArrowheads="1"/>
              </p:cNvSpPr>
              <p:nvPr/>
            </p:nvSpPr>
            <p:spPr bwMode="auto">
              <a:xfrm>
                <a:off x="4113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5478" name="Rectangle 38"/>
              <p:cNvSpPr>
                <a:spLocks noChangeArrowheads="1"/>
              </p:cNvSpPr>
              <p:nvPr/>
            </p:nvSpPr>
            <p:spPr bwMode="auto">
              <a:xfrm>
                <a:off x="4249" y="1310"/>
                <a:ext cx="2386" cy="6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b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toif;awmf</a:t>
                </a:r>
                <a:r>
                  <a:rPr lang="en-US" b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 </a:t>
                </a:r>
                <a:r>
                  <a:rPr lang="en-US" b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ordkif</a:t>
                </a:r>
                <a:r>
                  <a:rPr lang="en-US" b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;/</a:t>
                </a:r>
                <a:r>
                  <a:rPr lang="en-US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 </a:t>
                </a:r>
              </a:p>
            </p:txBody>
          </p:sp>
        </p:grp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58386" name="Group 40"/>
          <p:cNvGrpSpPr>
            <a:grpSpLocks/>
          </p:cNvGrpSpPr>
          <p:nvPr/>
        </p:nvGrpSpPr>
        <p:grpSpPr bwMode="auto">
          <a:xfrm>
            <a:off x="6019800" y="457200"/>
            <a:ext cx="3413125" cy="1828800"/>
            <a:chOff x="3414" y="268"/>
            <a:chExt cx="2486" cy="1884"/>
          </a:xfrm>
        </p:grpSpPr>
        <p:grpSp>
          <p:nvGrpSpPr>
            <p:cNvPr id="58417" name="Group 41"/>
            <p:cNvGrpSpPr>
              <a:grpSpLocks/>
            </p:cNvGrpSpPr>
            <p:nvPr/>
          </p:nvGrpSpPr>
          <p:grpSpPr bwMode="auto">
            <a:xfrm>
              <a:off x="3414" y="268"/>
              <a:ext cx="2486" cy="1223"/>
              <a:chOff x="3398" y="484"/>
              <a:chExt cx="2486" cy="1223"/>
            </a:xfrm>
          </p:grpSpPr>
          <p:sp>
            <p:nvSpPr>
              <p:cNvPr id="445482" name="Rectangle 42"/>
              <p:cNvSpPr>
                <a:spLocks noChangeArrowheads="1"/>
              </p:cNvSpPr>
              <p:nvPr/>
            </p:nvSpPr>
            <p:spPr bwMode="auto">
              <a:xfrm>
                <a:off x="4102" y="491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5483" name="Rectangle 43"/>
              <p:cNvSpPr>
                <a:spLocks noChangeArrowheads="1"/>
              </p:cNvSpPr>
              <p:nvPr/>
            </p:nvSpPr>
            <p:spPr bwMode="auto">
              <a:xfrm>
                <a:off x="3398" y="484"/>
                <a:ext cx="2486" cy="12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b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trSefw&amp;m;ESif</a:t>
                </a:r>
                <a:r>
                  <a:rPr lang="en-US" b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. </a:t>
                </a:r>
                <a:r>
                  <a:rPr lang="en-US" b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tawG;ac</a:t>
                </a:r>
                <a:r>
                  <a:rPr lang="en-US" b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:</a:t>
                </a:r>
              </a:p>
            </p:txBody>
          </p:sp>
        </p:grpSp>
        <p:sp>
          <p:nvSpPr>
            <p:cNvPr id="445484" name="Line 44"/>
            <p:cNvSpPr>
              <a:spLocks noChangeShapeType="1"/>
            </p:cNvSpPr>
            <p:nvPr/>
          </p:nvSpPr>
          <p:spPr bwMode="auto">
            <a:xfrm flipV="1">
              <a:off x="3496" y="857"/>
              <a:ext cx="624" cy="129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5957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wynfhawmfwdkU.trIawmf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8388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9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90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1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2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3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4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5" name="Rectangle 110"/>
          <p:cNvSpPr>
            <a:spLocks noChangeArrowheads="1"/>
          </p:cNvSpPr>
          <p:nvPr/>
        </p:nvSpPr>
        <p:spPr bwMode="auto">
          <a:xfrm>
            <a:off x="8159750" y="4043363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8396" name="Rectangle 111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58397" name="Rectangle 114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398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9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0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1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2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2" name="Rectangle 122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8404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5568" name="Rectangle 1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58406" name="Text Box 12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8407" name="Rectangle 130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58408" name="Rectangle 131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8409" name="Rectangle 132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58410" name="Rectangle 133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58411" name="Rectangle 134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8412" name="Rectangle 135"/>
          <p:cNvSpPr>
            <a:spLocks noChangeArrowheads="1"/>
          </p:cNvSpPr>
          <p:nvPr/>
        </p:nvSpPr>
        <p:spPr bwMode="auto">
          <a:xfrm>
            <a:off x="3276600" y="914400"/>
            <a:ext cx="1270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a,&amp;I</a:t>
            </a:r>
          </a:p>
        </p:txBody>
      </p:sp>
      <p:sp>
        <p:nvSpPr>
          <p:cNvPr id="58413" name="Rectangle 136"/>
          <p:cNvSpPr>
            <a:spLocks noChangeArrowheads="1"/>
          </p:cNvSpPr>
          <p:nvPr/>
        </p:nvSpPr>
        <p:spPr bwMode="auto">
          <a:xfrm>
            <a:off x="3733800" y="2133600"/>
            <a:ext cx="28194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um;wdkif/</a:t>
            </a:r>
          </a:p>
        </p:txBody>
      </p:sp>
      <p:sp>
        <p:nvSpPr>
          <p:cNvPr id="58414" name="Rectangle 137"/>
          <p:cNvSpPr>
            <a:spLocks noChangeArrowheads="1"/>
          </p:cNvSpPr>
          <p:nvPr/>
        </p:nvSpPr>
        <p:spPr bwMode="auto">
          <a:xfrm>
            <a:off x="3516313" y="2654300"/>
            <a:ext cx="288448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toif;awmf/</a:t>
            </a:r>
          </a:p>
        </p:txBody>
      </p:sp>
      <p:sp>
        <p:nvSpPr>
          <p:cNvPr id="58415" name="Rectangle 138"/>
          <p:cNvSpPr>
            <a:spLocks noChangeArrowheads="1"/>
          </p:cNvSpPr>
          <p:nvPr/>
        </p:nvSpPr>
        <p:spPr bwMode="auto">
          <a:xfrm>
            <a:off x="3505200" y="1600200"/>
            <a:ext cx="3657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8416" name="Rectangle 139"/>
          <p:cNvSpPr>
            <a:spLocks noChangeArrowheads="1"/>
          </p:cNvSpPr>
          <p:nvPr/>
        </p:nvSpPr>
        <p:spPr bwMode="auto">
          <a:xfrm>
            <a:off x="3810000" y="3048000"/>
            <a:ext cx="2286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{0Ha*vd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9399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6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46487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410200" y="3657600"/>
            <a:ext cx="2762250" cy="1371600"/>
            <a:chOff x="3560" y="2306"/>
            <a:chExt cx="1839" cy="681"/>
          </a:xfrm>
        </p:grpSpPr>
        <p:grpSp>
          <p:nvGrpSpPr>
            <p:cNvPr id="59452" name="Group 31"/>
            <p:cNvGrpSpPr>
              <a:grpSpLocks/>
            </p:cNvGrpSpPr>
            <p:nvPr/>
          </p:nvGrpSpPr>
          <p:grpSpPr bwMode="auto">
            <a:xfrm>
              <a:off x="3967" y="2306"/>
              <a:ext cx="1432" cy="681"/>
              <a:chOff x="3975" y="2178"/>
              <a:chExt cx="1432" cy="681"/>
            </a:xfrm>
          </p:grpSpPr>
          <p:sp>
            <p:nvSpPr>
              <p:cNvPr id="446496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6497" name="Rectangle 33"/>
              <p:cNvSpPr>
                <a:spLocks noChangeArrowheads="1"/>
              </p:cNvSpPr>
              <p:nvPr/>
            </p:nvSpPr>
            <p:spPr bwMode="auto">
              <a:xfrm>
                <a:off x="3975" y="2178"/>
                <a:ext cx="1432" cy="3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endParaRPr lang="en-US" sz="2800" b="1">
                  <a:solidFill>
                    <a:srgbClr val="FFFF00"/>
                  </a:solidFill>
                  <a:latin typeface="WinInnwa" charset="0"/>
                </a:endParaRPr>
              </a:p>
              <a:p>
                <a:pPr algn="ctr">
                  <a:lnSpc>
                    <a:spcPct val="65000"/>
                  </a:lnSpc>
                </a:pPr>
                <a:r>
                  <a:rPr lang="en-US" sz="2400" b="1">
                    <a:solidFill>
                      <a:srgbClr val="FFFF00"/>
                    </a:solidFill>
                    <a:latin typeface="WinInnwa" charset="0"/>
                  </a:rPr>
                  <a:t> toif;awmfudpö/</a:t>
                </a:r>
                <a:r>
                  <a:rPr lang="en-US" sz="2400">
                    <a:solidFill>
                      <a:srgbClr val="FFFF00"/>
                    </a:solidFill>
                    <a:latin typeface="WinInnwa" charset="0"/>
                  </a:rPr>
                  <a:t> </a:t>
                </a:r>
              </a:p>
            </p:txBody>
          </p:sp>
        </p:grpSp>
        <p:sp>
          <p:nvSpPr>
            <p:cNvPr id="446498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59578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solidFill>
                  <a:schemeClr val="tx1"/>
                </a:solidFill>
                <a:latin typeface="WinInnwa" charset="0"/>
              </a:rPr>
              <a:t>a&amp;mrBo0g'wapmifrS ,k'</a:t>
            </a:r>
            <a:r>
              <a:rPr lang="ja-JP" altLang="en-US" sz="1800" b="1" i="1">
                <a:solidFill>
                  <a:schemeClr val="tx1"/>
                </a:solidFill>
                <a:latin typeface="WinInnwa" charset="0"/>
              </a:rPr>
              <a:t>‘</a:t>
            </a:r>
            <a:r>
              <a:rPr lang="en-US" sz="1800" b="1" i="1">
                <a:solidFill>
                  <a:schemeClr val="tx1"/>
                </a:solidFill>
                <a:latin typeface="WinInnwa" charset="0"/>
              </a:rPr>
              <a:t>Bo0g'pmapmifxd</a:t>
            </a:r>
          </a:p>
        </p:txBody>
      </p:sp>
      <p:sp>
        <p:nvSpPr>
          <p:cNvPr id="59410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4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6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Rectangle 110"/>
          <p:cNvSpPr>
            <a:spLocks noChangeArrowheads="1"/>
          </p:cNvSpPr>
          <p:nvPr/>
        </p:nvSpPr>
        <p:spPr bwMode="auto">
          <a:xfrm>
            <a:off x="8159750" y="4043363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9418" name="Rectangle 112"/>
          <p:cNvSpPr>
            <a:spLocks noChangeArrowheads="1"/>
          </p:cNvSpPr>
          <p:nvPr/>
        </p:nvSpPr>
        <p:spPr bwMode="auto">
          <a:xfrm>
            <a:off x="8167688" y="4322763"/>
            <a:ext cx="6286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-o0g'pm </a:t>
            </a:r>
          </a:p>
        </p:txBody>
      </p:sp>
      <p:sp>
        <p:nvSpPr>
          <p:cNvPr id="59419" name="Rectangle 113"/>
          <p:cNvSpPr>
            <a:spLocks noChangeArrowheads="1"/>
          </p:cNvSpPr>
          <p:nvPr/>
        </p:nvSpPr>
        <p:spPr bwMode="auto">
          <a:xfrm>
            <a:off x="8107363" y="4462463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9420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1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2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4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6" name="Rectangle 122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9426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6591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59428" name="Text Box 1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9429" name="Rectangle 129"/>
          <p:cNvSpPr>
            <a:spLocks noChangeArrowheads="1"/>
          </p:cNvSpPr>
          <p:nvPr/>
        </p:nvSpPr>
        <p:spPr bwMode="auto">
          <a:xfrm>
            <a:off x="8034338" y="3429000"/>
            <a:ext cx="509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a,&amp;+</a:t>
            </a:r>
          </a:p>
        </p:txBody>
      </p:sp>
      <p:sp>
        <p:nvSpPr>
          <p:cNvPr id="59430" name="Rectangle 130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9431" name="Rectangle 131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59432" name="Rectangle 133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59433" name="Rectangle 134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9434" name="Rectangle 135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59435" name="Rectangle 136"/>
          <p:cNvSpPr>
            <a:spLocks noChangeArrowheads="1"/>
          </p:cNvSpPr>
          <p:nvPr/>
        </p:nvSpPr>
        <p:spPr bwMode="auto">
          <a:xfrm>
            <a:off x="3276600" y="914400"/>
            <a:ext cx="1270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a,&amp;I</a:t>
            </a:r>
          </a:p>
        </p:txBody>
      </p:sp>
      <p:sp>
        <p:nvSpPr>
          <p:cNvPr id="59436" name="Rectangle 137"/>
          <p:cNvSpPr>
            <a:spLocks noChangeArrowheads="1"/>
          </p:cNvSpPr>
          <p:nvPr/>
        </p:nvSpPr>
        <p:spPr bwMode="auto">
          <a:xfrm>
            <a:off x="3733800" y="2133600"/>
            <a:ext cx="28194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um;wdkif/</a:t>
            </a:r>
          </a:p>
        </p:txBody>
      </p:sp>
      <p:sp>
        <p:nvSpPr>
          <p:cNvPr id="59437" name="Rectangle 138"/>
          <p:cNvSpPr>
            <a:spLocks noChangeArrowheads="1"/>
          </p:cNvSpPr>
          <p:nvPr/>
        </p:nvSpPr>
        <p:spPr bwMode="auto">
          <a:xfrm>
            <a:off x="3516313" y="2654300"/>
            <a:ext cx="303688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toif;awmf/</a:t>
            </a:r>
          </a:p>
        </p:txBody>
      </p:sp>
      <p:sp>
        <p:nvSpPr>
          <p:cNvPr id="59438" name="Rectangle 139"/>
          <p:cNvSpPr>
            <a:spLocks noChangeArrowheads="1"/>
          </p:cNvSpPr>
          <p:nvPr/>
        </p:nvSpPr>
        <p:spPr bwMode="auto">
          <a:xfrm>
            <a:off x="3505200" y="1600200"/>
            <a:ext cx="35814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oufawmfpOf/</a:t>
            </a:r>
          </a:p>
        </p:txBody>
      </p:sp>
      <p:sp>
        <p:nvSpPr>
          <p:cNvPr id="59439" name="Rectangle 140"/>
          <p:cNvSpPr>
            <a:spLocks noChangeArrowheads="1"/>
          </p:cNvSpPr>
          <p:nvPr/>
        </p:nvSpPr>
        <p:spPr bwMode="auto">
          <a:xfrm>
            <a:off x="3810000" y="3048000"/>
            <a:ext cx="28194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{0Ha*vd</a:t>
            </a:r>
          </a:p>
        </p:txBody>
      </p:sp>
      <p:sp>
        <p:nvSpPr>
          <p:cNvPr id="59440" name="Rectangle 142"/>
          <p:cNvSpPr>
            <a:spLocks noChangeArrowheads="1"/>
          </p:cNvSpPr>
          <p:nvPr/>
        </p:nvSpPr>
        <p:spPr bwMode="auto">
          <a:xfrm>
            <a:off x="3810000" y="4025900"/>
            <a:ext cx="18192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bg2"/>
                </a:solidFill>
                <a:latin typeface="WinInnwa" charset="0"/>
              </a:rPr>
              <a:t>Bo0g'pm</a:t>
            </a:r>
            <a:r>
              <a:rPr lang="en-US" sz="4000" b="1" i="1">
                <a:solidFill>
                  <a:schemeClr val="bg2"/>
                </a:solidFill>
                <a:latin typeface="WwinBurmese" charset="0"/>
              </a:rPr>
              <a:t> </a:t>
            </a:r>
          </a:p>
        </p:txBody>
      </p:sp>
      <p:sp>
        <p:nvSpPr>
          <p:cNvPr id="446607" name="Rectangle 143"/>
          <p:cNvSpPr>
            <a:spLocks noChangeArrowheads="1"/>
          </p:cNvSpPr>
          <p:nvPr/>
        </p:nvSpPr>
        <p:spPr bwMode="auto">
          <a:xfrm>
            <a:off x="3581400" y="3581400"/>
            <a:ext cx="27098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bg2"/>
                </a:solidFill>
                <a:latin typeface="WinInnwa" charset="0"/>
              </a:rPr>
              <a:t>wrefawmf0w¦K/</a:t>
            </a:r>
            <a:r>
              <a:rPr lang="en-US" b="1" i="1">
                <a:solidFill>
                  <a:schemeClr val="bg2"/>
                </a:solidFill>
                <a:latin typeface="WwinBurmese" charset="0"/>
              </a:rPr>
              <a:t> </a:t>
            </a:r>
          </a:p>
        </p:txBody>
      </p:sp>
      <p:grpSp>
        <p:nvGrpSpPr>
          <p:cNvPr id="59442" name="Group 144"/>
          <p:cNvGrpSpPr>
            <a:grpSpLocks/>
          </p:cNvGrpSpPr>
          <p:nvPr/>
        </p:nvGrpSpPr>
        <p:grpSpPr bwMode="auto">
          <a:xfrm>
            <a:off x="5662613" y="425450"/>
            <a:ext cx="3819525" cy="2241550"/>
            <a:chOff x="3297" y="268"/>
            <a:chExt cx="2700" cy="1884"/>
          </a:xfrm>
        </p:grpSpPr>
        <p:grpSp>
          <p:nvGrpSpPr>
            <p:cNvPr id="59448" name="Group 145"/>
            <p:cNvGrpSpPr>
              <a:grpSpLocks/>
            </p:cNvGrpSpPr>
            <p:nvPr/>
          </p:nvGrpSpPr>
          <p:grpSpPr bwMode="auto">
            <a:xfrm>
              <a:off x="3297" y="268"/>
              <a:ext cx="2700" cy="667"/>
              <a:chOff x="3281" y="484"/>
              <a:chExt cx="2700" cy="667"/>
            </a:xfrm>
          </p:grpSpPr>
          <p:sp>
            <p:nvSpPr>
              <p:cNvPr id="446610" name="Rectangle 146"/>
              <p:cNvSpPr>
                <a:spLocks noChangeArrowheads="1"/>
              </p:cNvSpPr>
              <p:nvPr/>
            </p:nvSpPr>
            <p:spPr bwMode="auto">
              <a:xfrm>
                <a:off x="4102" y="489"/>
                <a:ext cx="1161" cy="662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6611" name="Rectangle 147"/>
              <p:cNvSpPr>
                <a:spLocks noChangeArrowheads="1"/>
              </p:cNvSpPr>
              <p:nvPr/>
            </p:nvSpPr>
            <p:spPr bwMode="auto">
              <a:xfrm>
                <a:off x="3281" y="484"/>
                <a:ext cx="2700" cy="49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trSefw&amp;m;ESif.tawG;tac</a:t>
                </a:r>
                <a:r>
                  <a:rPr lang="en-US" sz="3200" b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:</a:t>
                </a:r>
              </a:p>
            </p:txBody>
          </p:sp>
        </p:grpSp>
        <p:sp>
          <p:nvSpPr>
            <p:cNvPr id="446612" name="Line 148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" name="Group 149"/>
          <p:cNvGrpSpPr>
            <a:grpSpLocks/>
          </p:cNvGrpSpPr>
          <p:nvPr/>
        </p:nvGrpSpPr>
        <p:grpSpPr bwMode="auto">
          <a:xfrm>
            <a:off x="5943600" y="2316163"/>
            <a:ext cx="2673350" cy="1493837"/>
            <a:chOff x="3520" y="1314"/>
            <a:chExt cx="2303" cy="1134"/>
          </a:xfrm>
        </p:grpSpPr>
        <p:grpSp>
          <p:nvGrpSpPr>
            <p:cNvPr id="59444" name="Group 150"/>
            <p:cNvGrpSpPr>
              <a:grpSpLocks/>
            </p:cNvGrpSpPr>
            <p:nvPr/>
          </p:nvGrpSpPr>
          <p:grpSpPr bwMode="auto">
            <a:xfrm>
              <a:off x="4048" y="1314"/>
              <a:ext cx="1775" cy="689"/>
              <a:chOff x="4112" y="1306"/>
              <a:chExt cx="1775" cy="689"/>
            </a:xfrm>
          </p:grpSpPr>
          <p:sp>
            <p:nvSpPr>
              <p:cNvPr id="446615" name="Rectangle 151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2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6616" name="Rectangle 152"/>
              <p:cNvSpPr>
                <a:spLocks noChangeArrowheads="1"/>
              </p:cNvSpPr>
              <p:nvPr/>
            </p:nvSpPr>
            <p:spPr bwMode="auto">
              <a:xfrm>
                <a:off x="4247" y="1306"/>
                <a:ext cx="1640" cy="45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sz="2400" b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toif;awm</a:t>
                </a:r>
                <a:r>
                  <a:rPr lang="en-US" sz="2400" b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 </a:t>
                </a:r>
                <a:r>
                  <a:rPr lang="en-US" sz="2400" b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fordkif</a:t>
                </a:r>
                <a:r>
                  <a:rPr lang="en-US" sz="2400" b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;/</a:t>
                </a:r>
                <a:r>
                  <a:rPr lang="en-US" sz="2400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 </a:t>
                </a:r>
              </a:p>
            </p:txBody>
          </p:sp>
        </p:grpSp>
        <p:sp>
          <p:nvSpPr>
            <p:cNvPr id="446617" name="Line 153"/>
            <p:cNvSpPr>
              <a:spLocks noChangeShapeType="1"/>
            </p:cNvSpPr>
            <p:nvPr/>
          </p:nvSpPr>
          <p:spPr bwMode="auto">
            <a:xfrm flipV="1">
              <a:off x="3520" y="1551"/>
              <a:ext cx="713" cy="89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6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6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60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3810000" y="3048000"/>
            <a:ext cx="166528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{0Ha*vd</a:t>
            </a:r>
          </a:p>
        </p:txBody>
      </p:sp>
      <p:sp>
        <p:nvSpPr>
          <p:cNvPr id="60422" name="Rectangle 8"/>
          <p:cNvSpPr>
            <a:spLocks noChangeArrowheads="1"/>
          </p:cNvSpPr>
          <p:nvPr/>
        </p:nvSpPr>
        <p:spPr bwMode="auto">
          <a:xfrm>
            <a:off x="3810000" y="4025900"/>
            <a:ext cx="18192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bg2"/>
                </a:solidFill>
                <a:latin typeface="WinInnwa" charset="0"/>
              </a:rPr>
              <a:t>Bo0g'pm</a:t>
            </a:r>
            <a:r>
              <a:rPr lang="en-US" sz="4000" b="1" i="1">
                <a:solidFill>
                  <a:schemeClr val="bg2"/>
                </a:solidFill>
                <a:latin typeface="WwinBurmese" charset="0"/>
              </a:rPr>
              <a:t> </a:t>
            </a:r>
          </a:p>
        </p:txBody>
      </p:sp>
      <p:sp>
        <p:nvSpPr>
          <p:cNvPr id="447497" name="Rectangle 9"/>
          <p:cNvSpPr>
            <a:spLocks noChangeArrowheads="1"/>
          </p:cNvSpPr>
          <p:nvPr/>
        </p:nvSpPr>
        <p:spPr bwMode="auto">
          <a:xfrm>
            <a:off x="3730625" y="4483100"/>
            <a:ext cx="26003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bg2"/>
                </a:solidFill>
                <a:latin typeface="WinInnwa" charset="0"/>
              </a:rPr>
              <a:t>Asm'dwfusrf;/ </a:t>
            </a:r>
          </a:p>
        </p:txBody>
      </p:sp>
      <p:sp>
        <p:nvSpPr>
          <p:cNvPr id="60424" name="Rectangle 12"/>
          <p:cNvSpPr>
            <a:spLocks noChangeArrowheads="1"/>
          </p:cNvSpPr>
          <p:nvPr/>
        </p:nvSpPr>
        <p:spPr bwMode="auto">
          <a:xfrm>
            <a:off x="3516313" y="2654300"/>
            <a:ext cx="296068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toif;awmf/</a:t>
            </a:r>
          </a:p>
        </p:txBody>
      </p:sp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667000"/>
            <a:ext cx="1477962" cy="14557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0426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Line 20"/>
          <p:cNvSpPr>
            <a:spLocks noChangeShapeType="1"/>
          </p:cNvSpPr>
          <p:nvPr/>
        </p:nvSpPr>
        <p:spPr bwMode="auto">
          <a:xfrm>
            <a:off x="3416300" y="457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2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10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47511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867400" y="4813300"/>
            <a:ext cx="3000375" cy="1697038"/>
            <a:chOff x="3696" y="3032"/>
            <a:chExt cx="1890" cy="1069"/>
          </a:xfrm>
        </p:grpSpPr>
        <p:grpSp>
          <p:nvGrpSpPr>
            <p:cNvPr id="60482" name="Group 26"/>
            <p:cNvGrpSpPr>
              <a:grpSpLocks/>
            </p:cNvGrpSpPr>
            <p:nvPr/>
          </p:nvGrpSpPr>
          <p:grpSpPr bwMode="auto">
            <a:xfrm>
              <a:off x="3844" y="3435"/>
              <a:ext cx="1742" cy="666"/>
              <a:chOff x="3844" y="3067"/>
              <a:chExt cx="1742" cy="666"/>
            </a:xfrm>
          </p:grpSpPr>
          <p:sp>
            <p:nvSpPr>
              <p:cNvPr id="447515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7516" name="Rectangle 28"/>
              <p:cNvSpPr>
                <a:spLocks noChangeArrowheads="1"/>
              </p:cNvSpPr>
              <p:nvPr/>
            </p:nvSpPr>
            <p:spPr bwMode="auto">
              <a:xfrm>
                <a:off x="3844" y="3067"/>
                <a:ext cx="1742" cy="2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  <a:defRPr/>
                </a:pPr>
                <a:r>
                  <a:rPr lang="en-US" b="1" i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xm0&amp;tem*</a:t>
                </a:r>
                <a:r>
                  <a:rPr lang="en-US" b="1" i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gwf</a:t>
                </a:r>
                <a:r>
                  <a:rPr lang="en-US" b="1" i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 </a:t>
                </a:r>
              </a:p>
            </p:txBody>
          </p:sp>
        </p:grpSp>
        <p:sp>
          <p:nvSpPr>
            <p:cNvPr id="447517" name="Line 29"/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5957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Asm'dwfusrf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;/ </a:t>
            </a:r>
          </a:p>
        </p:txBody>
      </p:sp>
      <p:sp>
        <p:nvSpPr>
          <p:cNvPr id="60437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8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9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2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Rectangle 111"/>
          <p:cNvSpPr>
            <a:spLocks noChangeArrowheads="1"/>
          </p:cNvSpPr>
          <p:nvPr/>
        </p:nvSpPr>
        <p:spPr bwMode="auto">
          <a:xfrm>
            <a:off x="8239125" y="4183063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0445" name="Rectangle 113"/>
          <p:cNvSpPr>
            <a:spLocks noChangeArrowheads="1"/>
          </p:cNvSpPr>
          <p:nvPr/>
        </p:nvSpPr>
        <p:spPr bwMode="auto">
          <a:xfrm>
            <a:off x="8107363" y="4462463"/>
            <a:ext cx="6746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 </a:t>
            </a:r>
          </a:p>
        </p:txBody>
      </p:sp>
      <p:sp>
        <p:nvSpPr>
          <p:cNvPr id="60446" name="Rectangle 114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447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8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0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1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10" name="Rectangle 122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60453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7615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60455" name="Text Box 1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0456" name="Rectangle 130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60457" name="Rectangle 131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0458" name="Rectangle 132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0459" name="Rectangle 133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0460" name="Rectangle 134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0461" name="Rectangle 135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60462" name="Rectangle 136"/>
          <p:cNvSpPr>
            <a:spLocks noChangeArrowheads="1"/>
          </p:cNvSpPr>
          <p:nvPr/>
        </p:nvSpPr>
        <p:spPr bwMode="auto">
          <a:xfrm>
            <a:off x="8167688" y="4322763"/>
            <a:ext cx="6286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-o0g'pm </a:t>
            </a:r>
          </a:p>
        </p:txBody>
      </p:sp>
      <p:sp>
        <p:nvSpPr>
          <p:cNvPr id="60463" name="Rectangle 137"/>
          <p:cNvSpPr>
            <a:spLocks noChangeArrowheads="1"/>
          </p:cNvSpPr>
          <p:nvPr/>
        </p:nvSpPr>
        <p:spPr bwMode="auto">
          <a:xfrm>
            <a:off x="3276600" y="914400"/>
            <a:ext cx="1270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a,&amp;I</a:t>
            </a:r>
          </a:p>
        </p:txBody>
      </p:sp>
      <p:sp>
        <p:nvSpPr>
          <p:cNvPr id="60464" name="Rectangle 138"/>
          <p:cNvSpPr>
            <a:spLocks noChangeArrowheads="1"/>
          </p:cNvSpPr>
          <p:nvPr/>
        </p:nvSpPr>
        <p:spPr bwMode="auto">
          <a:xfrm>
            <a:off x="3733800" y="2133600"/>
            <a:ext cx="28194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um;wdkif/</a:t>
            </a:r>
          </a:p>
        </p:txBody>
      </p:sp>
      <p:sp>
        <p:nvSpPr>
          <p:cNvPr id="60465" name="Rectangle 140"/>
          <p:cNvSpPr>
            <a:spLocks noChangeArrowheads="1"/>
          </p:cNvSpPr>
          <p:nvPr/>
        </p:nvSpPr>
        <p:spPr bwMode="auto">
          <a:xfrm>
            <a:off x="3505200" y="1600200"/>
            <a:ext cx="3657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 i="1">
                <a:solidFill>
                  <a:schemeClr val="accent1"/>
                </a:solidFill>
                <a:latin typeface="WinInnwa" charset="0"/>
              </a:rPr>
              <a:t>oufawmfpOf/</a:t>
            </a:r>
          </a:p>
        </p:txBody>
      </p:sp>
      <p:sp>
        <p:nvSpPr>
          <p:cNvPr id="447629" name="Rectangle 141"/>
          <p:cNvSpPr>
            <a:spLocks noChangeArrowheads="1"/>
          </p:cNvSpPr>
          <p:nvPr/>
        </p:nvSpPr>
        <p:spPr bwMode="auto">
          <a:xfrm>
            <a:off x="3581400" y="3581400"/>
            <a:ext cx="27098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bg2"/>
                </a:solidFill>
                <a:latin typeface="WinInnwa" charset="0"/>
              </a:rPr>
              <a:t>wrefawmf0w¦K/</a:t>
            </a:r>
            <a:r>
              <a:rPr lang="en-US" b="1" i="1">
                <a:solidFill>
                  <a:schemeClr val="bg2"/>
                </a:solidFill>
                <a:latin typeface="WwinBurmese" charset="0"/>
              </a:rPr>
              <a:t> </a:t>
            </a:r>
          </a:p>
        </p:txBody>
      </p:sp>
      <p:grpSp>
        <p:nvGrpSpPr>
          <p:cNvPr id="60467" name="Group 142"/>
          <p:cNvGrpSpPr>
            <a:grpSpLocks/>
          </p:cNvGrpSpPr>
          <p:nvPr/>
        </p:nvGrpSpPr>
        <p:grpSpPr bwMode="auto">
          <a:xfrm>
            <a:off x="5419725" y="425450"/>
            <a:ext cx="3946525" cy="2990850"/>
            <a:chOff x="3414" y="268"/>
            <a:chExt cx="2486" cy="1884"/>
          </a:xfrm>
        </p:grpSpPr>
        <p:grpSp>
          <p:nvGrpSpPr>
            <p:cNvPr id="60478" name="Group 143"/>
            <p:cNvGrpSpPr>
              <a:grpSpLocks/>
            </p:cNvGrpSpPr>
            <p:nvPr/>
          </p:nvGrpSpPr>
          <p:grpSpPr bwMode="auto">
            <a:xfrm>
              <a:off x="3414" y="268"/>
              <a:ext cx="2486" cy="667"/>
              <a:chOff x="3398" y="484"/>
              <a:chExt cx="2486" cy="667"/>
            </a:xfrm>
          </p:grpSpPr>
          <p:sp>
            <p:nvSpPr>
              <p:cNvPr id="447632" name="Rectangle 144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7633" name="Rectangle 145"/>
              <p:cNvSpPr>
                <a:spLocks noChangeArrowheads="1"/>
              </p:cNvSpPr>
              <p:nvPr/>
            </p:nvSpPr>
            <p:spPr bwMode="auto">
              <a:xfrm>
                <a:off x="3398" y="484"/>
                <a:ext cx="2486" cy="40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b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trSefw&amp;m;ESifhtawG;ac</a:t>
                </a:r>
                <a:r>
                  <a:rPr lang="en-US" b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:</a:t>
                </a:r>
              </a:p>
            </p:txBody>
          </p:sp>
        </p:grpSp>
        <p:sp>
          <p:nvSpPr>
            <p:cNvPr id="447634" name="Line 146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" name="Group 147"/>
          <p:cNvGrpSpPr>
            <a:grpSpLocks/>
          </p:cNvGrpSpPr>
          <p:nvPr/>
        </p:nvGrpSpPr>
        <p:grpSpPr bwMode="auto">
          <a:xfrm rot="-483493">
            <a:off x="5438775" y="2252663"/>
            <a:ext cx="4143375" cy="1260475"/>
            <a:chOff x="3520" y="1316"/>
            <a:chExt cx="3007" cy="1132"/>
          </a:xfrm>
        </p:grpSpPr>
        <p:grpSp>
          <p:nvGrpSpPr>
            <p:cNvPr id="60474" name="Group 148"/>
            <p:cNvGrpSpPr>
              <a:grpSpLocks/>
            </p:cNvGrpSpPr>
            <p:nvPr/>
          </p:nvGrpSpPr>
          <p:grpSpPr bwMode="auto">
            <a:xfrm>
              <a:off x="4048" y="1316"/>
              <a:ext cx="2479" cy="687"/>
              <a:chOff x="4112" y="1308"/>
              <a:chExt cx="2479" cy="687"/>
            </a:xfrm>
          </p:grpSpPr>
          <p:sp>
            <p:nvSpPr>
              <p:cNvPr id="447637" name="Rectangle 149"/>
              <p:cNvSpPr>
                <a:spLocks noChangeArrowheads="1"/>
              </p:cNvSpPr>
              <p:nvPr/>
            </p:nvSpPr>
            <p:spPr bwMode="auto">
              <a:xfrm>
                <a:off x="4110" y="1331"/>
                <a:ext cx="1162" cy="662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7638" name="Rectangle 150"/>
              <p:cNvSpPr>
                <a:spLocks noChangeArrowheads="1"/>
              </p:cNvSpPr>
              <p:nvPr/>
            </p:nvSpPr>
            <p:spPr bwMode="auto">
              <a:xfrm>
                <a:off x="4246" y="1306"/>
                <a:ext cx="2343" cy="40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b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toif;awmfordkif</a:t>
                </a:r>
                <a:r>
                  <a:rPr lang="en-US" b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;/</a:t>
                </a:r>
                <a:r>
                  <a:rPr lang="en-US" dirty="0">
                    <a:solidFill>
                      <a:srgbClr val="FFFF00"/>
                    </a:solidFill>
                    <a:latin typeface="WwinBurmese" pitchFamily="2" charset="0"/>
                    <a:ea typeface="+mn-ea"/>
                  </a:rPr>
                  <a:t> </a:t>
                </a:r>
              </a:p>
            </p:txBody>
          </p:sp>
        </p:grpSp>
        <p:sp>
          <p:nvSpPr>
            <p:cNvPr id="447639" name="Line 151"/>
            <p:cNvSpPr>
              <a:spLocks noChangeShapeType="1"/>
            </p:cNvSpPr>
            <p:nvPr/>
          </p:nvSpPr>
          <p:spPr bwMode="auto">
            <a:xfrm flipV="1">
              <a:off x="3520" y="1551"/>
              <a:ext cx="712" cy="89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8" name="Group 152"/>
          <p:cNvGrpSpPr>
            <a:grpSpLocks/>
          </p:cNvGrpSpPr>
          <p:nvPr/>
        </p:nvGrpSpPr>
        <p:grpSpPr bwMode="auto">
          <a:xfrm rot="-232883">
            <a:off x="5486400" y="3641725"/>
            <a:ext cx="2614613" cy="1098550"/>
            <a:chOff x="3560" y="2295"/>
            <a:chExt cx="1790" cy="692"/>
          </a:xfrm>
        </p:grpSpPr>
        <p:grpSp>
          <p:nvGrpSpPr>
            <p:cNvPr id="60470" name="Group 153"/>
            <p:cNvGrpSpPr>
              <a:grpSpLocks/>
            </p:cNvGrpSpPr>
            <p:nvPr/>
          </p:nvGrpSpPr>
          <p:grpSpPr bwMode="auto">
            <a:xfrm>
              <a:off x="4015" y="2295"/>
              <a:ext cx="1335" cy="692"/>
              <a:chOff x="4023" y="2167"/>
              <a:chExt cx="1335" cy="692"/>
            </a:xfrm>
          </p:grpSpPr>
          <p:sp>
            <p:nvSpPr>
              <p:cNvPr id="447642" name="Rectangle 154"/>
              <p:cNvSpPr>
                <a:spLocks noChangeArrowheads="1"/>
              </p:cNvSpPr>
              <p:nvPr/>
            </p:nvSpPr>
            <p:spPr bwMode="auto">
              <a:xfrm>
                <a:off x="4112" y="2196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7643" name="Rectangle 155"/>
              <p:cNvSpPr>
                <a:spLocks noChangeArrowheads="1"/>
              </p:cNvSpPr>
              <p:nvPr/>
            </p:nvSpPr>
            <p:spPr bwMode="auto">
              <a:xfrm>
                <a:off x="4023" y="2166"/>
                <a:ext cx="1335" cy="2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2400" b="1">
                    <a:solidFill>
                      <a:srgbClr val="FFFF00"/>
                    </a:solidFill>
                    <a:latin typeface="WinInnwa" charset="0"/>
                  </a:rPr>
                  <a:t>toif;awmfudpö/</a:t>
                </a:r>
                <a:r>
                  <a:rPr lang="en-US" sz="2400">
                    <a:solidFill>
                      <a:srgbClr val="FFFF00"/>
                    </a:solidFill>
                    <a:latin typeface="WinInnwa" charset="0"/>
                  </a:rPr>
                  <a:t> </a:t>
                </a:r>
              </a:p>
            </p:txBody>
          </p:sp>
        </p:grpSp>
        <p:sp>
          <p:nvSpPr>
            <p:cNvPr id="447644" name="Line 156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7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7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7" grpId="0" autoUpdateAnimBg="0"/>
      <p:bldP spid="4476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59578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romJJ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</a:rPr>
              <a:t> 4;11=16/</a:t>
            </a:r>
          </a:p>
        </p:txBody>
      </p:sp>
      <p:sp>
        <p:nvSpPr>
          <p:cNvPr id="6150" name="Text Box 7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98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6152" name="Text Box 8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153" name="Text Box 123"/>
          <p:cNvSpPr txBox="1">
            <a:spLocks noChangeArrowheads="1"/>
          </p:cNvSpPr>
          <p:nvPr/>
        </p:nvSpPr>
        <p:spPr bwMode="auto">
          <a:xfrm>
            <a:off x="8662988" y="6394450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457200" y="5486400"/>
            <a:ext cx="8288338" cy="1031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ocifa,&amp;Ic&amp;pfawmf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aemufcHyefcsDum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a,&amp;Ic&amp;pfawmf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sz="2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vlUrsufpdjzifhjrifcJ.&amp;aomjrifuGif</a:t>
            </a:r>
            <a:r>
              <a:rPr lang="en-US" sz="2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3962400" y="533400"/>
            <a:ext cx="4419600" cy="2849563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uay&amp;aemifteD</a:t>
              </a:r>
              <a:r>
                <a:rPr lang="en-US" sz="2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;&amp;</a:t>
              </a:r>
              <a:r>
                <a:rPr lang="en-US" sz="2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Sdukef;jrifhav;rsm</a:t>
              </a:r>
              <a:r>
                <a:rPr lang="en-US" sz="2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</p:grp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1066800" y="685800"/>
            <a:ext cx="3200400" cy="2286000"/>
            <a:chOff x="1570" y="428"/>
            <a:chExt cx="1839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AufvifteD</a:t>
              </a:r>
              <a:r>
                <a:rPr lang="en-US" sz="2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;&amp;</a:t>
              </a:r>
              <a:r>
                <a:rPr lang="en-US" sz="2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Sdodk;ausmif;om;rsm</a:t>
              </a:r>
              <a:r>
                <a:rPr lang="en-US" sz="2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</p:grpSp>
      <p:grpSp>
        <p:nvGrpSpPr>
          <p:cNvPr id="4" name="Group 118"/>
          <p:cNvGrpSpPr>
            <a:grpSpLocks/>
          </p:cNvGrpSpPr>
          <p:nvPr/>
        </p:nvGrpSpPr>
        <p:grpSpPr bwMode="auto">
          <a:xfrm>
            <a:off x="609600" y="3048000"/>
            <a:ext cx="3124200" cy="2163763"/>
            <a:chOff x="855" y="2343"/>
            <a:chExt cx="2039" cy="1511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rgbClr val="0A0A0A"/>
              </a:outerShdw>
            </a:effec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8" cy="2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a,mf'efjrpftxufydkif</a:t>
              </a:r>
              <a:r>
                <a:rPr lang="en-US" sz="2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</p:grpSp>
      <p:grpSp>
        <p:nvGrpSpPr>
          <p:cNvPr id="6158" name="Group 124"/>
          <p:cNvGrpSpPr>
            <a:grpSpLocks/>
          </p:cNvGrpSpPr>
          <p:nvPr/>
        </p:nvGrpSpPr>
        <p:grpSpPr bwMode="auto">
          <a:xfrm>
            <a:off x="8001000" y="3429000"/>
            <a:ext cx="952500" cy="1241425"/>
            <a:chOff x="5043" y="2160"/>
            <a:chExt cx="600" cy="782"/>
          </a:xfrm>
        </p:grpSpPr>
        <p:sp>
          <p:nvSpPr>
            <p:cNvPr id="6166" name="AutoShape 6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Rectangle 6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Line 6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Line 6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Line 6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Line 6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Line 6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Rectangle 70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174" name="Rectangle 7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Line 7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Line 7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Rectangle 7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Rectangle 7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8" name="Rectangle 7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grpSp>
        <p:nvGrpSpPr>
          <p:cNvPr id="6" name="Group 117"/>
          <p:cNvGrpSpPr>
            <a:grpSpLocks/>
          </p:cNvGrpSpPr>
          <p:nvPr/>
        </p:nvGrpSpPr>
        <p:grpSpPr bwMode="auto">
          <a:xfrm>
            <a:off x="4114800" y="3352800"/>
            <a:ext cx="3687763" cy="2136775"/>
            <a:chOff x="2118" y="1552"/>
            <a:chExt cx="2323" cy="1346"/>
          </a:xfrm>
        </p:grpSpPr>
        <p:grpSp>
          <p:nvGrpSpPr>
            <p:cNvPr id="6162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my-MM" sz="2000" b="1">
                  <a:solidFill>
                    <a:srgbClr val="FFFF00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aAo'uefrsm</a:t>
              </a:r>
              <a:r>
                <a:rPr lang="en-US" sz="2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</p:grpSp>
      <p:sp>
        <p:nvSpPr>
          <p:cNvPr id="6160" name="Rectangle 125"/>
          <p:cNvSpPr>
            <a:spLocks noChangeArrowheads="1"/>
          </p:cNvSpPr>
          <p:nvPr/>
        </p:nvSpPr>
        <p:spPr bwMode="auto">
          <a:xfrm>
            <a:off x="8034338" y="3429000"/>
            <a:ext cx="514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a,&amp;I+</a:t>
            </a:r>
          </a:p>
        </p:txBody>
      </p:sp>
      <p:sp>
        <p:nvSpPr>
          <p:cNvPr id="6161" name="Rectangle 126"/>
          <p:cNvSpPr>
            <a:spLocks noChangeArrowheads="1"/>
          </p:cNvSpPr>
          <p:nvPr/>
        </p:nvSpPr>
        <p:spPr bwMode="auto">
          <a:xfrm>
            <a:off x="8001000" y="3614738"/>
            <a:ext cx="717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457200" y="228600"/>
            <a:ext cx="8534400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usrf;Zmwfodrf;ydkif</a:t>
            </a:r>
            <a:r>
              <a:rPr lang="en-US" sz="32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;? </a:t>
            </a:r>
            <a:r>
              <a:rPr lang="en-US" sz="32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bkef;awmfESifhjynfhpHkaom</a:t>
            </a:r>
            <a:r>
              <a:rPr lang="en-US" sz="32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aemufqHk;aomumvtm;Asm'dwfusrf;wifawGU&amp;jcif;jzpfonf</a:t>
            </a:r>
            <a:r>
              <a:rPr lang="en-US" sz="32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 *</a:t>
            </a:r>
            <a:r>
              <a:rPr lang="en-US" sz="32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wdawmfrsm;jynfhpHkjyD</a:t>
            </a:r>
            <a:r>
              <a:rPr lang="en-US" sz="32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 </a:t>
            </a:r>
            <a:endParaRPr lang="en-US" sz="3200" dirty="0">
              <a:solidFill>
                <a:srgbClr val="FFFF00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1444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Rectangle 91"/>
          <p:cNvSpPr>
            <a:spLocks noChangeArrowheads="1"/>
          </p:cNvSpPr>
          <p:nvPr/>
        </p:nvSpPr>
        <p:spPr bwMode="auto">
          <a:xfrm>
            <a:off x="8005763" y="3684588"/>
            <a:ext cx="1138237" cy="119221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Rectangle 101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452" name="Rectangle 10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3" name="Line 10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4" name="Line 10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Rectangle 10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6" name="Rectangle 10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1" name="Rectangle 109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61458" name="Text Box 11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334000" y="5867400"/>
            <a:ext cx="2554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rgbClr val="0A0A0A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  <a:ea typeface="+mn-ea"/>
                <a:cs typeface="Times" charset="0"/>
              </a:rPr>
              <a:t>John Walvoord</a:t>
            </a:r>
          </a:p>
        </p:txBody>
      </p:sp>
      <p:sp>
        <p:nvSpPr>
          <p:cNvPr id="428149" name="Text Box 117"/>
          <p:cNvSpPr txBox="1">
            <a:spLocks noChangeArrowheads="1"/>
          </p:cNvSpPr>
          <p:nvPr/>
        </p:nvSpPr>
        <p:spPr bwMode="auto">
          <a:xfrm>
            <a:off x="-152400" y="2743200"/>
            <a:ext cx="92964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ESpfaygif</a:t>
            </a:r>
            <a:r>
              <a:rPr lang="en-US" sz="32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; 1000 </a:t>
            </a:r>
            <a:r>
              <a:rPr lang="en-US" sz="32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umvwGif</a:t>
            </a:r>
            <a:r>
              <a:rPr lang="en-US" sz="32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tajctaetay:rrlwnfaom</a:t>
            </a:r>
            <a:r>
              <a:rPr lang="en-US" sz="32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bk&amp;m;ocif</a:t>
            </a:r>
            <a:r>
              <a:rPr lang="en-US" sz="32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\0dnmOfawmf BuG,f0jynfhpHkjcif;&amp;</a:t>
            </a:r>
            <a:r>
              <a:rPr lang="en-US" sz="32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Sdrnf</a:t>
            </a:r>
            <a:r>
              <a:rPr lang="en-US" sz="32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?</a:t>
            </a: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381000" y="4572000"/>
            <a:ext cx="7523163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bk&amp;m;ocifESifhtmNA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HESpfudk,fBum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 </a:t>
            </a: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oli,fcsif;uJhodkU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rdwfaqGzGJUrI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y#dOmOfonfatmif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jrifcJhNyD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1463" name="Text Box 120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1464" name="Text Box 1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1465" name="Text Box 12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428156" name="Rectangle 124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1467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chemeClr val="tx1"/>
                </a:solidFill>
              </a:rPr>
              <a:t>PHOTO ©NASA</a:t>
            </a:r>
          </a:p>
        </p:txBody>
      </p:sp>
      <p:sp>
        <p:nvSpPr>
          <p:cNvPr id="61468" name="Rectangle 1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61469" name="Rectangle 12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1470" name="Rectangle 128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1471" name="Rectangle 129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1472" name="Rectangle 130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1473" name="Rectangle 131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61474" name="Rectangle 132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61475" name="Rectangle 133"/>
          <p:cNvSpPr>
            <a:spLocks noChangeArrowheads="1"/>
          </p:cNvSpPr>
          <p:nvPr/>
        </p:nvSpPr>
        <p:spPr bwMode="auto">
          <a:xfrm>
            <a:off x="8107363" y="4462463"/>
            <a:ext cx="6746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49" grpId="0" autoUpdateAnimBg="0"/>
      <p:bldP spid="428151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descr="Green marble"/>
          <p:cNvSpPr>
            <a:spLocks noChangeArrowheads="1"/>
          </p:cNvSpPr>
          <p:nvPr/>
        </p:nvSpPr>
        <p:spPr bwMode="auto">
          <a:xfrm>
            <a:off x="533400" y="533400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151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914400" y="685800"/>
            <a:ext cx="7505700" cy="6019800"/>
            <a:chOff x="537" y="386"/>
            <a:chExt cx="4728" cy="3473"/>
          </a:xfrm>
        </p:grpSpPr>
        <p:sp>
          <p:nvSpPr>
            <p:cNvPr id="661507" name="Rectangle 3"/>
            <p:cNvSpPr>
              <a:spLocks noChangeArrowheads="1"/>
            </p:cNvSpPr>
            <p:nvPr/>
          </p:nvSpPr>
          <p:spPr bwMode="auto">
            <a:xfrm>
              <a:off x="537" y="386"/>
              <a:ext cx="4728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66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tmNA</a:t>
              </a:r>
              <a:r>
                <a:rPr lang="en-US" sz="66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[</a:t>
              </a:r>
              <a:r>
                <a:rPr lang="en-US" sz="66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Hy#dOmOf</a:t>
              </a:r>
              <a:r>
                <a:rPr lang="en-US" sz="66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61508" name="Rectangle 4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61511" name="Text Box 7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FF00"/>
                  </a:solidFill>
                  <a:latin typeface="WinInnwa" charset="0"/>
                </a:rPr>
                <a:t>urÇmOD; 12;1=3</a:t>
              </a:r>
            </a:p>
          </p:txBody>
        </p:sp>
        <p:sp>
          <p:nvSpPr>
            <p:cNvPr id="661512" name="Rectangle 8"/>
            <p:cNvSpPr>
              <a:spLocks noChangeArrowheads="1"/>
            </p:cNvSpPr>
            <p:nvPr/>
          </p:nvSpPr>
          <p:spPr bwMode="auto">
            <a:xfrm>
              <a:off x="2047" y="834"/>
              <a:ext cx="1670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b="1" i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ac:xkwfjcif</a:t>
              </a:r>
              <a:r>
                <a:rPr lang="en-US" b="1" i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</a:t>
              </a:r>
              <a:endParaRPr lang="en-US" b="1" i="1" dirty="0">
                <a:solidFill>
                  <a:srgbClr val="00FF00"/>
                </a:solidFill>
                <a:latin typeface="WwinBurmese" pitchFamily="2" charset="0"/>
                <a:ea typeface="+mn-ea"/>
              </a:endParaRPr>
            </a:p>
          </p:txBody>
        </p:sp>
        <p:sp>
          <p:nvSpPr>
            <p:cNvPr id="661514" name="Rectangle 10"/>
            <p:cNvSpPr>
              <a:spLocks noChangeArrowheads="1"/>
            </p:cNvSpPr>
            <p:nvPr/>
          </p:nvSpPr>
          <p:spPr bwMode="auto">
            <a:xfrm>
              <a:off x="657" y="3175"/>
              <a:ext cx="1565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w&amp;m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 30;1-10/</a:t>
              </a:r>
            </a:p>
          </p:txBody>
        </p:sp>
        <p:sp>
          <p:nvSpPr>
            <p:cNvPr id="661515" name="Text Box 11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4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61516" name="Text Box 12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61517" name="Rectangle 13"/>
            <p:cNvSpPr>
              <a:spLocks noChangeArrowheads="1"/>
            </p:cNvSpPr>
            <p:nvPr/>
          </p:nvSpPr>
          <p:spPr bwMode="auto">
            <a:xfrm>
              <a:off x="2179" y="3176"/>
              <a:ext cx="1320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2"/>
                  </a:solidFill>
                  <a:latin typeface="WinInnwa" charset="0"/>
                </a:rPr>
                <a:t>2"r® 7;4-16/</a:t>
              </a:r>
            </a:p>
          </p:txBody>
        </p:sp>
        <p:sp>
          <p:nvSpPr>
            <p:cNvPr id="661518" name="Text Box 14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rsdK;EG,f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61519" name="Text Box 15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'g0d'f/</a:t>
              </a:r>
            </a:p>
          </p:txBody>
        </p:sp>
        <p:sp>
          <p:nvSpPr>
            <p:cNvPr id="661520" name="Rectangle 16"/>
            <p:cNvSpPr>
              <a:spLocks noChangeArrowheads="1"/>
            </p:cNvSpPr>
            <p:nvPr/>
          </p:nvSpPr>
          <p:spPr bwMode="auto">
            <a:xfrm>
              <a:off x="3443" y="3174"/>
              <a:ext cx="1633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a,&amp;rd31;31-33/</a:t>
              </a:r>
            </a:p>
          </p:txBody>
        </p:sp>
        <p:sp>
          <p:nvSpPr>
            <p:cNvPr id="661521" name="Text Box 17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aumif;csD</a:t>
              </a:r>
              <a:r>
                <a:rPr lang="en-US" sz="44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61522" name="Text Box 18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topf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61523" name="Line 1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61524" name="Line 20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61525" name="Line 2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2470" name="Group 22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2481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7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8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2489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2490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2491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2492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61539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2494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1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2496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7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8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9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6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61547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2472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2473" name="Rectangle 4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62474" name="Rectangle 47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2475" name="Rectangle 48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2476" name="Rectangle 49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2477" name="Rectangle 50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2478" name="Rectangle 51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62479" name="Rectangle 52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62480" name="Rectangle 53"/>
          <p:cNvSpPr>
            <a:spLocks noChangeArrowheads="1"/>
          </p:cNvSpPr>
          <p:nvPr/>
        </p:nvSpPr>
        <p:spPr bwMode="auto">
          <a:xfrm>
            <a:off x="8107363" y="4462463"/>
            <a:ext cx="6746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 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0964" name="Text Box 4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63493" name="Group 22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3522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3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4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5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6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7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8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9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0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1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2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3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80995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3535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0997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3537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8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9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0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1002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81003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3495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3496" name="Rectangle 45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63497" name="Rectangle 46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3498" name="Rectangle 47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3499" name="Rectangle 48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3500" name="Rectangle 49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3501" name="Rectangle 50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63502" name="Rectangle 51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63503" name="Rectangle 52"/>
          <p:cNvSpPr>
            <a:spLocks noChangeArrowheads="1"/>
          </p:cNvSpPr>
          <p:nvPr/>
        </p:nvSpPr>
        <p:spPr bwMode="auto">
          <a:xfrm>
            <a:off x="8107363" y="4462463"/>
            <a:ext cx="6683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</a:t>
            </a:r>
            <a:r>
              <a:rPr lang="en-US" sz="900">
                <a:solidFill>
                  <a:schemeClr val="accent2"/>
                </a:solidFill>
                <a:latin typeface="WwinBurmese" charset="0"/>
              </a:rPr>
              <a:t> </a:t>
            </a:r>
          </a:p>
        </p:txBody>
      </p:sp>
      <p:sp>
        <p:nvSpPr>
          <p:cNvPr id="681015" name="AutoShape 55"/>
          <p:cNvSpPr>
            <a:spLocks noChangeArrowheads="1"/>
          </p:cNvSpPr>
          <p:nvPr/>
        </p:nvSpPr>
        <p:spPr bwMode="auto">
          <a:xfrm>
            <a:off x="1219200" y="3505200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914400" y="457200"/>
            <a:ext cx="7505700" cy="6019800"/>
            <a:chOff x="537" y="386"/>
            <a:chExt cx="4728" cy="3473"/>
          </a:xfrm>
        </p:grpSpPr>
        <p:sp>
          <p:nvSpPr>
            <p:cNvPr id="681017" name="Rectangle 57"/>
            <p:cNvSpPr>
              <a:spLocks noChangeArrowheads="1"/>
            </p:cNvSpPr>
            <p:nvPr/>
          </p:nvSpPr>
          <p:spPr bwMode="auto">
            <a:xfrm>
              <a:off x="537" y="386"/>
              <a:ext cx="4728" cy="5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6000" b="1">
                  <a:solidFill>
                    <a:srgbClr val="FFFF00"/>
                  </a:solidFill>
                  <a:latin typeface="WinInnwa" charset="0"/>
                </a:rPr>
                <a:t>tmNA[HyÉdOmOf/</a:t>
              </a:r>
            </a:p>
          </p:txBody>
        </p:sp>
        <p:sp>
          <p:nvSpPr>
            <p:cNvPr id="681018" name="Rectangle 58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19" name="Text Box 59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FF00"/>
                  </a:solidFill>
                  <a:latin typeface="WinInnwa" charset="0"/>
                </a:rPr>
                <a:t>urÇmOD; 12;1-3</a:t>
              </a:r>
            </a:p>
          </p:txBody>
        </p:sp>
        <p:sp>
          <p:nvSpPr>
            <p:cNvPr id="681020" name="Rectangle 60"/>
            <p:cNvSpPr>
              <a:spLocks noChangeArrowheads="1"/>
            </p:cNvSpPr>
            <p:nvPr/>
          </p:nvSpPr>
          <p:spPr bwMode="auto">
            <a:xfrm>
              <a:off x="2047" y="834"/>
              <a:ext cx="1670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b="1" i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ac:xkwfjcif</a:t>
              </a:r>
              <a:r>
                <a:rPr lang="en-US" b="1" i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81021" name="Rectangle 61"/>
            <p:cNvSpPr>
              <a:spLocks noChangeArrowheads="1"/>
            </p:cNvSpPr>
            <p:nvPr/>
          </p:nvSpPr>
          <p:spPr bwMode="auto">
            <a:xfrm>
              <a:off x="652" y="3175"/>
              <a:ext cx="1583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w&amp;m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 30;1-10</a:t>
              </a:r>
              <a:r>
                <a:rPr lang="en-US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1022" name="Text Box 62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4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1023" name="Text Box 63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1024" name="Rectangle 64"/>
            <p:cNvSpPr>
              <a:spLocks noChangeArrowheads="1"/>
            </p:cNvSpPr>
            <p:nvPr/>
          </p:nvSpPr>
          <p:spPr bwMode="auto">
            <a:xfrm>
              <a:off x="2234" y="3176"/>
              <a:ext cx="1211" cy="3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2"/>
                  </a:solidFill>
                  <a:latin typeface="WinInnwa" charset="0"/>
                </a:rPr>
                <a:t>2"r</a:t>
              </a:r>
              <a:r>
                <a:rPr lang="en-US" b="1">
                  <a:solidFill>
                    <a:schemeClr val="tx2"/>
                  </a:solidFill>
                  <a:latin typeface="WinInnwa" charset="0"/>
                </a:rPr>
                <a:t>®</a:t>
              </a:r>
              <a:r>
                <a:rPr lang="en-US" sz="3200" b="1">
                  <a:solidFill>
                    <a:schemeClr val="tx2"/>
                  </a:solidFill>
                  <a:latin typeface="WinInnwa" charset="0"/>
                </a:rPr>
                <a:t>7;4-16/</a:t>
              </a:r>
            </a:p>
          </p:txBody>
        </p:sp>
        <p:sp>
          <p:nvSpPr>
            <p:cNvPr id="681025" name="Text Box 65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rsdK;EG,f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1026" name="Text Box 66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'g0d'f/</a:t>
              </a:r>
            </a:p>
          </p:txBody>
        </p:sp>
        <p:sp>
          <p:nvSpPr>
            <p:cNvPr id="681027" name="Rectangle 67"/>
            <p:cNvSpPr>
              <a:spLocks noChangeArrowheads="1"/>
            </p:cNvSpPr>
            <p:nvPr/>
          </p:nvSpPr>
          <p:spPr bwMode="auto">
            <a:xfrm>
              <a:off x="3387" y="3174"/>
              <a:ext cx="1743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a,&amp;rd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 31;31-33/</a:t>
              </a:r>
            </a:p>
          </p:txBody>
        </p:sp>
        <p:sp>
          <p:nvSpPr>
            <p:cNvPr id="681028" name="Text Box 68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aumif;csD</a:t>
              </a:r>
              <a:r>
                <a:rPr lang="en-US" sz="44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81029" name="Text Box 69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topf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1030" name="Line 70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31" name="Line 71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32" name="Line 72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1988" name="Text Box 4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64517" name="Group 22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4546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7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8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9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0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1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2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3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4554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4555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4556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4557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82019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4559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1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4561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62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63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64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6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82027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4519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4520" name="Rectangle 45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64521" name="Rectangle 46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4522" name="Rectangle 47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4523" name="Rectangle 48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4524" name="Rectangle 49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4525" name="Rectangle 50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64526" name="Rectangle 51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64527" name="Rectangle 52"/>
          <p:cNvSpPr>
            <a:spLocks noChangeArrowheads="1"/>
          </p:cNvSpPr>
          <p:nvPr/>
        </p:nvSpPr>
        <p:spPr bwMode="auto">
          <a:xfrm>
            <a:off x="8107363" y="4462463"/>
            <a:ext cx="6683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</a:t>
            </a:r>
            <a:r>
              <a:rPr lang="en-US" sz="900">
                <a:solidFill>
                  <a:schemeClr val="accent2"/>
                </a:solidFill>
                <a:latin typeface="WwinBurmese" charset="0"/>
              </a:rPr>
              <a:t> </a:t>
            </a:r>
          </a:p>
        </p:txBody>
      </p:sp>
      <p:sp>
        <p:nvSpPr>
          <p:cNvPr id="682037" name="AutoShape 53"/>
          <p:cNvSpPr>
            <a:spLocks noChangeArrowheads="1"/>
          </p:cNvSpPr>
          <p:nvPr/>
        </p:nvSpPr>
        <p:spPr bwMode="auto">
          <a:xfrm>
            <a:off x="3543300" y="3421063"/>
            <a:ext cx="20113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914400" y="457200"/>
            <a:ext cx="7505700" cy="6019800"/>
            <a:chOff x="537" y="386"/>
            <a:chExt cx="4728" cy="3473"/>
          </a:xfrm>
        </p:grpSpPr>
        <p:sp>
          <p:nvSpPr>
            <p:cNvPr id="682039" name="Rectangle 55"/>
            <p:cNvSpPr>
              <a:spLocks noChangeArrowheads="1"/>
            </p:cNvSpPr>
            <p:nvPr/>
          </p:nvSpPr>
          <p:spPr bwMode="auto">
            <a:xfrm>
              <a:off x="537" y="386"/>
              <a:ext cx="4728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66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tmNA</a:t>
              </a:r>
              <a:r>
                <a:rPr lang="en-US" sz="66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[</a:t>
              </a:r>
              <a:r>
                <a:rPr lang="en-US" sz="66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Hy#dOmOf</a:t>
              </a:r>
              <a:r>
                <a:rPr lang="en-US" sz="66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2040" name="Rectangle 56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2041" name="Text Box 57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FF00"/>
                  </a:solidFill>
                  <a:latin typeface="WinInnwa" charset="0"/>
                </a:rPr>
                <a:t>urÇmOD; 12;1=3</a:t>
              </a:r>
            </a:p>
          </p:txBody>
        </p:sp>
        <p:sp>
          <p:nvSpPr>
            <p:cNvPr id="682042" name="Rectangle 58"/>
            <p:cNvSpPr>
              <a:spLocks noChangeArrowheads="1"/>
            </p:cNvSpPr>
            <p:nvPr/>
          </p:nvSpPr>
          <p:spPr bwMode="auto">
            <a:xfrm>
              <a:off x="2047" y="834"/>
              <a:ext cx="1670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b="1" i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ac:xkwfjcif</a:t>
              </a:r>
              <a:r>
                <a:rPr lang="en-US" b="1" i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82043" name="Rectangle 59"/>
            <p:cNvSpPr>
              <a:spLocks noChangeArrowheads="1"/>
            </p:cNvSpPr>
            <p:nvPr/>
          </p:nvSpPr>
          <p:spPr bwMode="auto">
            <a:xfrm>
              <a:off x="657" y="3175"/>
              <a:ext cx="1565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w&amp;m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 30;1-10/</a:t>
              </a:r>
            </a:p>
          </p:txBody>
        </p:sp>
        <p:sp>
          <p:nvSpPr>
            <p:cNvPr id="682044" name="Text Box 60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4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2045" name="Text Box 61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2046" name="Rectangle 62"/>
            <p:cNvSpPr>
              <a:spLocks noChangeArrowheads="1"/>
            </p:cNvSpPr>
            <p:nvPr/>
          </p:nvSpPr>
          <p:spPr bwMode="auto">
            <a:xfrm>
              <a:off x="2179" y="3176"/>
              <a:ext cx="1320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2"/>
                  </a:solidFill>
                  <a:latin typeface="WinInnwa" charset="0"/>
                </a:rPr>
                <a:t>2"r® 7;4-16/</a:t>
              </a:r>
            </a:p>
          </p:txBody>
        </p:sp>
        <p:sp>
          <p:nvSpPr>
            <p:cNvPr id="682047" name="Text Box 63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rsdK;EG,f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2048" name="Text Box 64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'g0d'f/</a:t>
              </a:r>
            </a:p>
          </p:txBody>
        </p:sp>
        <p:sp>
          <p:nvSpPr>
            <p:cNvPr id="682049" name="Rectangle 65"/>
            <p:cNvSpPr>
              <a:spLocks noChangeArrowheads="1"/>
            </p:cNvSpPr>
            <p:nvPr/>
          </p:nvSpPr>
          <p:spPr bwMode="auto">
            <a:xfrm>
              <a:off x="3443" y="3174"/>
              <a:ext cx="1633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a,&amp;rd31;31-33/</a:t>
              </a:r>
            </a:p>
          </p:txBody>
        </p:sp>
        <p:sp>
          <p:nvSpPr>
            <p:cNvPr id="682050" name="Text Box 66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aumif;csD</a:t>
              </a:r>
              <a:r>
                <a:rPr lang="en-US" sz="44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82051" name="Text Box 67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topf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2052" name="Line 68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2053" name="Line 69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2054" name="Line 70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65541" name="Group 22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5571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2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3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4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5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6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7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8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5579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5580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5581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5582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84067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5584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4069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5586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7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8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9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4074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84075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5543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5544" name="Rectangle 45"/>
          <p:cNvSpPr>
            <a:spLocks noChangeArrowheads="1"/>
          </p:cNvSpPr>
          <p:nvPr/>
        </p:nvSpPr>
        <p:spPr bwMode="auto">
          <a:xfrm>
            <a:off x="8034338" y="3429000"/>
            <a:ext cx="509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a,&amp;+</a:t>
            </a:r>
          </a:p>
        </p:txBody>
      </p:sp>
      <p:sp>
        <p:nvSpPr>
          <p:cNvPr id="65545" name="Rectangle 46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5546" name="Rectangle 47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5547" name="Rectangle 48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5548" name="Rectangle 49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5549" name="Rectangle 50"/>
          <p:cNvSpPr>
            <a:spLocks noChangeArrowheads="1"/>
          </p:cNvSpPr>
          <p:nvPr/>
        </p:nvSpPr>
        <p:spPr bwMode="auto">
          <a:xfrm>
            <a:off x="8077200" y="4191000"/>
            <a:ext cx="809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</a:t>
            </a:r>
            <a:r>
              <a:rPr lang="en-US" sz="900">
                <a:solidFill>
                  <a:schemeClr val="accent2"/>
                </a:solidFill>
                <a:latin typeface="WwinBurmese" charset="0"/>
              </a:rPr>
              <a:t> </a:t>
            </a:r>
          </a:p>
        </p:txBody>
      </p:sp>
      <p:sp>
        <p:nvSpPr>
          <p:cNvPr id="65550" name="Rectangle 51"/>
          <p:cNvSpPr>
            <a:spLocks noChangeArrowheads="1"/>
          </p:cNvSpPr>
          <p:nvPr/>
        </p:nvSpPr>
        <p:spPr bwMode="auto">
          <a:xfrm>
            <a:off x="8167688" y="4322763"/>
            <a:ext cx="566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</a:t>
            </a:r>
            <a:r>
              <a:rPr lang="en-US" sz="1000">
                <a:solidFill>
                  <a:schemeClr val="accent2"/>
                </a:solidFill>
                <a:latin typeface="WwinBurmese" charset="0"/>
              </a:rPr>
              <a:t> </a:t>
            </a:r>
          </a:p>
        </p:txBody>
      </p:sp>
      <p:sp>
        <p:nvSpPr>
          <p:cNvPr id="65551" name="Rectangle 52"/>
          <p:cNvSpPr>
            <a:spLocks noChangeArrowheads="1"/>
          </p:cNvSpPr>
          <p:nvPr/>
        </p:nvSpPr>
        <p:spPr bwMode="auto">
          <a:xfrm>
            <a:off x="8107363" y="4462463"/>
            <a:ext cx="6683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</a:t>
            </a:r>
            <a:r>
              <a:rPr lang="en-US" sz="900">
                <a:solidFill>
                  <a:schemeClr val="accent2"/>
                </a:solidFill>
                <a:latin typeface="WwinBurmese" charset="0"/>
              </a:rPr>
              <a:t> </a:t>
            </a:r>
          </a:p>
        </p:txBody>
      </p:sp>
      <p:sp>
        <p:nvSpPr>
          <p:cNvPr id="684085" name="AutoShape 53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4086" name="AutoShape 54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1143000" y="381000"/>
            <a:ext cx="7505700" cy="6019800"/>
            <a:chOff x="537" y="386"/>
            <a:chExt cx="4728" cy="3473"/>
          </a:xfrm>
        </p:grpSpPr>
        <p:sp>
          <p:nvSpPr>
            <p:cNvPr id="684088" name="Rectangle 56"/>
            <p:cNvSpPr>
              <a:spLocks noChangeArrowheads="1"/>
            </p:cNvSpPr>
            <p:nvPr/>
          </p:nvSpPr>
          <p:spPr bwMode="auto">
            <a:xfrm>
              <a:off x="537" y="386"/>
              <a:ext cx="4728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66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tmNA</a:t>
              </a:r>
              <a:r>
                <a:rPr lang="en-US" sz="66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[</a:t>
              </a:r>
              <a:r>
                <a:rPr lang="en-US" sz="66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Hy#dOmOf</a:t>
              </a:r>
              <a:r>
                <a:rPr lang="en-US" sz="66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4089" name="Rectangle 57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4090" name="Text Box 58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FF00"/>
                  </a:solidFill>
                  <a:latin typeface="WinInnwa" charset="0"/>
                </a:rPr>
                <a:t>urÇm 12;1=3</a:t>
              </a:r>
            </a:p>
          </p:txBody>
        </p:sp>
        <p:sp>
          <p:nvSpPr>
            <p:cNvPr id="684091" name="Rectangle 59"/>
            <p:cNvSpPr>
              <a:spLocks noChangeArrowheads="1"/>
            </p:cNvSpPr>
            <p:nvPr/>
          </p:nvSpPr>
          <p:spPr bwMode="auto">
            <a:xfrm>
              <a:off x="2047" y="834"/>
              <a:ext cx="1670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b="1" i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ac:xkwfjcif</a:t>
              </a:r>
              <a:r>
                <a:rPr lang="en-US" b="1" i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84092" name="Rectangle 60"/>
            <p:cNvSpPr>
              <a:spLocks noChangeArrowheads="1"/>
            </p:cNvSpPr>
            <p:nvPr/>
          </p:nvSpPr>
          <p:spPr bwMode="auto">
            <a:xfrm>
              <a:off x="657" y="3175"/>
              <a:ext cx="1565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w&amp;m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 30;1-10/</a:t>
              </a:r>
            </a:p>
          </p:txBody>
        </p:sp>
        <p:sp>
          <p:nvSpPr>
            <p:cNvPr id="684093" name="Text Box 61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4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4094" name="Text Box 62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4095" name="Rectangle 63"/>
            <p:cNvSpPr>
              <a:spLocks noChangeArrowheads="1"/>
            </p:cNvSpPr>
            <p:nvPr/>
          </p:nvSpPr>
          <p:spPr bwMode="auto">
            <a:xfrm>
              <a:off x="2233" y="3176"/>
              <a:ext cx="1211" cy="3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2"/>
                  </a:solidFill>
                  <a:latin typeface="WinInnwa" charset="0"/>
                </a:rPr>
                <a:t>2"r</a:t>
              </a:r>
              <a:r>
                <a:rPr lang="en-US" b="1">
                  <a:solidFill>
                    <a:schemeClr val="tx2"/>
                  </a:solidFill>
                  <a:latin typeface="WinInnwa" charset="0"/>
                </a:rPr>
                <a:t>®</a:t>
              </a:r>
              <a:r>
                <a:rPr lang="en-US" sz="3200" b="1">
                  <a:solidFill>
                    <a:schemeClr val="tx2"/>
                  </a:solidFill>
                  <a:latin typeface="WinInnwa" charset="0"/>
                </a:rPr>
                <a:t>7;4-16/</a:t>
              </a:r>
            </a:p>
          </p:txBody>
        </p:sp>
        <p:sp>
          <p:nvSpPr>
            <p:cNvPr id="684096" name="Text Box 64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rsdK;EG,f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4097" name="Text Box 65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'g0d'f/</a:t>
              </a:r>
            </a:p>
          </p:txBody>
        </p:sp>
        <p:sp>
          <p:nvSpPr>
            <p:cNvPr id="684098" name="Rectangle 66"/>
            <p:cNvSpPr>
              <a:spLocks noChangeArrowheads="1"/>
            </p:cNvSpPr>
            <p:nvPr/>
          </p:nvSpPr>
          <p:spPr bwMode="auto">
            <a:xfrm>
              <a:off x="3387" y="3174"/>
              <a:ext cx="1743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a,&amp;rd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 31;31-33/</a:t>
              </a:r>
            </a:p>
          </p:txBody>
        </p:sp>
        <p:sp>
          <p:nvSpPr>
            <p:cNvPr id="684099" name="Text Box 67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aumif;csD</a:t>
              </a:r>
              <a:r>
                <a:rPr lang="en-US" sz="44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84100" name="Text Box 68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topf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4101" name="Line 6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4102" name="Line 70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4103" name="Line 7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84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8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85" grpId="0" animBg="1"/>
      <p:bldP spid="68408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5060" name="Text Box 4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66565" name="Group 5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6661" name="AutoShape 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2" name="Rectangle 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3" name="Line 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4" name="Line 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5" name="Line 1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6" name="Line 1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7" name="Line 1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8" name="Rectangle 13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6669" name="Rectangle 14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6670" name="Rectangle 15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6671" name="Rectangle 16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6672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85074" name="Rectangle 18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6674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6" name="Rectangle 20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6676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77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78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79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85082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6567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6568" name="Rectangle 28"/>
          <p:cNvSpPr>
            <a:spLocks noChangeArrowheads="1"/>
          </p:cNvSpPr>
          <p:nvPr/>
        </p:nvSpPr>
        <p:spPr bwMode="auto">
          <a:xfrm>
            <a:off x="8034338" y="3429000"/>
            <a:ext cx="509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a,&amp;+</a:t>
            </a:r>
          </a:p>
        </p:txBody>
      </p:sp>
      <p:sp>
        <p:nvSpPr>
          <p:cNvPr id="66569" name="Rectangle 29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6570" name="Rectangle 30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6571" name="Rectangle 31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6572" name="Rectangle 32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6573" name="Rectangle 33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66574" name="Rectangle 34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66575" name="Rectangle 35"/>
          <p:cNvSpPr>
            <a:spLocks noChangeArrowheads="1"/>
          </p:cNvSpPr>
          <p:nvPr/>
        </p:nvSpPr>
        <p:spPr bwMode="auto">
          <a:xfrm>
            <a:off x="8107363" y="4462463"/>
            <a:ext cx="6683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</a:t>
            </a:r>
            <a:r>
              <a:rPr lang="en-US" sz="900">
                <a:solidFill>
                  <a:schemeClr val="accent2"/>
                </a:solidFill>
                <a:latin typeface="WwinBurmese" charset="0"/>
              </a:rPr>
              <a:t> </a:t>
            </a:r>
          </a:p>
        </p:txBody>
      </p:sp>
      <p:sp>
        <p:nvSpPr>
          <p:cNvPr id="685092" name="AutoShape 36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5093" name="AutoShape 37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914400" y="457200"/>
            <a:ext cx="7505700" cy="6019800"/>
            <a:chOff x="537" y="386"/>
            <a:chExt cx="4728" cy="3473"/>
          </a:xfrm>
        </p:grpSpPr>
        <p:sp>
          <p:nvSpPr>
            <p:cNvPr id="685095" name="Rectangle 39"/>
            <p:cNvSpPr>
              <a:spLocks noChangeArrowheads="1"/>
            </p:cNvSpPr>
            <p:nvPr/>
          </p:nvSpPr>
          <p:spPr bwMode="auto">
            <a:xfrm>
              <a:off x="537" y="386"/>
              <a:ext cx="4728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66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tmNAS</a:t>
              </a:r>
              <a:r>
                <a:rPr lang="en-US" sz="66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[</a:t>
              </a:r>
              <a:r>
                <a:rPr lang="en-US" sz="66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Hy#dOmOf</a:t>
              </a:r>
              <a:r>
                <a:rPr lang="en-US" sz="66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5096" name="Rectangle 40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5097" name="Text Box 41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FF00"/>
                  </a:solidFill>
                  <a:latin typeface="WinInnwa" charset="0"/>
                </a:rPr>
                <a:t>urÇm 12;1=3</a:t>
              </a:r>
            </a:p>
          </p:txBody>
        </p:sp>
        <p:sp>
          <p:nvSpPr>
            <p:cNvPr id="685098" name="Rectangle 42"/>
            <p:cNvSpPr>
              <a:spLocks noChangeArrowheads="1"/>
            </p:cNvSpPr>
            <p:nvPr/>
          </p:nvSpPr>
          <p:spPr bwMode="auto">
            <a:xfrm>
              <a:off x="2047" y="834"/>
              <a:ext cx="1670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b="1" i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ac:xkwfjcif</a:t>
              </a:r>
              <a:r>
                <a:rPr lang="en-US" b="1" i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85099" name="Rectangle 43"/>
            <p:cNvSpPr>
              <a:spLocks noChangeArrowheads="1"/>
            </p:cNvSpPr>
            <p:nvPr/>
          </p:nvSpPr>
          <p:spPr bwMode="auto">
            <a:xfrm>
              <a:off x="657" y="3175"/>
              <a:ext cx="1565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w&amp;m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 30;1-10/</a:t>
              </a:r>
            </a:p>
          </p:txBody>
        </p:sp>
        <p:sp>
          <p:nvSpPr>
            <p:cNvPr id="685100" name="Text Box 44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4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5101" name="Text Box 45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e,fajr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5102" name="Rectangle 46"/>
            <p:cNvSpPr>
              <a:spLocks noChangeArrowheads="1"/>
            </p:cNvSpPr>
            <p:nvPr/>
          </p:nvSpPr>
          <p:spPr bwMode="auto">
            <a:xfrm>
              <a:off x="2179" y="3176"/>
              <a:ext cx="1320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2"/>
                  </a:solidFill>
                  <a:latin typeface="WinInnwa" charset="0"/>
                </a:rPr>
                <a:t>2"r® 7;4-16/</a:t>
              </a:r>
            </a:p>
          </p:txBody>
        </p:sp>
        <p:sp>
          <p:nvSpPr>
            <p:cNvPr id="685103" name="Text Box 47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rsdK;EG,f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5104" name="Text Box 48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'g0d'f/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3387" y="3174"/>
              <a:ext cx="1743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a,&amp;rd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 31;31-33/</a:t>
              </a:r>
            </a:p>
          </p:txBody>
        </p:sp>
        <p:sp>
          <p:nvSpPr>
            <p:cNvPr id="685106" name="Text Box 50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aumif;csD</a:t>
              </a:r>
              <a:r>
                <a:rPr lang="en-US" sz="44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85107" name="Text Box 51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topf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5108" name="Line 52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5109" name="Line 53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5110" name="Line 54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3581400" y="1447800"/>
            <a:ext cx="4514850" cy="4572000"/>
            <a:chOff x="1528" y="965"/>
            <a:chExt cx="2748" cy="2267"/>
          </a:xfrm>
        </p:grpSpPr>
        <p:sp>
          <p:nvSpPr>
            <p:cNvPr id="66581" name="Rectangle 57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14" name="Rectangle 58"/>
            <p:cNvSpPr>
              <a:spLocks noChangeArrowheads="1"/>
            </p:cNvSpPr>
            <p:nvPr/>
          </p:nvSpPr>
          <p:spPr bwMode="auto">
            <a:xfrm>
              <a:off x="1621" y="999"/>
              <a:ext cx="7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66583" name="Rectangle 59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4" name="AutoShape 60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5" name="Rectangle 61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6" name="Rectangle 62"/>
            <p:cNvSpPr>
              <a:spLocks noChangeArrowheads="1"/>
            </p:cNvSpPr>
            <p:nvPr/>
          </p:nvSpPr>
          <p:spPr bwMode="auto">
            <a:xfrm>
              <a:off x="1598" y="967"/>
              <a:ext cx="58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chemeClr val="accent2"/>
                  </a:solidFill>
                  <a:latin typeface="WinInnwa" charset="0"/>
                </a:rPr>
                <a:t>zefqif;jcif;/</a:t>
              </a:r>
            </a:p>
          </p:txBody>
        </p:sp>
        <p:sp>
          <p:nvSpPr>
            <p:cNvPr id="66587" name="Line 63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8" name="Line 64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9" name="Rectangle 65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22" name="Rectangle 66"/>
            <p:cNvSpPr>
              <a:spLocks noChangeArrowheads="1"/>
            </p:cNvSpPr>
            <p:nvPr/>
          </p:nvSpPr>
          <p:spPr bwMode="auto">
            <a:xfrm>
              <a:off x="1764" y="1174"/>
              <a:ext cx="711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66591" name="Rectangle 67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2" name="AutoShape 68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3" name="Rectangle 69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4" name="Rectangle 70"/>
            <p:cNvSpPr>
              <a:spLocks noChangeArrowheads="1"/>
            </p:cNvSpPr>
            <p:nvPr/>
          </p:nvSpPr>
          <p:spPr bwMode="auto">
            <a:xfrm>
              <a:off x="1806" y="1134"/>
              <a:ext cx="431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chemeClr val="accent2"/>
                  </a:solidFill>
                  <a:latin typeface="Wwin_Burmese1" charset="0"/>
                </a:rPr>
                <a:t> </a:t>
              </a:r>
              <a:r>
                <a:rPr lang="en-US" sz="1800" b="1">
                  <a:solidFill>
                    <a:schemeClr val="accent2"/>
                  </a:solidFill>
                  <a:latin typeface="WinInnwa" charset="0"/>
                </a:rPr>
                <a:t>tmNA[H/</a:t>
              </a:r>
            </a:p>
          </p:txBody>
        </p:sp>
        <p:sp>
          <p:nvSpPr>
            <p:cNvPr id="66595" name="Line 71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6" name="Line 72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7" name="Rectangle 73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30" name="Rectangle 74"/>
            <p:cNvSpPr>
              <a:spLocks noChangeArrowheads="1"/>
            </p:cNvSpPr>
            <p:nvPr/>
          </p:nvSpPr>
          <p:spPr bwMode="auto">
            <a:xfrm>
              <a:off x="1907" y="1335"/>
              <a:ext cx="7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66599" name="Rectangle 75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00" name="AutoShape 76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01" name="Rectangle 77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34" name="Rectangle 78"/>
            <p:cNvSpPr>
              <a:spLocks noChangeArrowheads="1"/>
            </p:cNvSpPr>
            <p:nvPr/>
          </p:nvSpPr>
          <p:spPr bwMode="auto">
            <a:xfrm>
              <a:off x="1873" y="1303"/>
              <a:ext cx="561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 </a:t>
              </a: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a,moyf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03" name="Line 79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4" name="Line 80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5" name="Rectangle 81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06" name="AutoShape 82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07" name="Rectangle 83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40" name="Rectangle 84"/>
            <p:cNvSpPr>
              <a:spLocks noChangeArrowheads="1"/>
            </p:cNvSpPr>
            <p:nvPr/>
          </p:nvSpPr>
          <p:spPr bwMode="auto">
            <a:xfrm>
              <a:off x="2104" y="1464"/>
              <a:ext cx="463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 </a:t>
              </a: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arma&amp;S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09" name="Line 85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0" name="Rectangle 86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11" name="AutoShape 87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Rectangle 88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45" name="Rectangle 89"/>
            <p:cNvSpPr>
              <a:spLocks noChangeArrowheads="1"/>
            </p:cNvSpPr>
            <p:nvPr/>
          </p:nvSpPr>
          <p:spPr bwMode="auto">
            <a:xfrm>
              <a:off x="2288" y="1639"/>
              <a:ext cx="354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 </a:t>
              </a: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a,m&amp;Sk</a:t>
              </a:r>
              <a:endPara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endParaRPr>
            </a:p>
            <a:p>
              <a:pPr algn="ctr">
                <a:defRPr/>
              </a:pP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14" name="Line 90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5" name="Rectangle 91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16" name="AutoShape 92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17" name="Rectangle 93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50" name="Rectangle 94"/>
            <p:cNvSpPr>
              <a:spLocks noChangeArrowheads="1"/>
            </p:cNvSpPr>
            <p:nvPr/>
          </p:nvSpPr>
          <p:spPr bwMode="auto">
            <a:xfrm>
              <a:off x="2458" y="1801"/>
              <a:ext cx="321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rif;rJh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19" name="Line 95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0" name="Rectangle 96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21" name="AutoShape 97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22" name="Rectangle 98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55" name="Rectangle 99"/>
            <p:cNvSpPr>
              <a:spLocks noChangeArrowheads="1"/>
            </p:cNvSpPr>
            <p:nvPr/>
          </p:nvSpPr>
          <p:spPr bwMode="auto">
            <a:xfrm>
              <a:off x="2616" y="1984"/>
              <a:ext cx="31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rif;pH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24" name="Line 100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5" name="Rectangle 101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26" name="AutoShape 102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27" name="Rectangle 103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60" name="Rectangle 104"/>
            <p:cNvSpPr>
              <a:spLocks noChangeArrowheads="1"/>
            </p:cNvSpPr>
            <p:nvPr/>
          </p:nvSpPr>
          <p:spPr bwMode="auto">
            <a:xfrm>
              <a:off x="2656" y="2159"/>
              <a:ext cx="47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 </a:t>
              </a: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zrf;qD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;/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29" name="Line 105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0" name="Line 106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1" name="Rectangle 107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32" name="AutoShape 108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33" name="Rectangle 109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66" name="Rectangle 110"/>
            <p:cNvSpPr>
              <a:spLocks noChangeArrowheads="1"/>
            </p:cNvSpPr>
            <p:nvPr/>
          </p:nvSpPr>
          <p:spPr bwMode="auto">
            <a:xfrm>
              <a:off x="2839" y="2345"/>
              <a:ext cx="460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qdwfNidrf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35" name="Line 111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6" name="Line 112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7" name="Rectangle 113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38" name="AutoShape 114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39" name="Rectangle 115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640" name="Group 116"/>
            <p:cNvGrpSpPr>
              <a:grpSpLocks/>
            </p:cNvGrpSpPr>
            <p:nvPr/>
          </p:nvGrpSpPr>
          <p:grpSpPr bwMode="auto">
            <a:xfrm>
              <a:off x="2982" y="2533"/>
              <a:ext cx="610" cy="305"/>
              <a:chOff x="3054" y="3101"/>
              <a:chExt cx="610" cy="305"/>
            </a:xfrm>
          </p:grpSpPr>
          <p:sp>
            <p:nvSpPr>
              <p:cNvPr id="685173" name="Rectangle 117"/>
              <p:cNvSpPr>
                <a:spLocks noChangeArrowheads="1"/>
              </p:cNvSpPr>
              <p:nvPr/>
            </p:nvSpPr>
            <p:spPr bwMode="auto">
              <a:xfrm>
                <a:off x="3065" y="3112"/>
                <a:ext cx="18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 b="1">
                    <a:solidFill>
                      <a:schemeClr val="accent1"/>
                    </a:solidFill>
                    <a:latin typeface="Helvetica" charset="0"/>
                    <a:ea typeface="+mn-ea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685174" name="Rectangle 118"/>
              <p:cNvSpPr>
                <a:spLocks noChangeArrowheads="1"/>
              </p:cNvSpPr>
              <p:nvPr/>
            </p:nvSpPr>
            <p:spPr bwMode="auto">
              <a:xfrm>
                <a:off x="3054" y="3101"/>
                <a:ext cx="610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4000" b="1" i="1">
                    <a:solidFill>
                      <a:schemeClr val="accent1"/>
                    </a:solidFill>
                    <a:latin typeface="Wwin_Burmese1" charset="0"/>
                  </a:rPr>
                  <a:t> </a:t>
                </a:r>
                <a:r>
                  <a:rPr lang="en-US" sz="4000" b="1" i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</a:rPr>
                  <a:t>a,&amp;Sk</a:t>
                </a:r>
              </a:p>
            </p:txBody>
          </p:sp>
        </p:grpSp>
        <p:sp>
          <p:nvSpPr>
            <p:cNvPr id="66641" name="Line 119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2" name="Line 120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5177" name="AutoShape 121"/>
          <p:cNvSpPr>
            <a:spLocks noChangeArrowheads="1"/>
          </p:cNvSpPr>
          <p:nvPr/>
        </p:nvSpPr>
        <p:spPr bwMode="auto">
          <a:xfrm rot="2414515">
            <a:off x="152400" y="2971800"/>
            <a:ext cx="7078663" cy="1422400"/>
          </a:xfrm>
          <a:custGeom>
            <a:avLst/>
            <a:gdLst>
              <a:gd name="T0" fmla="*/ 5308997 w 21600"/>
              <a:gd name="T1" fmla="*/ 0 h 21600"/>
              <a:gd name="T2" fmla="*/ 0 w 21600"/>
              <a:gd name="T3" fmla="*/ 711200 h 21600"/>
              <a:gd name="T4" fmla="*/ 5308997 w 21600"/>
              <a:gd name="T5" fmla="*/ 1422400 h 21600"/>
              <a:gd name="T6" fmla="*/ 7078663 w 21600"/>
              <a:gd name="T7" fmla="*/ 7112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85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8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8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8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92" grpId="0" animBg="1"/>
      <p:bldP spid="685093" grpId="0" animBg="1"/>
      <p:bldP spid="68517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8" name="Rectangle 3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685800" y="4343400"/>
            <a:ext cx="7442200" cy="1446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a,&amp;k&amp;Svif</a:t>
            </a: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 </a:t>
            </a:r>
            <a:r>
              <a:rPr lang="en-US" sz="4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oHvGifawmifay</a:t>
            </a: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:&amp;</a:t>
            </a:r>
            <a:r>
              <a:rPr lang="en-US" sz="4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Sd</a:t>
            </a: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a*</a:t>
            </a:r>
            <a:r>
              <a:rPr lang="en-US" sz="4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oa&amp;SrmefO,smOf</a:t>
            </a:r>
            <a:endParaRPr lang="en-US" sz="4400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1600200" y="1828800"/>
            <a:ext cx="5816600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7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xdkUaBumif</a:t>
            </a:r>
            <a:r>
              <a:rPr lang="en-US" sz="117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.</a:t>
            </a:r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grpSp>
        <p:nvGrpSpPr>
          <p:cNvPr id="67593" name="Group 34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7603" name="AutoShape 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4" name="Rectangle 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5" name="Line 1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6" name="Line 1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7" name="Line 1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8" name="Line 1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9" name="Line 1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0" name="Rectangle 15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7611" name="Rectangle 16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7612" name="Rectangle 17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7613" name="Rectangle 18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7614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4548" name="Rectangle 20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7616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0" name="Rectangle 22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7618" name="Line 23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9" name="Line 24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0" name="Rectangle 25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1" name="Rectangle 26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5" name="Rectangle 27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7594" name="Text Box 3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7595" name="Rectangle 38"/>
          <p:cNvSpPr>
            <a:spLocks noChangeArrowheads="1"/>
          </p:cNvSpPr>
          <p:nvPr/>
        </p:nvSpPr>
        <p:spPr bwMode="auto">
          <a:xfrm>
            <a:off x="8034338" y="3429000"/>
            <a:ext cx="509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a,&amp;+</a:t>
            </a:r>
          </a:p>
        </p:txBody>
      </p:sp>
      <p:sp>
        <p:nvSpPr>
          <p:cNvPr id="67596" name="Rectangle 39"/>
          <p:cNvSpPr>
            <a:spLocks noChangeArrowheads="1"/>
          </p:cNvSpPr>
          <p:nvPr/>
        </p:nvSpPr>
        <p:spPr bwMode="auto">
          <a:xfrm>
            <a:off x="8001000" y="3581400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7597" name="Rectangle 40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7598" name="Rectangle 41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7599" name="Rectangle 42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7600" name="Rectangle 43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67601" name="Rectangle 44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67602" name="Rectangle 45"/>
          <p:cNvSpPr>
            <a:spLocks noChangeArrowheads="1"/>
          </p:cNvSpPr>
          <p:nvPr/>
        </p:nvSpPr>
        <p:spPr bwMode="auto">
          <a:xfrm>
            <a:off x="8107363" y="4462463"/>
            <a:ext cx="6683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</a:t>
            </a:r>
            <a:r>
              <a:rPr lang="en-US" sz="900">
                <a:solidFill>
                  <a:schemeClr val="accent2"/>
                </a:solidFill>
                <a:latin typeface="WwinBurmese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4" grpId="0" animBg="1"/>
      <p:bldP spid="534558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30"/>
          <p:cNvGrpSpPr>
            <a:grpSpLocks/>
          </p:cNvGrpSpPr>
          <p:nvPr/>
        </p:nvGrpSpPr>
        <p:grpSpPr bwMode="auto">
          <a:xfrm>
            <a:off x="623888" y="457200"/>
            <a:ext cx="7877175" cy="5651500"/>
            <a:chOff x="393" y="376"/>
            <a:chExt cx="4962" cy="3560"/>
          </a:xfrm>
        </p:grpSpPr>
        <p:pic>
          <p:nvPicPr>
            <p:cNvPr id="68643" name="Picture 31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44" name="Rectangle 32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5" name="Rectangle 33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8612" name="Group 34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8623" name="AutoShape 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4" name="Rectangle 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5" name="Line 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6" name="Line 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9" name="Line 1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0" name="Rectangle 13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8631" name="Rectangle 14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8632" name="Rectangle 15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8633" name="Rectangle 16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863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14418" name="Rectangle 18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8636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0" name="Rectangle 20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8638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9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0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1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5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14426" name="Text Box 26"/>
          <p:cNvSpPr txBox="1">
            <a:spLocks noChangeArrowheads="1"/>
          </p:cNvSpPr>
          <p:nvPr/>
        </p:nvSpPr>
        <p:spPr bwMode="auto">
          <a:xfrm>
            <a:off x="914400" y="647700"/>
            <a:ext cx="7772400" cy="435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latin typeface="WinInnwa" charset="0"/>
              </a:rPr>
              <a:t>a,&amp;Iu/ </a:t>
            </a:r>
            <a:r>
              <a:rPr lang="en-US" sz="4000" b="1">
                <a:solidFill>
                  <a:srgbClr val="FFFF00"/>
                </a:solidFill>
                <a:latin typeface="WinInnwa" charset="0"/>
              </a:rPr>
              <a:t>aemifw&amp;Buavmh/ aumif;uifEdkifiHawmf wnfvkeD;NyD/</a:t>
            </a:r>
            <a:r>
              <a:rPr lang="en-US" sz="4000" b="1">
                <a:solidFill>
                  <a:srgbClr val="F35FE8"/>
                </a:solidFill>
                <a:latin typeface="WinInnwa" charset="0"/>
              </a:rPr>
              <a:t> [laomw&amp;m;udka[mpjyKawmfrl\/</a:t>
            </a:r>
            <a:r>
              <a:rPr lang="en-US" sz="4000" b="1">
                <a:solidFill>
                  <a:srgbClr val="F35FE8"/>
                </a:solidFill>
                <a:latin typeface="WwinBurmese" charset="0"/>
              </a:rPr>
              <a:t> </a:t>
            </a:r>
            <a:r>
              <a:rPr lang="en-US" sz="4000" b="1">
                <a:solidFill>
                  <a:srgbClr val="F35FE8"/>
                </a:solidFill>
                <a:latin typeface="WinInnwa" charset="0"/>
              </a:rPr>
              <a:t>*gvdvJwavQmufBuGawmfrl</a:t>
            </a:r>
            <a:r>
              <a:rPr lang="en-US" b="1">
                <a:solidFill>
                  <a:srgbClr val="F35FE8"/>
                </a:solidFill>
                <a:latin typeface="WinInnwa" charset="0"/>
              </a:rPr>
              <a:t>í </a:t>
            </a:r>
            <a:r>
              <a:rPr lang="en-US" sz="4000" b="1">
                <a:solidFill>
                  <a:srgbClr val="F35FE8"/>
                </a:solidFill>
                <a:latin typeface="WinInnwa" charset="0"/>
              </a:rPr>
              <a:t>qHk;rBo0g'ay;vQuf EdkifiHawmfESifh,SOf aom{0Ha*vdw&amp;m; udka[mvsuf---      roJ 4;17?23/</a:t>
            </a:r>
          </a:p>
        </p:txBody>
      </p:sp>
      <p:sp>
        <p:nvSpPr>
          <p:cNvPr id="614427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68615" name="Rectangle 35"/>
          <p:cNvSpPr>
            <a:spLocks noChangeArrowheads="1"/>
          </p:cNvSpPr>
          <p:nvPr/>
        </p:nvSpPr>
        <p:spPr bwMode="auto">
          <a:xfrm>
            <a:off x="8001000" y="3429000"/>
            <a:ext cx="442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68616" name="Rectangle 36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8617" name="Rectangle 37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8618" name="Rectangle 38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8619" name="Rectangle 39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8620" name="Rectangle 40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68621" name="Rectangle 41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68622" name="Rectangle 42"/>
          <p:cNvSpPr>
            <a:spLocks noChangeArrowheads="1"/>
          </p:cNvSpPr>
          <p:nvPr/>
        </p:nvSpPr>
        <p:spPr bwMode="auto">
          <a:xfrm>
            <a:off x="8107363" y="4462463"/>
            <a:ext cx="6746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 </a:t>
            </a:r>
          </a:p>
        </p:txBody>
      </p:sp>
    </p:spTree>
  </p:cSld>
  <p:clrMapOvr>
    <a:masterClrMapping/>
  </p:clrMapOvr>
  <p:transition>
    <p:wheel spokes="0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69667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68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9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9636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9647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8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9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0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1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5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6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7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8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5571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9660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3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966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143000" y="1617663"/>
            <a:ext cx="6781800" cy="314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latin typeface="WinInnwa" charset="0"/>
              </a:rPr>
              <a:t>roJ6;33 </a:t>
            </a:r>
            <a:r>
              <a:rPr lang="en-US" sz="4000" b="1">
                <a:solidFill>
                  <a:srgbClr val="FFFF00"/>
                </a:solidFill>
                <a:latin typeface="WinInnwa" charset="0"/>
              </a:rPr>
              <a:t>bk&amp;m;ocifEdkifiHawmf</a:t>
            </a:r>
            <a:r>
              <a:rPr lang="en-US" sz="4000" b="1">
                <a:solidFill>
                  <a:schemeClr val="tx1"/>
                </a:solidFill>
                <a:latin typeface="WinInnwa" charset="0"/>
              </a:rPr>
              <a:t>ESifh</a:t>
            </a:r>
            <a:r>
              <a:rPr lang="en-US" sz="4000" b="1">
                <a:solidFill>
                  <a:srgbClr val="FFFF00"/>
                </a:solidFill>
                <a:latin typeface="WinInnwa" charset="0"/>
              </a:rPr>
              <a:t>ajzmifhrwfjcif;</a:t>
            </a:r>
            <a:r>
              <a:rPr lang="en-US" sz="4000" b="1">
                <a:solidFill>
                  <a:schemeClr val="tx1"/>
                </a:solidFill>
                <a:latin typeface="WinInnwa" charset="0"/>
              </a:rPr>
              <a:t>w&amp;m;udka&amp;S;OD;pGm&amp;SmBuavmh/ aemufrSxdkt&amp;mrsm;udkxyfí ay;awmfrlvwHh/</a:t>
            </a: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69639" name="Rectangle 34"/>
          <p:cNvSpPr>
            <a:spLocks noChangeArrowheads="1"/>
          </p:cNvSpPr>
          <p:nvPr/>
        </p:nvSpPr>
        <p:spPr bwMode="auto">
          <a:xfrm>
            <a:off x="8034338" y="3429000"/>
            <a:ext cx="509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a,&amp;+</a:t>
            </a:r>
          </a:p>
        </p:txBody>
      </p:sp>
      <p:sp>
        <p:nvSpPr>
          <p:cNvPr id="69640" name="Rectangle 35"/>
          <p:cNvSpPr>
            <a:spLocks noChangeArrowheads="1"/>
          </p:cNvSpPr>
          <p:nvPr/>
        </p:nvSpPr>
        <p:spPr bwMode="auto">
          <a:xfrm>
            <a:off x="8001000" y="3581400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69641" name="Rectangle 36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69642" name="Rectangle 37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69643" name="Rectangle 38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9644" name="Rectangle 39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69645" name="Rectangle 40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69646" name="Rectangle 41"/>
          <p:cNvSpPr>
            <a:spLocks noChangeArrowheads="1"/>
          </p:cNvSpPr>
          <p:nvPr/>
        </p:nvSpPr>
        <p:spPr bwMode="auto">
          <a:xfrm>
            <a:off x="8107363" y="4462463"/>
            <a:ext cx="6683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</a:t>
            </a:r>
            <a:r>
              <a:rPr lang="en-US" sz="900">
                <a:solidFill>
                  <a:schemeClr val="accent2"/>
                </a:solidFill>
                <a:latin typeface="WwinBurmese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9"/>
          <p:cNvGrpSpPr>
            <a:grpSpLocks/>
          </p:cNvGrpSpPr>
          <p:nvPr/>
        </p:nvGrpSpPr>
        <p:grpSpPr bwMode="auto">
          <a:xfrm>
            <a:off x="609600" y="609600"/>
            <a:ext cx="7877175" cy="5651500"/>
            <a:chOff x="393" y="376"/>
            <a:chExt cx="4962" cy="3560"/>
          </a:xfrm>
        </p:grpSpPr>
        <p:pic>
          <p:nvPicPr>
            <p:cNvPr id="70691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92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3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70660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70671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2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3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4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5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6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7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8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0679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0680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0681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068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6595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70684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7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70686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7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8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9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2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36603" name="Text Box 27"/>
          <p:cNvSpPr txBox="1">
            <a:spLocks noChangeArrowheads="1"/>
          </p:cNvSpPr>
          <p:nvPr/>
        </p:nvSpPr>
        <p:spPr bwMode="auto">
          <a:xfrm>
            <a:off x="1016000" y="1570038"/>
            <a:ext cx="6707188" cy="3751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chemeClr val="tx1"/>
                </a:solidFill>
                <a:latin typeface="WinInnwa" charset="0"/>
              </a:rPr>
              <a:t>aumavmoJ 1;13/ arSmifrdkufwefcdk;rSvnf;igwdkUudkEIwfí cspfawmfrlaom</a:t>
            </a:r>
            <a:r>
              <a:rPr lang="en-US" sz="4800" b="1">
                <a:latin typeface="WinInnwa" charset="0"/>
              </a:rPr>
              <a:t> om;awmf\EdkifiH </a:t>
            </a:r>
            <a:r>
              <a:rPr lang="en-US" sz="4800" b="1">
                <a:solidFill>
                  <a:schemeClr val="tx1"/>
                </a:solidFill>
                <a:latin typeface="WinInnwa" charset="0"/>
              </a:rPr>
              <a:t>xJ odkYoGif;awmfrl\/</a:t>
            </a:r>
          </a:p>
        </p:txBody>
      </p:sp>
      <p:sp>
        <p:nvSpPr>
          <p:cNvPr id="53660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70663" name="Rectangle 34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70664" name="Rectangle 35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70665" name="Rectangle 36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70666" name="Rectangle 37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70667" name="Rectangle 38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70668" name="Rectangle 39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70669" name="Rectangle 40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70670" name="Rectangle 41"/>
          <p:cNvSpPr>
            <a:spLocks noChangeArrowheads="1"/>
          </p:cNvSpPr>
          <p:nvPr/>
        </p:nvSpPr>
        <p:spPr bwMode="auto">
          <a:xfrm>
            <a:off x="8107363" y="4462463"/>
            <a:ext cx="6746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 </a:t>
            </a:r>
          </a:p>
        </p:txBody>
      </p:sp>
    </p:spTree>
  </p:cSld>
  <p:clrMapOvr>
    <a:masterClrMapping/>
  </p:clrMapOvr>
  <p:transition>
    <p:wheel spokes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685800"/>
            <a:ext cx="3746500" cy="5475288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</p:spPr>
      </p:pic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Text Box 2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174" name="Text Box 28"/>
          <p:cNvSpPr txBox="1">
            <a:spLocks noChangeArrowheads="1"/>
          </p:cNvSpPr>
          <p:nvPr/>
        </p:nvSpPr>
        <p:spPr bwMode="auto">
          <a:xfrm>
            <a:off x="8572500" y="644683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523293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23294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486025" y="2003425"/>
            <a:ext cx="2427288" cy="762000"/>
            <a:chOff x="1572" y="1262"/>
            <a:chExt cx="1529" cy="480"/>
          </a:xfrm>
        </p:grpSpPr>
        <p:sp>
          <p:nvSpPr>
            <p:cNvPr id="7221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emZ&amp;uf</a:t>
              </a:r>
              <a:r>
                <a:rPr lang="en-US" sz="4400" b="1" i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4367213" y="4132263"/>
            <a:ext cx="2427287" cy="762000"/>
            <a:chOff x="2751" y="2603"/>
            <a:chExt cx="1529" cy="480"/>
          </a:xfrm>
        </p:grpSpPr>
        <p:sp>
          <p:nvSpPr>
            <p:cNvPr id="7219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a,&amp;k&amp;Svif</a:t>
              </a:r>
              <a:endPara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endParaRP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2057400" y="4343400"/>
            <a:ext cx="2427288" cy="695325"/>
            <a:chOff x="1346" y="2761"/>
            <a:chExt cx="1529" cy="438"/>
          </a:xfrm>
        </p:grpSpPr>
        <p:sp>
          <p:nvSpPr>
            <p:cNvPr id="7217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4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4400" b="1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Aufvif</a:t>
              </a:r>
              <a:endPara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endParaRP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77"/>
              <a:gd name="T163" fmla="*/ 0 h 957"/>
              <a:gd name="T164" fmla="*/ 677 w 677"/>
              <a:gd name="T165" fmla="*/ 957 h 9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7182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4953000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5070475" y="1628775"/>
            <a:ext cx="2427288" cy="641350"/>
            <a:chOff x="4254" y="1128"/>
            <a:chExt cx="1529" cy="404"/>
          </a:xfrm>
        </p:grpSpPr>
        <p:sp>
          <p:nvSpPr>
            <p:cNvPr id="7215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40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uay&amp;aemif</a:t>
              </a:r>
              <a:endParaRPr lang="en-US" b="1" i="1" dirty="0">
                <a:solidFill>
                  <a:schemeClr val="tx1"/>
                </a:solidFill>
                <a:latin typeface="WinInnwa" pitchFamily="2" charset="0"/>
                <a:ea typeface="+mn-ea"/>
              </a:endParaRP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457200" y="2667000"/>
            <a:ext cx="3733800" cy="142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a,&amp;Ic&amp;pfawmf</a:t>
            </a:r>
            <a:r>
              <a: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 </a:t>
            </a: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toufwmESifhtrIawmf</a:t>
            </a:r>
            <a:r>
              <a: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sz="32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t"du</a:t>
            </a:r>
            <a:r>
              <a:rPr lang="en-US" sz="32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6ae&amp;m/</a:t>
            </a:r>
          </a:p>
        </p:txBody>
      </p:sp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4681538" y="2019300"/>
            <a:ext cx="2565400" cy="1833563"/>
            <a:chOff x="2949" y="1272"/>
            <a:chExt cx="1616" cy="1155"/>
          </a:xfrm>
        </p:grpSpPr>
        <p:sp>
          <p:nvSpPr>
            <p:cNvPr id="7212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800" b="1" i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ume</a:t>
              </a:r>
              <a:endParaRPr lang="en-US" sz="4800" b="1" i="1" dirty="0">
                <a:solidFill>
                  <a:srgbClr val="00FF00"/>
                </a:solidFill>
                <a:latin typeface="WinInnwa" pitchFamily="2" charset="0"/>
                <a:ea typeface="+mn-ea"/>
              </a:endParaRPr>
            </a:p>
          </p:txBody>
        </p:sp>
        <p:sp>
          <p:nvSpPr>
            <p:cNvPr id="7214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4443413" y="1827213"/>
            <a:ext cx="4124325" cy="1277937"/>
            <a:chOff x="2757" y="1148"/>
            <a:chExt cx="2598" cy="805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grpSp>
          <p:nvGrpSpPr>
            <p:cNvPr id="7209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630"/>
              <a:chOff x="3191" y="1323"/>
              <a:chExt cx="2164" cy="630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5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5400" b="1" i="1" dirty="0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*</a:t>
                </a:r>
                <a:r>
                  <a:rPr lang="en-US" sz="5400" b="1" i="1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</a:rPr>
                  <a:t>gvdvJ</a:t>
                </a:r>
                <a:endParaRPr lang="en-US" sz="5400" b="1" i="1" dirty="0">
                  <a:solidFill>
                    <a:srgbClr val="FFFF00"/>
                  </a:solidFill>
                  <a:latin typeface="WinInnwa" pitchFamily="2" charset="0"/>
                  <a:ea typeface="+mn-ea"/>
                </a:endParaRPr>
              </a:p>
            </p:txBody>
          </p:sp>
          <p:sp>
            <p:nvSpPr>
              <p:cNvPr id="7211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192" name="AutoShape 1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3" name="Rectangle 1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Line 1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Line 1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Line 1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7" name="Line 1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" name="Line 1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" name="Rectangle 19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7200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1" name="Line 2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2" name="Line 2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3" name="Rectangle 2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4" name="Rectangle 2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9" name="Rectangle 25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7206" name="Rectangle 71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7207" name="Rectangle 72"/>
          <p:cNvSpPr>
            <a:spLocks noChangeArrowheads="1"/>
          </p:cNvSpPr>
          <p:nvPr/>
        </p:nvSpPr>
        <p:spPr bwMode="auto">
          <a:xfrm>
            <a:off x="8001000" y="3614738"/>
            <a:ext cx="717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0" animBg="1" autoUpdateAnimBg="0"/>
      <p:bldP spid="523331" grpId="0" animBg="1" autoUpdateAnimBg="0"/>
      <p:bldP spid="523332" grpId="0" animBg="1" autoUpdateAnimBg="0"/>
      <p:bldP spid="523307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31"/>
          <p:cNvGrpSpPr>
            <a:grpSpLocks/>
          </p:cNvGrpSpPr>
          <p:nvPr/>
        </p:nvGrpSpPr>
        <p:grpSpPr bwMode="auto">
          <a:xfrm>
            <a:off x="609600" y="609600"/>
            <a:ext cx="7877175" cy="5651500"/>
            <a:chOff x="393" y="376"/>
            <a:chExt cx="4962" cy="3560"/>
          </a:xfrm>
        </p:grpSpPr>
        <p:pic>
          <p:nvPicPr>
            <p:cNvPr id="71717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18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19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8589963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71685" name="Group 35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71697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8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9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0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1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2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3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4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1705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1706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1707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1708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9667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71710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11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43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  <a:latin typeface="WinInnwa" charset="0"/>
                </a:rPr>
                <a:t>toif;awmf/</a:t>
              </a:r>
            </a:p>
          </p:txBody>
        </p:sp>
        <p:sp>
          <p:nvSpPr>
            <p:cNvPr id="7171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1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1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1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4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1066800" y="4359275"/>
            <a:ext cx="6858000" cy="1446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bk&amp;m;ocif</a:t>
            </a:r>
            <a:r>
              <a:rPr lang="en-US" sz="44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 </a:t>
            </a:r>
            <a:r>
              <a:rPr lang="en-US" sz="44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EdkifiHawmf</a:t>
            </a:r>
            <a:r>
              <a:rPr lang="en-US" sz="44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xJodYkac</a:t>
            </a:r>
            <a:r>
              <a:rPr lang="en-US" sz="44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oGif;,laqmifjcif</a:t>
            </a:r>
            <a:r>
              <a:rPr lang="en-US" sz="44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</a:t>
            </a: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1295400" y="2743200"/>
            <a:ext cx="5846763" cy="149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bk&amp;m;ocif</a:t>
            </a:r>
            <a:r>
              <a:rPr lang="en-US" sz="4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bkef;awmf</a:t>
            </a:r>
            <a:r>
              <a:rPr lang="en-US" sz="44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tm</a:t>
            </a:r>
            <a:r>
              <a:rPr lang="en-US" sz="44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 </a:t>
            </a:r>
            <a:r>
              <a:rPr lang="en-US" sz="44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csD;ajrSmufjcif;ESifh</a:t>
            </a:r>
            <a:r>
              <a:rPr lang="en-US" sz="44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azmfjyjcif</a:t>
            </a:r>
            <a:r>
              <a:rPr lang="en-US" sz="44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</a:t>
            </a: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814388" y="1258888"/>
            <a:ext cx="7504112" cy="1446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algn="ctr">
              <a:defRPr/>
            </a:pPr>
            <a:r>
              <a:rPr lang="en-US" sz="4400" b="1" dirty="0" err="1">
                <a:latin typeface="WinInnwa" pitchFamily="2" charset="0"/>
                <a:ea typeface="+mn-ea"/>
              </a:rPr>
              <a:t>usrf;pmwpftkkyfvHk</a:t>
            </a:r>
            <a:r>
              <a:rPr lang="en-US" sz="4400" b="1" dirty="0">
                <a:latin typeface="WinInnwa" pitchFamily="2" charset="0"/>
                <a:ea typeface="+mn-ea"/>
              </a:rPr>
              <a:t>;\ </a:t>
            </a:r>
            <a:r>
              <a:rPr lang="en-US" sz="4400" b="1" dirty="0" err="1">
                <a:latin typeface="WinInnwa" pitchFamily="2" charset="0"/>
                <a:ea typeface="+mn-ea"/>
              </a:rPr>
              <a:t>t"dutusqHk;aomtcsuf</a:t>
            </a:r>
            <a:r>
              <a:rPr lang="en-US" sz="4400" b="1" dirty="0">
                <a:latin typeface="WinInnwa" pitchFamily="2" charset="0"/>
                <a:ea typeface="+mn-ea"/>
              </a:rPr>
              <a:t> 2 ck</a:t>
            </a:r>
          </a:p>
        </p:txBody>
      </p:sp>
      <p:sp>
        <p:nvSpPr>
          <p:cNvPr id="539678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71690" name="Rectangle 37"/>
          <p:cNvSpPr>
            <a:spLocks noChangeArrowheads="1"/>
          </p:cNvSpPr>
          <p:nvPr/>
        </p:nvSpPr>
        <p:spPr bwMode="auto">
          <a:xfrm>
            <a:off x="8001000" y="3429000"/>
            <a:ext cx="442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71691" name="Rectangle 38"/>
          <p:cNvSpPr>
            <a:spLocks noChangeArrowheads="1"/>
          </p:cNvSpPr>
          <p:nvPr/>
        </p:nvSpPr>
        <p:spPr bwMode="auto">
          <a:xfrm>
            <a:off x="8001000" y="3581400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71692" name="Rectangle 39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71693" name="Rectangle 41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71694" name="Rectangle 42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71695" name="Rectangle 43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71696" name="Rectangle 44"/>
          <p:cNvSpPr>
            <a:spLocks noChangeArrowheads="1"/>
          </p:cNvSpPr>
          <p:nvPr/>
        </p:nvSpPr>
        <p:spPr bwMode="auto">
          <a:xfrm>
            <a:off x="8077200" y="4495800"/>
            <a:ext cx="6746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72742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43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44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72708" name="Group 35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72722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3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4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5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6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7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8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9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2730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2731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2732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2733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7619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72735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1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72737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38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39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40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6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914400" y="1600200"/>
            <a:ext cx="7239000" cy="2898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latin typeface="WinInnwa" pitchFamily="2" charset="0"/>
                <a:ea typeface="+mn-ea"/>
              </a:rPr>
              <a:t>a,&amp;Ic&amp;pfawmfonfaysmufqHk;aeaom</a:t>
            </a:r>
            <a:r>
              <a:rPr lang="en-US" b="1" i="1" dirty="0">
                <a:latin typeface="WinInnwa" pitchFamily="2" charset="0"/>
                <a:ea typeface="+mn-ea"/>
              </a:rPr>
              <a:t> </a:t>
            </a:r>
            <a:r>
              <a:rPr lang="en-US" b="1" i="1" dirty="0" err="1">
                <a:latin typeface="WinInnwa" pitchFamily="2" charset="0"/>
                <a:ea typeface="+mn-ea"/>
              </a:rPr>
              <a:t>olwdkUudku,fwif&amp;efMuGqif;vmcJhonf</a:t>
            </a:r>
            <a:r>
              <a:rPr lang="en-US" b="1" i="1" dirty="0">
                <a:latin typeface="WinInnwa" pitchFamily="2" charset="0"/>
                <a:ea typeface="+mn-ea"/>
              </a:rPr>
              <a:t>? xdkxm0&amp;toufudk&amp;&amp;</a:t>
            </a:r>
            <a:r>
              <a:rPr lang="en-US" b="1" i="1" dirty="0" err="1">
                <a:latin typeface="WinInnwa" pitchFamily="2" charset="0"/>
                <a:ea typeface="+mn-ea"/>
              </a:rPr>
              <a:t>Sd&amp;ef</a:t>
            </a:r>
            <a:r>
              <a:rPr lang="en-US" b="1" i="1" dirty="0">
                <a:latin typeface="WinInnwa" pitchFamily="2" charset="0"/>
                <a:ea typeface="+mn-ea"/>
              </a:rPr>
              <a:t>/ </a:t>
            </a:r>
            <a:r>
              <a:rPr lang="en-US" b="1" i="1" dirty="0" err="1">
                <a:latin typeface="WinInnwa" pitchFamily="2" charset="0"/>
                <a:ea typeface="+mn-ea"/>
              </a:rPr>
              <a:t>ar&amp;Sd,u,fwif&amp;Sif</a:t>
            </a:r>
            <a:r>
              <a:rPr lang="en-US" b="1" i="1" dirty="0">
                <a:latin typeface="WinInnwa" pitchFamily="2" charset="0"/>
                <a:ea typeface="+mn-ea"/>
              </a:rPr>
              <a:t>\ {0Ha*</a:t>
            </a:r>
            <a:r>
              <a:rPr lang="en-US" b="1" i="1" dirty="0" err="1">
                <a:latin typeface="WinInnwa" pitchFamily="2" charset="0"/>
                <a:ea typeface="+mn-ea"/>
              </a:rPr>
              <a:t>vdowif;aumif;udk,HkBunf&amp;rnf</a:t>
            </a:r>
            <a:r>
              <a:rPr lang="en-US" b="1" i="1" dirty="0">
                <a:latin typeface="WinInnwa" pitchFamily="2" charset="0"/>
                <a:ea typeface="+mn-ea"/>
              </a:rPr>
              <a:t>?</a:t>
            </a:r>
            <a:r>
              <a:rPr lang="en-US" sz="4000" b="1" i="1" dirty="0"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1371600" y="4800600"/>
            <a:ext cx="68421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WinInnwa" charset="0"/>
              </a:rPr>
              <a:t>xdYkaBumifh uRekfyfwdkYoGm;í ajymBum;&amp;rnf?</a:t>
            </a:r>
          </a:p>
        </p:txBody>
      </p:sp>
      <p:sp>
        <p:nvSpPr>
          <p:cNvPr id="537629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72712" name="Text Box 30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37636" name="Text Box 36"/>
          <p:cNvSpPr txBox="1">
            <a:spLocks noChangeArrowheads="1"/>
          </p:cNvSpPr>
          <p:nvPr/>
        </p:nvSpPr>
        <p:spPr bwMode="auto">
          <a:xfrm>
            <a:off x="990600" y="457200"/>
            <a:ext cx="73152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EdlifiHawmftrSefwnf&amp;Sdjcif</a:t>
            </a:r>
            <a:r>
              <a:rPr lang="en-US" sz="48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72714" name="Rectangle 37"/>
          <p:cNvSpPr>
            <a:spLocks noChangeArrowheads="1"/>
          </p:cNvSpPr>
          <p:nvPr/>
        </p:nvSpPr>
        <p:spPr bwMode="auto">
          <a:xfrm>
            <a:off x="8034338" y="3429000"/>
            <a:ext cx="509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a,&amp;+</a:t>
            </a:r>
          </a:p>
        </p:txBody>
      </p:sp>
      <p:sp>
        <p:nvSpPr>
          <p:cNvPr id="72715" name="Rectangle 38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72716" name="Rectangle 39"/>
          <p:cNvSpPr>
            <a:spLocks noChangeArrowheads="1"/>
          </p:cNvSpPr>
          <p:nvPr/>
        </p:nvSpPr>
        <p:spPr bwMode="auto">
          <a:xfrm>
            <a:off x="8077200" y="3733800"/>
            <a:ext cx="5429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latin typeface="WinInnwa" charset="0"/>
              </a:rPr>
              <a:t>um;wdkif/</a:t>
            </a:r>
          </a:p>
        </p:txBody>
      </p:sp>
      <p:sp>
        <p:nvSpPr>
          <p:cNvPr id="72717" name="Rectangle 40"/>
          <p:cNvSpPr>
            <a:spLocks noChangeArrowheads="1"/>
          </p:cNvSpPr>
          <p:nvPr/>
        </p:nvSpPr>
        <p:spPr bwMode="auto">
          <a:xfrm>
            <a:off x="8135938" y="3884613"/>
            <a:ext cx="6937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toif;awmf/</a:t>
            </a:r>
          </a:p>
        </p:txBody>
      </p:sp>
      <p:sp>
        <p:nvSpPr>
          <p:cNvPr id="72718" name="Rectangle 41"/>
          <p:cNvSpPr>
            <a:spLocks noChangeArrowheads="1"/>
          </p:cNvSpPr>
          <p:nvPr/>
        </p:nvSpPr>
        <p:spPr bwMode="auto">
          <a:xfrm>
            <a:off x="8153400" y="4038600"/>
            <a:ext cx="50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{0Ha*vd</a:t>
            </a:r>
            <a:endParaRPr lang="en-US" sz="1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72719" name="Rectangle 42"/>
          <p:cNvSpPr>
            <a:spLocks noChangeArrowheads="1"/>
          </p:cNvSpPr>
          <p:nvPr/>
        </p:nvSpPr>
        <p:spPr bwMode="auto">
          <a:xfrm>
            <a:off x="8077200" y="4191000"/>
            <a:ext cx="815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wrefawmf0wˆK/ </a:t>
            </a:r>
          </a:p>
        </p:txBody>
      </p:sp>
      <p:sp>
        <p:nvSpPr>
          <p:cNvPr id="72720" name="Rectangle 43"/>
          <p:cNvSpPr>
            <a:spLocks noChangeArrowheads="1"/>
          </p:cNvSpPr>
          <p:nvPr/>
        </p:nvSpPr>
        <p:spPr bwMode="auto">
          <a:xfrm>
            <a:off x="8167688" y="4322763"/>
            <a:ext cx="584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Bo0g'pm </a:t>
            </a:r>
          </a:p>
        </p:txBody>
      </p:sp>
      <p:sp>
        <p:nvSpPr>
          <p:cNvPr id="72721" name="Rectangle 44"/>
          <p:cNvSpPr>
            <a:spLocks noChangeArrowheads="1"/>
          </p:cNvSpPr>
          <p:nvPr/>
        </p:nvSpPr>
        <p:spPr bwMode="auto">
          <a:xfrm>
            <a:off x="8107363" y="4462463"/>
            <a:ext cx="6746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accent2"/>
                </a:solidFill>
                <a:latin typeface="WinInnwa" charset="0"/>
              </a:rPr>
              <a:t>Asm'dwfusrf;/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4114800" y="533400"/>
            <a:ext cx="3924300" cy="5789613"/>
            <a:chOff x="2602" y="327"/>
            <a:chExt cx="2472" cy="3647"/>
          </a:xfrm>
        </p:grpSpPr>
        <p:grpSp>
          <p:nvGrpSpPr>
            <p:cNvPr id="73917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73973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9157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73975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6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77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8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9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80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1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82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3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4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5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6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7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8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9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0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1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3992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3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4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5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96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7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98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9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0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1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9185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74003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4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5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6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7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8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9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47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tOD;qHk;tjypf</a:t>
                </a:r>
              </a:p>
            </p:txBody>
          </p:sp>
          <p:sp>
            <p:nvSpPr>
              <p:cNvPr id="74010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725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tOD;qkH;owif;aumif;/</a:t>
                </a:r>
              </a:p>
            </p:txBody>
          </p:sp>
          <p:sp>
            <p:nvSpPr>
              <p:cNvPr id="74011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tOD;qHk;rdom;pk</a:t>
                </a:r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/</a:t>
                </a:r>
              </a:p>
            </p:txBody>
          </p:sp>
          <p:sp>
            <p:nvSpPr>
              <p:cNvPr id="74012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6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tOD;qHk;vlowfrI</a:t>
                </a:r>
              </a:p>
            </p:txBody>
          </p:sp>
          <p:sp>
            <p:nvSpPr>
              <p:cNvPr id="74013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80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a&amp;BuD;rI- oufwef@/</a:t>
                </a:r>
              </a:p>
            </p:txBody>
          </p:sp>
          <p:sp>
            <p:nvSpPr>
              <p:cNvPr id="74014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33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arQmfpif/</a:t>
                </a:r>
              </a:p>
            </p:txBody>
          </p:sp>
          <p:sp>
            <p:nvSpPr>
              <p:cNvPr id="74015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64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zefqif;jcif;/ </a:t>
                </a:r>
                <a:r>
                  <a:rPr lang="en-US" sz="800" b="1">
                    <a:solidFill>
                      <a:schemeClr val="bg2"/>
                    </a:solidFill>
                    <a:latin typeface="WinInnwa" charset="0"/>
                  </a:rPr>
                  <a:t>N</a:t>
                </a:r>
              </a:p>
            </p:txBody>
          </p:sp>
          <p:sp>
            <p:nvSpPr>
              <p:cNvPr id="74016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58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tOD;qHk;vlom;/</a:t>
                </a:r>
              </a:p>
            </p:txBody>
          </p:sp>
          <p:sp>
            <p:nvSpPr>
              <p:cNvPr id="74017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18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19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20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74021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74022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74023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57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zdwfac:jcif;/</a:t>
                </a:r>
              </a:p>
            </p:txBody>
          </p:sp>
          <p:sp>
            <p:nvSpPr>
              <p:cNvPr id="74024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tmNA[H</a:t>
                </a:r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/</a:t>
                </a:r>
              </a:p>
            </p:txBody>
          </p:sp>
          <p:sp>
            <p:nvSpPr>
              <p:cNvPr id="74025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74026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27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28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53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a,moyf/</a:t>
                </a:r>
              </a:p>
            </p:txBody>
          </p:sp>
          <p:sp>
            <p:nvSpPr>
              <p:cNvPr id="74029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39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>
                    <a:solidFill>
                      <a:schemeClr val="bg2"/>
                    </a:solidFill>
                    <a:latin typeface="WwinBurmese" charset="0"/>
                  </a:rPr>
                  <a:t>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u|efb0/</a:t>
                </a:r>
              </a:p>
            </p:txBody>
          </p:sp>
          <p:sp>
            <p:nvSpPr>
              <p:cNvPr id="74030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74031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2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3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4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5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6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7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8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9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44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arma&amp;S/</a:t>
                </a:r>
              </a:p>
            </p:txBody>
          </p:sp>
          <p:sp>
            <p:nvSpPr>
              <p:cNvPr id="74040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41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odeawmif/</a:t>
                </a:r>
              </a:p>
            </p:txBody>
          </p:sp>
          <p:sp>
            <p:nvSpPr>
              <p:cNvPr id="74041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74042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0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uma'&amp;S/</a:t>
                </a:r>
              </a:p>
            </p:txBody>
          </p:sp>
          <p:sp>
            <p:nvSpPr>
              <p:cNvPr id="74043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4044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6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a'oemig;ck/</a:t>
                </a:r>
              </a:p>
            </p:txBody>
          </p:sp>
          <p:sp>
            <p:nvSpPr>
              <p:cNvPr id="74045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46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52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xGufajrmuf&amp;m/</a:t>
                </a:r>
              </a:p>
            </p:txBody>
          </p:sp>
          <p:sp>
            <p:nvSpPr>
              <p:cNvPr id="74047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48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49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50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9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a,m&amp;I</a:t>
                </a:r>
              </a:p>
            </p:txBody>
          </p:sp>
          <p:sp>
            <p:nvSpPr>
              <p:cNvPr id="74051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36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a,&amp;dacg/</a:t>
                </a:r>
              </a:p>
            </p:txBody>
          </p:sp>
          <p:sp>
            <p:nvSpPr>
              <p:cNvPr id="74052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5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e,fajrcGJa0jcif;/</a:t>
                </a:r>
              </a:p>
            </p:txBody>
          </p:sp>
        </p:grpSp>
        <p:grpSp>
          <p:nvGrpSpPr>
            <p:cNvPr id="73918" name="Group 84"/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73919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0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1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2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23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4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5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3926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7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28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29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0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1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2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3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4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9253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73936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7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8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3939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45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w&amp;m;olBuD;/</a:t>
                </a:r>
              </a:p>
            </p:txBody>
          </p:sp>
          <p:sp>
            <p:nvSpPr>
              <p:cNvPr id="73940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8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rif;rJh/</a:t>
                </a:r>
              </a:p>
            </p:txBody>
          </p:sp>
          <p:sp>
            <p:nvSpPr>
              <p:cNvPr id="73941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42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43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44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8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ESpfjcrf;uJG/</a:t>
                </a:r>
              </a:p>
            </p:txBody>
          </p:sp>
          <p:sp>
            <p:nvSpPr>
              <p:cNvPr id="73945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chemeClr val="bg2"/>
                    </a:solidFill>
                    <a:latin typeface="WwinBurmese" charset="0"/>
                  </a:rPr>
                  <a:t>/,k'/</a:t>
                </a:r>
              </a:p>
            </p:txBody>
          </p:sp>
          <p:sp>
            <p:nvSpPr>
              <p:cNvPr id="73946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73947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73948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73949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0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chemeClr val="bg2"/>
                    </a:solidFill>
                    <a:latin typeface="WinInnwa" charset="0"/>
                  </a:rPr>
                  <a:t>tm&amp;+&amp;d/    AmAkvkef/</a:t>
                </a:r>
              </a:p>
            </p:txBody>
          </p:sp>
          <p:sp>
            <p:nvSpPr>
              <p:cNvPr id="73950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1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7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awmif -  ajrmu/f</a:t>
                </a:r>
              </a:p>
            </p:txBody>
          </p:sp>
          <p:sp>
            <p:nvSpPr>
              <p:cNvPr id="73952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3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4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5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WinInnwa" charset="0"/>
                  </a:rPr>
                  <a:t>ya&amp;mzufrsm;/</a:t>
                </a:r>
              </a:p>
            </p:txBody>
          </p:sp>
          <p:sp>
            <p:nvSpPr>
              <p:cNvPr id="73955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6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73957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8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9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0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rif;pH/</a:t>
                </a:r>
              </a:p>
            </p:txBody>
          </p:sp>
          <p:sp>
            <p:nvSpPr>
              <p:cNvPr id="73961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chemeClr val="bg2"/>
                    </a:solidFill>
                    <a:latin typeface="WinInnwa" charset="0"/>
                  </a:rPr>
                  <a:t>Áoa&amp;v</a:t>
                </a:r>
              </a:p>
            </p:txBody>
          </p:sp>
          <p:sp>
            <p:nvSpPr>
              <p:cNvPr id="73962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3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4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5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57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vrf;aBumif; 3ck/</a:t>
                </a:r>
              </a:p>
            </p:txBody>
          </p:sp>
          <p:sp>
            <p:nvSpPr>
              <p:cNvPr id="73966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ESpf </a:t>
                </a:r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100/ 50000 OD;/</a:t>
                </a:r>
              </a:p>
            </p:txBody>
          </p:sp>
          <p:sp>
            <p:nvSpPr>
              <p:cNvPr id="73967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73968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58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zrf;qD;umv</a:t>
                </a:r>
              </a:p>
            </p:txBody>
          </p:sp>
          <p:sp>
            <p:nvSpPr>
              <p:cNvPr id="73969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415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70 ESpf/</a:t>
                </a:r>
              </a:p>
            </p:txBody>
          </p:sp>
          <p:sp>
            <p:nvSpPr>
              <p:cNvPr id="73970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1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2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3731" name="Freeform 139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Freeform 140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3" name="Freeform 141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4" name="Freeform 142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Freeform 143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6" name="Freeform 144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7" name="Freeform 145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8" name="Freeform 146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9" name="Freeform 147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Freeform 14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1" name="Freeform 14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2" name="Freeform 15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3" name="Freeform 15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4" name="Freeform 15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Freeform 15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6" name="Freeform 15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7" name="Freeform 15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8" name="Freeform 15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9" name="Freeform 157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0" name="Freeform 158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1" name="Freeform 159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2" name="Freeform 160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3" name="Freeform 161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4" name="Freeform 162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5" name="Freeform 163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6" name="Freeform 164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7" name="Freeform 165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8" name="Freeform 166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9" name="Freeform 167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0" name="Freeform 168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1" name="Freeform 169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2" name="Freeform 170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3" name="Freeform 171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4" name="Freeform 172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5" name="Freeform 173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6" name="Freeform 174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7" name="Freeform 175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8" name="Freeform 176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9" name="Freeform 177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0" name="Freeform 178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1" name="Freeform 179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2" name="Freeform 180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3" name="Freeform 181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4" name="Freeform 182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5" name="Freeform 183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6" name="Freeform 184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7" name="Line 18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78" name="Rectangle 18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73779" name="Rectangle 187"/>
          <p:cNvSpPr>
            <a:spLocks noChangeArrowheads="1"/>
          </p:cNvSpPr>
          <p:nvPr/>
        </p:nvSpPr>
        <p:spPr bwMode="auto">
          <a:xfrm>
            <a:off x="3200400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0" name="Rectangle 18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1" name="Rectangle 18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2" name="Rectangle 19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3" name="Rectangle 19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9345" name="Rectangle 193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689346" name="Rectangle 19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689347" name="Line 19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348" name="Rectangle 19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349" name="Text Box 197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800" b="1">
              <a:solidFill>
                <a:srgbClr val="EEFF4B"/>
              </a:solidFill>
              <a:latin typeface="Times" charset="0"/>
              <a:ea typeface="+mn-ea"/>
            </a:endParaRPr>
          </a:p>
        </p:txBody>
      </p:sp>
      <p:sp>
        <p:nvSpPr>
          <p:cNvPr id="73789" name="Rectangle 19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90" name="Rectangle 19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91" name="Rectangle 20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92" name="Freeform 20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9354" name="Rectangle 202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(1500 B.C.)</a:t>
            </a:r>
          </a:p>
        </p:txBody>
      </p:sp>
      <p:sp>
        <p:nvSpPr>
          <p:cNvPr id="689355" name="Rectangle 203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689356" name="Rectangle 204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73796" name="AutoShape 20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97" name="Freeform 20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798" name="Group 20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73914" name="AutoShape 20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15" name="Rectangle 20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16" name="AutoShape 21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99" name="Line 21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0" name="Line 21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1" name="Rectangle 213"/>
          <p:cNvSpPr>
            <a:spLocks noChangeArrowheads="1"/>
          </p:cNvSpPr>
          <p:nvPr/>
        </p:nvSpPr>
        <p:spPr bwMode="auto">
          <a:xfrm>
            <a:off x="6599238" y="4394200"/>
            <a:ext cx="676275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>
                <a:solidFill>
                  <a:schemeClr val="bg2"/>
                </a:solidFill>
                <a:latin typeface="WinInnwa" charset="0"/>
              </a:rPr>
              <a:t>qdwfNidrf</a:t>
            </a:r>
            <a:endParaRPr lang="en-US" sz="1400" b="1">
              <a:solidFill>
                <a:schemeClr val="tx1"/>
              </a:solidFill>
              <a:latin typeface="WinInnwa" charset="0"/>
            </a:endParaRPr>
          </a:p>
        </p:txBody>
      </p:sp>
      <p:sp>
        <p:nvSpPr>
          <p:cNvPr id="73802" name="Rectangle 21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03" name="AutoShape 21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4" name="Rectangle 216"/>
          <p:cNvSpPr>
            <a:spLocks noChangeArrowheads="1"/>
          </p:cNvSpPr>
          <p:nvPr/>
        </p:nvSpPr>
        <p:spPr bwMode="auto">
          <a:xfrm>
            <a:off x="6629400" y="5029200"/>
            <a:ext cx="500063" cy="3365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chemeClr val="bg2"/>
                </a:solidFill>
                <a:latin typeface="WinInnwa" charset="0"/>
              </a:rPr>
              <a:t>a,m</a:t>
            </a:r>
          </a:p>
        </p:txBody>
      </p:sp>
      <p:sp>
        <p:nvSpPr>
          <p:cNvPr id="73805" name="Line 21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6" name="Line 21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7" name="Line 219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9" name="Line 22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10" name="Line 22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11" name="Line 22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9376" name="Text Box 224"/>
          <p:cNvSpPr txBox="1">
            <a:spLocks noChangeArrowheads="1"/>
          </p:cNvSpPr>
          <p:nvPr/>
        </p:nvSpPr>
        <p:spPr bwMode="auto">
          <a:xfrm>
            <a:off x="1797050" y="28575"/>
            <a:ext cx="595788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chemeClr val="tx1"/>
                </a:solidFill>
                <a:latin typeface="WinInnwa" charset="0"/>
              </a:rPr>
              <a:t>urÇOD;usrf;-Asm'dwfusrf;/ </a:t>
            </a:r>
          </a:p>
          <a:p>
            <a:endParaRPr lang="en-US" sz="2000" b="1" i="1">
              <a:solidFill>
                <a:schemeClr val="tx1"/>
              </a:solidFill>
              <a:latin typeface="WinInnwa" charset="0"/>
            </a:endParaRPr>
          </a:p>
        </p:txBody>
      </p:sp>
      <p:sp>
        <p:nvSpPr>
          <p:cNvPr id="73813" name="Text Box 225"/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89378" name="Rectangle 2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73815" name="Group 227"/>
          <p:cNvGrpSpPr>
            <a:grpSpLocks/>
          </p:cNvGrpSpPr>
          <p:nvPr/>
        </p:nvGrpSpPr>
        <p:grpSpPr bwMode="auto">
          <a:xfrm>
            <a:off x="5105400" y="1143000"/>
            <a:ext cx="2908300" cy="4484688"/>
            <a:chOff x="3247" y="839"/>
            <a:chExt cx="1832" cy="2825"/>
          </a:xfrm>
        </p:grpSpPr>
        <p:grpSp>
          <p:nvGrpSpPr>
            <p:cNvPr id="73862" name="Group 228"/>
            <p:cNvGrpSpPr>
              <a:grpSpLocks/>
            </p:cNvGrpSpPr>
            <p:nvPr/>
          </p:nvGrpSpPr>
          <p:grpSpPr bwMode="auto">
            <a:xfrm>
              <a:off x="3247" y="1390"/>
              <a:ext cx="340" cy="369"/>
              <a:chOff x="1567" y="1192"/>
              <a:chExt cx="340" cy="369"/>
            </a:xfrm>
          </p:grpSpPr>
          <p:grpSp>
            <p:nvGrpSpPr>
              <p:cNvPr id="73902" name="Group 22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3904" name="Group 23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3910" name="Group 23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3912" name="Freeform 23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913" name="Freeform 23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3911" name="Picture 234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3905" name="Freeform 23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06" name="Freeform 23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07" name="Freeform 23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08" name="Freeform 23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09" name="Freeform 23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903" name="Rectangle 24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3863" name="Group 241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73890" name="Group 24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3892" name="Group 24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3898" name="Group 24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3900" name="Freeform 24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901" name="Freeform 24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3899" name="Picture 247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3893" name="Freeform 24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94" name="Freeform 24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95" name="Freeform 25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96" name="Freeform 25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97" name="Freeform 25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891" name="Rectangle 25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3864" name="Group 254"/>
            <p:cNvGrpSpPr>
              <a:grpSpLocks/>
            </p:cNvGrpSpPr>
            <p:nvPr/>
          </p:nvGrpSpPr>
          <p:grpSpPr bwMode="auto">
            <a:xfrm>
              <a:off x="4739" y="839"/>
              <a:ext cx="340" cy="369"/>
              <a:chOff x="1567" y="1192"/>
              <a:chExt cx="340" cy="369"/>
            </a:xfrm>
          </p:grpSpPr>
          <p:grpSp>
            <p:nvGrpSpPr>
              <p:cNvPr id="73878" name="Group 25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3880" name="Group 25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3886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3888" name="Freeform 25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889" name="Freeform 25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3887" name="Picture 260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3881" name="Freeform 26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82" name="Freeform 26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83" name="Freeform 26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84" name="Freeform 26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85" name="Freeform 26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879" name="Rectangle 26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3865" name="Group 267"/>
            <p:cNvGrpSpPr>
              <a:grpSpLocks/>
            </p:cNvGrpSpPr>
            <p:nvPr/>
          </p:nvGrpSpPr>
          <p:grpSpPr bwMode="auto">
            <a:xfrm>
              <a:off x="4739" y="1351"/>
              <a:ext cx="340" cy="369"/>
              <a:chOff x="1567" y="1192"/>
              <a:chExt cx="340" cy="369"/>
            </a:xfrm>
          </p:grpSpPr>
          <p:grpSp>
            <p:nvGrpSpPr>
              <p:cNvPr id="73866" name="Group 26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3868" name="Group 26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3874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3876" name="Freeform 27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877" name="Freeform 27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3875" name="Picture 273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3869" name="Freeform 27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70" name="Freeform 27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71" name="Freeform 27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72" name="Freeform 27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73" name="Freeform 27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867" name="Rectangle 27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689432" name="Text Box 280"/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AC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9433" name="Text Box 281"/>
          <p:cNvSpPr txBox="1">
            <a:spLocks noChangeArrowheads="1"/>
          </p:cNvSpPr>
          <p:nvPr/>
        </p:nvSpPr>
        <p:spPr bwMode="auto">
          <a:xfrm>
            <a:off x="5181600" y="5334000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LC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9434" name="Text Box 282"/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DC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9435" name="Text Box 283"/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NC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73820" name="Rectangle 284"/>
          <p:cNvSpPr>
            <a:spLocks noChangeArrowheads="1"/>
          </p:cNvSpPr>
          <p:nvPr/>
        </p:nvSpPr>
        <p:spPr bwMode="auto">
          <a:xfrm>
            <a:off x="8566150" y="6483350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3821" name="Text Box 289"/>
          <p:cNvSpPr txBox="1">
            <a:spLocks noChangeArrowheads="1"/>
          </p:cNvSpPr>
          <p:nvPr/>
        </p:nvSpPr>
        <p:spPr bwMode="auto">
          <a:xfrm>
            <a:off x="6613525" y="4556125"/>
            <a:ext cx="650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chemeClr val="bg2"/>
                </a:solidFill>
                <a:latin typeface="WwinBurmese" charset="0"/>
              </a:rPr>
              <a:t>tvufZENm;</a:t>
            </a:r>
          </a:p>
        </p:txBody>
      </p:sp>
      <p:sp>
        <p:nvSpPr>
          <p:cNvPr id="73822" name="Text Box 290"/>
          <p:cNvSpPr txBox="1">
            <a:spLocks noChangeArrowheads="1"/>
          </p:cNvSpPr>
          <p:nvPr/>
        </p:nvSpPr>
        <p:spPr bwMode="auto">
          <a:xfrm>
            <a:off x="6692900" y="4665663"/>
            <a:ext cx="596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>
                <a:solidFill>
                  <a:schemeClr val="bg2"/>
                </a:solidFill>
                <a:latin typeface="WinInnwa" charset="0"/>
              </a:rPr>
              <a:t>a&amp;mrpepf</a:t>
            </a:r>
          </a:p>
        </p:txBody>
      </p:sp>
      <p:sp>
        <p:nvSpPr>
          <p:cNvPr id="73823" name="Rectangle 291"/>
          <p:cNvSpPr>
            <a:spLocks noChangeArrowheads="1"/>
          </p:cNvSpPr>
          <p:nvPr/>
        </p:nvSpPr>
        <p:spPr bwMode="auto">
          <a:xfrm>
            <a:off x="6705600" y="5410200"/>
            <a:ext cx="571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i="1">
                <a:solidFill>
                  <a:schemeClr val="bg2"/>
                </a:solidFill>
                <a:latin typeface="WinInnwa" charset="0"/>
              </a:rPr>
              <a:t>um;wdkif/</a:t>
            </a:r>
          </a:p>
        </p:txBody>
      </p:sp>
      <p:sp>
        <p:nvSpPr>
          <p:cNvPr id="73824" name="Rectangle 292"/>
          <p:cNvSpPr>
            <a:spLocks noChangeArrowheads="1"/>
          </p:cNvSpPr>
          <p:nvPr/>
        </p:nvSpPr>
        <p:spPr bwMode="auto">
          <a:xfrm>
            <a:off x="6629400" y="5257800"/>
            <a:ext cx="762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i="1">
                <a:solidFill>
                  <a:schemeClr val="bg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73825" name="Rectangle 293"/>
          <p:cNvSpPr>
            <a:spLocks noChangeArrowheads="1"/>
          </p:cNvSpPr>
          <p:nvPr/>
        </p:nvSpPr>
        <p:spPr bwMode="auto">
          <a:xfrm>
            <a:off x="6781800" y="5702300"/>
            <a:ext cx="5302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chemeClr val="bg2"/>
                </a:solidFill>
                <a:latin typeface="WinInnwa" charset="0"/>
              </a:rPr>
              <a:t>{0Ha*vd</a:t>
            </a:r>
          </a:p>
        </p:txBody>
      </p:sp>
      <p:sp>
        <p:nvSpPr>
          <p:cNvPr id="73826" name="Rectangle 294"/>
          <p:cNvSpPr>
            <a:spLocks noChangeArrowheads="1"/>
          </p:cNvSpPr>
          <p:nvPr/>
        </p:nvSpPr>
        <p:spPr bwMode="auto">
          <a:xfrm>
            <a:off x="6705600" y="5562600"/>
            <a:ext cx="7254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chemeClr val="bg2"/>
                </a:solidFill>
                <a:latin typeface="WinInnwa" charset="0"/>
              </a:rPr>
              <a:t>toif;awmf/</a:t>
            </a:r>
          </a:p>
        </p:txBody>
      </p:sp>
      <p:sp>
        <p:nvSpPr>
          <p:cNvPr id="73827" name="Rectangle 295"/>
          <p:cNvSpPr>
            <a:spLocks noChangeArrowheads="1"/>
          </p:cNvSpPr>
          <p:nvPr/>
        </p:nvSpPr>
        <p:spPr bwMode="auto">
          <a:xfrm>
            <a:off x="6705600" y="5854700"/>
            <a:ext cx="9001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i="1">
                <a:solidFill>
                  <a:schemeClr val="bg2"/>
                </a:solidFill>
                <a:latin typeface="WinInnwa" charset="0"/>
              </a:rPr>
              <a:t>wrefawmf0w¦K/ </a:t>
            </a:r>
          </a:p>
        </p:txBody>
      </p:sp>
      <p:sp>
        <p:nvSpPr>
          <p:cNvPr id="73828" name="Rectangle 296"/>
          <p:cNvSpPr>
            <a:spLocks noChangeArrowheads="1"/>
          </p:cNvSpPr>
          <p:nvPr/>
        </p:nvSpPr>
        <p:spPr bwMode="auto">
          <a:xfrm>
            <a:off x="6781800" y="5943600"/>
            <a:ext cx="6175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chemeClr val="bg2"/>
                </a:solidFill>
                <a:latin typeface="WinInnwa" charset="0"/>
              </a:rPr>
              <a:t>Bo0g'pm </a:t>
            </a:r>
          </a:p>
        </p:txBody>
      </p:sp>
      <p:sp>
        <p:nvSpPr>
          <p:cNvPr id="73829" name="Rectangle 297"/>
          <p:cNvSpPr>
            <a:spLocks noChangeArrowheads="1"/>
          </p:cNvSpPr>
          <p:nvPr/>
        </p:nvSpPr>
        <p:spPr bwMode="auto">
          <a:xfrm>
            <a:off x="6781800" y="6096000"/>
            <a:ext cx="725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i="1">
                <a:solidFill>
                  <a:schemeClr val="bg2"/>
                </a:solidFill>
                <a:latin typeface="WinInnwa" charset="0"/>
              </a:rPr>
              <a:t>Asm'dwfusrf;/ </a:t>
            </a:r>
          </a:p>
        </p:txBody>
      </p:sp>
      <p:sp>
        <p:nvSpPr>
          <p:cNvPr id="73830" name="Rectangle 29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1" name="Rectangle 300"/>
          <p:cNvSpPr>
            <a:spLocks noChangeArrowheads="1"/>
          </p:cNvSpPr>
          <p:nvPr/>
        </p:nvSpPr>
        <p:spPr bwMode="auto">
          <a:xfrm rot="-5400000">
            <a:off x="3068638" y="893762"/>
            <a:ext cx="114300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2" name="Rectangle 301"/>
          <p:cNvSpPr>
            <a:spLocks noChangeArrowheads="1"/>
          </p:cNvSpPr>
          <p:nvPr/>
        </p:nvSpPr>
        <p:spPr bwMode="auto">
          <a:xfrm>
            <a:off x="5943600" y="1371600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3" name="Rectangle 302"/>
          <p:cNvSpPr>
            <a:spLocks noChangeArrowheads="1"/>
          </p:cNvSpPr>
          <p:nvPr/>
        </p:nvSpPr>
        <p:spPr bwMode="auto">
          <a:xfrm rot="-5400000">
            <a:off x="5839620" y="4495006"/>
            <a:ext cx="684212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4" name="Rectangle 303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9456" name="Rectangle 30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</a:rPr>
              <a:t>C 7 S J </a:t>
            </a:r>
          </a:p>
        </p:txBody>
      </p:sp>
      <p:sp>
        <p:nvSpPr>
          <p:cNvPr id="689457" name="Rectangle 305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73837" name="Text Box 306"/>
          <p:cNvSpPr txBox="1">
            <a:spLocks noChangeArrowheads="1"/>
          </p:cNvSpPr>
          <p:nvPr/>
        </p:nvSpPr>
        <p:spPr bwMode="auto">
          <a:xfrm rot="-5400000">
            <a:off x="2078037" y="1976438"/>
            <a:ext cx="765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0F06C"/>
                </a:solidFill>
                <a:latin typeface="WinInnwa" charset="0"/>
              </a:rPr>
              <a:t>qdwfNidrf</a:t>
            </a:r>
          </a:p>
        </p:txBody>
      </p:sp>
      <p:sp>
        <p:nvSpPr>
          <p:cNvPr id="73838" name="Text Box 307"/>
          <p:cNvSpPr txBox="1">
            <a:spLocks noChangeArrowheads="1"/>
          </p:cNvSpPr>
          <p:nvPr/>
        </p:nvSpPr>
        <p:spPr bwMode="auto">
          <a:xfrm rot="-5400000">
            <a:off x="873125" y="2060575"/>
            <a:ext cx="852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F0F06C"/>
                </a:solidFill>
                <a:latin typeface="WinInnwa" charset="0"/>
              </a:rPr>
              <a:t>zefqif;jcif;/</a:t>
            </a:r>
          </a:p>
        </p:txBody>
      </p:sp>
      <p:sp>
        <p:nvSpPr>
          <p:cNvPr id="73839" name="Text Box 308"/>
          <p:cNvSpPr txBox="1">
            <a:spLocks noChangeArrowheads="1"/>
          </p:cNvSpPr>
          <p:nvPr/>
        </p:nvSpPr>
        <p:spPr bwMode="auto">
          <a:xfrm rot="-5400000">
            <a:off x="2819400" y="2138363"/>
            <a:ext cx="434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>
                <a:solidFill>
                  <a:srgbClr val="F0F06C"/>
                </a:solidFill>
                <a:latin typeface="WinInnwa" charset="0"/>
              </a:rPr>
              <a:t>a,±m</a:t>
            </a:r>
          </a:p>
          <a:p>
            <a:endParaRPr lang="en-US" sz="1000" b="1">
              <a:solidFill>
                <a:srgbClr val="F0F06C"/>
              </a:solidFill>
              <a:latin typeface="WinInnwa" charset="0"/>
            </a:endParaRPr>
          </a:p>
        </p:txBody>
      </p:sp>
      <p:sp>
        <p:nvSpPr>
          <p:cNvPr id="689461" name="Text Box 309"/>
          <p:cNvSpPr txBox="1">
            <a:spLocks noChangeArrowheads="1"/>
          </p:cNvSpPr>
          <p:nvPr/>
        </p:nvSpPr>
        <p:spPr bwMode="auto">
          <a:xfrm rot="-5388536">
            <a:off x="2786856" y="3901282"/>
            <a:ext cx="196691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EEFF4B"/>
                </a:solidFill>
                <a:latin typeface="WinInnwa" pitchFamily="2" charset="0"/>
                <a:ea typeface="+mn-ea"/>
              </a:rPr>
              <a:t>lvl</a:t>
            </a:r>
            <a:r>
              <a:rPr lang="en-US" sz="2400" b="1" dirty="0">
                <a:solidFill>
                  <a:srgbClr val="EEFF4B"/>
                </a:solidFill>
                <a:latin typeface="WinInnwa" pitchFamily="2" charset="0"/>
                <a:ea typeface="+mn-ea"/>
              </a:rPr>
              <a:t> </a:t>
            </a:r>
            <a:r>
              <a:rPr lang="en-US" sz="2400" b="1" dirty="0" err="1">
                <a:solidFill>
                  <a:srgbClr val="EEFF4B"/>
                </a:solidFill>
                <a:latin typeface="WinInnwa" pitchFamily="2" charset="0"/>
                <a:ea typeface="+mn-ea"/>
              </a:rPr>
              <a:t>av</a:t>
            </a:r>
            <a:r>
              <a:rPr lang="en-US" sz="2400" b="1" dirty="0">
                <a:solidFill>
                  <a:srgbClr val="EEFF4B"/>
                </a:solidFill>
                <a:latin typeface="WinInnwa" pitchFamily="2" charset="0"/>
                <a:ea typeface="+mn-ea"/>
              </a:rPr>
              <a:t>; OD;</a:t>
            </a:r>
          </a:p>
        </p:txBody>
      </p:sp>
      <p:sp>
        <p:nvSpPr>
          <p:cNvPr id="689462" name="Text Box 310"/>
          <p:cNvSpPr txBox="1">
            <a:spLocks noChangeArrowheads="1"/>
          </p:cNvSpPr>
          <p:nvPr/>
        </p:nvSpPr>
        <p:spPr bwMode="auto">
          <a:xfrm rot="-5385664">
            <a:off x="5718969" y="4426744"/>
            <a:ext cx="7794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FFEA18"/>
                </a:solidFill>
                <a:latin typeface="WinInnwa" pitchFamily="2" charset="0"/>
                <a:ea typeface="+mn-ea"/>
              </a:rPr>
              <a:t>qdwfNidrf</a:t>
            </a:r>
            <a:endParaRPr lang="en-US" sz="1400" b="1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89463" name="Text Box 311"/>
          <p:cNvSpPr txBox="1">
            <a:spLocks noChangeArrowheads="1"/>
          </p:cNvSpPr>
          <p:nvPr/>
        </p:nvSpPr>
        <p:spPr bwMode="auto">
          <a:xfrm rot="-5400000">
            <a:off x="5841207" y="5433219"/>
            <a:ext cx="6334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FFEA18"/>
                </a:solidFill>
                <a:latin typeface="WinInnwa" pitchFamily="2" charset="0"/>
                <a:ea typeface="+mn-ea"/>
              </a:rPr>
              <a:t>a,m</a:t>
            </a:r>
            <a:endParaRPr lang="en-US" sz="1400" b="1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89464" name="Text Box 312"/>
          <p:cNvSpPr txBox="1">
            <a:spLocks noChangeArrowheads="1"/>
          </p:cNvSpPr>
          <p:nvPr/>
        </p:nvSpPr>
        <p:spPr bwMode="auto">
          <a:xfrm rot="-5400000">
            <a:off x="4984750" y="1785938"/>
            <a:ext cx="242728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FF66"/>
                </a:solidFill>
                <a:latin typeface="WinInnwa" pitchFamily="2" charset="0"/>
                <a:ea typeface="+mn-ea"/>
              </a:rPr>
              <a:t>jzpfpOf</a:t>
            </a:r>
            <a:r>
              <a:rPr lang="en-US" sz="2800" b="1" dirty="0">
                <a:solidFill>
                  <a:srgbClr val="FFFF66"/>
                </a:solidFill>
                <a:latin typeface="WinInnwa" pitchFamily="2" charset="0"/>
                <a:ea typeface="+mn-ea"/>
              </a:rPr>
              <a:t> 3 &amp;</a:t>
            </a:r>
            <a:r>
              <a:rPr lang="en-US" sz="2800" b="1" dirty="0" err="1">
                <a:solidFill>
                  <a:srgbClr val="FFFF66"/>
                </a:solidFill>
                <a:latin typeface="WinInnwa" pitchFamily="2" charset="0"/>
                <a:ea typeface="+mn-ea"/>
              </a:rPr>
              <a:t>yf</a:t>
            </a:r>
            <a:r>
              <a:rPr lang="en-US" sz="2800" dirty="0">
                <a:latin typeface="Wwin_Burmese1" pitchFamily="2" charset="0"/>
                <a:ea typeface="+mn-ea"/>
              </a:rPr>
              <a:t> </a:t>
            </a:r>
          </a:p>
        </p:txBody>
      </p:sp>
      <p:sp>
        <p:nvSpPr>
          <p:cNvPr id="689465" name="Text Box 313"/>
          <p:cNvSpPr txBox="1">
            <a:spLocks noChangeArrowheads="1"/>
          </p:cNvSpPr>
          <p:nvPr/>
        </p:nvSpPr>
        <p:spPr bwMode="auto">
          <a:xfrm rot="-5400000">
            <a:off x="3157538" y="852488"/>
            <a:ext cx="8953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FFEA18"/>
                </a:solidFill>
                <a:latin typeface="WinInnwa" pitchFamily="2" charset="0"/>
                <a:ea typeface="+mn-ea"/>
              </a:rPr>
              <a:t>zefqif;jcif</a:t>
            </a:r>
            <a:r>
              <a:rPr lang="en-US" sz="1400" b="1" dirty="0">
                <a:solidFill>
                  <a:srgbClr val="FFEA18"/>
                </a:solidFill>
                <a:latin typeface="WinInnwa" pitchFamily="2" charset="0"/>
                <a:ea typeface="+mn-ea"/>
              </a:rPr>
              <a:t>;</a:t>
            </a:r>
          </a:p>
        </p:txBody>
      </p:sp>
      <p:sp>
        <p:nvSpPr>
          <p:cNvPr id="689469" name="Oval 317"/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0" name="Oval 318"/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1" name="Oval 319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3" name="Oval 321"/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5" name="Oval 323"/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6" name="Rectangle 324"/>
          <p:cNvSpPr>
            <a:spLocks noChangeArrowheads="1"/>
          </p:cNvSpPr>
          <p:nvPr/>
        </p:nvSpPr>
        <p:spPr bwMode="auto">
          <a:xfrm>
            <a:off x="3135313" y="463550"/>
            <a:ext cx="2587625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7" name="Rectangle 325"/>
          <p:cNvSpPr>
            <a:spLocks noChangeArrowheads="1"/>
          </p:cNvSpPr>
          <p:nvPr/>
        </p:nvSpPr>
        <p:spPr bwMode="auto">
          <a:xfrm>
            <a:off x="3152775" y="2001838"/>
            <a:ext cx="2570163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1800" b="1">
              <a:latin typeface="Comic Sans MS" pitchFamily="66" charset="0"/>
              <a:ea typeface="+mn-ea"/>
            </a:endParaRPr>
          </a:p>
        </p:txBody>
      </p:sp>
      <p:sp>
        <p:nvSpPr>
          <p:cNvPr id="689478" name="Rectangle 326"/>
          <p:cNvSpPr>
            <a:spLocks noChangeArrowheads="1"/>
          </p:cNvSpPr>
          <p:nvPr/>
        </p:nvSpPr>
        <p:spPr bwMode="auto">
          <a:xfrm>
            <a:off x="5842000" y="465138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9" name="Rectangle 327"/>
          <p:cNvSpPr>
            <a:spLocks noChangeArrowheads="1"/>
          </p:cNvSpPr>
          <p:nvPr/>
        </p:nvSpPr>
        <p:spPr bwMode="auto">
          <a:xfrm>
            <a:off x="59959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0" name="Rectangle 328"/>
          <p:cNvSpPr>
            <a:spLocks noChangeArrowheads="1"/>
          </p:cNvSpPr>
          <p:nvPr/>
        </p:nvSpPr>
        <p:spPr bwMode="auto">
          <a:xfrm>
            <a:off x="5843588" y="49069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1" name="Rectangle 329"/>
          <p:cNvSpPr>
            <a:spLocks noChangeArrowheads="1"/>
          </p:cNvSpPr>
          <p:nvPr/>
        </p:nvSpPr>
        <p:spPr bwMode="auto">
          <a:xfrm>
            <a:off x="5840413" y="4398963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3" name="Text Box 331"/>
          <p:cNvSpPr txBox="1">
            <a:spLocks noChangeArrowheads="1"/>
          </p:cNvSpPr>
          <p:nvPr/>
        </p:nvSpPr>
        <p:spPr bwMode="auto">
          <a:xfrm>
            <a:off x="457200" y="5410200"/>
            <a:ext cx="2743200" cy="10160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avhvmrItaxmuftul</a:t>
            </a:r>
            <a:endParaRPr lang="en-US" sz="2400" b="1" i="1" dirty="0">
              <a:solidFill>
                <a:schemeClr val="tx2"/>
              </a:solidFill>
              <a:latin typeface="WinInnwa" pitchFamily="2" charset="0"/>
              <a:ea typeface="+mn-ea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400" b="1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(4) (31)</a:t>
            </a:r>
          </a:p>
        </p:txBody>
      </p:sp>
      <p:sp>
        <p:nvSpPr>
          <p:cNvPr id="689484" name="Oval 332"/>
          <p:cNvSpPr>
            <a:spLocks noChangeArrowheads="1"/>
          </p:cNvSpPr>
          <p:nvPr/>
        </p:nvSpPr>
        <p:spPr bwMode="auto">
          <a:xfrm>
            <a:off x="3916363" y="4603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5" name="Oval 333"/>
          <p:cNvSpPr>
            <a:spLocks noChangeArrowheads="1"/>
          </p:cNvSpPr>
          <p:nvPr/>
        </p:nvSpPr>
        <p:spPr bwMode="auto">
          <a:xfrm>
            <a:off x="3902075" y="19510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6" name="Oval 334"/>
          <p:cNvSpPr>
            <a:spLocks noChangeArrowheads="1"/>
          </p:cNvSpPr>
          <p:nvPr/>
        </p:nvSpPr>
        <p:spPr bwMode="auto">
          <a:xfrm>
            <a:off x="6280150" y="43037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7" name="Oval 335"/>
          <p:cNvSpPr>
            <a:spLocks noChangeArrowheads="1"/>
          </p:cNvSpPr>
          <p:nvPr/>
        </p:nvSpPr>
        <p:spPr bwMode="auto">
          <a:xfrm>
            <a:off x="6324600" y="502920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8" name="Oval 336"/>
          <p:cNvSpPr>
            <a:spLocks noChangeArrowheads="1"/>
          </p:cNvSpPr>
          <p:nvPr/>
        </p:nvSpPr>
        <p:spPr bwMode="auto">
          <a:xfrm>
            <a:off x="6267450" y="4873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9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9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9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9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9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9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9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9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9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9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9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9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9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9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9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9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8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8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432" grpId="0" autoUpdateAnimBg="0"/>
      <p:bldP spid="689433" grpId="0" autoUpdateAnimBg="0"/>
      <p:bldP spid="689434" grpId="0" autoUpdateAnimBg="0"/>
      <p:bldP spid="689435" grpId="0" autoUpdateAnimBg="0"/>
      <p:bldP spid="689469" grpId="0" animBg="1"/>
      <p:bldP spid="689470" grpId="0" animBg="1"/>
      <p:bldP spid="689471" grpId="0" animBg="1"/>
      <p:bldP spid="689473" grpId="0" animBg="1"/>
      <p:bldP spid="689475" grpId="0" animBg="1"/>
      <p:bldP spid="689476" grpId="0" animBg="1"/>
      <p:bldP spid="689477" grpId="0" animBg="1" autoUpdateAnimBg="0"/>
      <p:bldP spid="689478" grpId="0" animBg="1"/>
      <p:bldP spid="689479" grpId="0" animBg="1"/>
      <p:bldP spid="689480" grpId="0" animBg="1"/>
      <p:bldP spid="689481" grpId="0" animBg="1"/>
      <p:bldP spid="689483" grpId="0" animBg="1" autoUpdateAnimBg="0"/>
      <p:bldP spid="689484" grpId="0" animBg="1"/>
      <p:bldP spid="689485" grpId="0" animBg="1"/>
      <p:bldP spid="689486" grpId="0" animBg="1"/>
      <p:bldP spid="689487" grpId="0" animBg="1"/>
      <p:bldP spid="68948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4143375" y="519113"/>
            <a:ext cx="3924300" cy="5789612"/>
            <a:chOff x="2602" y="327"/>
            <a:chExt cx="2472" cy="3647"/>
          </a:xfrm>
        </p:grpSpPr>
        <p:grpSp>
          <p:nvGrpSpPr>
            <p:cNvPr id="74914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74970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085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74972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73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74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75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76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77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78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79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0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1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2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3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4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5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6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7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8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4989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0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1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2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93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4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95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6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7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8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113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75000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1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2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3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4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5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6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47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tOD;qHk;tjypf</a:t>
                </a:r>
              </a:p>
            </p:txBody>
          </p:sp>
          <p:sp>
            <p:nvSpPr>
              <p:cNvPr id="75007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725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tOD;qkH;owif;aumif;/</a:t>
                </a:r>
              </a:p>
            </p:txBody>
          </p:sp>
          <p:sp>
            <p:nvSpPr>
              <p:cNvPr id="75008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tOD;qHk;rdom;pk/</a:t>
                </a:r>
              </a:p>
            </p:txBody>
          </p:sp>
          <p:sp>
            <p:nvSpPr>
              <p:cNvPr id="75009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61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tOD;qHk;vlowfr+/</a:t>
                </a:r>
              </a:p>
            </p:txBody>
          </p:sp>
          <p:sp>
            <p:nvSpPr>
              <p:cNvPr id="75010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68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a&amp;BuD;rI/ oufwefY</a:t>
                </a:r>
              </a:p>
            </p:txBody>
          </p:sp>
          <p:sp>
            <p:nvSpPr>
              <p:cNvPr id="75011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33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arQmfpif/</a:t>
                </a:r>
              </a:p>
            </p:txBody>
          </p:sp>
          <p:sp>
            <p:nvSpPr>
              <p:cNvPr id="75012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65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zefqif;jcif;/</a:t>
                </a:r>
                <a:endParaRPr lang="en-US" sz="9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  <p:sp>
            <p:nvSpPr>
              <p:cNvPr id="75013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58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tOD;qHk;vlom;/</a:t>
                </a:r>
              </a:p>
            </p:txBody>
          </p:sp>
          <p:sp>
            <p:nvSpPr>
              <p:cNvPr id="75014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15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16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17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75018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75019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75020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52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zdwfac:jcif;/</a:t>
                </a:r>
              </a:p>
            </p:txBody>
          </p:sp>
          <p:sp>
            <p:nvSpPr>
              <p:cNvPr id="75021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tmNA[H</a:t>
                </a:r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/</a:t>
                </a:r>
              </a:p>
            </p:txBody>
          </p:sp>
          <p:sp>
            <p:nvSpPr>
              <p:cNvPr id="75022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75023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24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25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53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a,moyf/</a:t>
                </a:r>
              </a:p>
            </p:txBody>
          </p:sp>
          <p:sp>
            <p:nvSpPr>
              <p:cNvPr id="75026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37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>
                    <a:solidFill>
                      <a:schemeClr val="bg2"/>
                    </a:solidFill>
                    <a:latin typeface="WwinBurmese" charset="0"/>
                  </a:rPr>
                  <a:t>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uRefb0/</a:t>
                </a:r>
              </a:p>
            </p:txBody>
          </p:sp>
          <p:sp>
            <p:nvSpPr>
              <p:cNvPr id="75027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75028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29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0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1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2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3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4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5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6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44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arma&amp;S/</a:t>
                </a:r>
              </a:p>
            </p:txBody>
          </p:sp>
          <p:sp>
            <p:nvSpPr>
              <p:cNvPr id="75037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41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odeawmif/</a:t>
                </a:r>
              </a:p>
            </p:txBody>
          </p:sp>
          <p:sp>
            <p:nvSpPr>
              <p:cNvPr id="75038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75039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0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uma'&amp;S/</a:t>
                </a:r>
              </a:p>
            </p:txBody>
          </p:sp>
          <p:sp>
            <p:nvSpPr>
              <p:cNvPr id="75040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5041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6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a'oemig;ck/</a:t>
                </a:r>
              </a:p>
            </p:txBody>
          </p:sp>
          <p:sp>
            <p:nvSpPr>
              <p:cNvPr id="75042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43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52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xGufajrmuf&amp;m/</a:t>
                </a:r>
              </a:p>
            </p:txBody>
          </p:sp>
          <p:sp>
            <p:nvSpPr>
              <p:cNvPr id="75044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45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46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47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42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a,m&amp;I/</a:t>
                </a:r>
              </a:p>
            </p:txBody>
          </p:sp>
          <p:sp>
            <p:nvSpPr>
              <p:cNvPr id="75048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36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a,&amp;dacg/</a:t>
                </a:r>
              </a:p>
            </p:txBody>
          </p:sp>
          <p:sp>
            <p:nvSpPr>
              <p:cNvPr id="75049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5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e,fajrcGJa0jcif;/</a:t>
                </a:r>
              </a:p>
            </p:txBody>
          </p:sp>
        </p:grpSp>
        <p:grpSp>
          <p:nvGrpSpPr>
            <p:cNvPr id="74915" name="Group 84"/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74916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17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18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19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0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21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22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4923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24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5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6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7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8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9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0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1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181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74933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4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5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4936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45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w&amp;m;olBuD;/</a:t>
                </a:r>
              </a:p>
            </p:txBody>
          </p:sp>
          <p:sp>
            <p:nvSpPr>
              <p:cNvPr id="74937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8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rif;rJh/</a:t>
                </a:r>
              </a:p>
            </p:txBody>
          </p:sp>
          <p:sp>
            <p:nvSpPr>
              <p:cNvPr id="74938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9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40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41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8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ESpfjcrf;uJG/</a:t>
                </a:r>
              </a:p>
            </p:txBody>
          </p:sp>
          <p:sp>
            <p:nvSpPr>
              <p:cNvPr id="74942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/,k'/</a:t>
                </a:r>
              </a:p>
            </p:txBody>
          </p:sp>
          <p:sp>
            <p:nvSpPr>
              <p:cNvPr id="74943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74944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74945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74946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495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chemeClr val="bg2"/>
                    </a:solidFill>
                    <a:latin typeface="WinInnwa" charset="0"/>
                  </a:rPr>
                  <a:t>tm&amp;I&amp;d/ AmAkvkef/</a:t>
                </a:r>
              </a:p>
            </p:txBody>
          </p:sp>
          <p:sp>
            <p:nvSpPr>
              <p:cNvPr id="74947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48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47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awmif ajrmu/f</a:t>
                </a:r>
              </a:p>
            </p:txBody>
          </p:sp>
          <p:sp>
            <p:nvSpPr>
              <p:cNvPr id="74949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0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1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5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WinInnwa" charset="0"/>
                  </a:rPr>
                  <a:t>ya&amp;mzufrsm;/</a:t>
                </a:r>
              </a:p>
            </p:txBody>
          </p:sp>
          <p:sp>
            <p:nvSpPr>
              <p:cNvPr id="74952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3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74954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5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6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7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rif;pH/</a:t>
                </a:r>
              </a:p>
            </p:txBody>
          </p:sp>
          <p:sp>
            <p:nvSpPr>
              <p:cNvPr id="74958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chemeClr val="bg2"/>
                    </a:solidFill>
                    <a:latin typeface="WinInnwa" charset="0"/>
                  </a:rPr>
                  <a:t>Á£oa&amp;v</a:t>
                </a:r>
              </a:p>
            </p:txBody>
          </p:sp>
          <p:sp>
            <p:nvSpPr>
              <p:cNvPr id="74959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0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1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2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57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vrf;aBumif; 3ck/</a:t>
                </a:r>
              </a:p>
            </p:txBody>
          </p:sp>
          <p:sp>
            <p:nvSpPr>
              <p:cNvPr id="74963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ESpf 100/ 50000 OD;/</a:t>
                </a:r>
              </a:p>
            </p:txBody>
          </p:sp>
          <p:sp>
            <p:nvSpPr>
              <p:cNvPr id="74964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74965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58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zrf;qD;umv</a:t>
                </a:r>
              </a:p>
            </p:txBody>
          </p:sp>
          <p:sp>
            <p:nvSpPr>
              <p:cNvPr id="74966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415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70 ESpf/</a:t>
                </a:r>
              </a:p>
            </p:txBody>
          </p:sp>
          <p:sp>
            <p:nvSpPr>
              <p:cNvPr id="74967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8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9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4755" name="Freeform 140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Freeform 141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7" name="Freeform 142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8" name="Freeform 143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Freeform 144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0" name="Freeform 145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1" name="Freeform 146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2" name="Freeform 147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3" name="Freeform 148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4" name="Freeform 150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Freeform 151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6" name="Freeform 152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Freeform 153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8" name="Freeform 154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Freeform 155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0" name="Freeform 156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1" name="Freeform 157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Freeform 158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3" name="Freeform 160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4" name="Freeform 161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5" name="Freeform 162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6" name="Freeform 163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7" name="Freeform 164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8" name="Freeform 165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9" name="Freeform 166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0" name="Freeform 167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1" name="Freeform 168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2" name="Freeform 169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3" name="Freeform 170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4" name="Freeform 171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5" name="Freeform 172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6" name="Freeform 173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7" name="Freeform 174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8" name="Freeform 175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9" name="Freeform 176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0" name="Freeform 177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1" name="Freeform 178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2" name="Freeform 179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3" name="Freeform 180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4" name="Freeform 181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5" name="Freeform 182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6" name="Freeform 183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7" name="Freeform 184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8" name="Freeform 185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9" name="Freeform 186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0" name="Freeform 187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1" name="Line 189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2" name="Rectangle 190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74803" name="Rectangle 191"/>
          <p:cNvSpPr>
            <a:spLocks noChangeArrowheads="1"/>
          </p:cNvSpPr>
          <p:nvPr/>
        </p:nvSpPr>
        <p:spPr bwMode="auto">
          <a:xfrm>
            <a:off x="3200400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4" name="Rectangle 192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5" name="Rectangle 193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6" name="Rectangle 19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7" name="Rectangle 195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8" name="Rectangle 196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686277" name="Rectangle 19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686279" name="Rectangle 19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686281" name="Line 201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6282" name="Rectangle 20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6285" name="Text Box 205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800" b="1">
              <a:solidFill>
                <a:srgbClr val="EEFF4B"/>
              </a:solidFill>
              <a:latin typeface="Times" charset="0"/>
              <a:ea typeface="+mn-ea"/>
            </a:endParaRPr>
          </a:p>
        </p:txBody>
      </p:sp>
      <p:sp>
        <p:nvSpPr>
          <p:cNvPr id="74814" name="Rectangle 212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15" name="Rectangle 213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16" name="Rectangle 214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17" name="Freeform 217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98" name="Rectangle 218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(1500 B.C.)</a:t>
            </a:r>
          </a:p>
        </p:txBody>
      </p:sp>
      <p:sp>
        <p:nvSpPr>
          <p:cNvPr id="686299" name="Rectangle 219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686300" name="Rectangle 220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74821" name="AutoShape 221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22" name="Freeform 222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4823" name="Group 22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74911" name="AutoShape 22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12" name="Rectangle 22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13" name="AutoShape 22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824" name="Line 22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5" name="Line 22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6" name="Rectangle 229"/>
          <p:cNvSpPr>
            <a:spLocks noChangeArrowheads="1"/>
          </p:cNvSpPr>
          <p:nvPr/>
        </p:nvSpPr>
        <p:spPr bwMode="auto">
          <a:xfrm>
            <a:off x="6599238" y="4394200"/>
            <a:ext cx="676275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>
                <a:solidFill>
                  <a:schemeClr val="bg2"/>
                </a:solidFill>
                <a:latin typeface="WinInnwa" charset="0"/>
              </a:rPr>
              <a:t>qdwfNidrf</a:t>
            </a:r>
            <a:endParaRPr lang="en-US" sz="1400" b="1">
              <a:solidFill>
                <a:schemeClr val="tx1"/>
              </a:solidFill>
              <a:latin typeface="WinInnwa" charset="0"/>
            </a:endParaRPr>
          </a:p>
        </p:txBody>
      </p:sp>
      <p:sp>
        <p:nvSpPr>
          <p:cNvPr id="74827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28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9" name="Rectangle 232"/>
          <p:cNvSpPr>
            <a:spLocks noChangeArrowheads="1"/>
          </p:cNvSpPr>
          <p:nvPr/>
        </p:nvSpPr>
        <p:spPr bwMode="auto">
          <a:xfrm>
            <a:off x="6629400" y="5029200"/>
            <a:ext cx="500063" cy="3365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chemeClr val="bg2"/>
                </a:solidFill>
                <a:latin typeface="WinInnwa" charset="0"/>
              </a:rPr>
              <a:t>a,m</a:t>
            </a:r>
          </a:p>
        </p:txBody>
      </p:sp>
      <p:sp>
        <p:nvSpPr>
          <p:cNvPr id="74830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1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2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3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4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5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6" name="Line 239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23" name="Text Box 243"/>
          <p:cNvSpPr txBox="1">
            <a:spLocks noChangeArrowheads="1"/>
          </p:cNvSpPr>
          <p:nvPr/>
        </p:nvSpPr>
        <p:spPr bwMode="auto">
          <a:xfrm>
            <a:off x="1797050" y="28575"/>
            <a:ext cx="595788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chemeClr val="tx1"/>
                </a:solidFill>
                <a:latin typeface="WinInnwa" charset="0"/>
              </a:rPr>
              <a:t>urÇmOD;/Asm'dwfusrf;/ </a:t>
            </a:r>
          </a:p>
          <a:p>
            <a:endParaRPr lang="en-US" sz="2000" b="1" i="1">
              <a:solidFill>
                <a:schemeClr val="tx1"/>
              </a:solidFill>
              <a:latin typeface="WinInnwa" charset="0"/>
            </a:endParaRPr>
          </a:p>
        </p:txBody>
      </p:sp>
      <p:sp>
        <p:nvSpPr>
          <p:cNvPr id="74838" name="Text Box 244"/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86329" name="Rectangle 2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74840" name="Group 250"/>
          <p:cNvGrpSpPr>
            <a:grpSpLocks/>
          </p:cNvGrpSpPr>
          <p:nvPr/>
        </p:nvGrpSpPr>
        <p:grpSpPr bwMode="auto">
          <a:xfrm>
            <a:off x="5105400" y="1143000"/>
            <a:ext cx="2908300" cy="4484688"/>
            <a:chOff x="3247" y="839"/>
            <a:chExt cx="1832" cy="2825"/>
          </a:xfrm>
        </p:grpSpPr>
        <p:grpSp>
          <p:nvGrpSpPr>
            <p:cNvPr id="74859" name="Group 251"/>
            <p:cNvGrpSpPr>
              <a:grpSpLocks/>
            </p:cNvGrpSpPr>
            <p:nvPr/>
          </p:nvGrpSpPr>
          <p:grpSpPr bwMode="auto">
            <a:xfrm>
              <a:off x="3247" y="1390"/>
              <a:ext cx="340" cy="369"/>
              <a:chOff x="1567" y="1192"/>
              <a:chExt cx="340" cy="369"/>
            </a:xfrm>
          </p:grpSpPr>
          <p:grpSp>
            <p:nvGrpSpPr>
              <p:cNvPr id="74899" name="Group 25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4901" name="Group 25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4907" name="Group 25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4909" name="Freeform 25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10" name="Freeform 25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4908" name="Picture 257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4902" name="Freeform 25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903" name="Freeform 25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904" name="Freeform 26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905" name="Freeform 26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906" name="Freeform 26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4900" name="Rectangle 26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4860" name="Group 264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74887" name="Group 26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4889" name="Group 26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4895" name="Group 26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4897" name="Freeform 26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98" name="Freeform 26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4896" name="Picture 270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4890" name="Freeform 27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91" name="Freeform 27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92" name="Freeform 27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93" name="Freeform 27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94" name="Freeform 27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4888" name="Rectangle 27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4861" name="Group 277"/>
            <p:cNvGrpSpPr>
              <a:grpSpLocks/>
            </p:cNvGrpSpPr>
            <p:nvPr/>
          </p:nvGrpSpPr>
          <p:grpSpPr bwMode="auto">
            <a:xfrm>
              <a:off x="4739" y="839"/>
              <a:ext cx="340" cy="369"/>
              <a:chOff x="1567" y="1192"/>
              <a:chExt cx="340" cy="369"/>
            </a:xfrm>
          </p:grpSpPr>
          <p:grpSp>
            <p:nvGrpSpPr>
              <p:cNvPr id="74875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4877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4883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4885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86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4884" name="Picture 283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4878" name="Freeform 2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79" name="Freeform 2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80" name="Freeform 2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81" name="Freeform 2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82" name="Freeform 2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4876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4862" name="Group 290"/>
            <p:cNvGrpSpPr>
              <a:grpSpLocks/>
            </p:cNvGrpSpPr>
            <p:nvPr/>
          </p:nvGrpSpPr>
          <p:grpSpPr bwMode="auto">
            <a:xfrm>
              <a:off x="4739" y="1351"/>
              <a:ext cx="340" cy="369"/>
              <a:chOff x="1567" y="1192"/>
              <a:chExt cx="340" cy="369"/>
            </a:xfrm>
          </p:grpSpPr>
          <p:grpSp>
            <p:nvGrpSpPr>
              <p:cNvPr id="74863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4865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4871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4873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74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4872" name="Picture 296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4866" name="Freeform 29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67" name="Freeform 29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68" name="Freeform 29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69" name="Freeform 30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70" name="Freeform 30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4864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686383" name="Text Box 303"/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AC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6384" name="Text Box 304"/>
          <p:cNvSpPr txBox="1">
            <a:spLocks noChangeArrowheads="1"/>
          </p:cNvSpPr>
          <p:nvPr/>
        </p:nvSpPr>
        <p:spPr bwMode="auto">
          <a:xfrm>
            <a:off x="5181600" y="5334000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LC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6385" name="Text Box 305"/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DC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6386" name="Text Box 306"/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NC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74845" name="Rectangle 307"/>
          <p:cNvSpPr>
            <a:spLocks noChangeArrowheads="1"/>
          </p:cNvSpPr>
          <p:nvPr/>
        </p:nvSpPr>
        <p:spPr bwMode="auto">
          <a:xfrm>
            <a:off x="8566150" y="6483350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86392" name="Picture 31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450850"/>
            <a:ext cx="3403600" cy="2551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686393" name="Picture 313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75" y="431641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686394" name="Picture 314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</p:pic>
      <p:sp>
        <p:nvSpPr>
          <p:cNvPr id="686395" name="Rectangle 315"/>
          <p:cNvSpPr>
            <a:spLocks noChangeArrowheads="1"/>
          </p:cNvSpPr>
          <p:nvPr/>
        </p:nvSpPr>
        <p:spPr bwMode="auto">
          <a:xfrm>
            <a:off x="6400800" y="5029200"/>
            <a:ext cx="1220788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74850" name="Text Box 316"/>
          <p:cNvSpPr txBox="1">
            <a:spLocks noChangeArrowheads="1"/>
          </p:cNvSpPr>
          <p:nvPr/>
        </p:nvSpPr>
        <p:spPr bwMode="auto">
          <a:xfrm>
            <a:off x="6629400" y="4495800"/>
            <a:ext cx="681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chemeClr val="bg2"/>
                </a:solidFill>
                <a:latin typeface="WinInnwa" charset="0"/>
              </a:rPr>
              <a:t>tvufZENm;</a:t>
            </a:r>
          </a:p>
        </p:txBody>
      </p:sp>
      <p:sp>
        <p:nvSpPr>
          <p:cNvPr id="74851" name="Text Box 317"/>
          <p:cNvSpPr txBox="1">
            <a:spLocks noChangeArrowheads="1"/>
          </p:cNvSpPr>
          <p:nvPr/>
        </p:nvSpPr>
        <p:spPr bwMode="auto">
          <a:xfrm>
            <a:off x="6781800" y="4648200"/>
            <a:ext cx="596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>
                <a:solidFill>
                  <a:schemeClr val="bg2"/>
                </a:solidFill>
                <a:latin typeface="WinInnwa" charset="0"/>
              </a:rPr>
              <a:t>a&amp;mrpepf</a:t>
            </a:r>
          </a:p>
        </p:txBody>
      </p:sp>
      <p:sp>
        <p:nvSpPr>
          <p:cNvPr id="74852" name="Rectangle 318"/>
          <p:cNvSpPr>
            <a:spLocks noChangeArrowheads="1"/>
          </p:cNvSpPr>
          <p:nvPr/>
        </p:nvSpPr>
        <p:spPr bwMode="auto">
          <a:xfrm>
            <a:off x="6705600" y="5410200"/>
            <a:ext cx="571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i="1">
                <a:solidFill>
                  <a:schemeClr val="bg2"/>
                </a:solidFill>
                <a:latin typeface="WinInnwa" charset="0"/>
              </a:rPr>
              <a:t>um;wdkif/</a:t>
            </a:r>
          </a:p>
        </p:txBody>
      </p:sp>
      <p:sp>
        <p:nvSpPr>
          <p:cNvPr id="74853" name="Rectangle 319"/>
          <p:cNvSpPr>
            <a:spLocks noChangeArrowheads="1"/>
          </p:cNvSpPr>
          <p:nvPr/>
        </p:nvSpPr>
        <p:spPr bwMode="auto">
          <a:xfrm>
            <a:off x="6629400" y="5257800"/>
            <a:ext cx="762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i="1">
                <a:solidFill>
                  <a:schemeClr val="bg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74854" name="Rectangle 320"/>
          <p:cNvSpPr>
            <a:spLocks noChangeArrowheads="1"/>
          </p:cNvSpPr>
          <p:nvPr/>
        </p:nvSpPr>
        <p:spPr bwMode="auto">
          <a:xfrm>
            <a:off x="6781800" y="5702300"/>
            <a:ext cx="5302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chemeClr val="bg2"/>
                </a:solidFill>
                <a:latin typeface="WinInnwa" charset="0"/>
              </a:rPr>
              <a:t>{0Ha*vd</a:t>
            </a:r>
          </a:p>
        </p:txBody>
      </p:sp>
      <p:sp>
        <p:nvSpPr>
          <p:cNvPr id="74855" name="Rectangle 321"/>
          <p:cNvSpPr>
            <a:spLocks noChangeArrowheads="1"/>
          </p:cNvSpPr>
          <p:nvPr/>
        </p:nvSpPr>
        <p:spPr bwMode="auto">
          <a:xfrm>
            <a:off x="6705600" y="5562600"/>
            <a:ext cx="7254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chemeClr val="bg2"/>
                </a:solidFill>
                <a:latin typeface="WinInnwa" charset="0"/>
              </a:rPr>
              <a:t>toif;awmf/</a:t>
            </a:r>
          </a:p>
        </p:txBody>
      </p:sp>
      <p:sp>
        <p:nvSpPr>
          <p:cNvPr id="74856" name="Rectangle 322"/>
          <p:cNvSpPr>
            <a:spLocks noChangeArrowheads="1"/>
          </p:cNvSpPr>
          <p:nvPr/>
        </p:nvSpPr>
        <p:spPr bwMode="auto">
          <a:xfrm>
            <a:off x="6705600" y="5854700"/>
            <a:ext cx="9001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i="1">
                <a:solidFill>
                  <a:schemeClr val="bg2"/>
                </a:solidFill>
                <a:latin typeface="WinInnwa" charset="0"/>
              </a:rPr>
              <a:t>wrefawmf0w¦K/ </a:t>
            </a:r>
          </a:p>
        </p:txBody>
      </p:sp>
      <p:sp>
        <p:nvSpPr>
          <p:cNvPr id="74857" name="Rectangle 323"/>
          <p:cNvSpPr>
            <a:spLocks noChangeArrowheads="1"/>
          </p:cNvSpPr>
          <p:nvPr/>
        </p:nvSpPr>
        <p:spPr bwMode="auto">
          <a:xfrm>
            <a:off x="6781800" y="5943600"/>
            <a:ext cx="6175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chemeClr val="bg2"/>
                </a:solidFill>
                <a:latin typeface="WinInnwa" charset="0"/>
              </a:rPr>
              <a:t>Bo0g'pm </a:t>
            </a:r>
          </a:p>
        </p:txBody>
      </p:sp>
      <p:sp>
        <p:nvSpPr>
          <p:cNvPr id="74858" name="Rectangle 324"/>
          <p:cNvSpPr>
            <a:spLocks noChangeArrowheads="1"/>
          </p:cNvSpPr>
          <p:nvPr/>
        </p:nvSpPr>
        <p:spPr bwMode="auto">
          <a:xfrm>
            <a:off x="6781800" y="6096000"/>
            <a:ext cx="725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i="1">
                <a:solidFill>
                  <a:schemeClr val="bg2"/>
                </a:solidFill>
                <a:latin typeface="WinInnwa" charset="0"/>
              </a:rPr>
              <a:t>Asm'dwfusrf;/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8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8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383" grpId="0" autoUpdateAnimBg="0"/>
      <p:bldP spid="686384" grpId="0" autoUpdateAnimBg="0"/>
      <p:bldP spid="686385" grpId="0" autoUpdateAnimBg="0"/>
      <p:bldP spid="686386" grpId="0" autoUpdateAnimBg="0"/>
      <p:bldP spid="686394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75800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1" name="Picture 2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15" name="Rectangle 31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16" name="Rectangle 3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630817" name="Line 3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6" name="Rectangle 52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75786" name="Text Box 53"/>
          <p:cNvSpPr txBox="1">
            <a:spLocks noChangeArrowheads="1"/>
          </p:cNvSpPr>
          <p:nvPr/>
        </p:nvSpPr>
        <p:spPr bwMode="auto">
          <a:xfrm>
            <a:off x="8664575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0" y="1371600"/>
            <a:ext cx="3962400" cy="4246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FF00"/>
                </a:solidFill>
                <a:latin typeface="WinInnwa" charset="0"/>
              </a:rPr>
              <a:t>£Koa&amp;vvlrsdK;. aygif;pyfpk pnfxm;aom ,ufxnf ubmvJ?</a:t>
            </a:r>
          </a:p>
        </p:txBody>
      </p:sp>
      <p:sp>
        <p:nvSpPr>
          <p:cNvPr id="75788" name="Text Box 55"/>
          <p:cNvSpPr txBox="1">
            <a:spLocks noChangeArrowheads="1"/>
          </p:cNvSpPr>
          <p:nvPr/>
        </p:nvSpPr>
        <p:spPr bwMode="auto">
          <a:xfrm>
            <a:off x="8594725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42" name="Text Box 58"/>
          <p:cNvSpPr txBox="1">
            <a:spLocks noChangeArrowheads="1"/>
          </p:cNvSpPr>
          <p:nvPr/>
        </p:nvSpPr>
        <p:spPr bwMode="auto">
          <a:xfrm>
            <a:off x="4419600" y="5395913"/>
            <a:ext cx="3989388" cy="5842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avhvmrItaxmuftul</a:t>
            </a:r>
            <a:r>
              <a:rPr lang="en-US" sz="3200" b="1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(8)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0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0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38" grpId="0" autoUpdateAnimBg="0"/>
      <p:bldP spid="630842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6824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25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4" name="Rectangle 8"/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768475" y="5024438"/>
            <a:ext cx="7018338" cy="1446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tb,ft&amp;monfvTuJhodkYwlnDatmif</a:t>
            </a:r>
            <a:r>
              <a:rPr lang="en-US" sz="4400" b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jyKvkyfxm;oenf</a:t>
            </a:r>
            <a:r>
              <a:rPr lang="en-US" sz="4400" b="1" dirty="0">
                <a:solidFill>
                  <a:schemeClr val="tx2"/>
                </a:solidFill>
                <a:latin typeface="WinInnwa" pitchFamily="2" charset="0"/>
                <a:ea typeface="+mn-ea"/>
              </a:rPr>
              <a:t>;?</a:t>
            </a: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662113" y="304800"/>
            <a:ext cx="7481887" cy="212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chemeClr val="tx2"/>
                </a:solidFill>
                <a:latin typeface="WinInnwa" charset="0"/>
              </a:rPr>
              <a:t>tHhBozG,faumif;vGef;aomþ,uf xnfESifhwlaom£Koa&amp;vtaBumif; awG;Bunfhyg? </a:t>
            </a: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76808" name="Text Box 25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9242" name="Rectangle 26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76811" name="Text Box 28"/>
          <p:cNvSpPr txBox="1">
            <a:spLocks noChangeArrowheads="1"/>
          </p:cNvSpPr>
          <p:nvPr/>
        </p:nvSpPr>
        <p:spPr bwMode="auto">
          <a:xfrm>
            <a:off x="8594725" y="644683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4471988" y="2868613"/>
            <a:ext cx="2595562" cy="1555750"/>
            <a:chOff x="347" y="2268"/>
            <a:chExt cx="1635" cy="980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9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8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tazguf</a:t>
              </a:r>
              <a:r>
                <a:rPr lang="en-US" sz="48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csnf</a:t>
              </a:r>
              <a:r>
                <a:rPr lang="en-US" sz="48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?</a:t>
              </a: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rgbClr val="FF0000"/>
                </a:solidFill>
                <a:latin typeface="Arial" pitchFamily="34" charset="0"/>
                <a:ea typeface="+mn-ea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296988" y="3746500"/>
            <a:ext cx="221456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twdkifcsnf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?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2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827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7877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7878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7782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787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7787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787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787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grpSp>
        <p:nvGrpSpPr>
          <p:cNvPr id="77829" name="Group 11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7871" name="Rectangle 12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7872" name="Rectangle 13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182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182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2024063" y="2873375"/>
            <a:ext cx="5059362" cy="175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sz="54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sz="54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ufxnf</a:t>
            </a:r>
            <a:endParaRPr lang="en-US" sz="5400" b="1" dirty="0">
              <a:solidFill>
                <a:srgbClr val="04DC19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31825" name="Text Box 17"/>
          <p:cNvSpPr txBox="1">
            <a:spLocks noChangeArrowheads="1"/>
          </p:cNvSpPr>
          <p:nvPr/>
        </p:nvSpPr>
        <p:spPr bwMode="auto">
          <a:xfrm>
            <a:off x="720725" y="349250"/>
            <a:ext cx="7759700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 dirty="0" err="1">
                <a:latin typeface="WinInnwa" pitchFamily="2" charset="0"/>
                <a:ea typeface="+mn-ea"/>
              </a:rPr>
              <a:t>oifonf,ufxnfwpfck,SufrnfqdkygpdkU</a:t>
            </a:r>
            <a:r>
              <a:rPr lang="en-US" sz="4800" b="1" i="1" dirty="0">
                <a:latin typeface="WinInnwa" pitchFamily="2" charset="0"/>
                <a:ea typeface="+mn-ea"/>
              </a:rPr>
              <a:t>/</a:t>
            </a:r>
          </a:p>
        </p:txBody>
      </p:sp>
      <p:grpSp>
        <p:nvGrpSpPr>
          <p:cNvPr id="77834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7839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77840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77835" name="Text Box 5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1861" name="Rectangle 53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1862" name="Rectangle 54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77838" name="Text Box 55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  <p:bldP spid="631825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5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05936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4000" b="1">
              <a:solidFill>
                <a:srgbClr val="08F220"/>
              </a:solidFill>
              <a:latin typeface="" charset="0"/>
              <a:ea typeface="+mn-ea"/>
            </a:endParaRPr>
          </a:p>
        </p:txBody>
      </p:sp>
      <p:grpSp>
        <p:nvGrpSpPr>
          <p:cNvPr id="78852" name="Group 4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8916" name="Rectangle 5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8917" name="Rectangle 6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78853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8912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78913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8914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8915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grpSp>
        <p:nvGrpSpPr>
          <p:cNvPr id="78854" name="Group 12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8910" name="Rectangle 13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8911" name="Rectangle 14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7885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883944" y="3955256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3" name="Text Box 67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2900" name="Rectangle 68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2901" name="Rectangle 69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632903" name="Text Box 71"/>
          <p:cNvSpPr txBox="1">
            <a:spLocks noChangeArrowheads="1"/>
          </p:cNvSpPr>
          <p:nvPr/>
        </p:nvSpPr>
        <p:spPr bwMode="auto">
          <a:xfrm>
            <a:off x="720725" y="349250"/>
            <a:ext cx="7759700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 dirty="0" err="1">
                <a:latin typeface="WinInnwa" pitchFamily="2" charset="0"/>
                <a:ea typeface="+mn-ea"/>
              </a:rPr>
              <a:t>oifonf,ufxnfwpfck,SufrnfqdkygpdkU</a:t>
            </a:r>
            <a:endParaRPr lang="en-US" sz="4800" b="1" i="1" dirty="0">
              <a:latin typeface="WinInnwa" pitchFamily="2" charset="0"/>
              <a:ea typeface="+mn-ea"/>
            </a:endParaRPr>
          </a:p>
        </p:txBody>
      </p:sp>
      <p:sp>
        <p:nvSpPr>
          <p:cNvPr id="632904" name="Text Box 72"/>
          <p:cNvSpPr txBox="1">
            <a:spLocks noChangeArrowheads="1"/>
          </p:cNvSpPr>
          <p:nvPr/>
        </p:nvSpPr>
        <p:spPr bwMode="auto">
          <a:xfrm>
            <a:off x="2024063" y="2873375"/>
            <a:ext cx="5059362" cy="175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sz="54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;&amp;mZ0if. ,</a:t>
            </a:r>
            <a:r>
              <a:rPr lang="en-US" sz="54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ufxnf</a:t>
            </a:r>
            <a:endParaRPr lang="en-US" sz="5400" b="1" dirty="0">
              <a:solidFill>
                <a:srgbClr val="04DC19"/>
              </a:solidFill>
              <a:latin typeface="WinInnwa" pitchFamily="2" charset="0"/>
              <a:ea typeface="+mn-ea"/>
            </a:endParaRPr>
          </a:p>
        </p:txBody>
      </p:sp>
      <p:pic>
        <p:nvPicPr>
          <p:cNvPr id="7886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2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44169" y="40854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3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4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75" name="Group 8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8878" name="Group 8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2914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5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78879" name="Group 9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2930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1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2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3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4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5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6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7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8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9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0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1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2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3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4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pic>
        <p:nvPicPr>
          <p:cNvPr id="78876" name="Picture 1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7" name="Picture 1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903" grpId="0" autoUpdateAnimBg="0"/>
      <p:bldP spid="632904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5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9943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9944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7987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993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7994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994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994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grpSp>
        <p:nvGrpSpPr>
          <p:cNvPr id="79877" name="Group 11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9937" name="Rectangle 12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9938" name="Rectangle 13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38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387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7988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0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3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86" name="AutoShape 30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6011863" y="3629025"/>
            <a:ext cx="70485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2"/>
                </a:solidFill>
                <a:latin typeface="Comic Sans MS" pitchFamily="66" charset="0"/>
                <a:ea typeface="+mn-ea"/>
              </a:rPr>
              <a:t>5</a:t>
            </a:r>
          </a:p>
        </p:txBody>
      </p:sp>
      <p:pic>
        <p:nvPicPr>
          <p:cNvPr id="79896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89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2391" dir="1784693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2"/>
                </a:solidFill>
                <a:latin typeface="Comic Sans MS" pitchFamily="66" charset="0"/>
                <a:ea typeface="+mn-ea"/>
              </a:rPr>
              <a:t>10</a:t>
            </a:r>
          </a:p>
        </p:txBody>
      </p:sp>
      <p:grpSp>
        <p:nvGrpSpPr>
          <p:cNvPr id="79899" name="Group 3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9905" name="Group 3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389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79906" name="Group 5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3909" name="AutoShape 53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0" name="AutoShape 54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1" name="AutoShape 55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2" name="AutoShape 56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3" name="AutoShape 57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4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5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6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7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8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9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20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21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22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23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33924" name="Text Box 68"/>
          <p:cNvSpPr txBox="1">
            <a:spLocks noChangeArrowheads="1"/>
          </p:cNvSpPr>
          <p:nvPr/>
        </p:nvSpPr>
        <p:spPr bwMode="auto">
          <a:xfrm>
            <a:off x="720725" y="349250"/>
            <a:ext cx="77597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EA18"/>
              </a:solidFill>
              <a:latin typeface="" charset="0"/>
              <a:ea typeface="+mn-ea"/>
            </a:endParaRPr>
          </a:p>
        </p:txBody>
      </p:sp>
      <p:sp>
        <p:nvSpPr>
          <p:cNvPr id="79901" name="Text Box 70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3927" name="Rectangle 71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3928" name="Rectangle 72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633930" name="Text Box 74"/>
          <p:cNvSpPr txBox="1">
            <a:spLocks noChangeArrowheads="1"/>
          </p:cNvSpPr>
          <p:nvPr/>
        </p:nvSpPr>
        <p:spPr bwMode="auto">
          <a:xfrm>
            <a:off x="720725" y="349250"/>
            <a:ext cx="7759700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 dirty="0" err="1">
                <a:latin typeface="WinInnwa" pitchFamily="2" charset="0"/>
                <a:ea typeface="+mn-ea"/>
              </a:rPr>
              <a:t>oifonf,ufxnfwpfck,SufrnfqdkygpdkU</a:t>
            </a:r>
            <a:r>
              <a:rPr lang="en-US" sz="4800" b="1" i="1" dirty="0"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3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930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0971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0972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80900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096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8096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096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097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pic>
        <p:nvPicPr>
          <p:cNvPr id="8090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903" name="Group 1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0965" name="Rectangle 1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0966" name="Rectangle 1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489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090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8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135003" dir="1327115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8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2212194" algn="ctr" rotWithShape="0">
                <a:srgbClr val="0A0A0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tcsdefem&amp;Dtm;vHk</a:t>
              </a:r>
              <a:r>
                <a:rPr lang="en-US" sz="28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;\</a:t>
              </a:r>
              <a:r>
                <a:rPr lang="en-US" sz="28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tqHk</a:t>
              </a:r>
              <a:r>
                <a:rPr lang="en-US" sz="28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</a:t>
              </a:r>
            </a:p>
          </p:txBody>
        </p: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057400" y="2438400"/>
            <a:ext cx="3355975" cy="3278188"/>
            <a:chOff x="1257" y="1708"/>
            <a:chExt cx="2114" cy="1794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dist="143684" dir="13500000" algn="ctr" rotWithShape="0">
                <a:schemeClr val="accent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600">
                <a:solidFill>
                  <a:schemeClr val="bg2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1800" b="1" dirty="0">
                <a:solidFill>
                  <a:srgbClr val="B35A17"/>
                </a:solidFill>
                <a:latin typeface="WwinBurmese" pitchFamily="2" charset="0"/>
                <a:ea typeface="+mn-ea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 err="1">
                  <a:solidFill>
                    <a:srgbClr val="B35A17"/>
                  </a:solidFill>
                  <a:latin typeface="WinInnwa" pitchFamily="2" charset="0"/>
                  <a:ea typeface="+mn-ea"/>
                </a:rPr>
                <a:t>zefqif;jcif</a:t>
              </a:r>
              <a:r>
                <a:rPr lang="en-US" sz="1800" b="1" dirty="0">
                  <a:solidFill>
                    <a:srgbClr val="B35A17"/>
                  </a:solidFill>
                  <a:latin typeface="WinInnwa" pitchFamily="2" charset="0"/>
                  <a:ea typeface="+mn-ea"/>
                </a:rPr>
                <a:t>;/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     </a:t>
              </a:r>
              <a:r>
                <a:rPr lang="en-US" sz="1800" b="1" dirty="0" err="1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tmNA</a:t>
              </a: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[H/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      </a:t>
              </a:r>
              <a:r>
                <a:rPr lang="en-US" sz="1800" b="1" dirty="0" err="1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a,moyf</a:t>
              </a: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      </a:t>
              </a:r>
              <a:r>
                <a:rPr lang="en-US" sz="1800" b="1" dirty="0" err="1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arma&amp;S</a:t>
              </a: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      </a:t>
              </a:r>
              <a:r>
                <a:rPr lang="en-US" sz="1800" b="1" dirty="0" err="1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a,m&amp;I</a:t>
              </a: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           </a:t>
              </a:r>
              <a:r>
                <a:rPr lang="en-US" sz="1800" b="1" dirty="0" err="1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rif;rJh</a:t>
              </a: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           </a:t>
              </a:r>
              <a:r>
                <a:rPr lang="en-US" sz="1800" b="1" dirty="0" err="1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rif;pH</a:t>
              </a: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           </a:t>
              </a:r>
              <a:r>
                <a:rPr lang="en-US" sz="1800" b="1" dirty="0" err="1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zrf;qD</a:t>
              </a: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;/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3366FF"/>
                  </a:solidFill>
                  <a:latin typeface="WinInnwa" pitchFamily="2" charset="0"/>
                  <a:ea typeface="+mn-ea"/>
                </a:rPr>
                <a:t>                </a:t>
              </a:r>
              <a:r>
                <a:rPr lang="en-US" sz="1800" b="1" dirty="0" err="1">
                  <a:solidFill>
                    <a:srgbClr val="3366FF"/>
                  </a:solidFill>
                  <a:latin typeface="WinInnwa" pitchFamily="2" charset="0"/>
                  <a:ea typeface="+mn-ea"/>
                </a:rPr>
                <a:t>qdwfNidrf</a:t>
              </a:r>
              <a:r>
                <a:rPr lang="en-US" sz="1800" b="1" dirty="0">
                  <a:solidFill>
                    <a:srgbClr val="3366FF"/>
                  </a:solidFill>
                  <a:latin typeface="WinInnwa" pitchFamily="2" charset="0"/>
                  <a:ea typeface="+mn-ea"/>
                </a:rPr>
                <a:t>?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                   </a:t>
              </a:r>
              <a:r>
                <a:rPr lang="en-US" sz="24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a,&amp;I</a:t>
              </a:r>
              <a:r>
                <a:rPr lang="en-US" sz="24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/ </a:t>
              </a:r>
            </a:p>
          </p:txBody>
        </p:sp>
      </p:grpSp>
      <p:grpSp>
        <p:nvGrpSpPr>
          <p:cNvPr id="80922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0929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492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9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0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1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2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3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0930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4936" name="AutoShape 56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7" name="AutoShape 57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8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9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0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1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2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3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4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5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6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7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8" name="AutoShape 68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9" name="AutoShape 69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50" name="AutoShape 70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34951" name="Text Box 71"/>
          <p:cNvSpPr txBox="1">
            <a:spLocks noChangeArrowheads="1"/>
          </p:cNvSpPr>
          <p:nvPr/>
        </p:nvSpPr>
        <p:spPr bwMode="auto">
          <a:xfrm>
            <a:off x="720725" y="349250"/>
            <a:ext cx="77597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EA18"/>
              </a:solidFill>
              <a:latin typeface="" charset="0"/>
              <a:ea typeface="+mn-ea"/>
            </a:endParaRPr>
          </a:p>
        </p:txBody>
      </p:sp>
      <p:sp>
        <p:nvSpPr>
          <p:cNvPr id="80924" name="Text Box 7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4954" name="Rectangle 74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4955" name="Rectangle 75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80927" name="Text Box 7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34957" name="Text Box 77"/>
          <p:cNvSpPr txBox="1">
            <a:spLocks noChangeArrowheads="1"/>
          </p:cNvSpPr>
          <p:nvPr/>
        </p:nvSpPr>
        <p:spPr bwMode="auto">
          <a:xfrm>
            <a:off x="720725" y="349250"/>
            <a:ext cx="7759700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 dirty="0" err="1">
                <a:latin typeface="WinInnwa" pitchFamily="2" charset="0"/>
                <a:ea typeface="+mn-ea"/>
              </a:rPr>
              <a:t>oifonf,ufxnfwpfck,SufrnfqdkygpdkU</a:t>
            </a:r>
            <a:r>
              <a:rPr lang="en-US" sz="4800" b="1" i="1" dirty="0"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  <p:bldP spid="63495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Comic Sans MS" pitchFamily="66" charset="0"/>
                <a:ea typeface="+mn-ea"/>
              </a:rPr>
              <a:t>Jesus Traveled His Land:</a:t>
            </a:r>
          </a:p>
        </p:txBody>
      </p:sp>
      <p:sp>
        <p:nvSpPr>
          <p:cNvPr id="564232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a,m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28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ef</a:t>
            </a:r>
            <a:r>
              <a: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2;1=11/</a:t>
            </a:r>
          </a:p>
        </p:txBody>
      </p:sp>
      <p:pic>
        <p:nvPicPr>
          <p:cNvPr id="8198" name="Picture 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86923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685800" y="5105400"/>
            <a:ext cx="736917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00"/>
                </a:solidFill>
                <a:latin typeface="WinInnwa" charset="0"/>
              </a:rPr>
              <a:t>umeNrdKU/ a,&amp;Ic&amp;pfawmftOD;qHk;erdwfvu©Pmjyaomae&amp;m</a:t>
            </a:r>
          </a:p>
        </p:txBody>
      </p:sp>
      <p:sp>
        <p:nvSpPr>
          <p:cNvPr id="8200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Rectangle 10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8202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8" name="Rectangle 24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8215" name="Rectangle 26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8216" name="Rectangle 27"/>
          <p:cNvSpPr>
            <a:spLocks noChangeArrowheads="1"/>
          </p:cNvSpPr>
          <p:nvPr/>
        </p:nvSpPr>
        <p:spPr bwMode="auto">
          <a:xfrm>
            <a:off x="8001000" y="3614738"/>
            <a:ext cx="717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</p:spTree>
  </p:cSld>
  <p:clrMapOvr>
    <a:masterClrMapping/>
  </p:clrMapOvr>
  <p:transition>
    <p:wheel spokes="0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2016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2017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8192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2012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82013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2014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2015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pic>
        <p:nvPicPr>
          <p:cNvPr id="8192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85800" cy="85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chemeClr val="tx1"/>
                </a:solidFill>
                <a:latin typeface="" charset="0"/>
                <a:ea typeface="+mn-ea"/>
              </a:rPr>
              <a:t>J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76525" y="1308100"/>
            <a:ext cx="1782763" cy="585788"/>
            <a:chOff x="1686" y="824"/>
            <a:chExt cx="1123" cy="369"/>
          </a:xfrm>
        </p:grpSpPr>
        <p:sp>
          <p:nvSpPr>
            <p:cNvPr id="635918" name="Rectangle 14"/>
            <p:cNvSpPr>
              <a:spLocks noChangeArrowheads="1"/>
            </p:cNvSpPr>
            <p:nvPr/>
          </p:nvSpPr>
          <p:spPr bwMode="auto">
            <a:xfrm>
              <a:off x="1686" y="833"/>
              <a:ext cx="35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EA18"/>
                  </a:solidFill>
                  <a:latin typeface="" charset="0"/>
                  <a:ea typeface="+mn-ea"/>
                </a:rPr>
                <a:t>4P</a:t>
              </a:r>
              <a:endParaRPr lang="en-US" sz="4800">
                <a:solidFill>
                  <a:srgbClr val="FFEA18"/>
                </a:solidFill>
                <a:latin typeface="Times" charset="0"/>
                <a:ea typeface="+mn-ea"/>
              </a:endParaRPr>
            </a:p>
          </p:txBody>
        </p:sp>
        <p:sp>
          <p:nvSpPr>
            <p:cNvPr id="635919" name="Rectangle 15"/>
            <p:cNvSpPr>
              <a:spLocks noChangeArrowheads="1"/>
            </p:cNvSpPr>
            <p:nvPr/>
          </p:nvSpPr>
          <p:spPr bwMode="auto">
            <a:xfrm>
              <a:off x="2297" y="824"/>
              <a:ext cx="51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b="1" i="1">
                  <a:solidFill>
                    <a:srgbClr val="FFEA18"/>
                  </a:solidFill>
                  <a:latin typeface="" charset="0"/>
                  <a:ea typeface="+mn-ea"/>
                </a:rPr>
                <a:t>  3S</a:t>
              </a:r>
              <a:endParaRPr lang="en-US" sz="4800">
                <a:solidFill>
                  <a:srgbClr val="FFEA18"/>
                </a:solidFill>
                <a:latin typeface="Times" charset="0"/>
                <a:ea typeface="+mn-ea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885950" y="1865313"/>
            <a:ext cx="3117850" cy="406400"/>
            <a:chOff x="1188" y="1175"/>
            <a:chExt cx="1964" cy="256"/>
          </a:xfrm>
        </p:grpSpPr>
        <p:grpSp>
          <p:nvGrpSpPr>
            <p:cNvPr id="82000" name="Group 17"/>
            <p:cNvGrpSpPr>
              <a:grpSpLocks/>
            </p:cNvGrpSpPr>
            <p:nvPr/>
          </p:nvGrpSpPr>
          <p:grpSpPr bwMode="auto">
            <a:xfrm>
              <a:off x="1188" y="1175"/>
              <a:ext cx="1732" cy="256"/>
              <a:chOff x="1188" y="1175"/>
              <a:chExt cx="1732" cy="256"/>
            </a:xfrm>
          </p:grpSpPr>
          <p:sp>
            <p:nvSpPr>
              <p:cNvPr id="635922" name="Rectangle 18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09F32"/>
                    </a:solidFill>
                    <a:latin typeface="" charset="0"/>
                    <a:ea typeface="+mn-ea"/>
                  </a:rPr>
                  <a:t>C</a:t>
                </a:r>
                <a:endParaRPr lang="en-US" b="1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C030C"/>
                    </a:solidFill>
                    <a:latin typeface="" charset="0"/>
                    <a:ea typeface="+mn-ea"/>
                  </a:rPr>
                  <a:t>A</a:t>
                </a:r>
                <a:endParaRPr lang="en-US" b="1">
                  <a:solidFill>
                    <a:srgbClr val="FC030C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4" name="Rectangle 20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07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C030C"/>
                    </a:solidFill>
                    <a:latin typeface="" charset="0"/>
                    <a:ea typeface="+mn-ea"/>
                  </a:rPr>
                  <a:t>J</a:t>
                </a:r>
                <a:endParaRPr lang="en-US" b="1">
                  <a:solidFill>
                    <a:srgbClr val="FC030C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5" name="Rectangle 21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60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C030C"/>
                    </a:solidFill>
                    <a:latin typeface="" charset="0"/>
                    <a:ea typeface="+mn-ea"/>
                  </a:rPr>
                  <a:t>M</a:t>
                </a:r>
                <a:endParaRPr lang="en-US" b="1">
                  <a:solidFill>
                    <a:srgbClr val="FC030C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6" name="Rectangle 22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07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C030C"/>
                    </a:solidFill>
                    <a:latin typeface="" charset="0"/>
                    <a:ea typeface="+mn-ea"/>
                  </a:rPr>
                  <a:t>J</a:t>
                </a:r>
                <a:endParaRPr lang="en-US" b="1">
                  <a:solidFill>
                    <a:srgbClr val="FC030C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7" name="Rectangle 23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08F220"/>
                    </a:solidFill>
                    <a:latin typeface="" charset="0"/>
                    <a:ea typeface="+mn-ea"/>
                  </a:rPr>
                  <a:t>A</a:t>
                </a:r>
                <a:endParaRPr lang="en-US" b="1">
                  <a:solidFill>
                    <a:srgbClr val="08F220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8" name="Rectangle 24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08F220"/>
                    </a:solidFill>
                    <a:latin typeface="" charset="0"/>
                    <a:ea typeface="+mn-ea"/>
                  </a:rPr>
                  <a:t>R</a:t>
                </a:r>
                <a:endParaRPr lang="en-US" b="1">
                  <a:solidFill>
                    <a:srgbClr val="08F220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9" name="Rectangle 25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08F220"/>
                    </a:solidFill>
                    <a:latin typeface="" charset="0"/>
                    <a:ea typeface="+mn-ea"/>
                  </a:rPr>
                  <a:t>C</a:t>
                </a:r>
                <a:endParaRPr lang="en-US" b="1">
                  <a:solidFill>
                    <a:srgbClr val="08F220"/>
                  </a:solidFill>
                  <a:latin typeface="Times" charset="0"/>
                  <a:ea typeface="+mn-ea"/>
                </a:endParaRPr>
              </a:p>
            </p:txBody>
          </p:sp>
        </p:grpSp>
        <p:sp>
          <p:nvSpPr>
            <p:cNvPr id="635930" name="Rectangle 26"/>
            <p:cNvSpPr>
              <a:spLocks noChangeArrowheads="1"/>
            </p:cNvSpPr>
            <p:nvPr/>
          </p:nvSpPr>
          <p:spPr bwMode="auto">
            <a:xfrm>
              <a:off x="3024" y="1184"/>
              <a:ext cx="12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11B0C5"/>
                  </a:solidFill>
                  <a:latin typeface="" charset="0"/>
                  <a:ea typeface="+mn-ea"/>
                </a:rPr>
                <a:t>S</a:t>
              </a:r>
              <a:endParaRPr lang="en-US" b="1">
                <a:solidFill>
                  <a:srgbClr val="11B0C5"/>
                </a:solidFill>
                <a:latin typeface="Times" charset="0"/>
                <a:ea typeface="+mn-ea"/>
              </a:endParaRP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81996" name="Group 28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635933" name="Text Box 2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b="1" i="1">
                    <a:solidFill>
                      <a:srgbClr val="FF262D"/>
                    </a:solidFill>
                    <a:latin typeface="" charset="0"/>
                    <a:ea typeface="+mn-ea"/>
                  </a:rPr>
                  <a:t>7</a:t>
                </a:r>
              </a:p>
            </p:txBody>
          </p:sp>
          <p:sp>
            <p:nvSpPr>
              <p:cNvPr id="635934" name="Line 3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35935" name="Line 31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35936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35937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pic>
        <p:nvPicPr>
          <p:cNvPr id="81932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33" name="Group 35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1994" name="Rectangle 36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1995" name="Rectangle 37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5944" name="Picture 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1937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8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2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3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4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5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6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7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8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1950" name="Group 5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1962" name="Group 5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596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6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7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8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9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0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1963" name="Group 7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5979" name="AutoShape 75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0" name="AutoShape 76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1" name="AutoShape 77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2" name="AutoShape 78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3" name="AutoShape 79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4" name="AutoShape 80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5" name="AutoShape 81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6" name="AutoShape 82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7" name="AutoShape 83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8" name="AutoShape 84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9" name="AutoShape 85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90" name="AutoShape 86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91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92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93" name="AutoShape 89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81951" name="Text Box 9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5996" name="Rectangle 9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5997" name="Rectangle 9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81954" name="Text Box 9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13" name="Group 100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636002" name="Text Box 9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ea typeface="+mn-ea"/>
                </a:rPr>
                <a:t>C 7 S J</a:t>
              </a:r>
            </a:p>
          </p:txBody>
        </p:sp>
        <p:sp>
          <p:nvSpPr>
            <p:cNvPr id="636003" name="Line 9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36005" name="Text Box 101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grpSp>
        <p:nvGrpSpPr>
          <p:cNvPr id="14" name="Group 102"/>
          <p:cNvGrpSpPr>
            <a:grpSpLocks/>
          </p:cNvGrpSpPr>
          <p:nvPr/>
        </p:nvGrpSpPr>
        <p:grpSpPr bwMode="auto">
          <a:xfrm>
            <a:off x="2057400" y="2438400"/>
            <a:ext cx="3355975" cy="3278188"/>
            <a:chOff x="1257" y="1708"/>
            <a:chExt cx="2114" cy="1794"/>
          </a:xfrm>
        </p:grpSpPr>
        <p:sp>
          <p:nvSpPr>
            <p:cNvPr id="636007" name="AutoShape 103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dist="143684" dir="13500000" algn="ctr" rotWithShape="0">
                <a:schemeClr val="accent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600">
                <a:solidFill>
                  <a:schemeClr val="bg2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36008" name="Text Box 104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1800" b="1" dirty="0">
                <a:solidFill>
                  <a:srgbClr val="B35A17"/>
                </a:solidFill>
                <a:latin typeface="WwinBurmese" pitchFamily="2" charset="0"/>
                <a:ea typeface="+mn-ea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 err="1">
                  <a:solidFill>
                    <a:srgbClr val="B35A17"/>
                  </a:solidFill>
                  <a:latin typeface="WinInnwa" pitchFamily="2" charset="0"/>
                  <a:ea typeface="+mn-ea"/>
                </a:rPr>
                <a:t>zefqif;jcif</a:t>
              </a:r>
              <a:r>
                <a:rPr lang="en-US" sz="1800" b="1" dirty="0">
                  <a:solidFill>
                    <a:srgbClr val="B35A17"/>
                  </a:solidFill>
                  <a:latin typeface="WinInnwa" pitchFamily="2" charset="0"/>
                  <a:ea typeface="+mn-ea"/>
                </a:rPr>
                <a:t>;/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     </a:t>
              </a:r>
              <a:r>
                <a:rPr lang="en-US" sz="1800" b="1" dirty="0" err="1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tmNA</a:t>
              </a: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[H/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      </a:t>
              </a:r>
              <a:r>
                <a:rPr lang="en-US" sz="1800" b="1" dirty="0" err="1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a,moyf</a:t>
              </a: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      </a:t>
              </a:r>
              <a:r>
                <a:rPr lang="en-US" sz="1800" b="1" dirty="0" err="1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arma&amp;S</a:t>
              </a: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      </a:t>
              </a:r>
              <a:r>
                <a:rPr lang="en-US" sz="1800" b="1" dirty="0" err="1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a,m</a:t>
              </a:r>
              <a:r>
                <a:rPr lang="en-US" sz="18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&amp;+/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           </a:t>
              </a:r>
              <a:r>
                <a:rPr lang="en-US" sz="1800" b="1" dirty="0" err="1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rif;rJh</a:t>
              </a: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           </a:t>
              </a:r>
              <a:r>
                <a:rPr lang="en-US" sz="1800" b="1" dirty="0" err="1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rif;pH</a:t>
              </a: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/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           </a:t>
              </a:r>
              <a:r>
                <a:rPr lang="en-US" sz="1800" b="1" dirty="0" err="1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zrf;qD</a:t>
              </a:r>
              <a:r>
                <a:rPr lang="en-US" sz="1800" b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;/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3366FF"/>
                  </a:solidFill>
                  <a:latin typeface="WinInnwa" pitchFamily="2" charset="0"/>
                  <a:ea typeface="+mn-ea"/>
                </a:rPr>
                <a:t>                </a:t>
              </a:r>
              <a:r>
                <a:rPr lang="en-US" sz="1800" b="1" dirty="0" err="1">
                  <a:solidFill>
                    <a:srgbClr val="3366FF"/>
                  </a:solidFill>
                  <a:latin typeface="WinInnwa" pitchFamily="2" charset="0"/>
                  <a:ea typeface="+mn-ea"/>
                </a:rPr>
                <a:t>qdwfNidrf</a:t>
              </a:r>
              <a:r>
                <a:rPr lang="en-US" sz="1800" b="1" dirty="0">
                  <a:solidFill>
                    <a:srgbClr val="3366FF"/>
                  </a:solidFill>
                  <a:latin typeface="WinInnwa" pitchFamily="2" charset="0"/>
                  <a:ea typeface="+mn-ea"/>
                </a:rPr>
                <a:t>?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                   </a:t>
              </a:r>
              <a:r>
                <a:rPr lang="en-US" sz="24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a,&amp;I</a:t>
              </a:r>
              <a:r>
                <a:rPr lang="en-US" sz="24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/ 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3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3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3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  <p:bldP spid="635936" grpId="0" animBg="1" autoUpdateAnimBg="0"/>
      <p:bldP spid="635937" grpId="0" animBg="1"/>
      <p:bldP spid="636005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47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3041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3042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8294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303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8303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303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304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sp>
        <p:nvSpPr>
          <p:cNvPr id="636960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36961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82951" name="Group 34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3035" name="Rectangle 35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3036" name="Rectangle 36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696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6966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6967" name="Picture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2955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6973" name="Text Box 45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636974" name="Rectangle 46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6975" name="Rectangle 47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6976" name="Line 48"/>
          <p:cNvSpPr>
            <a:spLocks noChangeShapeType="1"/>
          </p:cNvSpPr>
          <p:nvPr/>
        </p:nvSpPr>
        <p:spPr bwMode="auto">
          <a:xfrm flipH="1">
            <a:off x="2860675" y="1006475"/>
            <a:ext cx="488950" cy="354013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6977" name="Line 49"/>
          <p:cNvSpPr>
            <a:spLocks noChangeShapeType="1"/>
          </p:cNvSpPr>
          <p:nvPr/>
        </p:nvSpPr>
        <p:spPr bwMode="auto">
          <a:xfrm>
            <a:off x="3709988" y="1014413"/>
            <a:ext cx="414337" cy="365125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pic>
        <p:nvPicPr>
          <p:cNvPr id="82965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6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7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8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9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0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71" name="Text Box 90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7019" name="Rectangle 91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7020" name="Rectangle 92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82974" name="Line 93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5" name="Line 94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6" name="Line 95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77" name="Group 104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36940" name="Text Box 1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3013" name="Group 13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36942" name="Rectangle 1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6943" name="Rectangle 1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3014" name="Group 16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3023" name="Group 1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36946" name="Rectangle 1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47" name="Rectangle 1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48" name="Rectangle 2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49" name="Rectangle 2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50" name="Rectangle 2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51" name="Rectangle 2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52" name="Rectangle 2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53" name="Rectangle 2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36954" name="Rectangle 2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3015" name="Group 96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3019" name="Group 97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37026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37027" name="Line 9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37028" name="Line 100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3016" name="Group 10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7030" name="Text Box 10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37031" name="Line 10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2978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2980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698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8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8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8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7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8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9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0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2981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7002" name="AutoShape 74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3" name="AutoShape 75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4" name="AutoShape 76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5" name="AutoShape 77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6" name="AutoShape 78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7" name="AutoShape 79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8" name="AutoShape 80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9" name="AutoShape 81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0" name="AutoShape 82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1" name="AutoShape 83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2" name="AutoShape 84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3" name="AutoShape 85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4" name="AutoShape 86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5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6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37033" name="Text Box 105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033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3975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3976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3977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39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9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5128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398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86" name="Text Box 22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3991" name="Group 23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1288" name="Picture 2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89" name="Picture 2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0" name="Picture 2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1" name="Picture 2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2" name="Picture 2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3" name="Picture 2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3992" name="Picture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4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5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6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7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98" name="Text Box 3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51301" name="Rectangle 37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51302" name="Rectangle 38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84001" name="Text Box 39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84002" name="Group 4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51310" name="Text Box 4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4047" name="Group 4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51312" name="Rectangle 4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51313" name="Rectangle 4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4048" name="Group 5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4057" name="Group 5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51316" name="Rectangle 5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17" name="Rectangle 5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18" name="Rectangle 5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19" name="Rectangle 5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20" name="Rectangle 5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21" name="Rectangle 5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22" name="Rectangle 5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23" name="Rectangle 5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51324" name="Rectangle 6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4049" name="Group 6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4053" name="Group 6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51327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51328" name="Line 6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51329" name="Line 65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4050" name="Group 6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51331" name="Text Box 6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51332" name="Line 6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4003" name="Group 6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4014" name="Group 7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33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3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3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3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3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4015" name="Group 8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51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2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3" name="AutoShape 89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4" name="AutoShape 90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5" name="AutoShape 91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6" name="AutoShape 92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7" name="AutoShape 93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8" name="AutoShape 94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9" name="AutoShape 95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0" name="AutoShape 96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1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2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3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4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5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51366" name="Rectangle 102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51367" name="Rectangle 103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51368" name="Rectangle 104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51369" name="Rectangle 105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13" name="Group 109"/>
          <p:cNvGrpSpPr>
            <a:grpSpLocks/>
          </p:cNvGrpSpPr>
          <p:nvPr/>
        </p:nvGrpSpPr>
        <p:grpSpPr bwMode="auto">
          <a:xfrm>
            <a:off x="2001838" y="2565400"/>
            <a:ext cx="4924425" cy="2368550"/>
            <a:chOff x="1261" y="1616"/>
            <a:chExt cx="3102" cy="1492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800" b="1">
                <a:solidFill>
                  <a:srgbClr val="FFFF00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7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WinInnwa" charset="0"/>
                </a:rPr>
                <a:t>urÇmOD; 12/ 15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endParaRPr lang="en-US" sz="3200" b="1">
                <a:solidFill>
                  <a:srgbClr val="FFFF00"/>
                </a:solidFill>
                <a:latin typeface="WinInnwa" charset="0"/>
              </a:endParaRPr>
            </a:p>
          </p:txBody>
        </p:sp>
        <p:sp>
          <p:nvSpPr>
            <p:cNvPr id="651376" name="AutoShape 112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51377" name="Text Box 113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51378" name="Text Box 114"/>
          <p:cNvSpPr txBox="1">
            <a:spLocks noChangeArrowheads="1"/>
          </p:cNvSpPr>
          <p:nvPr/>
        </p:nvSpPr>
        <p:spPr bwMode="auto">
          <a:xfrm>
            <a:off x="2293938" y="2684463"/>
            <a:ext cx="56975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tmNAH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377" grpId="0" autoUpdateAnimBg="0"/>
      <p:bldP spid="651378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Line 107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6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4998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4999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5000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5001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5003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5004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39011" name="Rectangle 3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901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9013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5008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9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0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1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2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9019" name="Text Box 43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5014" name="Group 4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9021" name="Picture 4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2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3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4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5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6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5015" name="Group 5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39028" name="Picture 52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9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30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31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5016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7" name="Picture 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8" name="Picture 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9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0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1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2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9039" name="Text Box 63"/>
          <p:cNvSpPr txBox="1">
            <a:spLocks noChangeArrowheads="1"/>
          </p:cNvSpPr>
          <p:nvPr/>
        </p:nvSpPr>
        <p:spPr bwMode="auto">
          <a:xfrm>
            <a:off x="3051175" y="3668713"/>
            <a:ext cx="32337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e,fajrqdkif&amp;m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39040" name="Text Box 64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</a:t>
            </a: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sz="3200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85025" name="Text Box 99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9076" name="Rectangle 100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9077" name="Rectangle 101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85028" name="Text Box 10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3152775" y="4346575"/>
            <a:ext cx="4043363" cy="857250"/>
            <a:chOff x="2740" y="377"/>
            <a:chExt cx="2547" cy="540"/>
          </a:xfrm>
        </p:grpSpPr>
        <p:sp>
          <p:nvSpPr>
            <p:cNvPr id="639079" name="AutoShape 103"/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800" b="1">
                <a:solidFill>
                  <a:srgbClr val="FFFF00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39080" name="Text Box 104"/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w&amp;m</a:t>
              </a:r>
              <a:r>
                <a:rPr lang="en-US" sz="40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 30</a:t>
              </a:r>
            </a:p>
          </p:txBody>
        </p:sp>
      </p:grpSp>
      <p:sp>
        <p:nvSpPr>
          <p:cNvPr id="639082" name="AutoShape 106"/>
          <p:cNvSpPr>
            <a:spLocks noChangeArrowheads="1"/>
          </p:cNvSpPr>
          <p:nvPr/>
        </p:nvSpPr>
        <p:spPr bwMode="auto">
          <a:xfrm>
            <a:off x="3124200" y="3429000"/>
            <a:ext cx="708025" cy="87788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85031" name="Group 108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39085" name="Text Box 109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5069" name="Group 110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39087" name="Rectangle 111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9088" name="Rectangle 112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5070" name="Group 113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5079" name="Group 114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39091" name="Rectangle 115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2" name="Rectangle 116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3" name="Rectangle 117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4" name="Rectangle 118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5" name="Rectangle 119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6" name="Rectangle 120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7" name="Rectangle 121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8" name="Rectangle 122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39099" name="Rectangle 123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5071" name="Group 124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5075" name="Group 125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39102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39103" name="Line 127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39104" name="Line 128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5072" name="Group 129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9106" name="Text Box 130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39107" name="Line 131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5032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5036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904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1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2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3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4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6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5037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9059" name="AutoShape 83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0" name="AutoShape 84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1" name="AutoShape 85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2" name="AutoShape 86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3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4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5" name="AutoShape 89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6" name="AutoShape 90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7" name="AutoShape 91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8" name="AutoShape 92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9" name="AutoShape 93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70" name="AutoShape 94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71" name="AutoShape 95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72" name="AutoShape 96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73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39108" name="Rectangle 1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39109" name="Rectangle 1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9110" name="Text Box 134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3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039" grpId="0" autoUpdateAnimBg="0"/>
      <p:bldP spid="639082" grpId="0" animBg="1"/>
      <p:bldP spid="639110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602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602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6023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6024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6026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pic>
        <p:nvPicPr>
          <p:cNvPr id="86027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8" name="Rectangle 35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40036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0037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00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6032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3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4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44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6038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0046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47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48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49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0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1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6039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0053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4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5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6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6040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0058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9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60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61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6041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2" name="Picture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3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4" name="Picture 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5" name="Picture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6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7" name="Picture 6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69" name="Text Box 69"/>
          <p:cNvSpPr txBox="1">
            <a:spLocks noChangeArrowheads="1"/>
          </p:cNvSpPr>
          <p:nvPr/>
        </p:nvSpPr>
        <p:spPr bwMode="auto">
          <a:xfrm>
            <a:off x="3051175" y="3668713"/>
            <a:ext cx="32337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e,fajrqdkif&amp;m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0070" name="Text Box 70"/>
          <p:cNvSpPr txBox="1">
            <a:spLocks noChangeArrowheads="1"/>
          </p:cNvSpPr>
          <p:nvPr/>
        </p:nvSpPr>
        <p:spPr bwMode="auto">
          <a:xfrm>
            <a:off x="2293938" y="2684463"/>
            <a:ext cx="56975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0071" name="Text Box 71"/>
          <p:cNvSpPr txBox="1">
            <a:spLocks noChangeArrowheads="1"/>
          </p:cNvSpPr>
          <p:nvPr/>
        </p:nvSpPr>
        <p:spPr bwMode="auto">
          <a:xfrm>
            <a:off x="4224338" y="4394200"/>
            <a:ext cx="36242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'g0d'fESifhjyKaom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endParaRPr lang="en-US" sz="2800" b="1" i="1" dirty="0">
              <a:solidFill>
                <a:schemeClr val="accent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86051" name="Text Box 10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0107" name="Rectangle 107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0108" name="Rectangle 108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86054" name="Text Box 109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5" name="Group 113"/>
          <p:cNvGrpSpPr>
            <a:grpSpLocks/>
          </p:cNvGrpSpPr>
          <p:nvPr/>
        </p:nvGrpSpPr>
        <p:grpSpPr bwMode="auto">
          <a:xfrm>
            <a:off x="4559300" y="4997450"/>
            <a:ext cx="2894013" cy="793750"/>
            <a:chOff x="2872" y="3148"/>
            <a:chExt cx="1823" cy="500"/>
          </a:xfrm>
        </p:grpSpPr>
        <p:sp>
          <p:nvSpPr>
            <p:cNvPr id="640110" name="AutoShape 110"/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800" b="1">
                <a:solidFill>
                  <a:srgbClr val="FFFF00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40111" name="Text Box 111"/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4000" b="1" i="1">
                  <a:solidFill>
                    <a:srgbClr val="FFFF00"/>
                  </a:solidFill>
                  <a:latin typeface="WinInnwa" charset="0"/>
                </a:rPr>
                <a:t>2"r® 7</a:t>
              </a:r>
            </a:p>
          </p:txBody>
        </p:sp>
      </p:grpSp>
      <p:sp>
        <p:nvSpPr>
          <p:cNvPr id="640112" name="AutoShape 112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86057" name="Group 114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0115" name="Text Box 115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6095" name="Group 116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0117" name="Rectangle 117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0118" name="Rectangle 118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6096" name="Group 119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6105" name="Group 120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012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2" name="Rectangle 122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3" name="Rectangle 123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4" name="Rectangle 124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5" name="Rectangle 125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6" name="Rectangle 126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7" name="Rectangle 127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8" name="Rectangle 128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0129" name="Rectangle 129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6097" name="Group 130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6101" name="Group 131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0132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0133" name="Line 133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0134" name="Line 134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6098" name="Group 135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0136" name="Text Box 136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0137" name="Line 137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6058" name="Group 7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6062" name="Group 7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0074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5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6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7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8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9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0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1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2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4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5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6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8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6063" name="Group 8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0090" name="AutoShape 90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1" name="AutoShape 91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2" name="AutoShape 92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3" name="AutoShape 93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4" name="AutoShape 94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5" name="AutoShape 95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6" name="AutoShape 96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7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8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9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0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1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2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3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4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0138" name="Rectangle 138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0139" name="Rectangle 139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0140" name="Text Box 140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40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71" grpId="0" autoUpdateAnimBg="0"/>
      <p:bldP spid="640112" grpId="0" animBg="1"/>
      <p:bldP spid="640140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7045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7046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7047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7048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9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7050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7051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7052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6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106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10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7056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7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8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68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7062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1070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1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2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3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4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5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7063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1077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8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9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0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7064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1082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3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4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5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7065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66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1088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9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90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91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109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87067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8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9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70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71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72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e,fajrqdkif&amp;m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1100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y#dnmOfopf</a:t>
            </a:r>
            <a:r>
              <a:rPr lang="en-US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1102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'g0d'fESifhjyKaom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endParaRPr lang="en-US" sz="2800" b="1" i="1" dirty="0">
              <a:solidFill>
                <a:schemeClr val="accent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87077" name="Text Box 11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1138" name="Rectangle 114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grpSp>
        <p:nvGrpSpPr>
          <p:cNvPr id="87079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7116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110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0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0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0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0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7117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1121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2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3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4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5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6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7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8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9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0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1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2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3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4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5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1139" name="Rectangle 115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87081" name="Text Box 11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9" name="Group 120"/>
          <p:cNvGrpSpPr>
            <a:grpSpLocks/>
          </p:cNvGrpSpPr>
          <p:nvPr/>
        </p:nvGrpSpPr>
        <p:grpSpPr bwMode="auto">
          <a:xfrm>
            <a:off x="4568825" y="5788025"/>
            <a:ext cx="3417888" cy="784225"/>
            <a:chOff x="2878" y="3646"/>
            <a:chExt cx="2153" cy="494"/>
          </a:xfrm>
        </p:grpSpPr>
        <p:sp>
          <p:nvSpPr>
            <p:cNvPr id="641141" name="AutoShape 11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800" b="1">
                <a:solidFill>
                  <a:srgbClr val="FFFF00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41142" name="Text Box 11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a,&amp;rd</a:t>
              </a:r>
              <a:r>
                <a:rPr lang="en-US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 31</a:t>
              </a:r>
            </a:p>
          </p:txBody>
        </p:sp>
      </p:grpSp>
      <p:sp>
        <p:nvSpPr>
          <p:cNvPr id="641143" name="AutoShape 119"/>
          <p:cNvSpPr>
            <a:spLocks noChangeArrowheads="1"/>
          </p:cNvSpPr>
          <p:nvPr/>
        </p:nvSpPr>
        <p:spPr bwMode="auto">
          <a:xfrm>
            <a:off x="4800600" y="5029200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1145" name="AutoShape 121"/>
          <p:cNvSpPr>
            <a:spLocks noChangeArrowheads="1"/>
          </p:cNvSpPr>
          <p:nvPr/>
        </p:nvSpPr>
        <p:spPr bwMode="auto">
          <a:xfrm>
            <a:off x="4495800" y="4114800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1146" name="AutoShape 122"/>
          <p:cNvSpPr>
            <a:spLocks noChangeArrowheads="1"/>
          </p:cNvSpPr>
          <p:nvPr/>
        </p:nvSpPr>
        <p:spPr bwMode="auto">
          <a:xfrm>
            <a:off x="3276600" y="3505200"/>
            <a:ext cx="990600" cy="87788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1147" name="AutoShape 123"/>
          <p:cNvSpPr>
            <a:spLocks noChangeArrowheads="1"/>
          </p:cNvSpPr>
          <p:nvPr/>
        </p:nvSpPr>
        <p:spPr bwMode="auto">
          <a:xfrm>
            <a:off x="3276600" y="2590800"/>
            <a:ext cx="1219200" cy="939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87087" name="Group 124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1149" name="Text Box 125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7092" name="Group 126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1151" name="Rectangle 127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1152" name="Rectangle 128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7093" name="Group 129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7102" name="Group 130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1155" name="Rectangle 131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56" name="Rectangle 132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57" name="Rectangle 133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58" name="Rectangle 134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5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60" name="Rectangle 136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61" name="Rectangle 137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62" name="Rectangle 138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1163" name="Rectangle 139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7094" name="Group 140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7098" name="Group 141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1166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1167" name="Line 143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1168" name="Line 144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7095" name="Group 145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1170" name="Text Box 146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1171" name="Line 147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1172" name="Rectangle 148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1173" name="Rectangle 149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1174" name="Text Box 150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4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101" grpId="0" autoUpdateAnimBg="0"/>
      <p:bldP spid="641143" grpId="0" animBg="1"/>
      <p:bldP spid="641145" grpId="0" animBg="1"/>
      <p:bldP spid="641146" grpId="0" animBg="1"/>
      <p:bldP spid="641147" grpId="0" animBg="1"/>
      <p:bldP spid="641174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806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8071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807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4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75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807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8080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8086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7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8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8089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90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88091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3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6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e,fajrqdkif&amp;m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y#dnmOfopf</a:t>
            </a:r>
            <a:r>
              <a:rPr lang="en-US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2126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'g0d'fESifhjyKaom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endParaRPr lang="en-US" sz="1800" dirty="0">
              <a:solidFill>
                <a:schemeClr val="accent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113338" y="1185862"/>
            <a:ext cx="2078038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odk;oli,f.vufxyfnpmpm;yJG</a:t>
            </a:r>
            <a:r>
              <a:rPr lang="en-US" sz="16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  <a:r>
              <a:rPr lang="en-US" sz="1600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642769" y="1366044"/>
            <a:ext cx="174307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'</a:t>
            </a:r>
            <a:r>
              <a:rPr lang="en-US" sz="1600" b="1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kwd,tBudrfBuGvmjcif</a:t>
            </a: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;/</a:t>
            </a:r>
            <a:r>
              <a:rPr lang="en-US" sz="1600" dirty="0">
                <a:solidFill>
                  <a:srgbClr val="FF0000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792787" y="928688"/>
            <a:ext cx="2597151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c&amp;pfawmf</a:t>
            </a:r>
            <a:r>
              <a:rPr lang="en-US" sz="18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\</a:t>
            </a:r>
            <a:r>
              <a:rPr lang="en-US" sz="18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ajrBuD;ay:tkyfpdk;jcif</a:t>
            </a:r>
            <a:r>
              <a:rPr lang="en-US" sz="18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;/</a:t>
            </a:r>
            <a:r>
              <a:rPr lang="en-US" sz="1800" dirty="0">
                <a:solidFill>
                  <a:srgbClr val="04DC19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334125" y="1371601"/>
            <a:ext cx="1633537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yvifjzLw&amp;m;pD&amp;ifjcif</a:t>
            </a:r>
            <a:r>
              <a:rPr lang="en-US" sz="16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;/</a:t>
            </a:r>
            <a:r>
              <a:rPr lang="en-US" sz="1600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92900" y="1258888"/>
            <a:ext cx="18780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aumif;uifopf</a:t>
            </a:r>
            <a:r>
              <a:rPr lang="en-US" sz="1600" b="1" dirty="0">
                <a:solidFill>
                  <a:srgbClr val="F09F32"/>
                </a:solidFill>
                <a:latin typeface="WinInnwa" pitchFamily="2" charset="0"/>
                <a:ea typeface="+mn-ea"/>
              </a:rPr>
              <a:t>/ </a:t>
            </a: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ajrBuD;opf</a:t>
            </a:r>
            <a:endParaRPr lang="en-US" sz="1600" b="1" dirty="0">
              <a:solidFill>
                <a:srgbClr val="F09F3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88106" name="Text Box 12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88109" name="Text Box 12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88110" name="Group 12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2174" name="Text Box 12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8151" name="Group 12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2176" name="Rectangle 12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2177" name="Rectangle 12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2" name="Group 13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8161" name="Group 13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2180" name="Rectangle 13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1" name="Rectangle 13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2" name="Rectangle 13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3" name="Rectangle 13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4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5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6" name="Rectangle 13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7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2188" name="Rectangle 14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3" name="Group 14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8157" name="Group 14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2191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2192" name="Line 14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2193" name="Line 145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54" name="Group 14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195" name="Text Box 14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2196" name="Line 14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8111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8118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1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2199" name="Text Box 151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grpSp>
        <p:nvGrpSpPr>
          <p:cNvPr id="16" name="Group 152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42201" name="AutoShape 153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135003" dir="1327115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42202" name="Text Box 154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7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2212194" algn="ctr" rotWithShape="0">
                <a:srgbClr val="0A0A0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tcsdefem&amp;Dtm;vHk</a:t>
              </a:r>
              <a:r>
                <a:rPr lang="en-US" sz="24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;\</a:t>
              </a:r>
              <a:r>
                <a:rPr lang="en-US" sz="2400" b="1" i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tqHk</a:t>
              </a:r>
              <a:r>
                <a:rPr lang="en-US" sz="2400" b="1" i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;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42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27" grpId="0" autoUpdateAnimBg="0"/>
      <p:bldP spid="642128" grpId="0" autoUpdateAnimBg="0"/>
      <p:bldP spid="642129" grpId="0" autoUpdateAnimBg="0"/>
      <p:bldP spid="642130" grpId="0" autoUpdateAnimBg="0"/>
      <p:bldP spid="642131" grpId="0" autoUpdateAnimBg="0"/>
      <p:bldP spid="642199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9093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9094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9095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9096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9098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9099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9100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10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310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3110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9104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5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6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7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8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109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3118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19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20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21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22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23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9110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3125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26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27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28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9111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3130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31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32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33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9112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113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3136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37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38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3139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3140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89114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5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6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7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9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147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e,fajrqdkif&amp;m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3148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3149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y#dnmOfopf</a:t>
            </a:r>
            <a:r>
              <a:rPr lang="en-US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43150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'g0d'fESifhjyKaom </a:t>
            </a:r>
            <a:r>
              <a:rPr lang="en-US" sz="32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endParaRPr lang="en-US" sz="3200" b="1" i="1" dirty="0">
              <a:solidFill>
                <a:schemeClr val="accent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43151" name="Line 79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3152" name="Line 80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3153" name="Line 81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3188" name="Rectangle 116"/>
          <p:cNvSpPr>
            <a:spLocks noChangeArrowheads="1"/>
          </p:cNvSpPr>
          <p:nvPr/>
        </p:nvSpPr>
        <p:spPr bwMode="auto">
          <a:xfrm rot="17945350">
            <a:off x="5661819" y="1348581"/>
            <a:ext cx="1717675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'</a:t>
            </a:r>
            <a:r>
              <a:rPr lang="en-US" sz="1600" b="1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kwd,tBudrfBuGvmjcif</a:t>
            </a: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;/</a:t>
            </a:r>
            <a:r>
              <a:rPr lang="en-US" sz="1600" dirty="0">
                <a:solidFill>
                  <a:srgbClr val="FF0000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89128" name="Text Box 125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3198" name="Rectangle 126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3199" name="Rectangle 127"/>
          <p:cNvSpPr>
            <a:spLocks noChangeArrowheads="1"/>
          </p:cNvSpPr>
          <p:nvPr/>
        </p:nvSpPr>
        <p:spPr bwMode="auto">
          <a:xfrm>
            <a:off x="8105775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sp>
        <p:nvSpPr>
          <p:cNvPr id="89131" name="Text Box 128"/>
          <p:cNvSpPr txBox="1">
            <a:spLocks noChangeArrowheads="1"/>
          </p:cNvSpPr>
          <p:nvPr/>
        </p:nvSpPr>
        <p:spPr bwMode="auto">
          <a:xfrm>
            <a:off x="86963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6" name="Group 157"/>
          <p:cNvGrpSpPr>
            <a:grpSpLocks/>
          </p:cNvGrpSpPr>
          <p:nvPr/>
        </p:nvGrpSpPr>
        <p:grpSpPr bwMode="auto">
          <a:xfrm>
            <a:off x="7453313" y="1490663"/>
            <a:ext cx="1525587" cy="5264150"/>
            <a:chOff x="4695" y="939"/>
            <a:chExt cx="961" cy="3316"/>
          </a:xfrm>
        </p:grpSpPr>
        <p:sp>
          <p:nvSpPr>
            <p:cNvPr id="89200" name="AutoShape 121"/>
            <p:cNvSpPr>
              <a:spLocks noChangeArrowheads="1"/>
            </p:cNvSpPr>
            <p:nvPr/>
          </p:nvSpPr>
          <p:spPr bwMode="auto">
            <a:xfrm>
              <a:off x="4889" y="939"/>
              <a:ext cx="767" cy="3316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195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201" name="Text Box 129"/>
            <p:cNvSpPr txBox="1">
              <a:spLocks noChangeArrowheads="1"/>
            </p:cNvSpPr>
            <p:nvPr/>
          </p:nvSpPr>
          <p:spPr bwMode="auto">
            <a:xfrm>
              <a:off x="4695" y="1645"/>
              <a:ext cx="385" cy="19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900" b="1">
                  <a:solidFill>
                    <a:srgbClr val="FFFF00"/>
                  </a:solidFill>
                  <a:latin typeface="Trebuchet MS" pitchFamily="34" charset="0"/>
                  <a:ea typeface="+mn-ea"/>
                </a:rPr>
                <a:t>?</a:t>
              </a:r>
            </a:p>
          </p:txBody>
        </p:sp>
      </p:grpSp>
      <p:grpSp>
        <p:nvGrpSpPr>
          <p:cNvPr id="7" name="Group 158"/>
          <p:cNvGrpSpPr>
            <a:grpSpLocks/>
          </p:cNvGrpSpPr>
          <p:nvPr/>
        </p:nvGrpSpPr>
        <p:grpSpPr bwMode="auto">
          <a:xfrm>
            <a:off x="1371600" y="3886200"/>
            <a:ext cx="8839200" cy="2597150"/>
            <a:chOff x="170" y="1773"/>
            <a:chExt cx="5502" cy="1636"/>
          </a:xfrm>
        </p:grpSpPr>
        <p:sp>
          <p:nvSpPr>
            <p:cNvPr id="643195" name="AutoShape 123"/>
            <p:cNvSpPr>
              <a:spLocks noChangeArrowheads="1"/>
            </p:cNvSpPr>
            <p:nvPr/>
          </p:nvSpPr>
          <p:spPr bwMode="auto">
            <a:xfrm>
              <a:off x="181" y="1773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dist="179605" dir="491219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43196" name="Text Box 124"/>
            <p:cNvSpPr txBox="1">
              <a:spLocks noChangeArrowheads="1"/>
            </p:cNvSpPr>
            <p:nvPr/>
          </p:nvSpPr>
          <p:spPr bwMode="auto">
            <a:xfrm>
              <a:off x="170" y="2269"/>
              <a:ext cx="5381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wae&amp;m&amp;mwGifjzpf&amp;rnf</a:t>
              </a:r>
              <a:r>
                <a:rPr lang="en-US" sz="4000" b="1" dirty="0">
                  <a:solidFill>
                    <a:srgbClr val="FF0000"/>
                  </a:solidFill>
                  <a:latin typeface="WinInnwa" pitchFamily="2" charset="0"/>
                  <a:ea typeface="+mn-ea"/>
                </a:rPr>
                <a:t>?</a:t>
              </a:r>
            </a:p>
          </p:txBody>
        </p:sp>
      </p:grpSp>
      <p:grpSp>
        <p:nvGrpSpPr>
          <p:cNvPr id="89134" name="Group 131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3204" name="Text Box 13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9176" name="Group 133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3206" name="Rectangle 13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3207" name="Rectangle 13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9177" name="Group 136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9186" name="Group 13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3210" name="Rectangle 13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3211" name="Rectangle 13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3212" name="Rectangle 14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3213" name="Rectangle 14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3214" name="Rectangle 14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3215" name="Rectangle 14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3216" name="Rectangle 14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3217" name="Rectangle 14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3218" name="Rectangle 14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9178" name="Group 147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9182" name="Group 148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3221" name="Text Box 149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3222" name="Line 150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3223" name="Line 151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9179" name="Group 152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3225" name="Text Box 153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3226" name="Line 154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9135" name="Group 8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9143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315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5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5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5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6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7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9144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3172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73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74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75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76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77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78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79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80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81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82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83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84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85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3186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3227" name="Rectangle 155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3228" name="Rectangle 156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3231" name="Text Box 159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43232" name="Rectangle 160"/>
          <p:cNvSpPr>
            <a:spLocks noChangeArrowheads="1"/>
          </p:cNvSpPr>
          <p:nvPr/>
        </p:nvSpPr>
        <p:spPr bwMode="auto">
          <a:xfrm rot="17945350">
            <a:off x="5113338" y="1185862"/>
            <a:ext cx="2078038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odk;oli,f.vufxyfnpmpm;yJG</a:t>
            </a:r>
            <a:r>
              <a:rPr lang="en-US" sz="16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  <a:r>
              <a:rPr lang="en-US" sz="1600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43233" name="Rectangle 161"/>
          <p:cNvSpPr>
            <a:spLocks noChangeArrowheads="1"/>
          </p:cNvSpPr>
          <p:nvPr/>
        </p:nvSpPr>
        <p:spPr bwMode="auto">
          <a:xfrm rot="17945350">
            <a:off x="5822156" y="997744"/>
            <a:ext cx="24653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c&amp;pfawmf.ajrBuD;ay:tkyfpdk;jcif</a:t>
            </a:r>
            <a:r>
              <a:rPr lang="en-US" sz="18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;/</a:t>
            </a:r>
            <a:r>
              <a:rPr lang="en-US" sz="1800" dirty="0">
                <a:solidFill>
                  <a:srgbClr val="04DC19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43234" name="Rectangle 162"/>
          <p:cNvSpPr>
            <a:spLocks noChangeArrowheads="1"/>
          </p:cNvSpPr>
          <p:nvPr/>
        </p:nvSpPr>
        <p:spPr bwMode="auto">
          <a:xfrm rot="17945350">
            <a:off x="6301582" y="1343818"/>
            <a:ext cx="1727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chemeClr val="tx1"/>
                </a:solidFill>
                <a:latin typeface="WinInnwa" charset="0"/>
              </a:rPr>
              <a:t>yv†ifjzLw&amp;m;pD&amp;ifjcif;/</a:t>
            </a:r>
            <a:r>
              <a:rPr lang="en-US" sz="1600">
                <a:solidFill>
                  <a:schemeClr val="tx1"/>
                </a:solidFill>
                <a:latin typeface="WinInnwa" charset="0"/>
              </a:rPr>
              <a:t> </a:t>
            </a:r>
          </a:p>
        </p:txBody>
      </p:sp>
      <p:sp>
        <p:nvSpPr>
          <p:cNvPr id="643235" name="Rectangle 163"/>
          <p:cNvSpPr>
            <a:spLocks noChangeArrowheads="1"/>
          </p:cNvSpPr>
          <p:nvPr/>
        </p:nvSpPr>
        <p:spPr bwMode="auto">
          <a:xfrm rot="17945350">
            <a:off x="6692900" y="1258888"/>
            <a:ext cx="18780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aumif;uifopf</a:t>
            </a:r>
            <a:r>
              <a:rPr lang="en-US" sz="1600" b="1" dirty="0">
                <a:solidFill>
                  <a:srgbClr val="F09F32"/>
                </a:solidFill>
                <a:latin typeface="WinInnwa" pitchFamily="2" charset="0"/>
                <a:ea typeface="+mn-ea"/>
              </a:rPr>
              <a:t>/ </a:t>
            </a: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ajrBuD;opf</a:t>
            </a:r>
            <a:endParaRPr lang="en-US" sz="1600" b="1" dirty="0">
              <a:solidFill>
                <a:srgbClr val="F09F32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3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3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3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3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3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3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3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43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231" grpId="0" autoUpdateAnimBg="0"/>
      <p:bldP spid="643232" grpId="0" autoUpdateAnimBg="0"/>
      <p:bldP spid="643233" grpId="0" autoUpdateAnimBg="0"/>
      <p:bldP spid="643234" grpId="0" autoUpdateAnimBg="0"/>
      <p:bldP spid="643235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90117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9011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119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9012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261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326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9326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9012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0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269" name="Text Box 21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90134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3271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2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3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4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5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6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90135" name="Group 29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3278" name="Picture 3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9" name="Picture 3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80" name="Picture 3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81" name="Picture 3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90136" name="Group 34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3283" name="Picture 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84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85" name="Picture 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86" name="Picture 3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9013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38" name="Group 40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3289" name="Picture 4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90" name="Picture 4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91" name="Picture 4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92" name="Picture 4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93293" name="Text Box 45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90139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0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1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98194" y="4241006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2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3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4" name="Picture 5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3051175" y="3668713"/>
            <a:ext cx="3233738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e,fajrqdkif&amp;m</a:t>
            </a: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3301" name="Text Box 53"/>
          <p:cNvSpPr txBox="1">
            <a:spLocks noChangeArrowheads="1"/>
          </p:cNvSpPr>
          <p:nvPr/>
        </p:nvSpPr>
        <p:spPr bwMode="auto">
          <a:xfrm>
            <a:off x="2293938" y="2684463"/>
            <a:ext cx="56975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3832225" y="5160963"/>
            <a:ext cx="37528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y#dnmOfopf</a:t>
            </a:r>
            <a:r>
              <a:rPr lang="en-US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4224338" y="4394200"/>
            <a:ext cx="36242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'g0d'fESifhjyKaom </a:t>
            </a:r>
            <a:r>
              <a:rPr lang="en-US" sz="32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endParaRPr lang="en-US" sz="2000" dirty="0">
              <a:solidFill>
                <a:schemeClr val="accent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93304" name="Rectangle 56"/>
          <p:cNvSpPr>
            <a:spLocks noChangeArrowheads="1"/>
          </p:cNvSpPr>
          <p:nvPr/>
        </p:nvSpPr>
        <p:spPr bwMode="auto">
          <a:xfrm rot="17945350">
            <a:off x="5110163" y="1200150"/>
            <a:ext cx="2071687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odk;oli,f.vufxyfnpmpm;yJG</a:t>
            </a:r>
            <a:r>
              <a:rPr lang="en-US" sz="16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  <a:r>
              <a:rPr lang="en-US" sz="1600" dirty="0">
                <a:solidFill>
                  <a:srgbClr val="FFFF00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693305" name="Rectangle 57"/>
          <p:cNvSpPr>
            <a:spLocks noChangeArrowheads="1"/>
          </p:cNvSpPr>
          <p:nvPr/>
        </p:nvSpPr>
        <p:spPr bwMode="auto">
          <a:xfrm rot="17945350">
            <a:off x="5642769" y="1366044"/>
            <a:ext cx="174307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'</a:t>
            </a:r>
            <a:r>
              <a:rPr lang="en-US" sz="1600" b="1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kwd,tBudrfBuGvmjcif</a:t>
            </a: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;/</a:t>
            </a:r>
            <a:r>
              <a:rPr lang="en-US" sz="1600" dirty="0">
                <a:solidFill>
                  <a:srgbClr val="FF0000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693306" name="Rectangle 58"/>
          <p:cNvSpPr>
            <a:spLocks noChangeArrowheads="1"/>
          </p:cNvSpPr>
          <p:nvPr/>
        </p:nvSpPr>
        <p:spPr bwMode="auto">
          <a:xfrm rot="17945350">
            <a:off x="5822156" y="997744"/>
            <a:ext cx="24653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c&amp;pfawmf.ajrBuD;ay:tkyfpdk;jcif</a:t>
            </a:r>
            <a:r>
              <a:rPr lang="en-US" sz="18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;/</a:t>
            </a:r>
            <a:r>
              <a:rPr lang="en-US" sz="1800" dirty="0">
                <a:solidFill>
                  <a:srgbClr val="04DC19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93307" name="Rectangle 59"/>
          <p:cNvSpPr>
            <a:spLocks noChangeArrowheads="1"/>
          </p:cNvSpPr>
          <p:nvPr/>
        </p:nvSpPr>
        <p:spPr bwMode="auto">
          <a:xfrm rot="17945350">
            <a:off x="6301582" y="1343818"/>
            <a:ext cx="1727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chemeClr val="tx1"/>
                </a:solidFill>
                <a:latin typeface="WinInnwa" charset="0"/>
              </a:rPr>
              <a:t>yv†ifjzLw&amp;m;pD&amp;ifjcif;/</a:t>
            </a:r>
            <a:r>
              <a:rPr lang="en-US" sz="1600">
                <a:solidFill>
                  <a:schemeClr val="tx1"/>
                </a:solidFill>
                <a:latin typeface="WinInnwa" charset="0"/>
              </a:rPr>
              <a:t> </a:t>
            </a:r>
          </a:p>
        </p:txBody>
      </p:sp>
      <p:sp>
        <p:nvSpPr>
          <p:cNvPr id="693308" name="Rectangle 60"/>
          <p:cNvSpPr>
            <a:spLocks noChangeArrowheads="1"/>
          </p:cNvSpPr>
          <p:nvPr/>
        </p:nvSpPr>
        <p:spPr bwMode="auto">
          <a:xfrm rot="17945350">
            <a:off x="6692900" y="1258888"/>
            <a:ext cx="18780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aumif;uifopf</a:t>
            </a:r>
            <a:r>
              <a:rPr lang="en-US" sz="1600" b="1" dirty="0">
                <a:solidFill>
                  <a:srgbClr val="F09F32"/>
                </a:solidFill>
                <a:latin typeface="WinInnwa" pitchFamily="2" charset="0"/>
                <a:ea typeface="+mn-ea"/>
              </a:rPr>
              <a:t>/ </a:t>
            </a: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ajrBuD;opf</a:t>
            </a:r>
            <a:endParaRPr lang="en-US" sz="1600" b="1" dirty="0">
              <a:solidFill>
                <a:srgbClr val="F09F3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90154" name="Text Box 6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3310" name="Rectangle 6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93311" name="Rectangle 6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90157" name="Text Box 6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90158" name="Group 6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93314" name="Text Box 6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90208" name="Group 6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93316" name="Rectangle 6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93317" name="Rectangle 6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90209" name="Group 7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90218" name="Group 7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93320" name="Rectangle 7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3321" name="Rectangle 7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3322" name="Rectangle 7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3323" name="Rectangle 7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3324" name="Rectangle 7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3325" name="Rectangle 7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3326" name="Rectangle 7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3327" name="Rectangle 7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93328" name="Rectangle 8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90210" name="Group 8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90214" name="Group 8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93331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93332" name="Line 8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93333" name="Line 85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90211" name="Group 8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3335" name="Text Box 8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93336" name="Line 8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90159" name="Group 8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0175" name="Group 9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33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49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50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51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52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53" name="AutoShape 10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90176" name="Group 10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3355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56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57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58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59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0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1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2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3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4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5" name="AutoShape 117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6" name="AutoShape 118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7" name="AutoShape 119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8" name="AutoShape 120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3369" name="AutoShape 121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93370" name="Rectangle 12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93371" name="Rectangle 12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3372" name="Text Box 124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;&amp;mZ0if.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grpSp>
        <p:nvGrpSpPr>
          <p:cNvPr id="16" name="Group 128"/>
          <p:cNvGrpSpPr>
            <a:grpSpLocks/>
          </p:cNvGrpSpPr>
          <p:nvPr/>
        </p:nvGrpSpPr>
        <p:grpSpPr bwMode="auto">
          <a:xfrm rot="1465616">
            <a:off x="2320925" y="3700463"/>
            <a:ext cx="5746750" cy="823912"/>
            <a:chOff x="1173" y="3637"/>
            <a:chExt cx="3620" cy="519"/>
          </a:xfrm>
        </p:grpSpPr>
        <p:sp>
          <p:nvSpPr>
            <p:cNvPr id="693377" name="Text Box 129"/>
            <p:cNvSpPr txBox="1">
              <a:spLocks noChangeArrowheads="1"/>
            </p:cNvSpPr>
            <p:nvPr/>
          </p:nvSpPr>
          <p:spPr bwMode="auto">
            <a:xfrm>
              <a:off x="1733" y="3637"/>
              <a:ext cx="2515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800" b="1" i="1" dirty="0" err="1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bmaBumifh</a:t>
              </a:r>
              <a:r>
                <a:rPr lang="en-US" sz="4800" b="1" i="1" dirty="0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93378" name="AutoShape 130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93379" name="AutoShape 131"/>
            <p:cNvSpPr>
              <a:spLocks noChangeArrowheads="1"/>
            </p:cNvSpPr>
            <p:nvPr/>
          </p:nvSpPr>
          <p:spPr bwMode="auto">
            <a:xfrm rot="10800000">
              <a:off x="1172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17" name="Group 132"/>
          <p:cNvGrpSpPr>
            <a:grpSpLocks/>
          </p:cNvGrpSpPr>
          <p:nvPr/>
        </p:nvGrpSpPr>
        <p:grpSpPr bwMode="auto">
          <a:xfrm>
            <a:off x="1862138" y="5775325"/>
            <a:ext cx="5746750" cy="914400"/>
            <a:chOff x="1173" y="3638"/>
            <a:chExt cx="3620" cy="576"/>
          </a:xfrm>
        </p:grpSpPr>
        <p:sp>
          <p:nvSpPr>
            <p:cNvPr id="693381" name="Text Box 133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5400" b="1" i="1" dirty="0" err="1">
                  <a:solidFill>
                    <a:srgbClr val="04DC19"/>
                  </a:solidFill>
                  <a:latin typeface="WinInnwa" pitchFamily="2" charset="0"/>
                  <a:ea typeface="+mn-ea"/>
                </a:rPr>
                <a:t>bmvJ</a:t>
              </a:r>
              <a:endParaRPr lang="en-US" sz="5400" b="1" i="1" dirty="0">
                <a:solidFill>
                  <a:srgbClr val="04DC19"/>
                </a:solidFill>
                <a:latin typeface="WinInnwa" pitchFamily="2" charset="0"/>
                <a:ea typeface="+mn-ea"/>
              </a:endParaRPr>
            </a:p>
          </p:txBody>
        </p:sp>
        <p:sp>
          <p:nvSpPr>
            <p:cNvPr id="693382" name="AutoShape 134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93383" name="AutoShape 135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93384" name="Line 136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3385" name="Line 137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3386" name="Line 13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90168" name="Rectangle 139"/>
          <p:cNvSpPr>
            <a:spLocks noChangeArrowheads="1"/>
          </p:cNvSpPr>
          <p:nvPr/>
        </p:nvSpPr>
        <p:spPr bwMode="auto">
          <a:xfrm>
            <a:off x="0" y="22860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3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3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9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9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9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304" grpId="0" autoUpdateAnimBg="0"/>
      <p:bldP spid="693305" grpId="0" autoUpdateAnimBg="0"/>
      <p:bldP spid="693306" grpId="0" autoUpdateAnimBg="0"/>
      <p:bldP spid="693307" grpId="0" autoUpdateAnimBg="0"/>
      <p:bldP spid="693308" grpId="0" autoUpdateAnimBg="0"/>
      <p:bldP spid="693372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9114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9114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143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9114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4285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4286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9428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9115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4293" name="Text Box 21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91158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4295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296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297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298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299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00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91159" name="Group 29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4302" name="Picture 3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03" name="Picture 3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04" name="Picture 3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05" name="Picture 3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91160" name="Group 34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4307" name="Picture 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08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09" name="Picture 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10" name="Picture 3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91161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62" name="Group 40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4313" name="Picture 4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14" name="Picture 4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15" name="Picture 4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4316" name="Picture 4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94317" name="Text Box 45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91163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4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5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6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7" name="Picture 5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4324" name="Text Box 52"/>
          <p:cNvSpPr txBox="1">
            <a:spLocks noChangeArrowheads="1"/>
          </p:cNvSpPr>
          <p:nvPr/>
        </p:nvSpPr>
        <p:spPr bwMode="auto">
          <a:xfrm>
            <a:off x="3051175" y="3668713"/>
            <a:ext cx="32337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e,fajrqdkif&amp;m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4325" name="Text Box 53"/>
          <p:cNvSpPr txBox="1">
            <a:spLocks noChangeArrowheads="1"/>
          </p:cNvSpPr>
          <p:nvPr/>
        </p:nvSpPr>
        <p:spPr bwMode="auto">
          <a:xfrm>
            <a:off x="2293938" y="2684463"/>
            <a:ext cx="56975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4326" name="Text Box 54"/>
          <p:cNvSpPr txBox="1">
            <a:spLocks noChangeArrowheads="1"/>
          </p:cNvSpPr>
          <p:nvPr/>
        </p:nvSpPr>
        <p:spPr bwMode="auto">
          <a:xfrm>
            <a:off x="3832225" y="5160963"/>
            <a:ext cx="37528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y#dnmOfopf</a:t>
            </a:r>
            <a:r>
              <a:rPr lang="en-US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4327" name="Text Box 55"/>
          <p:cNvSpPr txBox="1">
            <a:spLocks noChangeArrowheads="1"/>
          </p:cNvSpPr>
          <p:nvPr/>
        </p:nvSpPr>
        <p:spPr bwMode="auto">
          <a:xfrm>
            <a:off x="4224338" y="4394200"/>
            <a:ext cx="36242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'g0d'fESifhjyKaom </a:t>
            </a:r>
            <a:r>
              <a:rPr lang="en-US" sz="32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endParaRPr lang="en-US" sz="2000" dirty="0">
              <a:solidFill>
                <a:schemeClr val="accent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94328" name="Rectangle 56"/>
          <p:cNvSpPr>
            <a:spLocks noChangeArrowheads="1"/>
          </p:cNvSpPr>
          <p:nvPr/>
        </p:nvSpPr>
        <p:spPr bwMode="auto">
          <a:xfrm rot="17945350">
            <a:off x="5113338" y="1185862"/>
            <a:ext cx="2078038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odk;oli,f.vufxyfnpmpm;yJG</a:t>
            </a:r>
            <a:r>
              <a:rPr lang="en-US" sz="16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  <a:r>
              <a:rPr lang="en-US" sz="1600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94329" name="Rectangle 57"/>
          <p:cNvSpPr>
            <a:spLocks noChangeArrowheads="1"/>
          </p:cNvSpPr>
          <p:nvPr/>
        </p:nvSpPr>
        <p:spPr bwMode="auto">
          <a:xfrm rot="17945350">
            <a:off x="5642769" y="1366044"/>
            <a:ext cx="174307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'</a:t>
            </a:r>
            <a:r>
              <a:rPr lang="en-US" sz="1600" b="1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kwd,tBudrfBuGvmjcif</a:t>
            </a: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;/</a:t>
            </a:r>
            <a:r>
              <a:rPr lang="en-US" sz="1600" dirty="0">
                <a:solidFill>
                  <a:srgbClr val="FF0000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694330" name="Rectangle 58"/>
          <p:cNvSpPr>
            <a:spLocks noChangeArrowheads="1"/>
          </p:cNvSpPr>
          <p:nvPr/>
        </p:nvSpPr>
        <p:spPr bwMode="auto">
          <a:xfrm rot="17945350">
            <a:off x="5822156" y="997744"/>
            <a:ext cx="24653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c&amp;pfawmf.ajrBuD;ay:tkyfpdk;jcif</a:t>
            </a:r>
            <a:r>
              <a:rPr lang="en-US" sz="18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;/</a:t>
            </a:r>
            <a:r>
              <a:rPr lang="en-US" sz="1800" dirty="0">
                <a:solidFill>
                  <a:srgbClr val="04DC19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94331" name="Rectangle 59"/>
          <p:cNvSpPr>
            <a:spLocks noChangeArrowheads="1"/>
          </p:cNvSpPr>
          <p:nvPr/>
        </p:nvSpPr>
        <p:spPr bwMode="auto">
          <a:xfrm rot="17945350">
            <a:off x="6301582" y="1343818"/>
            <a:ext cx="1727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chemeClr val="tx1"/>
                </a:solidFill>
                <a:latin typeface="WinInnwa" charset="0"/>
              </a:rPr>
              <a:t>yv†ifjzLw&amp;m;pD&amp;ifjcif;/</a:t>
            </a:r>
            <a:r>
              <a:rPr lang="en-US" sz="1600">
                <a:solidFill>
                  <a:schemeClr val="tx1"/>
                </a:solidFill>
                <a:latin typeface="WinInnwa" charset="0"/>
              </a:rPr>
              <a:t> </a:t>
            </a:r>
          </a:p>
        </p:txBody>
      </p:sp>
      <p:sp>
        <p:nvSpPr>
          <p:cNvPr id="694332" name="Rectangle 60"/>
          <p:cNvSpPr>
            <a:spLocks noChangeArrowheads="1"/>
          </p:cNvSpPr>
          <p:nvPr/>
        </p:nvSpPr>
        <p:spPr bwMode="auto">
          <a:xfrm rot="17945350">
            <a:off x="6692900" y="1258888"/>
            <a:ext cx="18780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aumif;uifopf</a:t>
            </a:r>
            <a:r>
              <a:rPr lang="en-US" sz="1600" b="1" dirty="0">
                <a:solidFill>
                  <a:srgbClr val="F09F32"/>
                </a:solidFill>
                <a:latin typeface="WinInnwa" pitchFamily="2" charset="0"/>
                <a:ea typeface="+mn-ea"/>
              </a:rPr>
              <a:t>/ </a:t>
            </a: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ajrBuD;opf</a:t>
            </a:r>
            <a:endParaRPr lang="en-US" sz="1600" b="1" dirty="0">
              <a:solidFill>
                <a:srgbClr val="F09F3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91177" name="Text Box 6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4334" name="Rectangle 6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94335" name="Rectangle 6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91180" name="Text Box 6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91181" name="Group 6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94338" name="Text Box 6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91245" name="Group 6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94340" name="Rectangle 6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94341" name="Rectangle 6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91246" name="Group 7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91255" name="Group 7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94344" name="Rectangle 7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4345" name="Rectangle 7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4346" name="Rectangle 7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4347" name="Rectangle 7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4348" name="Rectangle 7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4349" name="Rectangle 7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4350" name="Rectangle 7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4351" name="Rectangle 7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94352" name="Rectangle 8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91247" name="Group 8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91251" name="Group 8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9435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94356" name="Line 8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94357" name="Line 85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91248" name="Group 8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4359" name="Text Box 8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94360" name="Line 8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91182" name="Group 8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1212" name="Group 9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436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6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6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6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6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6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6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7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71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72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73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74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75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76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77" name="AutoShape 10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91213" name="Group 10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4379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0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1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2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3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4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5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6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7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8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89" name="AutoShape 117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90" name="AutoShape 118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91" name="AutoShape 119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92" name="AutoShape 120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393" name="AutoShape 121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94394" name="Rectangle 12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94395" name="Rectangle 12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4396" name="Text Box 124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;&amp;mZ0if.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94405" name="Line 133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4406" name="Line 134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4407" name="Line 13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91189" name="Group 142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91207" name="Group 143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94416" name="Line 144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417" name="Line 145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418" name="Line 146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94419" name="Text Box 147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chemeClr val="tx1"/>
                </a:solidFill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91190" name="Rectangle 14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49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91202" name="Group 150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94423" name="Line 151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424" name="Line 152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425" name="Line 153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94426" name="Text Box 154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600" b="1">
                <a:solidFill>
                  <a:schemeClr val="tx1"/>
                </a:solidFill>
                <a:latin typeface="WwinBurmese" pitchFamily="2" charset="0"/>
                <a:ea typeface="+mn-ea"/>
              </a:endParaRPr>
            </a:p>
          </p:txBody>
        </p:sp>
      </p:grpSp>
      <p:grpSp>
        <p:nvGrpSpPr>
          <p:cNvPr id="20" name="Group 155"/>
          <p:cNvGrpSpPr>
            <a:grpSpLocks/>
          </p:cNvGrpSpPr>
          <p:nvPr/>
        </p:nvGrpSpPr>
        <p:grpSpPr bwMode="auto">
          <a:xfrm>
            <a:off x="1855788" y="6081713"/>
            <a:ext cx="6297612" cy="803275"/>
            <a:chOff x="1040" y="886"/>
            <a:chExt cx="3184" cy="506"/>
          </a:xfrm>
        </p:grpSpPr>
        <p:grpSp>
          <p:nvGrpSpPr>
            <p:cNvPr id="91197" name="Group 156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94429" name="Line 157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430" name="Line 158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4431" name="Line 159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94432" name="Text Box 160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chemeClr val="tx1"/>
                </a:solidFill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94433" name="Text Box 161"/>
          <p:cNvSpPr txBox="1">
            <a:spLocks noChangeArrowheads="1"/>
          </p:cNvSpPr>
          <p:nvPr/>
        </p:nvSpPr>
        <p:spPr bwMode="auto">
          <a:xfrm>
            <a:off x="228600" y="3733800"/>
            <a:ext cx="25908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twdkifcsnf</a:t>
            </a: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?</a:t>
            </a:r>
          </a:p>
        </p:txBody>
      </p:sp>
      <p:grpSp>
        <p:nvGrpSpPr>
          <p:cNvPr id="22" name="Group 162"/>
          <p:cNvGrpSpPr>
            <a:grpSpLocks/>
          </p:cNvGrpSpPr>
          <p:nvPr/>
        </p:nvGrpSpPr>
        <p:grpSpPr bwMode="auto">
          <a:xfrm>
            <a:off x="4038600" y="5562600"/>
            <a:ext cx="2595563" cy="1311275"/>
            <a:chOff x="347" y="2268"/>
            <a:chExt cx="1635" cy="826"/>
          </a:xfrm>
        </p:grpSpPr>
        <p:sp>
          <p:nvSpPr>
            <p:cNvPr id="694435" name="Text Box 163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tazguf</a:t>
              </a:r>
              <a:r>
                <a:rPr lang="en-US" sz="40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csnf</a:t>
              </a:r>
              <a:r>
                <a:rPr lang="en-US" sz="40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?</a:t>
              </a:r>
            </a:p>
          </p:txBody>
        </p:sp>
        <p:sp>
          <p:nvSpPr>
            <p:cNvPr id="694436" name="Text Box 164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rgbClr val="FF0000"/>
                </a:solidFill>
                <a:latin typeface="Arial" pitchFamily="34" charset="0"/>
                <a:ea typeface="+mn-ea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4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4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4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4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4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4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4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4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4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4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9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9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9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9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4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94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94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4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328" grpId="0" autoUpdateAnimBg="0"/>
      <p:bldP spid="694329" grpId="0" autoUpdateAnimBg="0"/>
      <p:bldP spid="694330" grpId="0" autoUpdateAnimBg="0"/>
      <p:bldP spid="694331" grpId="0" autoUpdateAnimBg="0"/>
      <p:bldP spid="694332" grpId="0" autoUpdateAnimBg="0"/>
      <p:bldP spid="694396" grpId="0" autoUpdateAnimBg="0"/>
      <p:bldP spid="69443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9220" name="AutoShape 6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6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Line 6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Line 6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6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6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6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7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7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Line 7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Rectangle 7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Rectangle 7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Text Box 7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9234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9235" name="Text Box 91"/>
          <p:cNvSpPr txBox="1">
            <a:spLocks noChangeArrowheads="1"/>
          </p:cNvSpPr>
          <p:nvPr/>
        </p:nvSpPr>
        <p:spPr bwMode="auto">
          <a:xfrm>
            <a:off x="8572500" y="644366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60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4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9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5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9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51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724525"/>
            <a:ext cx="8408987" cy="6381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000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ql;avyiftaBumif;pOf;pm;Bunfhyg</a:t>
            </a:r>
            <a:r>
              <a:rPr lang="en-US" sz="4000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?</a:t>
            </a:r>
          </a:p>
        </p:txBody>
      </p:sp>
      <p:grpSp>
        <p:nvGrpSpPr>
          <p:cNvPr id="6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5"/>
              <a:ext cx="2379" cy="3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49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8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47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44" name="Rectangle 107"/>
          <p:cNvSpPr>
            <a:spLocks noChangeArrowheads="1"/>
          </p:cNvSpPr>
          <p:nvPr/>
        </p:nvSpPr>
        <p:spPr bwMode="auto">
          <a:xfrm>
            <a:off x="8001000" y="3429000"/>
            <a:ext cx="590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winBurmese" charset="0"/>
              </a:rPr>
              <a:t>    </a:t>
            </a:r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9245" name="Rectangle 108"/>
          <p:cNvSpPr>
            <a:spLocks noChangeArrowheads="1"/>
          </p:cNvSpPr>
          <p:nvPr/>
        </p:nvSpPr>
        <p:spPr bwMode="auto">
          <a:xfrm>
            <a:off x="8001000" y="3614738"/>
            <a:ext cx="9159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  <a:r>
              <a:rPr lang="en-US" sz="1000">
                <a:solidFill>
                  <a:schemeClr val="accent2"/>
                </a:solidFill>
                <a:latin typeface="WwinBurmese" charset="0"/>
              </a:rPr>
              <a:t>     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92165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92166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2167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9217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309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531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95311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9217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81" name="Group 2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5318" name="Picture 2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19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0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1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2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3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92182" name="Group 2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5325" name="Picture 2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6" name="Picture 3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7" name="Picture 3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8" name="Picture 3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92183" name="Group 3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5330" name="Picture 3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31" name="Picture 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32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33" name="Picture 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92184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85" name="Group 3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5336" name="Picture 4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37" name="Picture 4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38" name="Picture 4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39" name="Picture 4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95340" name="Text Box 4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92186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7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8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9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0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1" name="Picture 5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347" name="Text Box 51"/>
          <p:cNvSpPr txBox="1">
            <a:spLocks noChangeArrowheads="1"/>
          </p:cNvSpPr>
          <p:nvPr/>
        </p:nvSpPr>
        <p:spPr bwMode="auto">
          <a:xfrm>
            <a:off x="3051175" y="3668713"/>
            <a:ext cx="32337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e,fajrqdkif&amp;m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r>
              <a:rPr lang="en-US" sz="28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5348" name="Text Box 52"/>
          <p:cNvSpPr txBox="1">
            <a:spLocks noChangeArrowheads="1"/>
          </p:cNvSpPr>
          <p:nvPr/>
        </p:nvSpPr>
        <p:spPr bwMode="auto">
          <a:xfrm>
            <a:off x="2293938" y="2684463"/>
            <a:ext cx="56975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5349" name="Text Box 53"/>
          <p:cNvSpPr txBox="1">
            <a:spLocks noChangeArrowheads="1"/>
          </p:cNvSpPr>
          <p:nvPr/>
        </p:nvSpPr>
        <p:spPr bwMode="auto">
          <a:xfrm>
            <a:off x="3832225" y="5160963"/>
            <a:ext cx="37528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y#dnmOfopf</a:t>
            </a:r>
            <a:r>
              <a:rPr lang="en-US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5350" name="Text Box 54"/>
          <p:cNvSpPr txBox="1">
            <a:spLocks noChangeArrowheads="1"/>
          </p:cNvSpPr>
          <p:nvPr/>
        </p:nvSpPr>
        <p:spPr bwMode="auto">
          <a:xfrm>
            <a:off x="4224338" y="4394200"/>
            <a:ext cx="36242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'g0d'fESifhjyKaom </a:t>
            </a:r>
            <a:r>
              <a:rPr lang="en-US" sz="32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endParaRPr lang="en-US" sz="3200" b="1" i="1" dirty="0">
              <a:solidFill>
                <a:schemeClr val="accent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95351" name="Line 5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5352" name="Line 5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5353" name="Line 5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5354" name="Rectangle 58"/>
          <p:cNvSpPr>
            <a:spLocks noChangeArrowheads="1"/>
          </p:cNvSpPr>
          <p:nvPr/>
        </p:nvSpPr>
        <p:spPr bwMode="auto">
          <a:xfrm rot="17945350">
            <a:off x="5661819" y="1348581"/>
            <a:ext cx="1717675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'</a:t>
            </a:r>
            <a:r>
              <a:rPr lang="en-US" sz="1600" b="1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kwd,tBudrfBuGvmjcif</a:t>
            </a: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;/</a:t>
            </a:r>
            <a:r>
              <a:rPr lang="en-US" sz="1600" dirty="0">
                <a:solidFill>
                  <a:srgbClr val="FF0000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92200" name="Text Box 59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5356" name="Rectangle 60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95357" name="Rectangle 61"/>
          <p:cNvSpPr>
            <a:spLocks noChangeArrowheads="1"/>
          </p:cNvSpPr>
          <p:nvPr/>
        </p:nvSpPr>
        <p:spPr bwMode="auto">
          <a:xfrm>
            <a:off x="8105775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sp>
        <p:nvSpPr>
          <p:cNvPr id="92203" name="Text Box 62"/>
          <p:cNvSpPr txBox="1">
            <a:spLocks noChangeArrowheads="1"/>
          </p:cNvSpPr>
          <p:nvPr/>
        </p:nvSpPr>
        <p:spPr bwMode="auto">
          <a:xfrm>
            <a:off x="86963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92204" name="Group 69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95366" name="Text Box 70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92262" name="Group 71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95368" name="Rectangle 72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95369" name="Rectangle 73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92263" name="Group 74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92272" name="Group 75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95372" name="Rectangle 76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5373" name="Rectangle 77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5374" name="Rectangle 78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5375" name="Rectangle 79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5376" name="Rectangle 80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5377" name="Rectangle 81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5378" name="Rectangle 82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5379" name="Rectangle 83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95380" name="Rectangle 84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92264" name="Group 85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92268" name="Group 86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95383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95384" name="Line 8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95385" name="Line 89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92265" name="Group 90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5387" name="Text Box 91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95388" name="Line 92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92205" name="Group 93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2229" name="Group 94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539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39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393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394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39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396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397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398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399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00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01" name="AutoShape 105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02" name="AutoShape 106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03" name="AutoShape 107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04" name="AutoShape 108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05" name="AutoShape 109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92230" name="Group 110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5407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08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09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0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1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2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3" name="AutoShape 117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4" name="AutoShape 118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5" name="AutoShape 119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6" name="AutoShape 120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7" name="AutoShape 121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8" name="AutoShape 122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19" name="AutoShape 123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20" name="AutoShape 124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21" name="AutoShape 125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95422" name="Rectangle 126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95423" name="Rectangle 127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5424" name="Text Box 128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95425" name="Rectangle 129"/>
          <p:cNvSpPr>
            <a:spLocks noChangeArrowheads="1"/>
          </p:cNvSpPr>
          <p:nvPr/>
        </p:nvSpPr>
        <p:spPr bwMode="auto">
          <a:xfrm rot="17945350">
            <a:off x="5113338" y="1185862"/>
            <a:ext cx="2078038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odk;oli,f.vufxyfnpmpm;yJG</a:t>
            </a:r>
            <a:r>
              <a:rPr lang="en-US" sz="16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  <a:r>
              <a:rPr lang="en-US" sz="1600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95426" name="Rectangle 130"/>
          <p:cNvSpPr>
            <a:spLocks noChangeArrowheads="1"/>
          </p:cNvSpPr>
          <p:nvPr/>
        </p:nvSpPr>
        <p:spPr bwMode="auto">
          <a:xfrm rot="17945350">
            <a:off x="5822156" y="997744"/>
            <a:ext cx="24653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c&amp;pfawmf.ajrBuD;ay:tkyfpdk;jcif</a:t>
            </a:r>
            <a:r>
              <a:rPr lang="en-US" sz="18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;/</a:t>
            </a:r>
            <a:r>
              <a:rPr lang="en-US" sz="1800" dirty="0">
                <a:solidFill>
                  <a:srgbClr val="04DC19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95427" name="Rectangle 131"/>
          <p:cNvSpPr>
            <a:spLocks noChangeArrowheads="1"/>
          </p:cNvSpPr>
          <p:nvPr/>
        </p:nvSpPr>
        <p:spPr bwMode="auto">
          <a:xfrm rot="17945350">
            <a:off x="6301582" y="1343818"/>
            <a:ext cx="1727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chemeClr val="tx1"/>
                </a:solidFill>
                <a:latin typeface="WinInnwa" charset="0"/>
              </a:rPr>
              <a:t>yv†ifjzLw&amp;m;pD&amp;ifjcif;/</a:t>
            </a:r>
            <a:r>
              <a:rPr lang="en-US" sz="1600">
                <a:solidFill>
                  <a:schemeClr val="tx1"/>
                </a:solidFill>
                <a:latin typeface="WinInnwa" charset="0"/>
              </a:rPr>
              <a:t> </a:t>
            </a:r>
          </a:p>
        </p:txBody>
      </p:sp>
      <p:sp>
        <p:nvSpPr>
          <p:cNvPr id="695428" name="Rectangle 132"/>
          <p:cNvSpPr>
            <a:spLocks noChangeArrowheads="1"/>
          </p:cNvSpPr>
          <p:nvPr/>
        </p:nvSpPr>
        <p:spPr bwMode="auto">
          <a:xfrm rot="17945350">
            <a:off x="6692900" y="1258888"/>
            <a:ext cx="18780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aumif;uifopf</a:t>
            </a:r>
            <a:r>
              <a:rPr lang="en-US" sz="1600" b="1" dirty="0">
                <a:solidFill>
                  <a:srgbClr val="F09F32"/>
                </a:solidFill>
                <a:latin typeface="WinInnwa" pitchFamily="2" charset="0"/>
                <a:ea typeface="+mn-ea"/>
              </a:rPr>
              <a:t>/ </a:t>
            </a: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ajrBuD;opf</a:t>
            </a:r>
            <a:endParaRPr lang="en-US" sz="1600" b="1" dirty="0">
              <a:solidFill>
                <a:srgbClr val="F09F32"/>
              </a:solidFill>
              <a:latin typeface="WinInnwa" pitchFamily="2" charset="0"/>
              <a:ea typeface="+mn-ea"/>
            </a:endParaRPr>
          </a:p>
        </p:txBody>
      </p:sp>
      <p:grpSp>
        <p:nvGrpSpPr>
          <p:cNvPr id="92213" name="Group 133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92224" name="Group 134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95431" name="Line 135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32" name="Line 136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33" name="Line 137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95434" name="Text Box 138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3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3200" b="1">
                <a:solidFill>
                  <a:schemeClr val="tx1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92214" name="Group 139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92219" name="Group 140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95437" name="Line 141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38" name="Line 142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5439" name="Line 143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95440" name="Text Box 144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chemeClr val="tx1"/>
                </a:solidFill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95441" name="Text Box 145"/>
          <p:cNvSpPr txBox="1">
            <a:spLocks noChangeArrowheads="1"/>
          </p:cNvSpPr>
          <p:nvPr/>
        </p:nvSpPr>
        <p:spPr bwMode="auto">
          <a:xfrm>
            <a:off x="304800" y="3733800"/>
            <a:ext cx="221456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twdkifcsnf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?</a:t>
            </a:r>
          </a:p>
        </p:txBody>
      </p:sp>
      <p:grpSp>
        <p:nvGrpSpPr>
          <p:cNvPr id="20" name="Group 146"/>
          <p:cNvGrpSpPr>
            <a:grpSpLocks/>
          </p:cNvGrpSpPr>
          <p:nvPr/>
        </p:nvGrpSpPr>
        <p:grpSpPr bwMode="auto">
          <a:xfrm>
            <a:off x="4038600" y="5562600"/>
            <a:ext cx="2595563" cy="1446213"/>
            <a:chOff x="347" y="2268"/>
            <a:chExt cx="1635" cy="911"/>
          </a:xfrm>
        </p:grpSpPr>
        <p:sp>
          <p:nvSpPr>
            <p:cNvPr id="695443" name="Text Box 147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9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tazguf</a:t>
              </a:r>
              <a:r>
                <a:rPr lang="en-US" sz="44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csnf</a:t>
              </a:r>
              <a:r>
                <a:rPr lang="en-US" sz="44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?</a:t>
              </a:r>
            </a:p>
          </p:txBody>
        </p:sp>
        <p:sp>
          <p:nvSpPr>
            <p:cNvPr id="695444" name="Text Box 14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rgbClr val="FF0000"/>
                </a:solidFill>
                <a:latin typeface="Arial" pitchFamily="34" charset="0"/>
                <a:ea typeface="+mn-ea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9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9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95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5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5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5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5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5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5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5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5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5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5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5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5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424" grpId="0" autoUpdateAnimBg="0"/>
      <p:bldP spid="695425" grpId="0" autoUpdateAnimBg="0"/>
      <p:bldP spid="695426" grpId="0" autoUpdateAnimBg="0"/>
      <p:bldP spid="695427" grpId="0" autoUpdateAnimBg="0"/>
      <p:bldP spid="695428" grpId="0" autoUpdateAnimBg="0"/>
      <p:bldP spid="695441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9318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9319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3191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931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3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9319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33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96334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9633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9320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05" name="Group 2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6342" name="Picture 2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3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4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5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6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7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93206" name="Group 2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6349" name="Picture 2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50" name="Picture 3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51" name="Picture 3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52" name="Picture 3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93207" name="Group 3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6354" name="Picture 3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55" name="Picture 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56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57" name="Picture 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93208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09" name="Group 3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6360" name="Picture 4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61" name="Picture 4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62" name="Picture 4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63" name="Picture 4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96364" name="Text Box 4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93210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2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3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4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5" name="Picture 5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1" name="Text Box 51"/>
          <p:cNvSpPr txBox="1">
            <a:spLocks noChangeArrowheads="1"/>
          </p:cNvSpPr>
          <p:nvPr/>
        </p:nvSpPr>
        <p:spPr bwMode="auto">
          <a:xfrm>
            <a:off x="3048000" y="3581400"/>
            <a:ext cx="42640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e,fajrqdkif&amp;m</a:t>
            </a: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6372" name="Text Box 52"/>
          <p:cNvSpPr txBox="1">
            <a:spLocks noChangeArrowheads="1"/>
          </p:cNvSpPr>
          <p:nvPr/>
        </p:nvSpPr>
        <p:spPr bwMode="auto">
          <a:xfrm>
            <a:off x="2293938" y="2684463"/>
            <a:ext cx="56975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tmNA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[</a:t>
            </a:r>
            <a:r>
              <a:rPr lang="en-US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HESifhjyKaomy#dnmOf</a:t>
            </a:r>
            <a:r>
              <a:rPr lang="en-US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6373" name="Text Box 53"/>
          <p:cNvSpPr txBox="1">
            <a:spLocks noChangeArrowheads="1"/>
          </p:cNvSpPr>
          <p:nvPr/>
        </p:nvSpPr>
        <p:spPr bwMode="auto">
          <a:xfrm>
            <a:off x="3962400" y="5105400"/>
            <a:ext cx="37528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y#dnmOfopf</a:t>
            </a:r>
            <a:r>
              <a:rPr lang="en-US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696374" name="Text Box 54"/>
          <p:cNvSpPr txBox="1">
            <a:spLocks noChangeArrowheads="1"/>
          </p:cNvSpPr>
          <p:nvPr/>
        </p:nvSpPr>
        <p:spPr bwMode="auto">
          <a:xfrm>
            <a:off x="4224338" y="4394200"/>
            <a:ext cx="36242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accent2"/>
                </a:solidFill>
                <a:latin typeface="WinInnwa" pitchFamily="2" charset="0"/>
                <a:ea typeface="+mn-ea"/>
              </a:rPr>
              <a:t>'g0d'fESifhjyKaom </a:t>
            </a:r>
            <a:r>
              <a:rPr lang="en-US" sz="3200" b="1" i="1" dirty="0" err="1">
                <a:solidFill>
                  <a:schemeClr val="accent2"/>
                </a:solidFill>
                <a:latin typeface="WinInnwa" pitchFamily="2" charset="0"/>
                <a:ea typeface="+mn-ea"/>
              </a:rPr>
              <a:t>y#dnmOf</a:t>
            </a:r>
            <a:endParaRPr lang="en-US" sz="3200" b="1" i="1" dirty="0">
              <a:solidFill>
                <a:schemeClr val="accent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96375" name="Line 5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6376" name="Line 5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6377" name="Line 5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6378" name="Rectangle 58"/>
          <p:cNvSpPr>
            <a:spLocks noChangeArrowheads="1"/>
          </p:cNvSpPr>
          <p:nvPr/>
        </p:nvSpPr>
        <p:spPr bwMode="auto">
          <a:xfrm rot="17945350">
            <a:off x="5663406" y="1351757"/>
            <a:ext cx="1711325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'</a:t>
            </a:r>
            <a:r>
              <a:rPr lang="en-US" sz="1600" b="1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kwd,tBudrBuGvmjcif</a:t>
            </a:r>
            <a:r>
              <a:rPr lang="en-US" sz="1600" b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;/</a:t>
            </a:r>
            <a:r>
              <a:rPr lang="en-US" sz="1600" dirty="0">
                <a:solidFill>
                  <a:srgbClr val="FF0000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93224" name="Text Box 59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6380" name="Rectangle 60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96381" name="Rectangle 61"/>
          <p:cNvSpPr>
            <a:spLocks noChangeArrowheads="1"/>
          </p:cNvSpPr>
          <p:nvPr/>
        </p:nvSpPr>
        <p:spPr bwMode="auto">
          <a:xfrm>
            <a:off x="8105775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sp>
        <p:nvSpPr>
          <p:cNvPr id="93227" name="Text Box 62"/>
          <p:cNvSpPr txBox="1">
            <a:spLocks noChangeArrowheads="1"/>
          </p:cNvSpPr>
          <p:nvPr/>
        </p:nvSpPr>
        <p:spPr bwMode="auto">
          <a:xfrm>
            <a:off x="86963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93228" name="Group 63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96384" name="Text Box 64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93288" name="Group 65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96386" name="Rectangle 66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96387" name="Rectangle 67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93289" name="Group 68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93298" name="Group 69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96390" name="Rectangle 70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6391" name="Rectangle 71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6392" name="Rectangle 72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6393" name="Rectangle 73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6394" name="Rectangle 74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6395" name="Rectangle 75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6396" name="Rectangle 76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96397" name="Rectangle 77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96398" name="Rectangle 78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93290" name="Group 79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93294" name="Group 80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96401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96402" name="Line 82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96403" name="Line 83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93291" name="Group 84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6405" name="Text Box 85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96406" name="Line 86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93229" name="Group 8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3255" name="Group 8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6409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0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1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2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3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4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5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6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7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8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19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20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21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22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23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93256" name="Group 10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6425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26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27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28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29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0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1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2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3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4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5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6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7" name="AutoShape 117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8" name="AutoShape 118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39" name="AutoShape 119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96440" name="Rectangle 120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96441" name="Rectangle 121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96442" name="Text Box 122"/>
          <p:cNvSpPr txBox="1">
            <a:spLocks noChangeArrowheads="1"/>
          </p:cNvSpPr>
          <p:nvPr/>
        </p:nvSpPr>
        <p:spPr bwMode="auto">
          <a:xfrm>
            <a:off x="0" y="0"/>
            <a:ext cx="50593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usrf;ordkif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;&amp;mZ0if\ ,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ufxnf</a:t>
            </a:r>
            <a:endParaRPr lang="en-US" b="1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96443" name="Rectangle 123"/>
          <p:cNvSpPr>
            <a:spLocks noChangeArrowheads="1"/>
          </p:cNvSpPr>
          <p:nvPr/>
        </p:nvSpPr>
        <p:spPr bwMode="auto">
          <a:xfrm rot="17945350">
            <a:off x="5113338" y="1185862"/>
            <a:ext cx="2078038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odk;oli,f.vufxyfnpmpm;yJG</a:t>
            </a:r>
            <a:r>
              <a:rPr lang="en-US" sz="16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  <a:r>
              <a:rPr lang="en-US" sz="1600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96444" name="Rectangle 124"/>
          <p:cNvSpPr>
            <a:spLocks noChangeArrowheads="1"/>
          </p:cNvSpPr>
          <p:nvPr/>
        </p:nvSpPr>
        <p:spPr bwMode="auto">
          <a:xfrm rot="17945350">
            <a:off x="5822156" y="997744"/>
            <a:ext cx="24653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 b="1" dirty="0" err="1">
                <a:solidFill>
                  <a:srgbClr val="04DC19"/>
                </a:solidFill>
                <a:latin typeface="WinInnwa" pitchFamily="2" charset="0"/>
                <a:ea typeface="+mn-ea"/>
              </a:rPr>
              <a:t>c&amp;pfawmf.ajrBuD;ay:tkyfpdk;jcif</a:t>
            </a:r>
            <a:r>
              <a:rPr lang="en-US" sz="1800" b="1" dirty="0">
                <a:solidFill>
                  <a:srgbClr val="04DC19"/>
                </a:solidFill>
                <a:latin typeface="WinInnwa" pitchFamily="2" charset="0"/>
                <a:ea typeface="+mn-ea"/>
              </a:rPr>
              <a:t>;/</a:t>
            </a:r>
            <a:r>
              <a:rPr lang="en-US" sz="1800" dirty="0">
                <a:solidFill>
                  <a:srgbClr val="04DC19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696445" name="Rectangle 125"/>
          <p:cNvSpPr>
            <a:spLocks noChangeArrowheads="1"/>
          </p:cNvSpPr>
          <p:nvPr/>
        </p:nvSpPr>
        <p:spPr bwMode="auto">
          <a:xfrm rot="17945350">
            <a:off x="6301582" y="1343818"/>
            <a:ext cx="1727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chemeClr val="tx1"/>
                </a:solidFill>
                <a:latin typeface="WinInnwa" charset="0"/>
              </a:rPr>
              <a:t>yv†ifjzLw&amp;m;pD&amp;ifjcif;/</a:t>
            </a:r>
            <a:r>
              <a:rPr lang="en-US" sz="1600">
                <a:solidFill>
                  <a:schemeClr val="tx1"/>
                </a:solidFill>
                <a:latin typeface="WinInnwa" charset="0"/>
              </a:rPr>
              <a:t> </a:t>
            </a:r>
          </a:p>
        </p:txBody>
      </p:sp>
      <p:sp>
        <p:nvSpPr>
          <p:cNvPr id="696446" name="Rectangle 126"/>
          <p:cNvSpPr>
            <a:spLocks noChangeArrowheads="1"/>
          </p:cNvSpPr>
          <p:nvPr/>
        </p:nvSpPr>
        <p:spPr bwMode="auto">
          <a:xfrm rot="17945350">
            <a:off x="6692900" y="1258888"/>
            <a:ext cx="18780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aumif;uifopf</a:t>
            </a:r>
            <a:r>
              <a:rPr lang="en-US" sz="1600" b="1" dirty="0">
                <a:solidFill>
                  <a:srgbClr val="F09F32"/>
                </a:solidFill>
                <a:latin typeface="WinInnwa" pitchFamily="2" charset="0"/>
                <a:ea typeface="+mn-ea"/>
              </a:rPr>
              <a:t>/ </a:t>
            </a:r>
            <a:r>
              <a:rPr lang="en-US" sz="1600" b="1" dirty="0" err="1">
                <a:solidFill>
                  <a:srgbClr val="F09F32"/>
                </a:solidFill>
                <a:latin typeface="WinInnwa" pitchFamily="2" charset="0"/>
                <a:ea typeface="+mn-ea"/>
              </a:rPr>
              <a:t>ajrBuD;opf</a:t>
            </a:r>
            <a:endParaRPr lang="en-US" sz="1600" b="1" dirty="0">
              <a:solidFill>
                <a:srgbClr val="F09F32"/>
              </a:solidFill>
              <a:latin typeface="WinInnwa" pitchFamily="2" charset="0"/>
              <a:ea typeface="+mn-ea"/>
            </a:endParaRPr>
          </a:p>
        </p:txBody>
      </p:sp>
      <p:grpSp>
        <p:nvGrpSpPr>
          <p:cNvPr id="93237" name="Group 127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93250" name="Group 128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96449" name="Line 129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50" name="Line 130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51" name="Line 131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96452" name="Text Box 132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3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3200" b="1">
                <a:solidFill>
                  <a:schemeClr val="tx1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93238" name="Group 133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93245" name="Group 134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96455" name="Line 135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56" name="Line 136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96457" name="Line 137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96458" name="Text Box 138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chemeClr val="tx1"/>
                </a:solidFill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96459" name="Text Box 139"/>
          <p:cNvSpPr txBox="1">
            <a:spLocks noChangeArrowheads="1"/>
          </p:cNvSpPr>
          <p:nvPr/>
        </p:nvSpPr>
        <p:spPr bwMode="auto">
          <a:xfrm>
            <a:off x="304800" y="3733800"/>
            <a:ext cx="221456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twdkifcsnf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</a:rPr>
              <a:t>?</a:t>
            </a:r>
          </a:p>
        </p:txBody>
      </p:sp>
      <p:grpSp>
        <p:nvGrpSpPr>
          <p:cNvPr id="20" name="Group 140"/>
          <p:cNvGrpSpPr>
            <a:grpSpLocks/>
          </p:cNvGrpSpPr>
          <p:nvPr/>
        </p:nvGrpSpPr>
        <p:grpSpPr bwMode="auto">
          <a:xfrm>
            <a:off x="4343400" y="5638800"/>
            <a:ext cx="2595563" cy="1446213"/>
            <a:chOff x="347" y="2268"/>
            <a:chExt cx="1635" cy="911"/>
          </a:xfrm>
        </p:grpSpPr>
        <p:sp>
          <p:nvSpPr>
            <p:cNvPr id="696461" name="Text Box 141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9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tazguf</a:t>
              </a:r>
              <a:r>
                <a:rPr lang="en-US" sz="44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csnf</a:t>
              </a:r>
              <a:r>
                <a:rPr lang="en-US" sz="4400" b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?</a:t>
              </a:r>
            </a:p>
          </p:txBody>
        </p:sp>
        <p:sp>
          <p:nvSpPr>
            <p:cNvPr id="696462" name="Text Box 142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rgbClr val="FF0000"/>
                </a:solidFill>
                <a:latin typeface="Arial" pitchFamily="34" charset="0"/>
                <a:ea typeface="+mn-ea"/>
              </a:endParaRPr>
            </a:p>
          </p:txBody>
        </p:sp>
      </p:grpSp>
      <p:sp>
        <p:nvSpPr>
          <p:cNvPr id="696463" name="AutoShape 143"/>
          <p:cNvSpPr>
            <a:spLocks noChangeArrowheads="1"/>
          </p:cNvSpPr>
          <p:nvPr/>
        </p:nvSpPr>
        <p:spPr bwMode="auto">
          <a:xfrm>
            <a:off x="914400" y="1423988"/>
            <a:ext cx="8018463" cy="5434012"/>
          </a:xfrm>
          <a:custGeom>
            <a:avLst/>
            <a:gdLst>
              <a:gd name="T0" fmla="*/ 5381650 w 21600"/>
              <a:gd name="T1" fmla="*/ 0 h 21600"/>
              <a:gd name="T2" fmla="*/ 0 w 21600"/>
              <a:gd name="T3" fmla="*/ 2717006 h 21600"/>
              <a:gd name="T4" fmla="*/ 5381650 w 21600"/>
              <a:gd name="T5" fmla="*/ 5434012 h 21600"/>
              <a:gd name="T6" fmla="*/ 8018463 w 21600"/>
              <a:gd name="T7" fmla="*/ 271700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92 h 21600"/>
              <a:gd name="T14" fmla="*/ 17846 w 21600"/>
              <a:gd name="T15" fmla="*/ 1650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000000"/>
              </a:gs>
              <a:gs pos="100000">
                <a:srgbClr val="FFFF05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Left">
              <a:rot lat="19799998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96464" name="Text Box 144"/>
          <p:cNvSpPr txBox="1">
            <a:spLocks noChangeArrowheads="1"/>
          </p:cNvSpPr>
          <p:nvPr/>
        </p:nvSpPr>
        <p:spPr bwMode="auto">
          <a:xfrm>
            <a:off x="2133600" y="3124200"/>
            <a:ext cx="5638800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135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tmNA</a:t>
            </a:r>
            <a:r>
              <a:rPr lang="en-US" sz="4000" b="1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[</a:t>
            </a:r>
            <a:r>
              <a:rPr lang="en-US" sz="4000" b="1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HESifhjyKxm;aomy#dnmOf</a:t>
            </a:r>
            <a:r>
              <a:rPr lang="en-US" sz="4000" b="1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</a:t>
            </a:r>
            <a:r>
              <a:rPr lang="en-US" sz="4000" b="1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tpDpOfonf</a:t>
            </a:r>
            <a:r>
              <a:rPr lang="en-US" sz="4000" b="1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</a:t>
            </a:r>
            <a:r>
              <a:rPr lang="en-US" sz="4000" b="1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a&amp;SUodkUqufvufoGm;aeonf</a:t>
            </a:r>
            <a:r>
              <a:rPr lang="en-US" sz="4000" b="1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?</a:t>
            </a:r>
            <a:r>
              <a:rPr lang="en-US" sz="3200" b="1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9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9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9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6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6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6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6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6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9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69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9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42" grpId="0" autoUpdateAnimBg="0"/>
      <p:bldP spid="696443" grpId="0" autoUpdateAnimBg="0"/>
      <p:bldP spid="696444" grpId="0" autoUpdateAnimBg="0"/>
      <p:bldP spid="696445" grpId="0" autoUpdateAnimBg="0"/>
      <p:bldP spid="696446" grpId="0" autoUpdateAnimBg="0"/>
      <p:bldP spid="696459" grpId="0" autoUpdateAnimBg="0"/>
      <p:bldP spid="696463" grpId="0" animBg="1"/>
      <p:bldP spid="696464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920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</p:pic>
      <p:pic>
        <p:nvPicPr>
          <p:cNvPr id="586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143000"/>
            <a:ext cx="7348538" cy="4859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40161" dir="1106097" algn="ctr" rotWithShape="0">
              <a:schemeClr val="bg1"/>
            </a:outerShdw>
          </a:effectLst>
        </p:spPr>
      </p:pic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94352" name="Picture 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5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94350" name="Picture 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5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94348" name="Picture 1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9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94346" name="Picture 1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7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94344" name="Picture 1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5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94342" name="Picture 2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94340" name="Picture 2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1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94338" name="Picture 2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9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94336" name="Picture 3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7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94334" name="Picture 3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5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94332" name="Picture 3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3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94330" name="Picture 3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1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94328" name="Picture 4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9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94326" name="Picture 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7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94324" name="Picture 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5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94322" name="Picture 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3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94320" name="Picture 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1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94318" name="Picture 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9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94316" name="Picture 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7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94314" name="Picture 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5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94312" name="Picture 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3" name="Picture 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94310" name="Picture 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1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94308" name="Picture 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9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94306" name="Picture 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7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94304" name="Picture 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5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94302" name="Picture 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3" name="Picture 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94300" name="Picture 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1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94298" name="Picture 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9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94296" name="Picture 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7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94294" name="Picture 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5" name="Picture 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94292" name="Picture 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3" name="Picture 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94290" name="Picture 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1" name="Picture 1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94288" name="Picture 1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9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94286" name="Picture 1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7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94284" name="Picture 1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5" name="Picture 1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6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94282" name="Picture 1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3" name="Picture 1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7" name="Group 113"/>
          <p:cNvGrpSpPr>
            <a:grpSpLocks/>
          </p:cNvGrpSpPr>
          <p:nvPr/>
        </p:nvGrpSpPr>
        <p:grpSpPr bwMode="auto">
          <a:xfrm>
            <a:off x="4114800" y="4419600"/>
            <a:ext cx="379413" cy="379413"/>
            <a:chOff x="3461" y="3471"/>
            <a:chExt cx="239" cy="239"/>
          </a:xfrm>
        </p:grpSpPr>
        <p:pic>
          <p:nvPicPr>
            <p:cNvPr id="94280" name="Picture 1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1" name="Picture 1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0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94278" name="Picture 1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9" name="Picture 1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1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94276" name="Picture 1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7" name="Picture 1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2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94274" name="Picture 1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5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3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94272" name="Picture 1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3" name="Picture 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4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94270" name="Picture 1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1" name="Picture 1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5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94268" name="Picture 1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69" name="Picture 1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6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94266" name="Picture 1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67" name="Picture 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7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94264" name="Picture 1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65" name="Picture 1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8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94262" name="Picture 1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63" name="Picture 1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667000" y="2209800"/>
            <a:ext cx="4652963" cy="1446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,</a:t>
            </a:r>
            <a:r>
              <a:rPr lang="en-US" sz="4000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HkBunfjcif</a:t>
            </a:r>
            <a:r>
              <a:rPr lang="en-US" sz="4400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;\</a:t>
            </a:r>
            <a:r>
              <a:rPr lang="en-US" sz="4400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tajccH</a:t>
            </a:r>
            <a:r>
              <a:rPr lang="en-US" sz="4400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usaomtaxmufxm</a:t>
            </a:r>
            <a:r>
              <a:rPr lang="en-US" sz="4400" b="1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;?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533400" y="2590800"/>
            <a:ext cx="7277100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WinInnwa"/>
                <a:ea typeface="WinInnwa"/>
                <a:cs typeface="WinInnwa"/>
              </a:rPr>
              <a:t>ocifa,&amp;IBuGvmawmfrlyg</a:t>
            </a:r>
          </a:p>
        </p:txBody>
      </p:sp>
      <p:sp>
        <p:nvSpPr>
          <p:cNvPr id="94261" name="Text Box 14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5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55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50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050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50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550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5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550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1050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550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050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50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3050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550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4050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4550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5050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550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6050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550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7050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7550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8050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8550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9050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9550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20050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0550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1050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1550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2050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2550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3050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3550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4050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4550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5050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</a:t>
            </a:r>
          </a:p>
        </p:txBody>
      </p:sp>
      <p:pic>
        <p:nvPicPr>
          <p:cNvPr id="587920" name="Picture 1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300" y="258763"/>
            <a:ext cx="3621088" cy="44640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87921" name="Picture 1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700" y="538163"/>
            <a:ext cx="3949700" cy="49498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0ufrSifbD;csyf&amp;mZ0iftm;vsyfwjyufBunfhjcif;?</a:t>
            </a:r>
          </a:p>
        </p:txBody>
      </p:sp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663575" y="5072063"/>
            <a:ext cx="4441825" cy="5842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avhvmrItaxmufuljyK</a:t>
            </a:r>
            <a:r>
              <a:rPr lang="en-US" sz="3200" b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(09)/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dist="117088" dir="2436078" algn="ctr" rotWithShape="0">
              <a:srgbClr val="0A0A0A"/>
            </a:outerShdw>
          </a:effec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rgbClr val="0A0A0A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FEC14"/>
              </a:solidFill>
              <a:latin typeface="Times" charset="0"/>
              <a:ea typeface="+mn-ea"/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rgbClr val="0A0A0A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i="1">
                <a:solidFill>
                  <a:srgbClr val="F09F32"/>
                </a:solidFill>
                <a:latin typeface="WinInnwa" charset="0"/>
              </a:rPr>
              <a:t>-</a:t>
            </a:r>
            <a:r>
              <a:rPr lang="en-US" b="1" i="1">
                <a:solidFill>
                  <a:srgbClr val="3366FF"/>
                </a:solidFill>
                <a:latin typeface="WinInnwa" charset="0"/>
              </a:rPr>
              <a:t> usrf;pm.rSwfwrf;zdkifwJG</a:t>
            </a:r>
            <a:r>
              <a:rPr lang="en-US" b="1" i="1">
                <a:solidFill>
                  <a:srgbClr val="F09F32"/>
                </a:solidFill>
                <a:latin typeface="WinInnwa" charset="0"/>
              </a:rPr>
              <a:t>[kac:aomtBuH</a:t>
            </a:r>
          </a:p>
          <a:p>
            <a:pPr algn="ctr"/>
            <a:r>
              <a:rPr lang="en-US" b="1" i="1">
                <a:solidFill>
                  <a:srgbClr val="F09F32"/>
                </a:solidFill>
                <a:latin typeface="WinInnwa" charset="0"/>
              </a:rPr>
              <a:t>	- </a:t>
            </a:r>
            <a:r>
              <a:rPr lang="en-US" b="1" i="1">
                <a:solidFill>
                  <a:srgbClr val="3366FF"/>
                </a:solidFill>
                <a:latin typeface="WinInnwa" charset="0"/>
              </a:rPr>
              <a:t>pdwfydkif;qdkif&amp;maomh</a:t>
            </a:r>
            <a:r>
              <a:rPr lang="en-US" b="1" i="1">
                <a:solidFill>
                  <a:srgbClr val="F09F32"/>
                </a:solidFill>
                <a:latin typeface="WinInnwa" charset="0"/>
              </a:rPr>
              <a:t>jzifhusrf;pm\zdkifwJG/ tm;zGifh&amp;ef</a:t>
            </a:r>
          </a:p>
          <a:p>
            <a:pPr algn="ctr"/>
            <a:r>
              <a:rPr lang="en-US" b="1" i="1">
                <a:solidFill>
                  <a:srgbClr val="F09F32"/>
                </a:solidFill>
                <a:latin typeface="WinInnwa" charset="0"/>
              </a:rPr>
              <a:t>- </a:t>
            </a:r>
            <a:r>
              <a:rPr lang="en-US" b="1" i="1">
                <a:solidFill>
                  <a:srgbClr val="3366FF"/>
                </a:solidFill>
                <a:latin typeface="WinInnwa" charset="0"/>
              </a:rPr>
              <a:t>pdwfydkif;qdkif&amp;majryHk/ nGefjyxm;aom</a:t>
            </a:r>
            <a:r>
              <a:rPr lang="en-US" b="1" i="1">
                <a:solidFill>
                  <a:srgbClr val="F09F32"/>
                </a:solidFill>
                <a:latin typeface="WinInnwa" charset="0"/>
              </a:rPr>
              <a:t> usrf;ordkif;tjzpfysufrsm;/ or®musrf;pm\ ausm&amp;kd;rSwfwrf;/ </a:t>
            </a:r>
            <a:r>
              <a:rPr lang="en-US" b="1" i="1">
                <a:solidFill>
                  <a:srgbClr val="3366FF"/>
                </a:solidFill>
                <a:latin typeface="WinInnwa" charset="0"/>
              </a:rPr>
              <a:t>vQyfwjyuf&amp;mZ0if/</a:t>
            </a: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1676400" y="3276600"/>
            <a:ext cx="6324600" cy="609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rgbClr val="0A0A0A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13036" name="Rectangle 12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</a:p>
        </p:txBody>
      </p:sp>
      <p:sp>
        <p:nvSpPr>
          <p:cNvPr id="513041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592296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tx1"/>
                </a:solidFill>
                <a:latin typeface="Arial" charset="0"/>
              </a:rPr>
              <a:t>                                                           </a:t>
            </a:r>
          </a:p>
        </p:txBody>
      </p: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914400" y="4343400"/>
            <a:ext cx="3408363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i="1">
                <a:solidFill>
                  <a:schemeClr val="tx1"/>
                </a:solidFill>
                <a:latin typeface="WinInnwa" charset="0"/>
              </a:rPr>
              <a:t>t"dyÜg,f/</a:t>
            </a: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2114550" y="4865688"/>
            <a:ext cx="3408363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tBudK;aBumif</a:t>
            </a: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3516313" y="5372100"/>
            <a:ext cx="3408362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&amp;</a:t>
            </a:r>
            <a:r>
              <a:rPr lang="en-US" sz="44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nf&amp;G,fcsuf</a:t>
            </a: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4876800" y="5943600"/>
            <a:ext cx="340836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pdwfcs,kHBunfrI</a:t>
            </a:r>
            <a:r>
              <a:rPr lang="en-US" sz="4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96268" name="Text Box 2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13047" name="Text Box 23"/>
          <p:cNvSpPr txBox="1">
            <a:spLocks noChangeArrowheads="1"/>
          </p:cNvSpPr>
          <p:nvPr/>
        </p:nvSpPr>
        <p:spPr bwMode="auto">
          <a:xfrm>
            <a:off x="2362200" y="381000"/>
            <a:ext cx="64182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i="1">
                <a:solidFill>
                  <a:srgbClr val="FF0000"/>
                </a:solidFill>
                <a:latin typeface="WinInnwa" charset="0"/>
              </a:rPr>
              <a:t>,ckawmhusrf;pmxJut&amp;mudkoif.tawG;xJütajccHususawG;aeedkifjyD/</a:t>
            </a:r>
          </a:p>
          <a:p>
            <a:pPr algn="ctr"/>
            <a:r>
              <a:rPr lang="en-US" sz="4000" b="1" i="1">
                <a:solidFill>
                  <a:srgbClr val="FF0000"/>
                </a:solidFill>
                <a:latin typeface="WwinBurmese" charset="0"/>
              </a:rPr>
              <a:t>	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2" grpId="0" autoUpdateAnimBg="0"/>
      <p:bldP spid="513043" grpId="0" autoUpdateAnimBg="0"/>
      <p:bldP spid="513044" grpId="0" autoUpdateAnimBg="0"/>
      <p:bldP spid="513045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ctr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a typeface="+mj-ea"/>
            </a:endParaRP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subTitle" idx="1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Monotype Sorts" charset="2"/>
              <a:buNone/>
              <a:defRPr/>
            </a:pPr>
            <a:endParaRPr lang="my-MM">
              <a:ea typeface="+mn-ea"/>
            </a:endParaRPr>
          </a:p>
        </p:txBody>
      </p:sp>
      <p:pic>
        <p:nvPicPr>
          <p:cNvPr id="97284" name="Picture 4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-3429000" y="381000"/>
            <a:ext cx="29352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" charset="0"/>
              </a:rPr>
              <a:t>Burmese</a:t>
            </a:r>
            <a:endParaRPr lang="my-MM" sz="3200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790575" y="1465263"/>
            <a:ext cx="73294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600" b="1">
                <a:solidFill>
                  <a:srgbClr val="FFFF00"/>
                </a:solidFill>
                <a:latin typeface="WinInnwa" charset="0"/>
              </a:rPr>
              <a:t>or®musrf;pm</a:t>
            </a:r>
          </a:p>
          <a:p>
            <a:r>
              <a:rPr lang="en-US" sz="9600" b="1">
                <a:solidFill>
                  <a:srgbClr val="FFFF00"/>
                </a:solidFill>
                <a:latin typeface="WinInnwa" charset="0"/>
              </a:rPr>
              <a:t>tkwfNrpf</a:t>
            </a: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709613" y="5257800"/>
            <a:ext cx="7847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 b="1" i="1" dirty="0">
                <a:solidFill>
                  <a:srgbClr val="FAFD00"/>
                </a:solidFill>
                <a:latin typeface="Times" charset="0"/>
                <a:ea typeface="Gulim" charset="0"/>
                <a:cs typeface="Gulim" charset="0"/>
              </a:rPr>
              <a:t>Texas </a:t>
            </a:r>
            <a:r>
              <a:rPr lang="en-US" altLang="ko-KR" sz="2400" b="1" i="1" dirty="0" err="1">
                <a:solidFill>
                  <a:srgbClr val="FAFD00"/>
                </a:solidFill>
                <a:latin typeface="WinInnwa" charset="0"/>
                <a:ea typeface="Gulim" charset="0"/>
                <a:cs typeface="Gulim" charset="0"/>
              </a:rPr>
              <a:t>jrdk.rS</a:t>
            </a:r>
            <a:r>
              <a:rPr lang="en-US" altLang="ko-KR" sz="2400" b="1" i="1" dirty="0">
                <a:solidFill>
                  <a:srgbClr val="FAFD00"/>
                </a:solidFill>
                <a:latin typeface="WinInnwa" charset="0"/>
                <a:ea typeface="Gulim" charset="0"/>
                <a:cs typeface="Gulim" charset="0"/>
              </a:rPr>
              <a:t> </a:t>
            </a:r>
            <a:r>
              <a:rPr lang="en-US" altLang="ko-KR" sz="2400" b="1" i="1" dirty="0" err="1">
                <a:solidFill>
                  <a:srgbClr val="EEE30C"/>
                </a:solidFill>
                <a:latin typeface="WinInnwa" charset="0"/>
                <a:ea typeface="Gulim" charset="0"/>
                <a:cs typeface="Gulim" charset="0"/>
              </a:rPr>
              <a:t>o</a:t>
            </a:r>
            <a:r>
              <a:rPr lang="en-US" sz="2400" b="1" dirty="0" err="1">
                <a:solidFill>
                  <a:srgbClr val="EEE30C"/>
                </a:solidFill>
                <a:latin typeface="WinInnwa" charset="0"/>
              </a:rPr>
              <a:t>r®m</a:t>
            </a:r>
            <a:r>
              <a:rPr lang="en-US" altLang="ko-KR" sz="2400" b="1" i="1" dirty="0" err="1">
                <a:solidFill>
                  <a:srgbClr val="EEE30C"/>
                </a:solidFill>
                <a:latin typeface="WinInnwa" charset="0"/>
                <a:ea typeface="Gulim" charset="0"/>
                <a:cs typeface="Gulim" charset="0"/>
              </a:rPr>
              <a:t>usrf;pm-tkwfjrpf</a:t>
            </a:r>
            <a:r>
              <a:rPr lang="en-US" altLang="ko-KR" sz="2400" b="1" i="1" dirty="0">
                <a:solidFill>
                  <a:srgbClr val="FAFD00"/>
                </a:solidFill>
                <a:latin typeface="WinInnwa" charset="0"/>
                <a:ea typeface="Gulim" charset="0"/>
                <a:cs typeface="Gulim" charset="0"/>
              </a:rPr>
              <a:t> (</a:t>
            </a:r>
            <a:r>
              <a:rPr lang="en-US" altLang="ko-KR" sz="2400" b="1" i="1" dirty="0" err="1">
                <a:solidFill>
                  <a:srgbClr val="FAFD00"/>
                </a:solidFill>
                <a:latin typeface="WinInnwa" charset="0"/>
                <a:ea typeface="Gulim" charset="0"/>
                <a:cs typeface="Gulim" charset="0"/>
              </a:rPr>
              <a:t>edkifiHwumtrSkawmfaqmifvkyfief</a:t>
            </a:r>
            <a:r>
              <a:rPr lang="en-US" altLang="ko-KR" sz="2400" b="1" i="1" dirty="0">
                <a:solidFill>
                  <a:srgbClr val="FAFD00"/>
                </a:solidFill>
                <a:latin typeface="WinInnwa" charset="0"/>
                <a:ea typeface="Gulim" charset="0"/>
                <a:cs typeface="Gulim" charset="0"/>
              </a:rPr>
              <a:t>;)\ </a:t>
            </a:r>
            <a:r>
              <a:rPr lang="en-US" altLang="ko-KR" sz="2400" b="1" i="1" dirty="0" err="1">
                <a:solidFill>
                  <a:srgbClr val="FAFD00"/>
                </a:solidFill>
                <a:latin typeface="WinInnwa" charset="0"/>
                <a:ea typeface="Gulim" charset="0"/>
                <a:cs typeface="Gulim" charset="0"/>
              </a:rPr>
              <a:t>wifjycsuf</a:t>
            </a:r>
            <a:endParaRPr lang="en-US" altLang="ko-KR" sz="2400" b="1" i="1" dirty="0">
              <a:solidFill>
                <a:srgbClr val="FAFD00"/>
              </a:solidFill>
              <a:latin typeface="WinInnwa" charset="0"/>
              <a:ea typeface="Gulim" charset="0"/>
              <a:cs typeface="Gulim" charset="0"/>
            </a:endParaRPr>
          </a:p>
        </p:txBody>
      </p:sp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2979048" y="6176963"/>
            <a:ext cx="3079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>
                <a:solidFill>
                  <a:srgbClr val="FFFB0C"/>
                </a:solidFill>
                <a:latin typeface="Times" charset="0"/>
                <a:ea typeface="Gulim" charset="0"/>
                <a:cs typeface="Gulim" charset="0"/>
              </a:rPr>
              <a:t>www.biblebasically.org</a:t>
            </a:r>
            <a:endParaRPr lang="my-MM" sz="2400" dirty="0">
              <a:solidFill>
                <a:srgbClr val="FFFB0C"/>
              </a:solidFill>
              <a:latin typeface="Times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186" eaLnBrk="1" hangingPunct="1"/>
            <a:r>
              <a:rPr lang="my-MM" sz="4000" dirty="0">
                <a:solidFill>
                  <a:srgbClr val="FFFFFF"/>
                </a:solidFill>
              </a:rPr>
              <a:t>အခမဲ့အဘို့ဤတင်ပြချက်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6341</TotalTime>
  <Pages>52</Pages>
  <Words>5469</Words>
  <Application>Microsoft Macintosh PowerPoint</Application>
  <PresentationFormat>On-screen Show (4:3)</PresentationFormat>
  <Paragraphs>1386</Paragraphs>
  <Slides>97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22" baseType="lpstr">
      <vt:lpstr>Arial Unicode MS</vt:lpstr>
      <vt:lpstr>B VAG Rounded Bold</vt:lpstr>
      <vt:lpstr>Chicago</vt:lpstr>
      <vt:lpstr>Kosher-Normal</vt:lpstr>
      <vt:lpstr>Krone</vt:lpstr>
      <vt:lpstr>ＭＳ Ｐゴシック</vt:lpstr>
      <vt:lpstr>Times</vt:lpstr>
      <vt:lpstr>Wwin_Burmese1</vt:lpstr>
      <vt:lpstr>Algerian</vt:lpstr>
      <vt:lpstr>Arial</vt:lpstr>
      <vt:lpstr>Arial Black</vt:lpstr>
      <vt:lpstr>Comic Sans MS</vt:lpstr>
      <vt:lpstr>Cordia New</vt:lpstr>
      <vt:lpstr>Helvetica</vt:lpstr>
      <vt:lpstr>Monotype Sorts</vt:lpstr>
      <vt:lpstr>Times New Roman</vt:lpstr>
      <vt:lpstr>Trebuchet MS</vt:lpstr>
      <vt:lpstr>Win Innwa</vt:lpstr>
      <vt:lpstr>Wingdings</vt:lpstr>
      <vt:lpstr>WinInnwa</vt:lpstr>
      <vt:lpstr>WwinBurmese</vt:lpstr>
      <vt:lpstr>Zawgyi-One</vt:lpstr>
      <vt:lpstr>untitled 3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271</cp:revision>
  <cp:lastPrinted>1997-02-12T13:49:34Z</cp:lastPrinted>
  <dcterms:created xsi:type="dcterms:W3CDTF">2003-05-11T22:47:54Z</dcterms:created>
  <dcterms:modified xsi:type="dcterms:W3CDTF">2025-01-26T13:33:12Z</dcterms:modified>
</cp:coreProperties>
</file>