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8.xml" ContentType="application/vnd.openxmlformats-officedocument.presentationml.tags+xml"/>
  <Override PartName="/ppt/notesSlides/notesSlide17.xml" ContentType="application/vnd.openxmlformats-officedocument.presentationml.notesSlide+xml"/>
  <Override PartName="/ppt/tags/tag9.xml" ContentType="application/vnd.openxmlformats-officedocument.presentationml.tags+xml"/>
  <Override PartName="/ppt/notesSlides/notesSlide18.xml" ContentType="application/vnd.openxmlformats-officedocument.presentationml.notesSlide+xml"/>
  <Override PartName="/ppt/tags/tag10.xml" ContentType="application/vnd.openxmlformats-officedocument.presentationml.tags+xml"/>
  <Override PartName="/ppt/notesSlides/notesSlide19.xml" ContentType="application/vnd.openxmlformats-officedocument.presentationml.notesSlide+xml"/>
  <Override PartName="/ppt/tags/tag11.xml" ContentType="application/vnd.openxmlformats-officedocument.presentationml.tags+xml"/>
  <Override PartName="/ppt/notesSlides/notesSlide20.xml" ContentType="application/vnd.openxmlformats-officedocument.presentationml.notesSlide+xml"/>
  <Override PartName="/ppt/tags/tag12.xml" ContentType="application/vnd.openxmlformats-officedocument.presentationml.tags+xml"/>
  <Override PartName="/ppt/notesSlides/notesSlide21.xml" ContentType="application/vnd.openxmlformats-officedocument.presentationml.notesSlide+xml"/>
  <Override PartName="/ppt/tags/tag13.xml" ContentType="application/vnd.openxmlformats-officedocument.presentationml.tags+xml"/>
  <Override PartName="/ppt/notesSlides/notesSlide22.xml" ContentType="application/vnd.openxmlformats-officedocument.presentationml.notesSlide+xml"/>
  <Override PartName="/ppt/tags/tag14.xml" ContentType="application/vnd.openxmlformats-officedocument.presentationml.tags+xml"/>
  <Override PartName="/ppt/notesSlides/notesSlide23.xml" ContentType="application/vnd.openxmlformats-officedocument.presentationml.notesSlide+xml"/>
  <Override PartName="/ppt/tags/tag15.xml" ContentType="application/vnd.openxmlformats-officedocument.presentationml.tags+xml"/>
  <Override PartName="/ppt/notesSlides/notesSlide24.xml" ContentType="application/vnd.openxmlformats-officedocument.presentationml.notesSlide+xml"/>
  <Override PartName="/ppt/tags/tag16.xml" ContentType="application/vnd.openxmlformats-officedocument.presentationml.tags+xml"/>
  <Override PartName="/ppt/notesSlides/notesSlide25.xml" ContentType="application/vnd.openxmlformats-officedocument.presentationml.notesSlide+xml"/>
  <Override PartName="/ppt/tags/tag17.xml" ContentType="application/vnd.openxmlformats-officedocument.presentationml.tags+xml"/>
  <Override PartName="/ppt/notesSlides/notesSlide26.xml" ContentType="application/vnd.openxmlformats-officedocument.presentationml.notesSlide+xml"/>
  <Override PartName="/ppt/tags/tag18.xml" ContentType="application/vnd.openxmlformats-officedocument.presentationml.tags+xml"/>
  <Override PartName="/ppt/notesSlides/notesSlide27.xml" ContentType="application/vnd.openxmlformats-officedocument.presentationml.notesSlide+xml"/>
  <Override PartName="/ppt/tags/tag19.xml" ContentType="application/vnd.openxmlformats-officedocument.presentationml.tags+xml"/>
  <Override PartName="/ppt/notesSlides/notesSlide28.xml" ContentType="application/vnd.openxmlformats-officedocument.presentationml.notesSlide+xml"/>
  <Override PartName="/ppt/tags/tag20.xml" ContentType="application/vnd.openxmlformats-officedocument.presentationml.tags+xml"/>
  <Override PartName="/ppt/notesSlides/notesSlide29.xml" ContentType="application/vnd.openxmlformats-officedocument.presentationml.notesSlide+xml"/>
  <Override PartName="/ppt/tags/tag21.xml" ContentType="application/vnd.openxmlformats-officedocument.presentationml.tags+xml"/>
  <Override PartName="/ppt/notesSlides/notesSlide30.xml" ContentType="application/vnd.openxmlformats-officedocument.presentationml.notesSlide+xml"/>
  <Override PartName="/ppt/tags/tag22.xml" ContentType="application/vnd.openxmlformats-officedocument.presentationml.tags+xml"/>
  <Override PartName="/ppt/notesSlides/notesSlide31.xml" ContentType="application/vnd.openxmlformats-officedocument.presentationml.notesSlide+xml"/>
  <Override PartName="/ppt/tags/tag23.xml" ContentType="application/vnd.openxmlformats-officedocument.presentationml.tags+xml"/>
  <Override PartName="/ppt/notesSlides/notesSlide32.xml" ContentType="application/vnd.openxmlformats-officedocument.presentationml.notesSlide+xml"/>
  <Override PartName="/ppt/tags/tag24.xml" ContentType="application/vnd.openxmlformats-officedocument.presentationml.tags+xml"/>
  <Override PartName="/ppt/notesSlides/notesSlide33.xml" ContentType="application/vnd.openxmlformats-officedocument.presentationml.notesSlide+xml"/>
  <Override PartName="/ppt/tags/tag25.xml" ContentType="application/vnd.openxmlformats-officedocument.presentationml.tags+xml"/>
  <Override PartName="/ppt/notesSlides/notesSlide34.xml" ContentType="application/vnd.openxmlformats-officedocument.presentationml.notesSlide+xml"/>
  <Override PartName="/ppt/tags/tag26.xml" ContentType="application/vnd.openxmlformats-officedocument.presentationml.tags+xml"/>
  <Override PartName="/ppt/notesSlides/notesSlide35.xml" ContentType="application/vnd.openxmlformats-officedocument.presentationml.notesSlide+xml"/>
  <Override PartName="/ppt/tags/tag27.xml" ContentType="application/vnd.openxmlformats-officedocument.presentationml.tags+xml"/>
  <Override PartName="/ppt/notesSlides/notesSlide36.xml" ContentType="application/vnd.openxmlformats-officedocument.presentationml.notesSlide+xml"/>
  <Override PartName="/ppt/tags/tag28.xml" ContentType="application/vnd.openxmlformats-officedocument.presentationml.tags+xml"/>
  <Override PartName="/ppt/notesSlides/notesSlide37.xml" ContentType="application/vnd.openxmlformats-officedocument.presentationml.notesSlide+xml"/>
  <Override PartName="/ppt/tags/tag29.xml" ContentType="application/vnd.openxmlformats-officedocument.presentationml.tags+xml"/>
  <Override PartName="/ppt/notesSlides/notesSlide38.xml" ContentType="application/vnd.openxmlformats-officedocument.presentationml.notesSlide+xml"/>
  <Override PartName="/ppt/tags/tag30.xml" ContentType="application/vnd.openxmlformats-officedocument.presentationml.tags+xml"/>
  <Override PartName="/ppt/notesSlides/notesSlide39.xml" ContentType="application/vnd.openxmlformats-officedocument.presentationml.notesSlide+xml"/>
  <Override PartName="/ppt/tags/tag31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32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33.xml" ContentType="application/vnd.openxmlformats-officedocument.presentationml.tag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tags/tag34.xml" ContentType="application/vnd.openxmlformats-officedocument.presentationml.tags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ags/tag37.xml" ContentType="application/vnd.openxmlformats-officedocument.presentationml.tags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2" r:id="rId3"/>
  </p:sldMasterIdLst>
  <p:notesMasterIdLst>
    <p:notesMasterId r:id="rId101"/>
  </p:notesMasterIdLst>
  <p:handoutMasterIdLst>
    <p:handoutMasterId r:id="rId102"/>
  </p:handoutMasterIdLst>
  <p:sldIdLst>
    <p:sldId id="831" r:id="rId4"/>
    <p:sldId id="828" r:id="rId5"/>
    <p:sldId id="642" r:id="rId6"/>
    <p:sldId id="530" r:id="rId7"/>
    <p:sldId id="416" r:id="rId8"/>
    <p:sldId id="624" r:id="rId9"/>
    <p:sldId id="696" r:id="rId10"/>
    <p:sldId id="732" r:id="rId11"/>
    <p:sldId id="414" r:id="rId12"/>
    <p:sldId id="426" r:id="rId13"/>
    <p:sldId id="439" r:id="rId14"/>
    <p:sldId id="417" r:id="rId15"/>
    <p:sldId id="646" r:id="rId16"/>
    <p:sldId id="631" r:id="rId17"/>
    <p:sldId id="427" r:id="rId18"/>
    <p:sldId id="428" r:id="rId19"/>
    <p:sldId id="715" r:id="rId20"/>
    <p:sldId id="716" r:id="rId21"/>
    <p:sldId id="717" r:id="rId22"/>
    <p:sldId id="718" r:id="rId23"/>
    <p:sldId id="719" r:id="rId24"/>
    <p:sldId id="720" r:id="rId25"/>
    <p:sldId id="721" r:id="rId26"/>
    <p:sldId id="729" r:id="rId27"/>
    <p:sldId id="722" r:id="rId28"/>
    <p:sldId id="723" r:id="rId29"/>
    <p:sldId id="724" r:id="rId30"/>
    <p:sldId id="591" r:id="rId31"/>
    <p:sldId id="725" r:id="rId32"/>
    <p:sldId id="726" r:id="rId33"/>
    <p:sldId id="727" r:id="rId34"/>
    <p:sldId id="728" r:id="rId35"/>
    <p:sldId id="748" r:id="rId36"/>
    <p:sldId id="749" r:id="rId37"/>
    <p:sldId id="731" r:id="rId38"/>
    <p:sldId id="730" r:id="rId39"/>
    <p:sldId id="733" r:id="rId40"/>
    <p:sldId id="735" r:id="rId41"/>
    <p:sldId id="736" r:id="rId42"/>
    <p:sldId id="734" r:id="rId43"/>
    <p:sldId id="437" r:id="rId44"/>
    <p:sldId id="737" r:id="rId45"/>
    <p:sldId id="438" r:id="rId46"/>
    <p:sldId id="690" r:id="rId47"/>
    <p:sldId id="429" r:id="rId48"/>
    <p:sldId id="681" r:id="rId49"/>
    <p:sldId id="813" r:id="rId50"/>
    <p:sldId id="772" r:id="rId51"/>
    <p:sldId id="563" r:id="rId52"/>
    <p:sldId id="419" r:id="rId53"/>
    <p:sldId id="622" r:id="rId54"/>
    <p:sldId id="623" r:id="rId55"/>
    <p:sldId id="420" r:id="rId56"/>
    <p:sldId id="641" r:id="rId57"/>
    <p:sldId id="750" r:id="rId58"/>
    <p:sldId id="519" r:id="rId59"/>
    <p:sldId id="643" r:id="rId60"/>
    <p:sldId id="644" r:id="rId61"/>
    <p:sldId id="645" r:id="rId62"/>
    <p:sldId id="629" r:id="rId63"/>
    <p:sldId id="802" r:id="rId64"/>
    <p:sldId id="814" r:id="rId65"/>
    <p:sldId id="832" r:id="rId66"/>
    <p:sldId id="833" r:id="rId67"/>
    <p:sldId id="818" r:id="rId68"/>
    <p:sldId id="707" r:id="rId69"/>
    <p:sldId id="759" r:id="rId70"/>
    <p:sldId id="708" r:id="rId71"/>
    <p:sldId id="834" r:id="rId72"/>
    <p:sldId id="835" r:id="rId73"/>
    <p:sldId id="836" r:id="rId74"/>
    <p:sldId id="821" r:id="rId75"/>
    <p:sldId id="819" r:id="rId76"/>
    <p:sldId id="774" r:id="rId77"/>
    <p:sldId id="792" r:id="rId78"/>
    <p:sldId id="775" r:id="rId79"/>
    <p:sldId id="776" r:id="rId80"/>
    <p:sldId id="777" r:id="rId81"/>
    <p:sldId id="778" r:id="rId82"/>
    <p:sldId id="779" r:id="rId83"/>
    <p:sldId id="780" r:id="rId84"/>
    <p:sldId id="793" r:id="rId85"/>
    <p:sldId id="782" r:id="rId86"/>
    <p:sldId id="783" r:id="rId87"/>
    <p:sldId id="784" r:id="rId88"/>
    <p:sldId id="785" r:id="rId89"/>
    <p:sldId id="837" r:id="rId90"/>
    <p:sldId id="838" r:id="rId91"/>
    <p:sldId id="839" r:id="rId92"/>
    <p:sldId id="840" r:id="rId93"/>
    <p:sldId id="841" r:id="rId94"/>
    <p:sldId id="746" r:id="rId95"/>
    <p:sldId id="747" r:id="rId96"/>
    <p:sldId id="688" r:id="rId97"/>
    <p:sldId id="842" r:id="rId98"/>
    <p:sldId id="829" r:id="rId99"/>
    <p:sldId id="830" r:id="rId10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600" kern="1200">
        <a:solidFill>
          <a:srgbClr val="00DFCA"/>
        </a:solidFill>
        <a:latin typeface="Comic Sans M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600" kern="1200">
        <a:solidFill>
          <a:srgbClr val="00DFCA"/>
        </a:solidFill>
        <a:latin typeface="Comic Sans M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600" kern="1200">
        <a:solidFill>
          <a:srgbClr val="00DFCA"/>
        </a:solidFill>
        <a:latin typeface="Comic Sans M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600" kern="1200">
        <a:solidFill>
          <a:srgbClr val="00DFCA"/>
        </a:solidFill>
        <a:latin typeface="Comic Sans M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600" kern="1200">
        <a:solidFill>
          <a:srgbClr val="00DFCA"/>
        </a:solidFill>
        <a:latin typeface="Comic Sans MS" charset="0"/>
        <a:ea typeface="ＭＳ Ｐゴシック" charset="0"/>
        <a:cs typeface="+mn-cs"/>
      </a:defRPr>
    </a:lvl5pPr>
    <a:lvl6pPr marL="2286000" algn="l" defTabSz="457200" rtl="0" eaLnBrk="1" latinLnBrk="0" hangingPunct="1">
      <a:defRPr sz="3600" kern="1200">
        <a:solidFill>
          <a:srgbClr val="00DFCA"/>
        </a:solidFill>
        <a:latin typeface="Comic Sans MS" charset="0"/>
        <a:ea typeface="ＭＳ Ｐゴシック" charset="0"/>
        <a:cs typeface="+mn-cs"/>
      </a:defRPr>
    </a:lvl6pPr>
    <a:lvl7pPr marL="2743200" algn="l" defTabSz="457200" rtl="0" eaLnBrk="1" latinLnBrk="0" hangingPunct="1">
      <a:defRPr sz="3600" kern="1200">
        <a:solidFill>
          <a:srgbClr val="00DFCA"/>
        </a:solidFill>
        <a:latin typeface="Comic Sans MS" charset="0"/>
        <a:ea typeface="ＭＳ Ｐゴシック" charset="0"/>
        <a:cs typeface="+mn-cs"/>
      </a:defRPr>
    </a:lvl7pPr>
    <a:lvl8pPr marL="3200400" algn="l" defTabSz="457200" rtl="0" eaLnBrk="1" latinLnBrk="0" hangingPunct="1">
      <a:defRPr sz="3600" kern="1200">
        <a:solidFill>
          <a:srgbClr val="00DFCA"/>
        </a:solidFill>
        <a:latin typeface="Comic Sans MS" charset="0"/>
        <a:ea typeface="ＭＳ Ｐゴシック" charset="0"/>
        <a:cs typeface="+mn-cs"/>
      </a:defRPr>
    </a:lvl8pPr>
    <a:lvl9pPr marL="3657600" algn="l" defTabSz="457200" rtl="0" eaLnBrk="1" latinLnBrk="0" hangingPunct="1">
      <a:defRPr sz="3600" kern="1200">
        <a:solidFill>
          <a:srgbClr val="00DFCA"/>
        </a:solidFill>
        <a:latin typeface="Comic Sans MS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2">
          <p15:clr>
            <a:srgbClr val="A4A3A4"/>
          </p15:clr>
        </p15:guide>
        <p15:guide id="2" orient="horz" pos="4220">
          <p15:clr>
            <a:srgbClr val="A4A3A4"/>
          </p15:clr>
        </p15:guide>
        <p15:guide id="3" orient="horz" pos="3909">
          <p15:clr>
            <a:srgbClr val="A4A3A4"/>
          </p15:clr>
        </p15:guide>
        <p15:guide id="4" pos="273">
          <p15:clr>
            <a:srgbClr val="A4A3A4"/>
          </p15:clr>
        </p15:guide>
        <p15:guide id="5" pos="289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B35A17"/>
    <a:srgbClr val="F09F32"/>
    <a:srgbClr val="000000"/>
    <a:srgbClr val="FF0000"/>
    <a:srgbClr val="F35FE8"/>
    <a:srgbClr val="D12DC5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20" autoAdjust="0"/>
    <p:restoredTop sz="95504" autoAdjust="0"/>
  </p:normalViewPr>
  <p:slideViewPr>
    <p:cSldViewPr>
      <p:cViewPr varScale="1">
        <p:scale>
          <a:sx n="69" d="100"/>
          <a:sy n="69" d="100"/>
        </p:scale>
        <p:origin x="1518" y="66"/>
      </p:cViewPr>
      <p:guideLst>
        <p:guide orient="horz" pos="2162"/>
        <p:guide orient="horz" pos="4220"/>
        <p:guide orient="horz" pos="3909"/>
        <p:guide pos="273"/>
        <p:guide pos="28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10272"/>
    </p:cViewPr>
  </p:sorterViewPr>
  <p:notesViewPr>
    <p:cSldViewPr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4C40FB7B-375D-9949-971D-1E579CE3D1C5}" type="slidenum">
              <a:rPr lang="en-US" sz="140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6980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D1FDFB89-1CE6-654E-A212-D2390CE11A77}" type="slidenum">
              <a:rPr lang="en-US" sz="140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6013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827CE-38CB-750C-7557-FF72E1742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>
            <a:extLst>
              <a:ext uri="{FF2B5EF4-FFF2-40B4-BE49-F238E27FC236}">
                <a16:creationId xmlns:a16="http://schemas.microsoft.com/office/drawing/2014/main" id="{60298B5F-8128-71E7-DDB0-FF0B7CAB77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FAF56367-643C-117B-573B-763CFFD61F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  <p:extLst>
      <p:ext uri="{BB962C8B-B14F-4D97-AF65-F5344CB8AC3E}">
        <p14:creationId xmlns:p14="http://schemas.microsoft.com/office/powerpoint/2010/main" val="2644903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th-TH">
              <a:cs typeface="Cordia New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  <p:extLst>
      <p:ext uri="{BB962C8B-B14F-4D97-AF65-F5344CB8AC3E}">
        <p14:creationId xmlns:p14="http://schemas.microsoft.com/office/powerpoint/2010/main" val="114253885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  <p:extLst>
      <p:ext uri="{BB962C8B-B14F-4D97-AF65-F5344CB8AC3E}">
        <p14:creationId xmlns:p14="http://schemas.microsoft.com/office/powerpoint/2010/main" val="24711725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  <p:extLst>
      <p:ext uri="{BB962C8B-B14F-4D97-AF65-F5344CB8AC3E}">
        <p14:creationId xmlns:p14="http://schemas.microsoft.com/office/powerpoint/2010/main" val="1157474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  <p:extLst>
      <p:ext uri="{BB962C8B-B14F-4D97-AF65-F5344CB8AC3E}">
        <p14:creationId xmlns:p14="http://schemas.microsoft.com/office/powerpoint/2010/main" val="7329544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  <p:extLst>
      <p:ext uri="{BB962C8B-B14F-4D97-AF65-F5344CB8AC3E}">
        <p14:creationId xmlns:p14="http://schemas.microsoft.com/office/powerpoint/2010/main" val="83840112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  <p:extLst>
      <p:ext uri="{BB962C8B-B14F-4D97-AF65-F5344CB8AC3E}">
        <p14:creationId xmlns:p14="http://schemas.microsoft.com/office/powerpoint/2010/main" val="397773934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  <p:extLst>
      <p:ext uri="{BB962C8B-B14F-4D97-AF65-F5344CB8AC3E}">
        <p14:creationId xmlns:p14="http://schemas.microsoft.com/office/powerpoint/2010/main" val="302181650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  <p:extLst>
      <p:ext uri="{BB962C8B-B14F-4D97-AF65-F5344CB8AC3E}">
        <p14:creationId xmlns:p14="http://schemas.microsoft.com/office/powerpoint/2010/main" val="1480655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  <p:extLst>
      <p:ext uri="{BB962C8B-B14F-4D97-AF65-F5344CB8AC3E}">
        <p14:creationId xmlns:p14="http://schemas.microsoft.com/office/powerpoint/2010/main" val="411746359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  <p:extLst>
      <p:ext uri="{BB962C8B-B14F-4D97-AF65-F5344CB8AC3E}">
        <p14:creationId xmlns:p14="http://schemas.microsoft.com/office/powerpoint/2010/main" val="376725118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th-TH">
              <a:cs typeface="Cordia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98460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96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Preaching</a:t>
            </a:r>
            <a:r>
              <a:rPr lang="en-US" sz="1200" b="0" baseline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(</a:t>
            </a:r>
            <a:r>
              <a:rPr lang="en-US" sz="1200" b="0" baseline="0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pr</a:t>
            </a:r>
            <a:r>
              <a:rPr lang="en-US" sz="1200" b="0" baseline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</a:t>
            </a:r>
            <a:endParaRPr lang="en-US" sz="1200" b="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Homiletics 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37945598"/>
      </p:ext>
    </p:extLst>
  </p:cSld>
  <p:clrMapOvr>
    <a:masterClrMapping/>
  </p:clrMapOvr>
  <p:transition>
    <p:wheel spokes="0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6564201"/>
      </p:ext>
    </p:extLst>
  </p:cSld>
  <p:clrMapOvr>
    <a:masterClrMapping/>
  </p:clrMapOvr>
  <p:transition>
    <p:wheel spokes="0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5768804"/>
      </p:ext>
    </p:extLst>
  </p:cSld>
  <p:clrMapOvr>
    <a:masterClrMapping/>
  </p:clrMapOvr>
  <p:transition>
    <p:wheel spokes="0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 algn="ctr">
              <a:buNone/>
              <a:defRPr/>
            </a:lvl1pPr>
            <a:lvl2pPr marL="457146" indent="0" algn="ctr">
              <a:buNone/>
              <a:defRPr/>
            </a:lvl2pPr>
            <a:lvl3pPr marL="914293" indent="0" algn="ctr">
              <a:buNone/>
              <a:defRPr/>
            </a:lvl3pPr>
            <a:lvl4pPr marL="1371440" indent="0" algn="ctr">
              <a:buNone/>
              <a:defRPr/>
            </a:lvl4pPr>
            <a:lvl5pPr marL="1828586" indent="0" algn="ctr">
              <a:buNone/>
              <a:defRPr/>
            </a:lvl5pPr>
            <a:lvl6pPr marL="2285733" indent="0" algn="ctr">
              <a:buNone/>
              <a:defRPr/>
            </a:lvl6pPr>
            <a:lvl7pPr marL="2742879" indent="0" algn="ctr">
              <a:buNone/>
              <a:defRPr/>
            </a:lvl7pPr>
            <a:lvl8pPr marL="3200026" indent="0" algn="ctr">
              <a:buNone/>
              <a:defRPr/>
            </a:lvl8pPr>
            <a:lvl9pPr marL="365717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73416088"/>
      </p:ext>
    </p:extLst>
  </p:cSld>
  <p:clrMapOvr>
    <a:masterClrMapping/>
  </p:clrMapOvr>
  <p:transition spd="slow">
    <p:wheel spokes="0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lIns="91429" tIns="45714" rIns="91429" bIns="4571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7177588"/>
      </p:ext>
    </p:extLst>
  </p:cSld>
  <p:clrMapOvr>
    <a:masterClrMapping/>
  </p:clrMapOvr>
  <p:transition spd="slow">
    <p:wheel spokes="0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lIns="91429" tIns="45714" rIns="91429" bIns="45714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lIns="91429" tIns="45714" rIns="91429" bIns="45714" anchor="b"/>
          <a:lstStyle>
            <a:lvl1pPr marL="0" indent="0">
              <a:buNone/>
              <a:defRPr sz="2000"/>
            </a:lvl1pPr>
            <a:lvl2pPr marL="457146" indent="0">
              <a:buNone/>
              <a:defRPr sz="1800"/>
            </a:lvl2pPr>
            <a:lvl3pPr marL="914293" indent="0">
              <a:buNone/>
              <a:defRPr sz="1600"/>
            </a:lvl3pPr>
            <a:lvl4pPr marL="1371440" indent="0">
              <a:buNone/>
              <a:defRPr sz="1400"/>
            </a:lvl4pPr>
            <a:lvl5pPr marL="1828586" indent="0">
              <a:buNone/>
              <a:defRPr sz="1400"/>
            </a:lvl5pPr>
            <a:lvl6pPr marL="2285733" indent="0">
              <a:buNone/>
              <a:defRPr sz="1400"/>
            </a:lvl6pPr>
            <a:lvl7pPr marL="2742879" indent="0">
              <a:buNone/>
              <a:defRPr sz="1400"/>
            </a:lvl7pPr>
            <a:lvl8pPr marL="3200026" indent="0">
              <a:buNone/>
              <a:defRPr sz="1400"/>
            </a:lvl8pPr>
            <a:lvl9pPr marL="365717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6743868"/>
      </p:ext>
    </p:extLst>
  </p:cSld>
  <p:clrMapOvr>
    <a:masterClrMapping/>
  </p:clrMapOvr>
  <p:transition spd="slow">
    <p:wheel spokes="0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9579265"/>
      </p:ext>
    </p:extLst>
  </p:cSld>
  <p:clrMapOvr>
    <a:masterClrMapping/>
  </p:clrMapOvr>
  <p:transition spd="slow">
    <p:wheel spokes="0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1429" tIns="45714" rIns="91429" bIns="45714"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lIns="91429" tIns="45714" rIns="91429" bIns="45714"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6966588"/>
      </p:ext>
    </p:extLst>
  </p:cSld>
  <p:clrMapOvr>
    <a:masterClrMapping/>
  </p:clrMapOvr>
  <p:transition spd="slow">
    <p:wheel spokes="0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5583747"/>
      </p:ext>
    </p:extLst>
  </p:cSld>
  <p:clrMapOvr>
    <a:masterClrMapping/>
  </p:clrMapOvr>
  <p:transition spd="slow">
    <p:wheel spokes="0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8503"/>
      </p:ext>
    </p:extLst>
  </p:cSld>
  <p:clrMapOvr>
    <a:masterClrMapping/>
  </p:clrMapOvr>
  <p:transition spd="slow">
    <p:wheel spokes="0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lIns="91429" tIns="45714" rIns="91429" bIns="45714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5979973"/>
      </p:ext>
    </p:extLst>
  </p:cSld>
  <p:clrMapOvr>
    <a:masterClrMapping/>
  </p:clrMapOvr>
  <p:transition spd="slow">
    <p:wheel spokes="0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7772486"/>
      </p:ext>
    </p:extLst>
  </p:cSld>
  <p:clrMapOvr>
    <a:masterClrMapping/>
  </p:clrMapOvr>
  <p:transition>
    <p:wheel spokes="0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91429" tIns="45714" rIns="91429" bIns="45714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4545727"/>
      </p:ext>
    </p:extLst>
  </p:cSld>
  <p:clrMapOvr>
    <a:masterClrMapping/>
  </p:clrMapOvr>
  <p:transition spd="slow">
    <p:wheel spokes="0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 lIns="91429" tIns="45714" rIns="91429" bIns="4571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4035190"/>
      </p:ext>
    </p:extLst>
  </p:cSld>
  <p:clrMapOvr>
    <a:masterClrMapping/>
  </p:clrMapOvr>
  <p:transition spd="slow">
    <p:wheel spokes="0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 lIns="91429" tIns="45714" rIns="91429" bIns="4571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080189"/>
      </p:ext>
    </p:extLst>
  </p:cSld>
  <p:clrMapOvr>
    <a:masterClrMapping/>
  </p:clrMapOvr>
  <p:transition spd="slow">
    <p:wheel spokes="0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786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92" indent="0">
              <a:buNone/>
              <a:defRPr sz="1800"/>
            </a:lvl2pPr>
            <a:lvl3pPr marL="914186" indent="0">
              <a:buNone/>
              <a:defRPr sz="1600"/>
            </a:lvl3pPr>
            <a:lvl4pPr marL="1371279" indent="0">
              <a:buNone/>
              <a:defRPr sz="1400"/>
            </a:lvl4pPr>
            <a:lvl5pPr marL="1828373" indent="0">
              <a:buNone/>
              <a:defRPr sz="1400"/>
            </a:lvl5pPr>
            <a:lvl6pPr marL="2285466" indent="0">
              <a:buNone/>
              <a:defRPr sz="1400"/>
            </a:lvl6pPr>
            <a:lvl7pPr marL="2742558" indent="0">
              <a:buNone/>
              <a:defRPr sz="1400"/>
            </a:lvl7pPr>
            <a:lvl8pPr marL="3199652" indent="0">
              <a:buNone/>
              <a:defRPr sz="1400"/>
            </a:lvl8pPr>
            <a:lvl9pPr marL="365674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7536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79463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2" indent="0">
              <a:buNone/>
              <a:defRPr sz="2000" b="1"/>
            </a:lvl2pPr>
            <a:lvl3pPr marL="914186" indent="0">
              <a:buNone/>
              <a:defRPr sz="1800" b="1"/>
            </a:lvl3pPr>
            <a:lvl4pPr marL="1371279" indent="0">
              <a:buNone/>
              <a:defRPr sz="1600" b="1"/>
            </a:lvl4pPr>
            <a:lvl5pPr marL="1828373" indent="0">
              <a:buNone/>
              <a:defRPr sz="1600" b="1"/>
            </a:lvl5pPr>
            <a:lvl6pPr marL="2285466" indent="0">
              <a:buNone/>
              <a:defRPr sz="1600" b="1"/>
            </a:lvl6pPr>
            <a:lvl7pPr marL="2742558" indent="0">
              <a:buNone/>
              <a:defRPr sz="1600" b="1"/>
            </a:lvl7pPr>
            <a:lvl8pPr marL="3199652" indent="0">
              <a:buNone/>
              <a:defRPr sz="1600" b="1"/>
            </a:lvl8pPr>
            <a:lvl9pPr marL="365674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2" indent="0">
              <a:buNone/>
              <a:defRPr sz="2000" b="1"/>
            </a:lvl2pPr>
            <a:lvl3pPr marL="914186" indent="0">
              <a:buNone/>
              <a:defRPr sz="1800" b="1"/>
            </a:lvl3pPr>
            <a:lvl4pPr marL="1371279" indent="0">
              <a:buNone/>
              <a:defRPr sz="1600" b="1"/>
            </a:lvl4pPr>
            <a:lvl5pPr marL="1828373" indent="0">
              <a:buNone/>
              <a:defRPr sz="1600" b="1"/>
            </a:lvl5pPr>
            <a:lvl6pPr marL="2285466" indent="0">
              <a:buNone/>
              <a:defRPr sz="1600" b="1"/>
            </a:lvl6pPr>
            <a:lvl7pPr marL="2742558" indent="0">
              <a:buNone/>
              <a:defRPr sz="1600" b="1"/>
            </a:lvl7pPr>
            <a:lvl8pPr marL="3199652" indent="0">
              <a:buNone/>
              <a:defRPr sz="1600" b="1"/>
            </a:lvl8pPr>
            <a:lvl9pPr marL="365674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3316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1752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89386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92" indent="0">
              <a:buNone/>
              <a:defRPr sz="1200"/>
            </a:lvl2pPr>
            <a:lvl3pPr marL="914186" indent="0">
              <a:buNone/>
              <a:defRPr sz="1000"/>
            </a:lvl3pPr>
            <a:lvl4pPr marL="1371279" indent="0">
              <a:buNone/>
              <a:defRPr sz="900"/>
            </a:lvl4pPr>
            <a:lvl5pPr marL="1828373" indent="0">
              <a:buNone/>
              <a:defRPr sz="900"/>
            </a:lvl5pPr>
            <a:lvl6pPr marL="2285466" indent="0">
              <a:buNone/>
              <a:defRPr sz="900"/>
            </a:lvl6pPr>
            <a:lvl7pPr marL="2742558" indent="0">
              <a:buNone/>
              <a:defRPr sz="900"/>
            </a:lvl7pPr>
            <a:lvl8pPr marL="3199652" indent="0">
              <a:buNone/>
              <a:defRPr sz="900"/>
            </a:lvl8pPr>
            <a:lvl9pPr marL="365674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5349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8572300"/>
      </p:ext>
    </p:extLst>
  </p:cSld>
  <p:clrMapOvr>
    <a:masterClrMapping/>
  </p:clrMapOvr>
  <p:transition>
    <p:wheel spokes="0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92" indent="0">
              <a:buNone/>
              <a:defRPr sz="2800"/>
            </a:lvl2pPr>
            <a:lvl3pPr marL="914186" indent="0">
              <a:buNone/>
              <a:defRPr sz="2400"/>
            </a:lvl3pPr>
            <a:lvl4pPr marL="1371279" indent="0">
              <a:buNone/>
              <a:defRPr sz="2000"/>
            </a:lvl4pPr>
            <a:lvl5pPr marL="1828373" indent="0">
              <a:buNone/>
              <a:defRPr sz="2000"/>
            </a:lvl5pPr>
            <a:lvl6pPr marL="2285466" indent="0">
              <a:buNone/>
              <a:defRPr sz="2000"/>
            </a:lvl6pPr>
            <a:lvl7pPr marL="2742558" indent="0">
              <a:buNone/>
              <a:defRPr sz="2000"/>
            </a:lvl7pPr>
            <a:lvl8pPr marL="3199652" indent="0">
              <a:buNone/>
              <a:defRPr sz="2000"/>
            </a:lvl8pPr>
            <a:lvl9pPr marL="365674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92" indent="0">
              <a:buNone/>
              <a:defRPr sz="1200"/>
            </a:lvl2pPr>
            <a:lvl3pPr marL="914186" indent="0">
              <a:buNone/>
              <a:defRPr sz="1000"/>
            </a:lvl3pPr>
            <a:lvl4pPr marL="1371279" indent="0">
              <a:buNone/>
              <a:defRPr sz="900"/>
            </a:lvl4pPr>
            <a:lvl5pPr marL="1828373" indent="0">
              <a:buNone/>
              <a:defRPr sz="900"/>
            </a:lvl5pPr>
            <a:lvl6pPr marL="2285466" indent="0">
              <a:buNone/>
              <a:defRPr sz="900"/>
            </a:lvl6pPr>
            <a:lvl7pPr marL="2742558" indent="0">
              <a:buNone/>
              <a:defRPr sz="900"/>
            </a:lvl7pPr>
            <a:lvl8pPr marL="3199652" indent="0">
              <a:buNone/>
              <a:defRPr sz="900"/>
            </a:lvl8pPr>
            <a:lvl9pPr marL="365674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5798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0018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5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5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7019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2" indent="0" algn="ctr">
              <a:buNone/>
              <a:defRPr/>
            </a:lvl2pPr>
            <a:lvl3pPr marL="914186" indent="0" algn="ctr">
              <a:buNone/>
              <a:defRPr/>
            </a:lvl3pPr>
            <a:lvl4pPr marL="1371279" indent="0" algn="ctr">
              <a:buNone/>
              <a:defRPr/>
            </a:lvl4pPr>
            <a:lvl5pPr marL="1828373" indent="0" algn="ctr">
              <a:buNone/>
              <a:defRPr/>
            </a:lvl5pPr>
            <a:lvl6pPr marL="2285466" indent="0" algn="ctr">
              <a:buNone/>
              <a:defRPr/>
            </a:lvl6pPr>
            <a:lvl7pPr marL="2742558" indent="0" algn="ctr">
              <a:buNone/>
              <a:defRPr/>
            </a:lvl7pPr>
            <a:lvl8pPr marL="3199652" indent="0" algn="ctr">
              <a:buNone/>
              <a:defRPr/>
            </a:lvl8pPr>
            <a:lvl9pPr marL="365674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4461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2104731"/>
      </p:ext>
    </p:extLst>
  </p:cSld>
  <p:clrMapOvr>
    <a:masterClrMapping/>
  </p:clrMapOvr>
  <p:transition>
    <p:wheel spokes="0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9706197"/>
      </p:ext>
    </p:extLst>
  </p:cSld>
  <p:clrMapOvr>
    <a:masterClrMapping/>
  </p:clrMapOvr>
  <p:transition>
    <p:wheel spokes="0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8402536"/>
      </p:ext>
    </p:extLst>
  </p:cSld>
  <p:clrMapOvr>
    <a:masterClrMapping/>
  </p:clrMapOvr>
  <p:transition>
    <p:wheel spokes="0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752498"/>
      </p:ext>
    </p:extLst>
  </p:cSld>
  <p:clrMapOvr>
    <a:masterClrMapping/>
  </p:clrMapOvr>
  <p:transition>
    <p:wheel spokes="0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7061941"/>
      </p:ext>
    </p:extLst>
  </p:cSld>
  <p:clrMapOvr>
    <a:masterClrMapping/>
  </p:clrMapOvr>
  <p:transition>
    <p:wheel spokes="0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2775264"/>
      </p:ext>
    </p:extLst>
  </p:cSld>
  <p:clrMapOvr>
    <a:masterClrMapping/>
  </p:clrMapOvr>
  <p:transition>
    <p:wheel spokes="0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53" cy="4312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grpSp>
          <p:nvGrpSpPr>
            <p:cNvPr id="103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8" cy="3851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dist="197566" dir="2700000" algn="ctr" rotWithShape="0">
                  <a:srgbClr val="808080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7"/>
                <a:ext cx="1411" cy="3441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1" y="3416"/>
                <a:ext cx="1966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3" name="Freeform 6"/>
              <p:cNvSpPr>
                <a:spLocks/>
              </p:cNvSpPr>
              <p:nvPr/>
            </p:nvSpPr>
            <p:spPr bwMode="auto">
              <a:xfrm>
                <a:off x="4384" y="398"/>
                <a:ext cx="1043" cy="1765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4" name="Freeform 7"/>
              <p:cNvSpPr>
                <a:spLocks/>
              </p:cNvSpPr>
              <p:nvPr/>
            </p:nvSpPr>
            <p:spPr bwMode="auto">
              <a:xfrm>
                <a:off x="501" y="1226"/>
                <a:ext cx="4883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7" y="549"/>
                <a:ext cx="4994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8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1" y="377"/>
                <a:ext cx="1137" cy="2541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7" y="1009"/>
                <a:ext cx="1979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8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0" y="355"/>
                <a:ext cx="4813" cy="3463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2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9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90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7"/>
                <a:ext cx="5272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19"/>
                <a:ext cx="80" cy="1874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3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7"/>
                <a:ext cx="1723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6"/>
                <a:ext cx="93" cy="1700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8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1031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1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3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</p:grpSp>
      <p:sp>
        <p:nvSpPr>
          <p:cNvPr id="1062" name="Text Box 38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1063" name="Rectangle 39"/>
          <p:cNvSpPr>
            <a:spLocks noChangeArrowheads="1"/>
          </p:cNvSpPr>
          <p:nvPr/>
        </p:nvSpPr>
        <p:spPr bwMode="auto">
          <a:xfrm>
            <a:off x="7559675" y="6508750"/>
            <a:ext cx="72707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E"/>
            </a:gs>
            <a:gs pos="50000">
              <a:srgbClr val="0000CC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3488" y="1152525"/>
            <a:ext cx="6565900" cy="4611688"/>
          </a:xfrm>
          <a:prstGeom prst="rect">
            <a:avLst/>
          </a:prstGeom>
          <a:noFill/>
          <a:effectLst>
            <a:outerShdw dist="81320" dir="2319588" algn="ctr" rotWithShape="0">
              <a:schemeClr val="tx1"/>
            </a:outerShdw>
          </a:effectLst>
        </p:spPr>
      </p:pic>
      <p:sp>
        <p:nvSpPr>
          <p:cNvPr id="1052" name="Rectangle 28"/>
          <p:cNvSpPr>
            <a:spLocks noChangeArrowheads="1"/>
          </p:cNvSpPr>
          <p:nvPr/>
        </p:nvSpPr>
        <p:spPr bwMode="auto">
          <a:xfrm>
            <a:off x="1216025" y="3070225"/>
            <a:ext cx="26828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grpSp>
        <p:nvGrpSpPr>
          <p:cNvPr id="2" name="Group 149"/>
          <p:cNvGrpSpPr>
            <a:grpSpLocks/>
          </p:cNvGrpSpPr>
          <p:nvPr userDrawn="1"/>
        </p:nvGrpSpPr>
        <p:grpSpPr bwMode="auto">
          <a:xfrm>
            <a:off x="122239" y="4935538"/>
            <a:ext cx="1606550" cy="296862"/>
            <a:chOff x="77" y="3109"/>
            <a:chExt cx="1012" cy="187"/>
          </a:xfrm>
        </p:grpSpPr>
        <p:sp>
          <p:nvSpPr>
            <p:cNvPr id="1053" name="Oval 29"/>
            <p:cNvSpPr>
              <a:spLocks noChangeArrowheads="1"/>
            </p:cNvSpPr>
            <p:nvPr/>
          </p:nvSpPr>
          <p:spPr bwMode="auto">
            <a:xfrm>
              <a:off x="77" y="3113"/>
              <a:ext cx="54" cy="179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54" name="Oval 30"/>
            <p:cNvSpPr>
              <a:spLocks noChangeArrowheads="1"/>
            </p:cNvSpPr>
            <p:nvPr/>
          </p:nvSpPr>
          <p:spPr bwMode="auto">
            <a:xfrm>
              <a:off x="386" y="3113"/>
              <a:ext cx="54" cy="179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55" name="Oval 31"/>
            <p:cNvSpPr>
              <a:spLocks noChangeArrowheads="1"/>
            </p:cNvSpPr>
            <p:nvPr/>
          </p:nvSpPr>
          <p:spPr bwMode="auto">
            <a:xfrm>
              <a:off x="647" y="3136"/>
              <a:ext cx="33" cy="133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56" name="Oval 32"/>
            <p:cNvSpPr>
              <a:spLocks noChangeArrowheads="1"/>
            </p:cNvSpPr>
            <p:nvPr/>
          </p:nvSpPr>
          <p:spPr bwMode="auto">
            <a:xfrm>
              <a:off x="903" y="3183"/>
              <a:ext cx="12" cy="39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57" name="Line 33"/>
            <p:cNvSpPr>
              <a:spLocks noChangeShapeType="1"/>
            </p:cNvSpPr>
            <p:nvPr/>
          </p:nvSpPr>
          <p:spPr bwMode="auto">
            <a:xfrm>
              <a:off x="111" y="3109"/>
              <a:ext cx="30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58" name="Line 34"/>
            <p:cNvSpPr>
              <a:spLocks noChangeShapeType="1"/>
            </p:cNvSpPr>
            <p:nvPr/>
          </p:nvSpPr>
          <p:spPr bwMode="auto">
            <a:xfrm>
              <a:off x="106" y="3296"/>
              <a:ext cx="30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59" name="Line 35"/>
            <p:cNvSpPr>
              <a:spLocks noChangeShapeType="1"/>
            </p:cNvSpPr>
            <p:nvPr/>
          </p:nvSpPr>
          <p:spPr bwMode="auto">
            <a:xfrm flipH="1">
              <a:off x="431" y="3132"/>
              <a:ext cx="22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0" name="Line 36"/>
            <p:cNvSpPr>
              <a:spLocks noChangeShapeType="1"/>
            </p:cNvSpPr>
            <p:nvPr/>
          </p:nvSpPr>
          <p:spPr bwMode="auto">
            <a:xfrm flipH="1">
              <a:off x="431" y="3273"/>
              <a:ext cx="22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1" name="Line 37"/>
            <p:cNvSpPr>
              <a:spLocks noChangeShapeType="1"/>
            </p:cNvSpPr>
            <p:nvPr/>
          </p:nvSpPr>
          <p:spPr bwMode="auto">
            <a:xfrm flipH="1">
              <a:off x="684" y="3179"/>
              <a:ext cx="22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2" name="Line 38"/>
            <p:cNvSpPr>
              <a:spLocks noChangeShapeType="1"/>
            </p:cNvSpPr>
            <p:nvPr/>
          </p:nvSpPr>
          <p:spPr bwMode="auto">
            <a:xfrm flipH="1">
              <a:off x="684" y="3226"/>
              <a:ext cx="22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3" name="Rectangle 39"/>
            <p:cNvSpPr>
              <a:spLocks noChangeArrowheads="1"/>
            </p:cNvSpPr>
            <p:nvPr/>
          </p:nvSpPr>
          <p:spPr bwMode="auto">
            <a:xfrm>
              <a:off x="111" y="3111"/>
              <a:ext cx="300" cy="183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4" name="Rectangle 40"/>
            <p:cNvSpPr>
              <a:spLocks noChangeArrowheads="1"/>
            </p:cNvSpPr>
            <p:nvPr/>
          </p:nvSpPr>
          <p:spPr bwMode="auto">
            <a:xfrm>
              <a:off x="437" y="3134"/>
              <a:ext cx="229" cy="135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5" name="Rectangle 41"/>
            <p:cNvSpPr>
              <a:spLocks noChangeArrowheads="1"/>
            </p:cNvSpPr>
            <p:nvPr/>
          </p:nvSpPr>
          <p:spPr bwMode="auto">
            <a:xfrm>
              <a:off x="684" y="3177"/>
              <a:ext cx="222" cy="49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6" name="Oval 42"/>
            <p:cNvSpPr>
              <a:spLocks noChangeArrowheads="1"/>
            </p:cNvSpPr>
            <p:nvPr/>
          </p:nvSpPr>
          <p:spPr bwMode="auto">
            <a:xfrm>
              <a:off x="84" y="3127"/>
              <a:ext cx="35" cy="151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7" name="Arc 43"/>
            <p:cNvSpPr>
              <a:spLocks/>
            </p:cNvSpPr>
            <p:nvPr/>
          </p:nvSpPr>
          <p:spPr bwMode="auto">
            <a:xfrm rot="11100000">
              <a:off x="972" y="3128"/>
              <a:ext cx="117" cy="72"/>
            </a:xfrm>
            <a:custGeom>
              <a:avLst/>
              <a:gdLst>
                <a:gd name="G0" fmla="+- 185 0 0"/>
                <a:gd name="G1" fmla="+- 21600 0 0"/>
                <a:gd name="G2" fmla="+- 21600 0 0"/>
                <a:gd name="T0" fmla="*/ 0 w 21785"/>
                <a:gd name="T1" fmla="*/ 1 h 21600"/>
                <a:gd name="T2" fmla="*/ 21785 w 21785"/>
                <a:gd name="T3" fmla="*/ 21600 h 21600"/>
                <a:gd name="T4" fmla="*/ 185 w 2178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85" h="21600" fill="none" extrusionOk="0">
                  <a:moveTo>
                    <a:pt x="-1" y="0"/>
                  </a:moveTo>
                  <a:cubicBezTo>
                    <a:pt x="61" y="0"/>
                    <a:pt x="123" y="-1"/>
                    <a:pt x="185" y="0"/>
                  </a:cubicBezTo>
                  <a:cubicBezTo>
                    <a:pt x="12114" y="0"/>
                    <a:pt x="21785" y="9670"/>
                    <a:pt x="21785" y="21600"/>
                  </a:cubicBezTo>
                </a:path>
                <a:path w="21785" h="21600" stroke="0" extrusionOk="0">
                  <a:moveTo>
                    <a:pt x="-1" y="0"/>
                  </a:moveTo>
                  <a:cubicBezTo>
                    <a:pt x="61" y="0"/>
                    <a:pt x="123" y="-1"/>
                    <a:pt x="185" y="0"/>
                  </a:cubicBezTo>
                  <a:cubicBezTo>
                    <a:pt x="12114" y="0"/>
                    <a:pt x="21785" y="9670"/>
                    <a:pt x="21785" y="21600"/>
                  </a:cubicBezTo>
                  <a:lnTo>
                    <a:pt x="185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8" name="Arc 44"/>
            <p:cNvSpPr>
              <a:spLocks/>
            </p:cNvSpPr>
            <p:nvPr/>
          </p:nvSpPr>
          <p:spPr bwMode="auto">
            <a:xfrm rot="21180000">
              <a:off x="961" y="3222"/>
              <a:ext cx="120" cy="62"/>
            </a:xfrm>
            <a:custGeom>
              <a:avLst/>
              <a:gdLst>
                <a:gd name="G0" fmla="+- 21597 0 0"/>
                <a:gd name="G1" fmla="+- 21599 0 0"/>
                <a:gd name="G2" fmla="+- 21600 0 0"/>
                <a:gd name="T0" fmla="*/ 0 w 21597"/>
                <a:gd name="T1" fmla="*/ 21254 h 21599"/>
                <a:gd name="T2" fmla="*/ 21419 w 21597"/>
                <a:gd name="T3" fmla="*/ 0 h 21599"/>
                <a:gd name="T4" fmla="*/ 21597 w 21597"/>
                <a:gd name="T5" fmla="*/ 21599 h 21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599" fill="none" extrusionOk="0">
                  <a:moveTo>
                    <a:pt x="-1" y="21253"/>
                  </a:moveTo>
                  <a:cubicBezTo>
                    <a:pt x="187" y="9529"/>
                    <a:pt x="9693" y="96"/>
                    <a:pt x="21418" y="-1"/>
                  </a:cubicBezTo>
                </a:path>
                <a:path w="21597" h="21599" stroke="0" extrusionOk="0">
                  <a:moveTo>
                    <a:pt x="-1" y="21253"/>
                  </a:moveTo>
                  <a:cubicBezTo>
                    <a:pt x="187" y="9529"/>
                    <a:pt x="9693" y="96"/>
                    <a:pt x="21418" y="-1"/>
                  </a:cubicBezTo>
                  <a:lnTo>
                    <a:pt x="21597" y="21599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9" name="Arc 45"/>
            <p:cNvSpPr>
              <a:spLocks/>
            </p:cNvSpPr>
            <p:nvPr/>
          </p:nvSpPr>
          <p:spPr bwMode="auto">
            <a:xfrm rot="10800000">
              <a:off x="936" y="3205"/>
              <a:ext cx="24" cy="63"/>
            </a:xfrm>
            <a:custGeom>
              <a:avLst/>
              <a:gdLst>
                <a:gd name="G0" fmla="+- 918 0 0"/>
                <a:gd name="G1" fmla="+- 21600 0 0"/>
                <a:gd name="G2" fmla="+- 21600 0 0"/>
                <a:gd name="T0" fmla="*/ 0 w 22518"/>
                <a:gd name="T1" fmla="*/ 20 h 21600"/>
                <a:gd name="T2" fmla="*/ 22518 w 22518"/>
                <a:gd name="T3" fmla="*/ 21600 h 21600"/>
                <a:gd name="T4" fmla="*/ 918 w 2251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18" h="21600" fill="none" extrusionOk="0">
                  <a:moveTo>
                    <a:pt x="-1" y="19"/>
                  </a:moveTo>
                  <a:cubicBezTo>
                    <a:pt x="305" y="6"/>
                    <a:pt x="611" y="-1"/>
                    <a:pt x="918" y="0"/>
                  </a:cubicBezTo>
                  <a:cubicBezTo>
                    <a:pt x="12847" y="0"/>
                    <a:pt x="22518" y="9670"/>
                    <a:pt x="22518" y="21600"/>
                  </a:cubicBezTo>
                </a:path>
                <a:path w="22518" h="21600" stroke="0" extrusionOk="0">
                  <a:moveTo>
                    <a:pt x="-1" y="19"/>
                  </a:moveTo>
                  <a:cubicBezTo>
                    <a:pt x="305" y="6"/>
                    <a:pt x="611" y="-1"/>
                    <a:pt x="918" y="0"/>
                  </a:cubicBezTo>
                  <a:cubicBezTo>
                    <a:pt x="12847" y="0"/>
                    <a:pt x="22518" y="9670"/>
                    <a:pt x="22518" y="21600"/>
                  </a:cubicBezTo>
                  <a:lnTo>
                    <a:pt x="918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70" name="Oval 46"/>
            <p:cNvSpPr>
              <a:spLocks noChangeArrowheads="1"/>
            </p:cNvSpPr>
            <p:nvPr/>
          </p:nvSpPr>
          <p:spPr bwMode="auto">
            <a:xfrm>
              <a:off x="947" y="3166"/>
              <a:ext cx="22" cy="77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71" name="Arc 47"/>
            <p:cNvSpPr>
              <a:spLocks/>
            </p:cNvSpPr>
            <p:nvPr/>
          </p:nvSpPr>
          <p:spPr bwMode="auto">
            <a:xfrm>
              <a:off x="940" y="3144"/>
              <a:ext cx="29" cy="60"/>
            </a:xfrm>
            <a:custGeom>
              <a:avLst/>
              <a:gdLst>
                <a:gd name="G0" fmla="+- 21600 0 0"/>
                <a:gd name="G1" fmla="+- 21586 0 0"/>
                <a:gd name="G2" fmla="+- 21600 0 0"/>
                <a:gd name="T0" fmla="*/ 0 w 21600"/>
                <a:gd name="T1" fmla="*/ 21586 h 21586"/>
                <a:gd name="T2" fmla="*/ 20843 w 21600"/>
                <a:gd name="T3" fmla="*/ 0 h 21586"/>
                <a:gd name="T4" fmla="*/ 21600 w 21600"/>
                <a:gd name="T5" fmla="*/ 21586 h 21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86" fill="none" extrusionOk="0">
                  <a:moveTo>
                    <a:pt x="0" y="21586"/>
                  </a:moveTo>
                  <a:cubicBezTo>
                    <a:pt x="0" y="9951"/>
                    <a:pt x="9215" y="407"/>
                    <a:pt x="20842" y="-1"/>
                  </a:cubicBezTo>
                </a:path>
                <a:path w="21600" h="21586" stroke="0" extrusionOk="0">
                  <a:moveTo>
                    <a:pt x="0" y="21586"/>
                  </a:moveTo>
                  <a:cubicBezTo>
                    <a:pt x="0" y="9951"/>
                    <a:pt x="9215" y="407"/>
                    <a:pt x="20842" y="-1"/>
                  </a:cubicBezTo>
                  <a:lnTo>
                    <a:pt x="21600" y="21586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72" name="Oval 48"/>
            <p:cNvSpPr>
              <a:spLocks noChangeArrowheads="1"/>
            </p:cNvSpPr>
            <p:nvPr/>
          </p:nvSpPr>
          <p:spPr bwMode="auto">
            <a:xfrm>
              <a:off x="957" y="3193"/>
              <a:ext cx="2" cy="23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</p:grpSp>
      <p:sp>
        <p:nvSpPr>
          <p:cNvPr id="1093" name="Freeform 69"/>
          <p:cNvSpPr>
            <a:spLocks/>
          </p:cNvSpPr>
          <p:nvPr/>
        </p:nvSpPr>
        <p:spPr bwMode="auto">
          <a:xfrm>
            <a:off x="1927225" y="4895850"/>
            <a:ext cx="52388" cy="179388"/>
          </a:xfrm>
          <a:custGeom>
            <a:avLst/>
            <a:gdLst/>
            <a:ahLst/>
            <a:cxnLst>
              <a:cxn ang="0">
                <a:pos x="16" y="102"/>
              </a:cxn>
              <a:cxn ang="0">
                <a:pos x="16" y="94"/>
              </a:cxn>
              <a:cxn ang="0">
                <a:pos x="18" y="86"/>
              </a:cxn>
              <a:cxn ang="0">
                <a:pos x="20" y="78"/>
              </a:cxn>
              <a:cxn ang="0">
                <a:pos x="22" y="70"/>
              </a:cxn>
              <a:cxn ang="0">
                <a:pos x="22" y="62"/>
              </a:cxn>
              <a:cxn ang="0">
                <a:pos x="24" y="54"/>
              </a:cxn>
              <a:cxn ang="0">
                <a:pos x="24" y="46"/>
              </a:cxn>
              <a:cxn ang="0">
                <a:pos x="28" y="38"/>
              </a:cxn>
              <a:cxn ang="0">
                <a:pos x="28" y="30"/>
              </a:cxn>
              <a:cxn ang="0">
                <a:pos x="28" y="22"/>
              </a:cxn>
              <a:cxn ang="0">
                <a:pos x="28" y="14"/>
              </a:cxn>
              <a:cxn ang="0">
                <a:pos x="30" y="6"/>
              </a:cxn>
              <a:cxn ang="0">
                <a:pos x="28" y="0"/>
              </a:cxn>
              <a:cxn ang="0">
                <a:pos x="22" y="4"/>
              </a:cxn>
              <a:cxn ang="0">
                <a:pos x="14" y="4"/>
              </a:cxn>
              <a:cxn ang="0">
                <a:pos x="8" y="8"/>
              </a:cxn>
              <a:cxn ang="0">
                <a:pos x="6" y="16"/>
              </a:cxn>
              <a:cxn ang="0">
                <a:pos x="4" y="24"/>
              </a:cxn>
              <a:cxn ang="0">
                <a:pos x="4" y="32"/>
              </a:cxn>
              <a:cxn ang="0">
                <a:pos x="4" y="40"/>
              </a:cxn>
              <a:cxn ang="0">
                <a:pos x="2" y="48"/>
              </a:cxn>
              <a:cxn ang="0">
                <a:pos x="0" y="56"/>
              </a:cxn>
              <a:cxn ang="0">
                <a:pos x="0" y="64"/>
              </a:cxn>
              <a:cxn ang="0">
                <a:pos x="0" y="72"/>
              </a:cxn>
              <a:cxn ang="0">
                <a:pos x="2" y="80"/>
              </a:cxn>
              <a:cxn ang="0">
                <a:pos x="6" y="88"/>
              </a:cxn>
              <a:cxn ang="0">
                <a:pos x="6" y="96"/>
              </a:cxn>
              <a:cxn ang="0">
                <a:pos x="4" y="104"/>
              </a:cxn>
              <a:cxn ang="0">
                <a:pos x="8" y="112"/>
              </a:cxn>
              <a:cxn ang="0">
                <a:pos x="16" y="108"/>
              </a:cxn>
              <a:cxn ang="0">
                <a:pos x="12" y="102"/>
              </a:cxn>
            </a:cxnLst>
            <a:rect l="0" t="0" r="r" b="b"/>
            <a:pathLst>
              <a:path w="33" h="113">
                <a:moveTo>
                  <a:pt x="12" y="102"/>
                </a:moveTo>
                <a:lnTo>
                  <a:pt x="16" y="102"/>
                </a:lnTo>
                <a:lnTo>
                  <a:pt x="18" y="98"/>
                </a:lnTo>
                <a:lnTo>
                  <a:pt x="16" y="94"/>
                </a:lnTo>
                <a:lnTo>
                  <a:pt x="18" y="90"/>
                </a:lnTo>
                <a:lnTo>
                  <a:pt x="18" y="86"/>
                </a:lnTo>
                <a:lnTo>
                  <a:pt x="18" y="82"/>
                </a:lnTo>
                <a:lnTo>
                  <a:pt x="20" y="78"/>
                </a:lnTo>
                <a:lnTo>
                  <a:pt x="20" y="74"/>
                </a:lnTo>
                <a:lnTo>
                  <a:pt x="22" y="70"/>
                </a:lnTo>
                <a:lnTo>
                  <a:pt x="22" y="66"/>
                </a:lnTo>
                <a:lnTo>
                  <a:pt x="22" y="62"/>
                </a:lnTo>
                <a:lnTo>
                  <a:pt x="22" y="58"/>
                </a:lnTo>
                <a:lnTo>
                  <a:pt x="24" y="54"/>
                </a:lnTo>
                <a:lnTo>
                  <a:pt x="24" y="50"/>
                </a:lnTo>
                <a:lnTo>
                  <a:pt x="24" y="46"/>
                </a:lnTo>
                <a:lnTo>
                  <a:pt x="28" y="42"/>
                </a:lnTo>
                <a:lnTo>
                  <a:pt x="28" y="38"/>
                </a:lnTo>
                <a:lnTo>
                  <a:pt x="28" y="34"/>
                </a:lnTo>
                <a:lnTo>
                  <a:pt x="28" y="30"/>
                </a:lnTo>
                <a:lnTo>
                  <a:pt x="28" y="26"/>
                </a:lnTo>
                <a:lnTo>
                  <a:pt x="28" y="22"/>
                </a:lnTo>
                <a:lnTo>
                  <a:pt x="28" y="18"/>
                </a:lnTo>
                <a:lnTo>
                  <a:pt x="28" y="14"/>
                </a:lnTo>
                <a:lnTo>
                  <a:pt x="28" y="10"/>
                </a:lnTo>
                <a:lnTo>
                  <a:pt x="30" y="6"/>
                </a:lnTo>
                <a:lnTo>
                  <a:pt x="32" y="2"/>
                </a:lnTo>
                <a:lnTo>
                  <a:pt x="28" y="0"/>
                </a:lnTo>
                <a:lnTo>
                  <a:pt x="24" y="0"/>
                </a:lnTo>
                <a:lnTo>
                  <a:pt x="22" y="4"/>
                </a:lnTo>
                <a:lnTo>
                  <a:pt x="18" y="4"/>
                </a:lnTo>
                <a:lnTo>
                  <a:pt x="14" y="4"/>
                </a:lnTo>
                <a:lnTo>
                  <a:pt x="10" y="4"/>
                </a:lnTo>
                <a:lnTo>
                  <a:pt x="8" y="8"/>
                </a:lnTo>
                <a:lnTo>
                  <a:pt x="8" y="12"/>
                </a:lnTo>
                <a:lnTo>
                  <a:pt x="6" y="16"/>
                </a:lnTo>
                <a:lnTo>
                  <a:pt x="6" y="20"/>
                </a:lnTo>
                <a:lnTo>
                  <a:pt x="4" y="24"/>
                </a:lnTo>
                <a:lnTo>
                  <a:pt x="4" y="28"/>
                </a:lnTo>
                <a:lnTo>
                  <a:pt x="4" y="32"/>
                </a:lnTo>
                <a:lnTo>
                  <a:pt x="4" y="36"/>
                </a:lnTo>
                <a:lnTo>
                  <a:pt x="4" y="40"/>
                </a:lnTo>
                <a:lnTo>
                  <a:pt x="4" y="44"/>
                </a:lnTo>
                <a:lnTo>
                  <a:pt x="2" y="48"/>
                </a:lnTo>
                <a:lnTo>
                  <a:pt x="0" y="52"/>
                </a:lnTo>
                <a:lnTo>
                  <a:pt x="0" y="56"/>
                </a:lnTo>
                <a:lnTo>
                  <a:pt x="0" y="60"/>
                </a:lnTo>
                <a:lnTo>
                  <a:pt x="0" y="64"/>
                </a:lnTo>
                <a:lnTo>
                  <a:pt x="0" y="68"/>
                </a:lnTo>
                <a:lnTo>
                  <a:pt x="0" y="72"/>
                </a:lnTo>
                <a:lnTo>
                  <a:pt x="2" y="76"/>
                </a:lnTo>
                <a:lnTo>
                  <a:pt x="2" y="80"/>
                </a:lnTo>
                <a:lnTo>
                  <a:pt x="4" y="84"/>
                </a:lnTo>
                <a:lnTo>
                  <a:pt x="6" y="88"/>
                </a:lnTo>
                <a:lnTo>
                  <a:pt x="6" y="92"/>
                </a:lnTo>
                <a:lnTo>
                  <a:pt x="6" y="96"/>
                </a:lnTo>
                <a:lnTo>
                  <a:pt x="4" y="100"/>
                </a:lnTo>
                <a:lnTo>
                  <a:pt x="4" y="104"/>
                </a:lnTo>
                <a:lnTo>
                  <a:pt x="6" y="108"/>
                </a:lnTo>
                <a:lnTo>
                  <a:pt x="8" y="112"/>
                </a:lnTo>
                <a:lnTo>
                  <a:pt x="12" y="110"/>
                </a:lnTo>
                <a:lnTo>
                  <a:pt x="16" y="108"/>
                </a:lnTo>
                <a:lnTo>
                  <a:pt x="16" y="104"/>
                </a:lnTo>
                <a:lnTo>
                  <a:pt x="12" y="102"/>
                </a:lnTo>
              </a:path>
            </a:pathLst>
          </a:custGeom>
          <a:solidFill>
            <a:schemeClr val="bg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9" tIns="45714" rIns="91429" bIns="45714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grpSp>
        <p:nvGrpSpPr>
          <p:cNvPr id="1030" name="Group 147"/>
          <p:cNvGrpSpPr>
            <a:grpSpLocks/>
          </p:cNvGrpSpPr>
          <p:nvPr/>
        </p:nvGrpSpPr>
        <p:grpSpPr bwMode="auto">
          <a:xfrm>
            <a:off x="3829051" y="5580064"/>
            <a:ext cx="468313" cy="649287"/>
            <a:chOff x="2412" y="3515"/>
            <a:chExt cx="295" cy="409"/>
          </a:xfrm>
        </p:grpSpPr>
        <p:sp>
          <p:nvSpPr>
            <p:cNvPr id="1095" name="Rectangle 71"/>
            <p:cNvSpPr>
              <a:spLocks noChangeArrowheads="1"/>
            </p:cNvSpPr>
            <p:nvPr/>
          </p:nvSpPr>
          <p:spPr bwMode="auto">
            <a:xfrm rot="1260000">
              <a:off x="2601" y="3553"/>
              <a:ext cx="52" cy="244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shade val="5372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my-MM">
                <a:solidFill>
                  <a:srgbClr val="FFFFFF"/>
                </a:solidFill>
                <a:latin typeface="Times" charset="0"/>
              </a:endParaRPr>
            </a:p>
          </p:txBody>
        </p:sp>
        <p:sp>
          <p:nvSpPr>
            <p:cNvPr id="1096" name="Rectangle 72"/>
            <p:cNvSpPr>
              <a:spLocks noChangeArrowheads="1"/>
            </p:cNvSpPr>
            <p:nvPr/>
          </p:nvSpPr>
          <p:spPr bwMode="auto">
            <a:xfrm>
              <a:off x="2412" y="3898"/>
              <a:ext cx="292" cy="2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shade val="29804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97" name="Rectangle 73"/>
            <p:cNvSpPr>
              <a:spLocks noChangeArrowheads="1"/>
            </p:cNvSpPr>
            <p:nvPr/>
          </p:nvSpPr>
          <p:spPr bwMode="auto">
            <a:xfrm>
              <a:off x="2672" y="3714"/>
              <a:ext cx="32" cy="17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98" name="Oval 74"/>
            <p:cNvSpPr>
              <a:spLocks noChangeArrowheads="1"/>
            </p:cNvSpPr>
            <p:nvPr/>
          </p:nvSpPr>
          <p:spPr bwMode="auto">
            <a:xfrm>
              <a:off x="2612" y="3680"/>
              <a:ext cx="72" cy="5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99" name="Rectangle 75"/>
            <p:cNvSpPr>
              <a:spLocks noChangeArrowheads="1"/>
            </p:cNvSpPr>
            <p:nvPr/>
          </p:nvSpPr>
          <p:spPr bwMode="auto">
            <a:xfrm rot="1080000">
              <a:off x="2492" y="3817"/>
              <a:ext cx="132" cy="9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00" name="Rectangle 76"/>
            <p:cNvSpPr>
              <a:spLocks noChangeArrowheads="1"/>
            </p:cNvSpPr>
            <p:nvPr/>
          </p:nvSpPr>
          <p:spPr bwMode="auto">
            <a:xfrm>
              <a:off x="2552" y="3831"/>
              <a:ext cx="12" cy="76"/>
            </a:xfrm>
            <a:prstGeom prst="rect">
              <a:avLst/>
            </a:prstGeom>
            <a:gradFill rotWithShape="0">
              <a:gsLst>
                <a:gs pos="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01" name="Rectangle 77"/>
            <p:cNvSpPr>
              <a:spLocks noChangeArrowheads="1"/>
            </p:cNvSpPr>
            <p:nvPr/>
          </p:nvSpPr>
          <p:spPr bwMode="auto">
            <a:xfrm rot="1200000">
              <a:off x="2675" y="3515"/>
              <a:ext cx="32" cy="4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</p:grpSp>
      <p:grpSp>
        <p:nvGrpSpPr>
          <p:cNvPr id="1031" name="Group 81"/>
          <p:cNvGrpSpPr>
            <a:grpSpLocks/>
          </p:cNvGrpSpPr>
          <p:nvPr/>
        </p:nvGrpSpPr>
        <p:grpSpPr bwMode="auto">
          <a:xfrm>
            <a:off x="5481638" y="588963"/>
            <a:ext cx="703262" cy="958850"/>
            <a:chOff x="3883" y="688"/>
            <a:chExt cx="576" cy="792"/>
          </a:xfrm>
        </p:grpSpPr>
        <p:sp>
          <p:nvSpPr>
            <p:cNvPr id="1106" name="Rectangle 82"/>
            <p:cNvSpPr>
              <a:spLocks noChangeArrowheads="1"/>
            </p:cNvSpPr>
            <p:nvPr/>
          </p:nvSpPr>
          <p:spPr bwMode="auto">
            <a:xfrm>
              <a:off x="4096" y="688"/>
              <a:ext cx="152" cy="792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07" name="Rectangle 83"/>
            <p:cNvSpPr>
              <a:spLocks noChangeArrowheads="1"/>
            </p:cNvSpPr>
            <p:nvPr/>
          </p:nvSpPr>
          <p:spPr bwMode="auto">
            <a:xfrm>
              <a:off x="3883" y="824"/>
              <a:ext cx="576" cy="144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08" name="Rectangle 84"/>
            <p:cNvSpPr>
              <a:spLocks noChangeArrowheads="1"/>
            </p:cNvSpPr>
            <p:nvPr/>
          </p:nvSpPr>
          <p:spPr bwMode="auto">
            <a:xfrm>
              <a:off x="4101" y="773"/>
              <a:ext cx="143" cy="278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</p:grpSp>
      <p:grpSp>
        <p:nvGrpSpPr>
          <p:cNvPr id="1032" name="Group 87"/>
          <p:cNvGrpSpPr>
            <a:grpSpLocks/>
          </p:cNvGrpSpPr>
          <p:nvPr/>
        </p:nvGrpSpPr>
        <p:grpSpPr bwMode="auto">
          <a:xfrm>
            <a:off x="223838" y="6316663"/>
            <a:ext cx="8704262" cy="458788"/>
            <a:chOff x="149" y="3969"/>
            <a:chExt cx="5483" cy="289"/>
          </a:xfrm>
        </p:grpSpPr>
        <p:sp>
          <p:nvSpPr>
            <p:cNvPr id="1112" name="Line 88"/>
            <p:cNvSpPr>
              <a:spLocks noChangeShapeType="1"/>
            </p:cNvSpPr>
            <p:nvPr/>
          </p:nvSpPr>
          <p:spPr bwMode="auto">
            <a:xfrm>
              <a:off x="149" y="4077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13" name="Rectangle 89"/>
            <p:cNvSpPr>
              <a:spLocks noChangeArrowheads="1"/>
            </p:cNvSpPr>
            <p:nvPr/>
          </p:nvSpPr>
          <p:spPr bwMode="auto">
            <a:xfrm>
              <a:off x="1931" y="3969"/>
              <a:ext cx="1844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sz="2400" b="1">
                  <a:solidFill>
                    <a:srgbClr val="000000"/>
                  </a:solidFill>
                  <a:latin typeface="Times" charset="0"/>
                </a:rPr>
                <a:t> </a:t>
              </a:r>
              <a:r>
                <a:rPr lang="en-US" sz="2400" b="1">
                  <a:solidFill>
                    <a:srgbClr val="618FFD"/>
                  </a:solidFill>
                  <a:latin typeface="Times" charset="0"/>
                </a:rPr>
                <a:t>The </a:t>
              </a:r>
              <a:r>
                <a:rPr lang="ja-JP" altLang="en-US" sz="2400" b="1">
                  <a:solidFill>
                    <a:srgbClr val="618FFD"/>
                  </a:solidFill>
                  <a:latin typeface="Times" charset="0"/>
                </a:rPr>
                <a:t>“</a:t>
              </a:r>
              <a:r>
                <a:rPr lang="en-US" sz="2400" b="1">
                  <a:solidFill>
                    <a:srgbClr val="618FFD"/>
                  </a:solidFill>
                  <a:latin typeface="Times" charset="0"/>
                </a:rPr>
                <a:t>Opened</a:t>
              </a:r>
              <a:r>
                <a:rPr lang="ja-JP" altLang="en-US" sz="2400" b="1">
                  <a:solidFill>
                    <a:srgbClr val="618FFD"/>
                  </a:solidFill>
                  <a:latin typeface="Times" charset="0"/>
                </a:rPr>
                <a:t>”</a:t>
              </a:r>
              <a:r>
                <a:rPr lang="en-US" sz="2400" b="1">
                  <a:solidFill>
                    <a:srgbClr val="618FFD"/>
                  </a:solidFill>
                  <a:latin typeface="Times" charset="0"/>
                </a:rPr>
                <a:t> Bible</a:t>
              </a:r>
              <a:endParaRPr lang="en-US" sz="2400" b="1">
                <a:solidFill>
                  <a:srgbClr val="000000"/>
                </a:solidFill>
                <a:latin typeface="Times" charset="0"/>
              </a:endParaRPr>
            </a:p>
          </p:txBody>
        </p:sp>
        <p:sp>
          <p:nvSpPr>
            <p:cNvPr id="1114" name="Line 90"/>
            <p:cNvSpPr>
              <a:spLocks noChangeShapeType="1"/>
            </p:cNvSpPr>
            <p:nvPr/>
          </p:nvSpPr>
          <p:spPr bwMode="auto">
            <a:xfrm>
              <a:off x="3809" y="4077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15" name="Line 91"/>
            <p:cNvSpPr>
              <a:spLocks noChangeShapeType="1"/>
            </p:cNvSpPr>
            <p:nvPr/>
          </p:nvSpPr>
          <p:spPr bwMode="auto">
            <a:xfrm>
              <a:off x="3809" y="4173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16" name="Line 92"/>
            <p:cNvSpPr>
              <a:spLocks noChangeShapeType="1"/>
            </p:cNvSpPr>
            <p:nvPr/>
          </p:nvSpPr>
          <p:spPr bwMode="auto">
            <a:xfrm>
              <a:off x="149" y="4173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</p:grpSp>
      <p:grpSp>
        <p:nvGrpSpPr>
          <p:cNvPr id="1033" name="Group 93"/>
          <p:cNvGrpSpPr>
            <a:grpSpLocks/>
          </p:cNvGrpSpPr>
          <p:nvPr/>
        </p:nvGrpSpPr>
        <p:grpSpPr bwMode="auto">
          <a:xfrm>
            <a:off x="206376" y="311151"/>
            <a:ext cx="8742363" cy="317500"/>
            <a:chOff x="130" y="196"/>
            <a:chExt cx="5483" cy="200"/>
          </a:xfrm>
        </p:grpSpPr>
        <p:sp>
          <p:nvSpPr>
            <p:cNvPr id="1118" name="Line 94"/>
            <p:cNvSpPr>
              <a:spLocks noChangeShapeType="1"/>
            </p:cNvSpPr>
            <p:nvPr/>
          </p:nvSpPr>
          <p:spPr bwMode="auto">
            <a:xfrm>
              <a:off x="130" y="196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19" name="Line 95"/>
            <p:cNvSpPr>
              <a:spLocks noChangeShapeType="1"/>
            </p:cNvSpPr>
            <p:nvPr/>
          </p:nvSpPr>
          <p:spPr bwMode="auto">
            <a:xfrm>
              <a:off x="3790" y="196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20" name="Line 96"/>
            <p:cNvSpPr>
              <a:spLocks noChangeShapeType="1"/>
            </p:cNvSpPr>
            <p:nvPr/>
          </p:nvSpPr>
          <p:spPr bwMode="auto">
            <a:xfrm>
              <a:off x="3790" y="292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21" name="Line 97"/>
            <p:cNvSpPr>
              <a:spLocks noChangeShapeType="1"/>
            </p:cNvSpPr>
            <p:nvPr/>
          </p:nvSpPr>
          <p:spPr bwMode="auto">
            <a:xfrm>
              <a:off x="130" y="292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22" name="Line 98"/>
            <p:cNvSpPr>
              <a:spLocks noChangeShapeType="1"/>
            </p:cNvSpPr>
            <p:nvPr/>
          </p:nvSpPr>
          <p:spPr bwMode="auto">
            <a:xfrm>
              <a:off x="130" y="396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23" name="Line 99"/>
            <p:cNvSpPr>
              <a:spLocks noChangeShapeType="1"/>
            </p:cNvSpPr>
            <p:nvPr/>
          </p:nvSpPr>
          <p:spPr bwMode="auto">
            <a:xfrm>
              <a:off x="3790" y="396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</p:grpSp>
      <p:sp>
        <p:nvSpPr>
          <p:cNvPr id="1126" name="Line 102"/>
          <p:cNvSpPr>
            <a:spLocks noChangeShapeType="1"/>
          </p:cNvSpPr>
          <p:nvPr/>
        </p:nvSpPr>
        <p:spPr bwMode="auto">
          <a:xfrm flipH="1">
            <a:off x="5456238" y="4124325"/>
            <a:ext cx="842962" cy="57943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27" name="Line 103"/>
          <p:cNvSpPr>
            <a:spLocks noChangeShapeType="1"/>
          </p:cNvSpPr>
          <p:nvPr/>
        </p:nvSpPr>
        <p:spPr bwMode="auto">
          <a:xfrm flipH="1">
            <a:off x="5568951" y="4084639"/>
            <a:ext cx="842963" cy="5794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28" name="Line 104"/>
          <p:cNvSpPr>
            <a:spLocks noChangeShapeType="1"/>
          </p:cNvSpPr>
          <p:nvPr/>
        </p:nvSpPr>
        <p:spPr bwMode="auto">
          <a:xfrm flipH="1">
            <a:off x="5170488" y="4265614"/>
            <a:ext cx="842962" cy="5794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29" name="Line 105"/>
          <p:cNvSpPr>
            <a:spLocks noChangeShapeType="1"/>
          </p:cNvSpPr>
          <p:nvPr/>
        </p:nvSpPr>
        <p:spPr bwMode="auto">
          <a:xfrm rot="20675554" flipH="1">
            <a:off x="5145088" y="3736975"/>
            <a:ext cx="842962" cy="57943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0" name="Line 106"/>
          <p:cNvSpPr>
            <a:spLocks noChangeShapeType="1"/>
          </p:cNvSpPr>
          <p:nvPr/>
        </p:nvSpPr>
        <p:spPr bwMode="auto">
          <a:xfrm rot="-924446">
            <a:off x="3797300" y="2781301"/>
            <a:ext cx="98425" cy="14509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1" name="Line 107"/>
          <p:cNvSpPr>
            <a:spLocks noChangeShapeType="1"/>
          </p:cNvSpPr>
          <p:nvPr/>
        </p:nvSpPr>
        <p:spPr bwMode="auto">
          <a:xfrm rot="-924446">
            <a:off x="3683001" y="2803526"/>
            <a:ext cx="119063" cy="107632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2" name="Line 108"/>
          <p:cNvSpPr>
            <a:spLocks noChangeShapeType="1"/>
          </p:cNvSpPr>
          <p:nvPr/>
        </p:nvSpPr>
        <p:spPr bwMode="auto">
          <a:xfrm rot="20675554" flipH="1">
            <a:off x="5445126" y="3508375"/>
            <a:ext cx="593725" cy="3841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3" name="Line 109"/>
          <p:cNvSpPr>
            <a:spLocks noChangeShapeType="1"/>
          </p:cNvSpPr>
          <p:nvPr/>
        </p:nvSpPr>
        <p:spPr bwMode="auto">
          <a:xfrm rot="20675554" flipH="1">
            <a:off x="4826001" y="3997326"/>
            <a:ext cx="804863" cy="608013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4" name="Line 110"/>
          <p:cNvSpPr>
            <a:spLocks noChangeShapeType="1"/>
          </p:cNvSpPr>
          <p:nvPr/>
        </p:nvSpPr>
        <p:spPr bwMode="auto">
          <a:xfrm rot="-924446">
            <a:off x="2744788" y="3352801"/>
            <a:ext cx="479425" cy="95885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5" name="Line 111"/>
          <p:cNvSpPr>
            <a:spLocks noChangeShapeType="1"/>
          </p:cNvSpPr>
          <p:nvPr/>
        </p:nvSpPr>
        <p:spPr bwMode="auto">
          <a:xfrm rot="-924446">
            <a:off x="2657476" y="3402014"/>
            <a:ext cx="530225" cy="9604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6" name="Line 112"/>
          <p:cNvSpPr>
            <a:spLocks noChangeShapeType="1"/>
          </p:cNvSpPr>
          <p:nvPr/>
        </p:nvSpPr>
        <p:spPr bwMode="auto">
          <a:xfrm rot="-924446">
            <a:off x="2112964" y="4291013"/>
            <a:ext cx="655637" cy="51435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7" name="Line 113"/>
          <p:cNvSpPr>
            <a:spLocks noChangeShapeType="1"/>
          </p:cNvSpPr>
          <p:nvPr/>
        </p:nvSpPr>
        <p:spPr bwMode="auto">
          <a:xfrm rot="20675554" flipV="1">
            <a:off x="2570163" y="2674938"/>
            <a:ext cx="315912" cy="601662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8" name="Line 114"/>
          <p:cNvSpPr>
            <a:spLocks noChangeShapeType="1"/>
          </p:cNvSpPr>
          <p:nvPr/>
        </p:nvSpPr>
        <p:spPr bwMode="auto">
          <a:xfrm rot="-924446" flipH="1" flipV="1">
            <a:off x="2689225" y="3373439"/>
            <a:ext cx="112713" cy="3508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9" name="Line 115"/>
          <p:cNvSpPr>
            <a:spLocks noChangeShapeType="1"/>
          </p:cNvSpPr>
          <p:nvPr/>
        </p:nvSpPr>
        <p:spPr bwMode="auto">
          <a:xfrm rot="-924446" flipH="1" flipV="1">
            <a:off x="2686051" y="3462338"/>
            <a:ext cx="258763" cy="4349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40" name="Line 116"/>
          <p:cNvSpPr>
            <a:spLocks noChangeShapeType="1"/>
          </p:cNvSpPr>
          <p:nvPr/>
        </p:nvSpPr>
        <p:spPr bwMode="auto">
          <a:xfrm rot="20675554" flipH="1">
            <a:off x="1944688" y="2901951"/>
            <a:ext cx="622300" cy="1046163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41" name="Line 117"/>
          <p:cNvSpPr>
            <a:spLocks noChangeShapeType="1"/>
          </p:cNvSpPr>
          <p:nvPr/>
        </p:nvSpPr>
        <p:spPr bwMode="auto">
          <a:xfrm rot="20675554" flipH="1">
            <a:off x="1598614" y="4098925"/>
            <a:ext cx="649287" cy="118745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42" name="Line 118"/>
          <p:cNvSpPr>
            <a:spLocks noChangeShapeType="1"/>
          </p:cNvSpPr>
          <p:nvPr/>
        </p:nvSpPr>
        <p:spPr bwMode="auto">
          <a:xfrm rot="20675554" flipH="1">
            <a:off x="1676401" y="4752975"/>
            <a:ext cx="366713" cy="6254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43" name="Line 119"/>
          <p:cNvSpPr>
            <a:spLocks noChangeShapeType="1"/>
          </p:cNvSpPr>
          <p:nvPr/>
        </p:nvSpPr>
        <p:spPr bwMode="auto">
          <a:xfrm rot="20675554" flipH="1">
            <a:off x="1774826" y="4938714"/>
            <a:ext cx="209550" cy="3635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grpSp>
        <p:nvGrpSpPr>
          <p:cNvPr id="3" name="Group 148"/>
          <p:cNvGrpSpPr>
            <a:grpSpLocks/>
          </p:cNvGrpSpPr>
          <p:nvPr userDrawn="1"/>
        </p:nvGrpSpPr>
        <p:grpSpPr bwMode="auto">
          <a:xfrm>
            <a:off x="7037389" y="4754564"/>
            <a:ext cx="1862137" cy="484187"/>
            <a:chOff x="4433" y="2959"/>
            <a:chExt cx="1173" cy="305"/>
          </a:xfrm>
        </p:grpSpPr>
        <p:sp>
          <p:nvSpPr>
            <p:cNvPr id="1073" name="Oval 49"/>
            <p:cNvSpPr>
              <a:spLocks noChangeArrowheads="1"/>
            </p:cNvSpPr>
            <p:nvPr/>
          </p:nvSpPr>
          <p:spPr bwMode="auto">
            <a:xfrm>
              <a:off x="5555" y="3088"/>
              <a:ext cx="51" cy="172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74" name="Oval 50"/>
            <p:cNvSpPr>
              <a:spLocks noChangeArrowheads="1"/>
            </p:cNvSpPr>
            <p:nvPr/>
          </p:nvSpPr>
          <p:spPr bwMode="auto">
            <a:xfrm>
              <a:off x="5259" y="3088"/>
              <a:ext cx="51" cy="172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75" name="Oval 51"/>
            <p:cNvSpPr>
              <a:spLocks noChangeArrowheads="1"/>
            </p:cNvSpPr>
            <p:nvPr/>
          </p:nvSpPr>
          <p:spPr bwMode="auto">
            <a:xfrm>
              <a:off x="5030" y="3110"/>
              <a:ext cx="31" cy="127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76" name="Oval 52"/>
            <p:cNvSpPr>
              <a:spLocks noChangeArrowheads="1"/>
            </p:cNvSpPr>
            <p:nvPr/>
          </p:nvSpPr>
          <p:spPr bwMode="auto">
            <a:xfrm>
              <a:off x="4805" y="3155"/>
              <a:ext cx="11" cy="37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77" name="Line 53"/>
            <p:cNvSpPr>
              <a:spLocks noChangeShapeType="1"/>
            </p:cNvSpPr>
            <p:nvPr/>
          </p:nvSpPr>
          <p:spPr bwMode="auto">
            <a:xfrm flipH="1">
              <a:off x="5282" y="3264"/>
              <a:ext cx="29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78" name="Line 54"/>
            <p:cNvSpPr>
              <a:spLocks noChangeShapeType="1"/>
            </p:cNvSpPr>
            <p:nvPr/>
          </p:nvSpPr>
          <p:spPr bwMode="auto">
            <a:xfrm flipH="1">
              <a:off x="5283" y="3084"/>
              <a:ext cx="29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79" name="Line 55"/>
            <p:cNvSpPr>
              <a:spLocks noChangeShapeType="1"/>
            </p:cNvSpPr>
            <p:nvPr/>
          </p:nvSpPr>
          <p:spPr bwMode="auto">
            <a:xfrm>
              <a:off x="5054" y="3241"/>
              <a:ext cx="2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0" name="Line 56"/>
            <p:cNvSpPr>
              <a:spLocks noChangeShapeType="1"/>
            </p:cNvSpPr>
            <p:nvPr/>
          </p:nvSpPr>
          <p:spPr bwMode="auto">
            <a:xfrm>
              <a:off x="5054" y="3106"/>
              <a:ext cx="2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1" name="Line 57"/>
            <p:cNvSpPr>
              <a:spLocks noChangeShapeType="1"/>
            </p:cNvSpPr>
            <p:nvPr/>
          </p:nvSpPr>
          <p:spPr bwMode="auto">
            <a:xfrm>
              <a:off x="4813" y="3196"/>
              <a:ext cx="2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2" name="Line 58"/>
            <p:cNvSpPr>
              <a:spLocks noChangeShapeType="1"/>
            </p:cNvSpPr>
            <p:nvPr/>
          </p:nvSpPr>
          <p:spPr bwMode="auto">
            <a:xfrm>
              <a:off x="4813" y="3151"/>
              <a:ext cx="2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3" name="Rectangle 59"/>
            <p:cNvSpPr>
              <a:spLocks noChangeArrowheads="1"/>
            </p:cNvSpPr>
            <p:nvPr/>
          </p:nvSpPr>
          <p:spPr bwMode="auto">
            <a:xfrm>
              <a:off x="5286" y="3086"/>
              <a:ext cx="288" cy="176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4" name="Rectangle 60"/>
            <p:cNvSpPr>
              <a:spLocks noChangeArrowheads="1"/>
            </p:cNvSpPr>
            <p:nvPr/>
          </p:nvSpPr>
          <p:spPr bwMode="auto">
            <a:xfrm>
              <a:off x="5043" y="3110"/>
              <a:ext cx="219" cy="129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5" name="Rectangle 61"/>
            <p:cNvSpPr>
              <a:spLocks noChangeArrowheads="1"/>
            </p:cNvSpPr>
            <p:nvPr/>
          </p:nvSpPr>
          <p:spPr bwMode="auto">
            <a:xfrm>
              <a:off x="4814" y="3151"/>
              <a:ext cx="212" cy="47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6" name="Oval 62"/>
            <p:cNvSpPr>
              <a:spLocks noChangeArrowheads="1"/>
            </p:cNvSpPr>
            <p:nvPr/>
          </p:nvSpPr>
          <p:spPr bwMode="auto">
            <a:xfrm>
              <a:off x="5566" y="3101"/>
              <a:ext cx="34" cy="14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7" name="Arc 63"/>
            <p:cNvSpPr>
              <a:spLocks/>
            </p:cNvSpPr>
            <p:nvPr/>
          </p:nvSpPr>
          <p:spPr bwMode="auto">
            <a:xfrm rot="300000">
              <a:off x="4652" y="3182"/>
              <a:ext cx="111" cy="7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97"/>
                <a:gd name="T1" fmla="*/ 0 h 21600"/>
                <a:gd name="T2" fmla="*/ 21597 w 21597"/>
                <a:gd name="T3" fmla="*/ 21290 h 21600"/>
                <a:gd name="T4" fmla="*/ 0 w 2159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600" fill="none" extrusionOk="0">
                  <a:moveTo>
                    <a:pt x="-1" y="0"/>
                  </a:moveTo>
                  <a:cubicBezTo>
                    <a:pt x="11808" y="0"/>
                    <a:pt x="21428" y="9482"/>
                    <a:pt x="21597" y="21289"/>
                  </a:cubicBezTo>
                </a:path>
                <a:path w="21597" h="21600" stroke="0" extrusionOk="0">
                  <a:moveTo>
                    <a:pt x="-1" y="0"/>
                  </a:moveTo>
                  <a:cubicBezTo>
                    <a:pt x="11808" y="0"/>
                    <a:pt x="21428" y="9482"/>
                    <a:pt x="21597" y="2128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8" name="Arc 64"/>
            <p:cNvSpPr>
              <a:spLocks/>
            </p:cNvSpPr>
            <p:nvPr/>
          </p:nvSpPr>
          <p:spPr bwMode="auto">
            <a:xfrm rot="10380000">
              <a:off x="4660" y="3102"/>
              <a:ext cx="115" cy="60"/>
            </a:xfrm>
            <a:custGeom>
              <a:avLst/>
              <a:gdLst>
                <a:gd name="G0" fmla="+- 21600 0 0"/>
                <a:gd name="G1" fmla="+- 21599 0 0"/>
                <a:gd name="G2" fmla="+- 21600 0 0"/>
                <a:gd name="T0" fmla="*/ 0 w 21600"/>
                <a:gd name="T1" fmla="*/ 21599 h 21599"/>
                <a:gd name="T2" fmla="*/ 21412 w 21600"/>
                <a:gd name="T3" fmla="*/ 0 h 21599"/>
                <a:gd name="T4" fmla="*/ 21600 w 21600"/>
                <a:gd name="T5" fmla="*/ 21599 h 21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99" fill="none" extrusionOk="0">
                  <a:moveTo>
                    <a:pt x="0" y="21599"/>
                  </a:moveTo>
                  <a:cubicBezTo>
                    <a:pt x="0" y="9743"/>
                    <a:pt x="9556" y="103"/>
                    <a:pt x="21411" y="-1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43"/>
                    <a:pt x="9556" y="103"/>
                    <a:pt x="21411" y="-1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9" name="Arc 65"/>
            <p:cNvSpPr>
              <a:spLocks/>
            </p:cNvSpPr>
            <p:nvPr/>
          </p:nvSpPr>
          <p:spPr bwMode="auto">
            <a:xfrm>
              <a:off x="4761" y="3117"/>
              <a:ext cx="23" cy="60"/>
            </a:xfrm>
            <a:custGeom>
              <a:avLst/>
              <a:gdLst>
                <a:gd name="G0" fmla="+- 951 0 0"/>
                <a:gd name="G1" fmla="+- 21600 0 0"/>
                <a:gd name="G2" fmla="+- 21600 0 0"/>
                <a:gd name="T0" fmla="*/ 0 w 22547"/>
                <a:gd name="T1" fmla="*/ 21 h 21600"/>
                <a:gd name="T2" fmla="*/ 22547 w 22547"/>
                <a:gd name="T3" fmla="*/ 21229 h 21600"/>
                <a:gd name="T4" fmla="*/ 951 w 2254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47" h="21600" fill="none" extrusionOk="0">
                  <a:moveTo>
                    <a:pt x="-1" y="20"/>
                  </a:moveTo>
                  <a:cubicBezTo>
                    <a:pt x="316" y="6"/>
                    <a:pt x="633" y="-1"/>
                    <a:pt x="951" y="0"/>
                  </a:cubicBezTo>
                  <a:cubicBezTo>
                    <a:pt x="12735" y="0"/>
                    <a:pt x="22345" y="9446"/>
                    <a:pt x="22547" y="21228"/>
                  </a:cubicBezTo>
                </a:path>
                <a:path w="22547" h="21600" stroke="0" extrusionOk="0">
                  <a:moveTo>
                    <a:pt x="-1" y="20"/>
                  </a:moveTo>
                  <a:cubicBezTo>
                    <a:pt x="316" y="6"/>
                    <a:pt x="633" y="-1"/>
                    <a:pt x="951" y="0"/>
                  </a:cubicBezTo>
                  <a:cubicBezTo>
                    <a:pt x="12735" y="0"/>
                    <a:pt x="22345" y="9446"/>
                    <a:pt x="22547" y="21228"/>
                  </a:cubicBezTo>
                  <a:lnTo>
                    <a:pt x="951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90" name="Oval 66"/>
            <p:cNvSpPr>
              <a:spLocks noChangeArrowheads="1"/>
            </p:cNvSpPr>
            <p:nvPr/>
          </p:nvSpPr>
          <p:spPr bwMode="auto">
            <a:xfrm>
              <a:off x="4754" y="3135"/>
              <a:ext cx="20" cy="7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91" name="Arc 67"/>
            <p:cNvSpPr>
              <a:spLocks/>
            </p:cNvSpPr>
            <p:nvPr/>
          </p:nvSpPr>
          <p:spPr bwMode="auto">
            <a:xfrm rot="10800000">
              <a:off x="4761" y="3180"/>
              <a:ext cx="27" cy="57"/>
            </a:xfrm>
            <a:custGeom>
              <a:avLst/>
              <a:gdLst>
                <a:gd name="G0" fmla="+- 21596 0 0"/>
                <a:gd name="G1" fmla="+- 21585 0 0"/>
                <a:gd name="G2" fmla="+- 21600 0 0"/>
                <a:gd name="T0" fmla="*/ 0 w 21596"/>
                <a:gd name="T1" fmla="*/ 21217 h 21585"/>
                <a:gd name="T2" fmla="*/ 20818 w 21596"/>
                <a:gd name="T3" fmla="*/ 0 h 21585"/>
                <a:gd name="T4" fmla="*/ 21596 w 21596"/>
                <a:gd name="T5" fmla="*/ 21585 h 21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6" h="21585" fill="none" extrusionOk="0">
                  <a:moveTo>
                    <a:pt x="-1" y="21216"/>
                  </a:moveTo>
                  <a:cubicBezTo>
                    <a:pt x="194" y="9734"/>
                    <a:pt x="9341" y="412"/>
                    <a:pt x="20817" y="-1"/>
                  </a:cubicBezTo>
                </a:path>
                <a:path w="21596" h="21585" stroke="0" extrusionOk="0">
                  <a:moveTo>
                    <a:pt x="-1" y="21216"/>
                  </a:moveTo>
                  <a:cubicBezTo>
                    <a:pt x="194" y="9734"/>
                    <a:pt x="9341" y="412"/>
                    <a:pt x="20817" y="-1"/>
                  </a:cubicBezTo>
                  <a:lnTo>
                    <a:pt x="21596" y="21585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92" name="Oval 68"/>
            <p:cNvSpPr>
              <a:spLocks noChangeArrowheads="1"/>
            </p:cNvSpPr>
            <p:nvPr/>
          </p:nvSpPr>
          <p:spPr bwMode="auto">
            <a:xfrm>
              <a:off x="4763" y="3161"/>
              <a:ext cx="2" cy="22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44" name="Line 120"/>
            <p:cNvSpPr>
              <a:spLocks noChangeShapeType="1"/>
            </p:cNvSpPr>
            <p:nvPr/>
          </p:nvSpPr>
          <p:spPr bwMode="auto">
            <a:xfrm rot="20675554" flipH="1">
              <a:off x="4433" y="2959"/>
              <a:ext cx="25" cy="178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</p:grpSp>
      <p:sp>
        <p:nvSpPr>
          <p:cNvPr id="1145" name="Line 121"/>
          <p:cNvSpPr>
            <a:spLocks noChangeShapeType="1"/>
          </p:cNvSpPr>
          <p:nvPr/>
        </p:nvSpPr>
        <p:spPr bwMode="auto">
          <a:xfrm rot="20675554" flipH="1">
            <a:off x="6753225" y="3752850"/>
            <a:ext cx="39688" cy="2825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47" name="Line 123"/>
          <p:cNvSpPr>
            <a:spLocks noChangeShapeType="1"/>
          </p:cNvSpPr>
          <p:nvPr/>
        </p:nvSpPr>
        <p:spPr bwMode="auto">
          <a:xfrm rot="-924446">
            <a:off x="2093913" y="4330700"/>
            <a:ext cx="831850" cy="55245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48" name="Line 124"/>
          <p:cNvSpPr>
            <a:spLocks noChangeShapeType="1"/>
          </p:cNvSpPr>
          <p:nvPr/>
        </p:nvSpPr>
        <p:spPr bwMode="auto">
          <a:xfrm rot="20675554" flipH="1">
            <a:off x="1978026" y="4033839"/>
            <a:ext cx="209550" cy="3635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49" name="Line 125"/>
          <p:cNvSpPr>
            <a:spLocks noChangeShapeType="1"/>
          </p:cNvSpPr>
          <p:nvPr/>
        </p:nvSpPr>
        <p:spPr bwMode="auto">
          <a:xfrm rot="20675554" flipH="1">
            <a:off x="5591175" y="3776663"/>
            <a:ext cx="366713" cy="2460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50" name="Line 126"/>
          <p:cNvSpPr>
            <a:spLocks noChangeShapeType="1"/>
          </p:cNvSpPr>
          <p:nvPr/>
        </p:nvSpPr>
        <p:spPr bwMode="auto">
          <a:xfrm rot="20675554" flipH="1">
            <a:off x="5530851" y="3878263"/>
            <a:ext cx="366713" cy="2460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51" name="Freeform 127"/>
          <p:cNvSpPr>
            <a:spLocks/>
          </p:cNvSpPr>
          <p:nvPr/>
        </p:nvSpPr>
        <p:spPr bwMode="auto">
          <a:xfrm>
            <a:off x="2854326" y="2824164"/>
            <a:ext cx="82550" cy="406400"/>
          </a:xfrm>
          <a:custGeom>
            <a:avLst/>
            <a:gdLst/>
            <a:ahLst/>
            <a:cxnLst>
              <a:cxn ang="0">
                <a:pos x="0" y="256"/>
              </a:cxn>
              <a:cxn ang="0">
                <a:pos x="20" y="141"/>
              </a:cxn>
              <a:cxn ang="0">
                <a:pos x="52" y="0"/>
              </a:cxn>
            </a:cxnLst>
            <a:rect l="0" t="0" r="r" b="b"/>
            <a:pathLst>
              <a:path w="52" h="256">
                <a:moveTo>
                  <a:pt x="0" y="256"/>
                </a:moveTo>
                <a:cubicBezTo>
                  <a:pt x="4" y="216"/>
                  <a:pt x="8" y="178"/>
                  <a:pt x="20" y="141"/>
                </a:cubicBezTo>
                <a:cubicBezTo>
                  <a:pt x="33" y="94"/>
                  <a:pt x="52" y="48"/>
                  <a:pt x="52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52" name="Freeform 128"/>
          <p:cNvSpPr>
            <a:spLocks/>
          </p:cNvSpPr>
          <p:nvPr/>
        </p:nvSpPr>
        <p:spPr bwMode="auto">
          <a:xfrm>
            <a:off x="3032126" y="2770189"/>
            <a:ext cx="41275" cy="295275"/>
          </a:xfrm>
          <a:custGeom>
            <a:avLst/>
            <a:gdLst/>
            <a:ahLst/>
            <a:cxnLst>
              <a:cxn ang="0">
                <a:pos x="0" y="186"/>
              </a:cxn>
              <a:cxn ang="0">
                <a:pos x="26" y="83"/>
              </a:cxn>
              <a:cxn ang="0">
                <a:pos x="26" y="0"/>
              </a:cxn>
            </a:cxnLst>
            <a:rect l="0" t="0" r="r" b="b"/>
            <a:pathLst>
              <a:path w="26" h="186">
                <a:moveTo>
                  <a:pt x="0" y="186"/>
                </a:moveTo>
                <a:cubicBezTo>
                  <a:pt x="1" y="175"/>
                  <a:pt x="26" y="89"/>
                  <a:pt x="26" y="83"/>
                </a:cubicBezTo>
                <a:cubicBezTo>
                  <a:pt x="26" y="55"/>
                  <a:pt x="26" y="27"/>
                  <a:pt x="26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53" name="Freeform 129"/>
          <p:cNvSpPr>
            <a:spLocks/>
          </p:cNvSpPr>
          <p:nvPr/>
        </p:nvSpPr>
        <p:spPr bwMode="auto">
          <a:xfrm>
            <a:off x="3902076" y="2417763"/>
            <a:ext cx="31750" cy="265112"/>
          </a:xfrm>
          <a:custGeom>
            <a:avLst/>
            <a:gdLst/>
            <a:ahLst/>
            <a:cxnLst>
              <a:cxn ang="0">
                <a:pos x="0" y="167"/>
              </a:cxn>
              <a:cxn ang="0">
                <a:pos x="19" y="0"/>
              </a:cxn>
            </a:cxnLst>
            <a:rect l="0" t="0" r="r" b="b"/>
            <a:pathLst>
              <a:path w="20" h="167">
                <a:moveTo>
                  <a:pt x="0" y="167"/>
                </a:moveTo>
                <a:cubicBezTo>
                  <a:pt x="20" y="101"/>
                  <a:pt x="19" y="82"/>
                  <a:pt x="19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54" name="Freeform 130"/>
          <p:cNvSpPr>
            <a:spLocks/>
          </p:cNvSpPr>
          <p:nvPr/>
        </p:nvSpPr>
        <p:spPr bwMode="auto">
          <a:xfrm>
            <a:off x="4318001" y="2438401"/>
            <a:ext cx="1588" cy="182563"/>
          </a:xfrm>
          <a:custGeom>
            <a:avLst/>
            <a:gdLst/>
            <a:ahLst/>
            <a:cxnLst>
              <a:cxn ang="0">
                <a:pos x="0" y="115"/>
              </a:cxn>
              <a:cxn ang="0">
                <a:pos x="0" y="0"/>
              </a:cxn>
            </a:cxnLst>
            <a:rect l="0" t="0" r="r" b="b"/>
            <a:pathLst>
              <a:path w="1" h="115">
                <a:moveTo>
                  <a:pt x="0" y="115"/>
                </a:moveTo>
                <a:cubicBezTo>
                  <a:pt x="0" y="76"/>
                  <a:pt x="0" y="38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55" name="Freeform 131"/>
          <p:cNvSpPr>
            <a:spLocks/>
          </p:cNvSpPr>
          <p:nvPr/>
        </p:nvSpPr>
        <p:spPr bwMode="auto">
          <a:xfrm>
            <a:off x="4724400" y="2265363"/>
            <a:ext cx="20638" cy="366712"/>
          </a:xfrm>
          <a:custGeom>
            <a:avLst/>
            <a:gdLst/>
            <a:ahLst/>
            <a:cxnLst>
              <a:cxn ang="0">
                <a:pos x="13" y="231"/>
              </a:cxn>
              <a:cxn ang="0">
                <a:pos x="0" y="0"/>
              </a:cxn>
            </a:cxnLst>
            <a:rect l="0" t="0" r="r" b="b"/>
            <a:pathLst>
              <a:path w="13" h="231">
                <a:moveTo>
                  <a:pt x="13" y="231"/>
                </a:moveTo>
                <a:cubicBezTo>
                  <a:pt x="10" y="164"/>
                  <a:pt x="0" y="73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56" name="Freeform 132"/>
          <p:cNvSpPr>
            <a:spLocks/>
          </p:cNvSpPr>
          <p:nvPr/>
        </p:nvSpPr>
        <p:spPr bwMode="auto">
          <a:xfrm>
            <a:off x="4976813" y="2397126"/>
            <a:ext cx="42862" cy="265113"/>
          </a:xfrm>
          <a:custGeom>
            <a:avLst/>
            <a:gdLst/>
            <a:ahLst/>
            <a:cxnLst>
              <a:cxn ang="0">
                <a:pos x="27" y="167"/>
              </a:cxn>
              <a:cxn ang="0">
                <a:pos x="7" y="90"/>
              </a:cxn>
              <a:cxn ang="0">
                <a:pos x="1" y="0"/>
              </a:cxn>
            </a:cxnLst>
            <a:rect l="0" t="0" r="r" b="b"/>
            <a:pathLst>
              <a:path w="27" h="167">
                <a:moveTo>
                  <a:pt x="27" y="167"/>
                </a:moveTo>
                <a:cubicBezTo>
                  <a:pt x="20" y="141"/>
                  <a:pt x="13" y="115"/>
                  <a:pt x="7" y="90"/>
                </a:cubicBezTo>
                <a:cubicBezTo>
                  <a:pt x="0" y="13"/>
                  <a:pt x="1" y="43"/>
                  <a:pt x="1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58" name="Freeform 134"/>
          <p:cNvSpPr>
            <a:spLocks/>
          </p:cNvSpPr>
          <p:nvPr/>
        </p:nvSpPr>
        <p:spPr bwMode="auto">
          <a:xfrm>
            <a:off x="2346326" y="3373439"/>
            <a:ext cx="92075" cy="385762"/>
          </a:xfrm>
          <a:custGeom>
            <a:avLst/>
            <a:gdLst/>
            <a:ahLst/>
            <a:cxnLst>
              <a:cxn ang="0">
                <a:pos x="0" y="243"/>
              </a:cxn>
              <a:cxn ang="0">
                <a:pos x="39" y="96"/>
              </a:cxn>
              <a:cxn ang="0">
                <a:pos x="58" y="0"/>
              </a:cxn>
            </a:cxnLst>
            <a:rect l="0" t="0" r="r" b="b"/>
            <a:pathLst>
              <a:path w="58" h="243">
                <a:moveTo>
                  <a:pt x="0" y="243"/>
                </a:moveTo>
                <a:cubicBezTo>
                  <a:pt x="17" y="196"/>
                  <a:pt x="32" y="145"/>
                  <a:pt x="39" y="96"/>
                </a:cubicBezTo>
                <a:cubicBezTo>
                  <a:pt x="44" y="51"/>
                  <a:pt x="41" y="35"/>
                  <a:pt x="58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59" name="Freeform 135"/>
          <p:cNvSpPr>
            <a:spLocks/>
          </p:cNvSpPr>
          <p:nvPr/>
        </p:nvSpPr>
        <p:spPr bwMode="auto">
          <a:xfrm>
            <a:off x="2438400" y="3260726"/>
            <a:ext cx="71438" cy="355600"/>
          </a:xfrm>
          <a:custGeom>
            <a:avLst/>
            <a:gdLst/>
            <a:ahLst/>
            <a:cxnLst>
              <a:cxn ang="0">
                <a:pos x="0" y="224"/>
              </a:cxn>
              <a:cxn ang="0">
                <a:pos x="19" y="128"/>
              </a:cxn>
              <a:cxn ang="0">
                <a:pos x="45" y="0"/>
              </a:cxn>
            </a:cxnLst>
            <a:rect l="0" t="0" r="r" b="b"/>
            <a:pathLst>
              <a:path w="45" h="224">
                <a:moveTo>
                  <a:pt x="0" y="224"/>
                </a:moveTo>
                <a:cubicBezTo>
                  <a:pt x="11" y="188"/>
                  <a:pt x="12" y="168"/>
                  <a:pt x="19" y="128"/>
                </a:cubicBezTo>
                <a:cubicBezTo>
                  <a:pt x="26" y="80"/>
                  <a:pt x="45" y="50"/>
                  <a:pt x="45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60" name="Freeform 136"/>
          <p:cNvSpPr>
            <a:spLocks/>
          </p:cNvSpPr>
          <p:nvPr/>
        </p:nvSpPr>
        <p:spPr bwMode="auto">
          <a:xfrm>
            <a:off x="3190875" y="2743200"/>
            <a:ext cx="50800" cy="223838"/>
          </a:xfrm>
          <a:custGeom>
            <a:avLst/>
            <a:gdLst/>
            <a:ahLst/>
            <a:cxnLst>
              <a:cxn ang="0">
                <a:pos x="0" y="141"/>
              </a:cxn>
              <a:cxn ang="0">
                <a:pos x="32" y="0"/>
              </a:cxn>
            </a:cxnLst>
            <a:rect l="0" t="0" r="r" b="b"/>
            <a:pathLst>
              <a:path w="32" h="141">
                <a:moveTo>
                  <a:pt x="0" y="141"/>
                </a:moveTo>
                <a:cubicBezTo>
                  <a:pt x="25" y="101"/>
                  <a:pt x="32" y="46"/>
                  <a:pt x="32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61" name="Freeform 137"/>
          <p:cNvSpPr>
            <a:spLocks/>
          </p:cNvSpPr>
          <p:nvPr/>
        </p:nvSpPr>
        <p:spPr bwMode="auto">
          <a:xfrm>
            <a:off x="3382964" y="2590800"/>
            <a:ext cx="41275" cy="274638"/>
          </a:xfrm>
          <a:custGeom>
            <a:avLst/>
            <a:gdLst/>
            <a:ahLst/>
            <a:cxnLst>
              <a:cxn ang="0">
                <a:pos x="0" y="173"/>
              </a:cxn>
              <a:cxn ang="0">
                <a:pos x="26" y="0"/>
              </a:cxn>
            </a:cxnLst>
            <a:rect l="0" t="0" r="r" b="b"/>
            <a:pathLst>
              <a:path w="26" h="173">
                <a:moveTo>
                  <a:pt x="0" y="173"/>
                </a:moveTo>
                <a:cubicBezTo>
                  <a:pt x="14" y="119"/>
                  <a:pt x="26" y="55"/>
                  <a:pt x="26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62" name="Freeform 138"/>
          <p:cNvSpPr>
            <a:spLocks/>
          </p:cNvSpPr>
          <p:nvPr/>
        </p:nvSpPr>
        <p:spPr bwMode="auto">
          <a:xfrm>
            <a:off x="5740401" y="2733676"/>
            <a:ext cx="92075" cy="284163"/>
          </a:xfrm>
          <a:custGeom>
            <a:avLst/>
            <a:gdLst/>
            <a:ahLst/>
            <a:cxnLst>
              <a:cxn ang="0">
                <a:pos x="58" y="179"/>
              </a:cxn>
              <a:cxn ang="0">
                <a:pos x="13" y="44"/>
              </a:cxn>
              <a:cxn ang="0">
                <a:pos x="6" y="19"/>
              </a:cxn>
              <a:cxn ang="0">
                <a:pos x="0" y="0"/>
              </a:cxn>
            </a:cxnLst>
            <a:rect l="0" t="0" r="r" b="b"/>
            <a:pathLst>
              <a:path w="58" h="179">
                <a:moveTo>
                  <a:pt x="58" y="179"/>
                </a:moveTo>
                <a:cubicBezTo>
                  <a:pt x="41" y="135"/>
                  <a:pt x="25" y="88"/>
                  <a:pt x="13" y="44"/>
                </a:cubicBezTo>
                <a:cubicBezTo>
                  <a:pt x="10" y="35"/>
                  <a:pt x="8" y="27"/>
                  <a:pt x="6" y="19"/>
                </a:cubicBezTo>
                <a:cubicBezTo>
                  <a:pt x="4" y="12"/>
                  <a:pt x="0" y="0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63" name="Freeform 139"/>
          <p:cNvSpPr>
            <a:spLocks/>
          </p:cNvSpPr>
          <p:nvPr/>
        </p:nvSpPr>
        <p:spPr bwMode="auto">
          <a:xfrm>
            <a:off x="5608638" y="2752725"/>
            <a:ext cx="50800" cy="173038"/>
          </a:xfrm>
          <a:custGeom>
            <a:avLst/>
            <a:gdLst/>
            <a:ahLst/>
            <a:cxnLst>
              <a:cxn ang="0">
                <a:pos x="32" y="109"/>
              </a:cxn>
              <a:cxn ang="0">
                <a:pos x="13" y="39"/>
              </a:cxn>
              <a:cxn ang="0">
                <a:pos x="0" y="0"/>
              </a:cxn>
            </a:cxnLst>
            <a:rect l="0" t="0" r="r" b="b"/>
            <a:pathLst>
              <a:path w="32" h="109">
                <a:moveTo>
                  <a:pt x="32" y="109"/>
                </a:moveTo>
                <a:cubicBezTo>
                  <a:pt x="23" y="85"/>
                  <a:pt x="19" y="63"/>
                  <a:pt x="13" y="39"/>
                </a:cubicBezTo>
                <a:cubicBezTo>
                  <a:pt x="9" y="25"/>
                  <a:pt x="0" y="0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64" name="Freeform 140"/>
          <p:cNvSpPr>
            <a:spLocks/>
          </p:cNvSpPr>
          <p:nvPr/>
        </p:nvSpPr>
        <p:spPr bwMode="auto">
          <a:xfrm>
            <a:off x="6350001" y="3221039"/>
            <a:ext cx="92075" cy="314325"/>
          </a:xfrm>
          <a:custGeom>
            <a:avLst/>
            <a:gdLst/>
            <a:ahLst/>
            <a:cxnLst>
              <a:cxn ang="0">
                <a:pos x="58" y="198"/>
              </a:cxn>
              <a:cxn ang="0">
                <a:pos x="19" y="64"/>
              </a:cxn>
              <a:cxn ang="0">
                <a:pos x="0" y="0"/>
              </a:cxn>
            </a:cxnLst>
            <a:rect l="0" t="0" r="r" b="b"/>
            <a:pathLst>
              <a:path w="58" h="198">
                <a:moveTo>
                  <a:pt x="58" y="198"/>
                </a:moveTo>
                <a:cubicBezTo>
                  <a:pt x="45" y="153"/>
                  <a:pt x="31" y="108"/>
                  <a:pt x="19" y="64"/>
                </a:cubicBezTo>
                <a:cubicBezTo>
                  <a:pt x="15" y="50"/>
                  <a:pt x="0" y="17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65" name="Freeform 141"/>
          <p:cNvSpPr>
            <a:spLocks/>
          </p:cNvSpPr>
          <p:nvPr/>
        </p:nvSpPr>
        <p:spPr bwMode="auto">
          <a:xfrm>
            <a:off x="6238876" y="3108326"/>
            <a:ext cx="80963" cy="315913"/>
          </a:xfrm>
          <a:custGeom>
            <a:avLst/>
            <a:gdLst/>
            <a:ahLst/>
            <a:cxnLst>
              <a:cxn ang="0">
                <a:pos x="51" y="199"/>
              </a:cxn>
              <a:cxn ang="0">
                <a:pos x="25" y="96"/>
              </a:cxn>
              <a:cxn ang="0">
                <a:pos x="12" y="39"/>
              </a:cxn>
              <a:cxn ang="0">
                <a:pos x="0" y="0"/>
              </a:cxn>
            </a:cxnLst>
            <a:rect l="0" t="0" r="r" b="b"/>
            <a:pathLst>
              <a:path w="51" h="199">
                <a:moveTo>
                  <a:pt x="51" y="199"/>
                </a:moveTo>
                <a:cubicBezTo>
                  <a:pt x="41" y="165"/>
                  <a:pt x="32" y="130"/>
                  <a:pt x="25" y="96"/>
                </a:cubicBezTo>
                <a:cubicBezTo>
                  <a:pt x="20" y="77"/>
                  <a:pt x="17" y="57"/>
                  <a:pt x="12" y="39"/>
                </a:cubicBezTo>
                <a:cubicBezTo>
                  <a:pt x="8" y="26"/>
                  <a:pt x="0" y="0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66" name="Freeform 142"/>
          <p:cNvSpPr>
            <a:spLocks/>
          </p:cNvSpPr>
          <p:nvPr/>
        </p:nvSpPr>
        <p:spPr bwMode="auto">
          <a:xfrm>
            <a:off x="4124325" y="2509838"/>
            <a:ext cx="1588" cy="131762"/>
          </a:xfrm>
          <a:custGeom>
            <a:avLst/>
            <a:gdLst/>
            <a:ahLst/>
            <a:cxnLst>
              <a:cxn ang="0">
                <a:pos x="0" y="83"/>
              </a:cxn>
              <a:cxn ang="0">
                <a:pos x="0" y="0"/>
              </a:cxn>
            </a:cxnLst>
            <a:rect l="0" t="0" r="r" b="b"/>
            <a:pathLst>
              <a:path w="1" h="83">
                <a:moveTo>
                  <a:pt x="0" y="83"/>
                </a:moveTo>
                <a:cubicBezTo>
                  <a:pt x="0" y="55"/>
                  <a:pt x="0" y="27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67" name="Freeform 143"/>
          <p:cNvSpPr>
            <a:spLocks/>
          </p:cNvSpPr>
          <p:nvPr/>
        </p:nvSpPr>
        <p:spPr bwMode="auto">
          <a:xfrm>
            <a:off x="5211763" y="2540000"/>
            <a:ext cx="50800" cy="193675"/>
          </a:xfrm>
          <a:custGeom>
            <a:avLst/>
            <a:gdLst/>
            <a:ahLst/>
            <a:cxnLst>
              <a:cxn ang="0">
                <a:pos x="32" y="122"/>
              </a:cxn>
              <a:cxn ang="0">
                <a:pos x="0" y="0"/>
              </a:cxn>
            </a:cxnLst>
            <a:rect l="0" t="0" r="r" b="b"/>
            <a:pathLst>
              <a:path w="32" h="122">
                <a:moveTo>
                  <a:pt x="32" y="122"/>
                </a:moveTo>
                <a:cubicBezTo>
                  <a:pt x="20" y="82"/>
                  <a:pt x="0" y="42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86" name="Text Box 162"/>
          <p:cNvSpPr txBox="1">
            <a:spLocks noChangeArrowheads="1"/>
          </p:cNvSpPr>
          <p:nvPr userDrawn="1"/>
        </p:nvSpPr>
        <p:spPr bwMode="auto">
          <a:xfrm>
            <a:off x="445164" y="6444384"/>
            <a:ext cx="984511" cy="2462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9" tIns="45714" rIns="91429" bIns="45714" anchor="ctr">
            <a:spAutoFit/>
          </a:bodyPr>
          <a:lstStyle>
            <a:lvl1pPr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1187" name="Rectangle 163"/>
          <p:cNvSpPr>
            <a:spLocks noChangeArrowheads="1"/>
          </p:cNvSpPr>
          <p:nvPr userDrawn="1"/>
        </p:nvSpPr>
        <p:spPr bwMode="auto">
          <a:xfrm>
            <a:off x="7617136" y="6438828"/>
            <a:ext cx="664543" cy="2462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9" tIns="45714" rIns="91429" bIns="45714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8.0.06.</a:t>
            </a:r>
            <a:endParaRPr lang="en-US" sz="10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453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heel spokes="0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14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29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44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58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860" indent="-34286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863" indent="-285717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2867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013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159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306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453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8599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5746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186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186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186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186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186" eaLnBrk="1" hangingPunct="1"/>
              <a:endParaRPr lang="en-US" sz="240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186" eaLnBrk="1" hangingPunct="1"/>
              <a:endParaRPr lang="en-US" sz="240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186" eaLnBrk="1" hangingPunct="1"/>
              <a:endParaRPr lang="en-US" sz="240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186"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186"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186" eaLnBrk="1" hangingPunct="1">
              <a:defRPr/>
            </a:pPr>
            <a:fld id="{61F442D0-A11F-2640-8129-5D1BEF7A3C1E}" type="slidenum">
              <a:rPr lang="en-US" smtClean="0"/>
              <a:pPr defTabSz="914186"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0833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09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18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27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37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20" indent="-34282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776" indent="-285684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2733" indent="-228546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599825" indent="-228546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6919" indent="-228546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012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106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198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292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2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6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9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3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6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58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2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44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.xml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Relationship Id="rId4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0.xml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Relationship Id="rId4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Relationship Id="rId4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w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jpe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4" Type="http://schemas.openxmlformats.org/officeDocument/2006/relationships/image" Target="../media/image62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image" Target="../media/image5.wmf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tags" Target="../tags/tag5.xml"/><Relationship Id="rId7" Type="http://schemas.openxmlformats.org/officeDocument/2006/relationships/image" Target="../media/image2.png"/><Relationship Id="rId12" Type="http://schemas.openxmlformats.org/officeDocument/2006/relationships/image" Target="../media/image13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12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1.jpeg"/><Relationship Id="rId4" Type="http://schemas.openxmlformats.org/officeDocument/2006/relationships/tags" Target="../tags/tag6.xml"/><Relationship Id="rId9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wmf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9.jpe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68.wmf"/><Relationship Id="rId5" Type="http://schemas.openxmlformats.org/officeDocument/2006/relationships/image" Target="../media/image67.jpeg"/><Relationship Id="rId4" Type="http://schemas.openxmlformats.org/officeDocument/2006/relationships/notesSlide" Target="../notesSlides/notesSlide73.xml"/><Relationship Id="rId9" Type="http://schemas.openxmlformats.org/officeDocument/2006/relationships/image" Target="../media/image7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77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76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76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jpeg"/><Relationship Id="rId9" Type="http://schemas.openxmlformats.org/officeDocument/2006/relationships/image" Target="../media/image67.jpe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jpe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67.jpeg"/><Relationship Id="rId4" Type="http://schemas.openxmlformats.org/officeDocument/2006/relationships/image" Target="../media/image77.jpeg"/><Relationship Id="rId9" Type="http://schemas.openxmlformats.org/officeDocument/2006/relationships/image" Target="../media/image80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6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67.jpeg"/><Relationship Id="rId5" Type="http://schemas.openxmlformats.org/officeDocument/2006/relationships/image" Target="../media/image78.png"/><Relationship Id="rId10" Type="http://schemas.openxmlformats.org/officeDocument/2006/relationships/image" Target="../media/image80.png"/><Relationship Id="rId4" Type="http://schemas.openxmlformats.org/officeDocument/2006/relationships/image" Target="../media/image77.jpeg"/><Relationship Id="rId9" Type="http://schemas.openxmlformats.org/officeDocument/2006/relationships/image" Target="../media/image83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6.jpeg"/><Relationship Id="rId7" Type="http://schemas.openxmlformats.org/officeDocument/2006/relationships/image" Target="../media/image79.png"/><Relationship Id="rId12" Type="http://schemas.openxmlformats.org/officeDocument/2006/relationships/image" Target="../media/image67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0.png"/><Relationship Id="rId5" Type="http://schemas.openxmlformats.org/officeDocument/2006/relationships/image" Target="../media/image78.png"/><Relationship Id="rId10" Type="http://schemas.openxmlformats.org/officeDocument/2006/relationships/image" Target="../media/image84.png"/><Relationship Id="rId4" Type="http://schemas.openxmlformats.org/officeDocument/2006/relationships/image" Target="../media/image77.jpeg"/><Relationship Id="rId9" Type="http://schemas.openxmlformats.org/officeDocument/2006/relationships/image" Target="../media/image83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6.jpeg"/><Relationship Id="rId7" Type="http://schemas.openxmlformats.org/officeDocument/2006/relationships/image" Target="../media/image79.png"/><Relationship Id="rId12" Type="http://schemas.openxmlformats.org/officeDocument/2006/relationships/image" Target="../media/image67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0.png"/><Relationship Id="rId5" Type="http://schemas.openxmlformats.org/officeDocument/2006/relationships/image" Target="../media/image78.png"/><Relationship Id="rId10" Type="http://schemas.openxmlformats.org/officeDocument/2006/relationships/image" Target="../media/image84.png"/><Relationship Id="rId4" Type="http://schemas.openxmlformats.org/officeDocument/2006/relationships/image" Target="../media/image77.jpeg"/><Relationship Id="rId9" Type="http://schemas.openxmlformats.org/officeDocument/2006/relationships/image" Target="../media/image83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6.jpeg"/><Relationship Id="rId7" Type="http://schemas.openxmlformats.org/officeDocument/2006/relationships/image" Target="../media/image79.png"/><Relationship Id="rId12" Type="http://schemas.openxmlformats.org/officeDocument/2006/relationships/image" Target="../media/image67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0.png"/><Relationship Id="rId5" Type="http://schemas.openxmlformats.org/officeDocument/2006/relationships/image" Target="../media/image78.png"/><Relationship Id="rId10" Type="http://schemas.openxmlformats.org/officeDocument/2006/relationships/image" Target="../media/image84.png"/><Relationship Id="rId4" Type="http://schemas.openxmlformats.org/officeDocument/2006/relationships/image" Target="../media/image77.jpeg"/><Relationship Id="rId9" Type="http://schemas.openxmlformats.org/officeDocument/2006/relationships/image" Target="../media/image83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67.jpeg"/><Relationship Id="rId3" Type="http://schemas.openxmlformats.org/officeDocument/2006/relationships/image" Target="../media/image76.jpeg"/><Relationship Id="rId7" Type="http://schemas.openxmlformats.org/officeDocument/2006/relationships/image" Target="../media/image79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5.png"/><Relationship Id="rId5" Type="http://schemas.openxmlformats.org/officeDocument/2006/relationships/image" Target="../media/image78.png"/><Relationship Id="rId10" Type="http://schemas.openxmlformats.org/officeDocument/2006/relationships/image" Target="../media/image84.png"/><Relationship Id="rId4" Type="http://schemas.openxmlformats.org/officeDocument/2006/relationships/image" Target="../media/image77.jpeg"/><Relationship Id="rId9" Type="http://schemas.openxmlformats.org/officeDocument/2006/relationships/image" Target="../media/image83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6.jpeg"/><Relationship Id="rId7" Type="http://schemas.openxmlformats.org/officeDocument/2006/relationships/image" Target="../media/image79.png"/><Relationship Id="rId12" Type="http://schemas.openxmlformats.org/officeDocument/2006/relationships/image" Target="../media/image67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0.png"/><Relationship Id="rId5" Type="http://schemas.openxmlformats.org/officeDocument/2006/relationships/image" Target="../media/image78.png"/><Relationship Id="rId10" Type="http://schemas.openxmlformats.org/officeDocument/2006/relationships/image" Target="../media/image84.png"/><Relationship Id="rId4" Type="http://schemas.openxmlformats.org/officeDocument/2006/relationships/image" Target="../media/image77.jpeg"/><Relationship Id="rId9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67.jpeg"/><Relationship Id="rId3" Type="http://schemas.openxmlformats.org/officeDocument/2006/relationships/image" Target="../media/image74.jpeg"/><Relationship Id="rId7" Type="http://schemas.openxmlformats.org/officeDocument/2006/relationships/image" Target="../media/image81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4.png"/><Relationship Id="rId5" Type="http://schemas.openxmlformats.org/officeDocument/2006/relationships/image" Target="../media/image77.jpeg"/><Relationship Id="rId10" Type="http://schemas.openxmlformats.org/officeDocument/2006/relationships/image" Target="../media/image83.png"/><Relationship Id="rId4" Type="http://schemas.openxmlformats.org/officeDocument/2006/relationships/image" Target="../media/image86.jpeg"/><Relationship Id="rId9" Type="http://schemas.openxmlformats.org/officeDocument/2006/relationships/image" Target="../media/image82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67.jpeg"/><Relationship Id="rId3" Type="http://schemas.openxmlformats.org/officeDocument/2006/relationships/image" Target="../media/image74.jpeg"/><Relationship Id="rId7" Type="http://schemas.openxmlformats.org/officeDocument/2006/relationships/image" Target="../media/image81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4.png"/><Relationship Id="rId5" Type="http://schemas.openxmlformats.org/officeDocument/2006/relationships/image" Target="../media/image77.jpeg"/><Relationship Id="rId10" Type="http://schemas.openxmlformats.org/officeDocument/2006/relationships/image" Target="../media/image83.png"/><Relationship Id="rId4" Type="http://schemas.openxmlformats.org/officeDocument/2006/relationships/image" Target="../media/image86.jpeg"/><Relationship Id="rId9" Type="http://schemas.openxmlformats.org/officeDocument/2006/relationships/image" Target="../media/image8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94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95AB5-4DE2-664C-3C18-213590CE1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37" name="Picture 25">
            <a:extLst>
              <a:ext uri="{FF2B5EF4-FFF2-40B4-BE49-F238E27FC236}">
                <a16:creationId xmlns:a16="http://schemas.microsoft.com/office/drawing/2014/main" id="{79362AB7-1A79-31AB-3BE2-EE22B40EEDC4}"/>
              </a:ext>
            </a:extLst>
          </p:cNvPr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dist="161645" dir="2700000" algn="ctr" rotWithShape="0">
              <a:schemeClr val="bg2"/>
            </a:outerShdw>
          </a:effectLst>
        </p:spPr>
      </p:pic>
      <p:grpSp>
        <p:nvGrpSpPr>
          <p:cNvPr id="41987" name="Group 99">
            <a:extLst>
              <a:ext uri="{FF2B5EF4-FFF2-40B4-BE49-F238E27FC236}">
                <a16:creationId xmlns:a16="http://schemas.microsoft.com/office/drawing/2014/main" id="{F2FB2780-33EE-C020-9426-37D647C7200A}"/>
              </a:ext>
            </a:extLst>
          </p:cNvPr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42025" name="Oval 100">
              <a:extLst>
                <a:ext uri="{FF2B5EF4-FFF2-40B4-BE49-F238E27FC236}">
                  <a16:creationId xmlns:a16="http://schemas.microsoft.com/office/drawing/2014/main" id="{A86F4329-A697-7448-2406-89690DE02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my-MM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42026" name="Oval 101">
              <a:extLst>
                <a:ext uri="{FF2B5EF4-FFF2-40B4-BE49-F238E27FC236}">
                  <a16:creationId xmlns:a16="http://schemas.microsoft.com/office/drawing/2014/main" id="{F98C964F-C9F1-D59F-7F37-BDA2B5C970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my-MM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42027" name="Oval 102">
              <a:extLst>
                <a:ext uri="{FF2B5EF4-FFF2-40B4-BE49-F238E27FC236}">
                  <a16:creationId xmlns:a16="http://schemas.microsoft.com/office/drawing/2014/main" id="{9BAA1070-9A52-D9BA-5627-58B5C1F053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my-MM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42028" name="Oval 103">
              <a:extLst>
                <a:ext uri="{FF2B5EF4-FFF2-40B4-BE49-F238E27FC236}">
                  <a16:creationId xmlns:a16="http://schemas.microsoft.com/office/drawing/2014/main" id="{56F1D224-03B6-8F15-F71D-1B54345376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my-MM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192515" name="Rectangle 3">
            <a:extLst>
              <a:ext uri="{FF2B5EF4-FFF2-40B4-BE49-F238E27FC236}">
                <a16:creationId xmlns:a16="http://schemas.microsoft.com/office/drawing/2014/main" id="{EF772409-1C99-BBF7-5EEF-EC49F70CE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itchFamily="66" charset="0"/>
              <a:ea typeface="ＭＳ Ｐゴシック" charset="0"/>
              <a:cs typeface="+mn-cs"/>
            </a:endParaRPr>
          </a:p>
        </p:txBody>
      </p:sp>
      <p:sp>
        <p:nvSpPr>
          <p:cNvPr id="41990" name="Oval 6">
            <a:extLst>
              <a:ext uri="{FF2B5EF4-FFF2-40B4-BE49-F238E27FC236}">
                <a16:creationId xmlns:a16="http://schemas.microsoft.com/office/drawing/2014/main" id="{EBE6C01E-2EAF-BC1E-5588-FEB6418BC92F}"/>
              </a:ext>
            </a:extLst>
          </p:cNvPr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41991" name="Rectangle 7">
            <a:extLst>
              <a:ext uri="{FF2B5EF4-FFF2-40B4-BE49-F238E27FC236}">
                <a16:creationId xmlns:a16="http://schemas.microsoft.com/office/drawing/2014/main" id="{B9AF8920-A3FD-1ADE-8D89-9616C2E3D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92520" name="Line 8">
            <a:extLst>
              <a:ext uri="{FF2B5EF4-FFF2-40B4-BE49-F238E27FC236}">
                <a16:creationId xmlns:a16="http://schemas.microsoft.com/office/drawing/2014/main" id="{9BB96AD6-D5F5-0AD4-3B3F-B193293231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92521" name="Line 9">
            <a:extLst>
              <a:ext uri="{FF2B5EF4-FFF2-40B4-BE49-F238E27FC236}">
                <a16:creationId xmlns:a16="http://schemas.microsoft.com/office/drawing/2014/main" id="{AC8E313D-B2E0-14D7-75BB-91647D2143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92522" name="Line 10">
            <a:extLst>
              <a:ext uri="{FF2B5EF4-FFF2-40B4-BE49-F238E27FC236}">
                <a16:creationId xmlns:a16="http://schemas.microsoft.com/office/drawing/2014/main" id="{047B6F1F-EC33-9B41-8949-AFDE80E41D8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92523" name="Line 11">
            <a:extLst>
              <a:ext uri="{FF2B5EF4-FFF2-40B4-BE49-F238E27FC236}">
                <a16:creationId xmlns:a16="http://schemas.microsoft.com/office/drawing/2014/main" id="{CB333199-4D54-C581-3296-CCB52FAD97D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92524" name="Line 12">
            <a:extLst>
              <a:ext uri="{FF2B5EF4-FFF2-40B4-BE49-F238E27FC236}">
                <a16:creationId xmlns:a16="http://schemas.microsoft.com/office/drawing/2014/main" id="{475FE674-C491-D3BA-94C9-087E353B4D7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92543" name="Oval 31">
            <a:extLst>
              <a:ext uri="{FF2B5EF4-FFF2-40B4-BE49-F238E27FC236}">
                <a16:creationId xmlns:a16="http://schemas.microsoft.com/office/drawing/2014/main" id="{7B4764D5-6DCF-DF82-44EE-20359B2DE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04800"/>
            <a:ext cx="549275" cy="550863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winBurmese" pitchFamily="2" charset="0"/>
                <a:ea typeface="ＭＳ Ｐゴシック" charset="0"/>
                <a:cs typeface="+mn-cs"/>
              </a:rPr>
              <a:t>3</a:t>
            </a:r>
          </a:p>
        </p:txBody>
      </p:sp>
      <p:sp>
        <p:nvSpPr>
          <p:cNvPr id="192577" name="Text Box 65">
            <a:extLst>
              <a:ext uri="{FF2B5EF4-FFF2-40B4-BE49-F238E27FC236}">
                <a16:creationId xmlns:a16="http://schemas.microsoft.com/office/drawing/2014/main" id="{C06E936C-BE11-6F4D-F979-22E161095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288" y="0"/>
            <a:ext cx="345598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lvl="0">
              <a:spcBef>
                <a:spcPct val="50000"/>
              </a:spcBef>
              <a:defRPr/>
            </a:pPr>
            <a:r>
              <a:rPr lang="my-MM" sz="1600" b="1" i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မဿဲ ၄း၂၅။ မာကု ၇း၃၁ 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2000" name="AutoShape 81">
            <a:extLst>
              <a:ext uri="{FF2B5EF4-FFF2-40B4-BE49-F238E27FC236}">
                <a16:creationId xmlns:a16="http://schemas.microsoft.com/office/drawing/2014/main" id="{1F2C40E2-A360-9A23-428A-8FAC97459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42001" name="Rectangle 82">
            <a:extLst>
              <a:ext uri="{FF2B5EF4-FFF2-40B4-BE49-F238E27FC236}">
                <a16:creationId xmlns:a16="http://schemas.microsoft.com/office/drawing/2014/main" id="{8E04AACC-3464-EE84-C07A-14FFA209F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42002" name="Line 83">
            <a:extLst>
              <a:ext uri="{FF2B5EF4-FFF2-40B4-BE49-F238E27FC236}">
                <a16:creationId xmlns:a16="http://schemas.microsoft.com/office/drawing/2014/main" id="{45BA5E01-0CEB-AF83-871A-A1DB843FE50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42003" name="Line 84">
            <a:extLst>
              <a:ext uri="{FF2B5EF4-FFF2-40B4-BE49-F238E27FC236}">
                <a16:creationId xmlns:a16="http://schemas.microsoft.com/office/drawing/2014/main" id="{700DC2DE-C8CB-626D-B5E4-BF9186537AA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42004" name="Line 85">
            <a:extLst>
              <a:ext uri="{FF2B5EF4-FFF2-40B4-BE49-F238E27FC236}">
                <a16:creationId xmlns:a16="http://schemas.microsoft.com/office/drawing/2014/main" id="{B7BC34C9-380E-B2D1-9E3B-DAB37158A6D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42005" name="Line 86">
            <a:extLst>
              <a:ext uri="{FF2B5EF4-FFF2-40B4-BE49-F238E27FC236}">
                <a16:creationId xmlns:a16="http://schemas.microsoft.com/office/drawing/2014/main" id="{4DB57CC9-9E7E-5A61-DDE4-5D299EBD157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42006" name="Line 87">
            <a:extLst>
              <a:ext uri="{FF2B5EF4-FFF2-40B4-BE49-F238E27FC236}">
                <a16:creationId xmlns:a16="http://schemas.microsoft.com/office/drawing/2014/main" id="{7A3AB94A-C15B-E32D-B8DA-C58892E2AB1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42007" name="Rectangle 88">
            <a:extLst>
              <a:ext uri="{FF2B5EF4-FFF2-40B4-BE49-F238E27FC236}">
                <a16:creationId xmlns:a16="http://schemas.microsoft.com/office/drawing/2014/main" id="{165317DF-006D-AD5A-488B-2533A3521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1809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my-MM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icago" charset="0"/>
              <a:ea typeface="ＭＳ Ｐゴシック" charset="0"/>
              <a:cs typeface="+mn-cs"/>
            </a:endParaRPr>
          </a:p>
        </p:txBody>
      </p:sp>
      <p:sp>
        <p:nvSpPr>
          <p:cNvPr id="42008" name="Rectangle 89">
            <a:extLst>
              <a:ext uri="{FF2B5EF4-FFF2-40B4-BE49-F238E27FC236}">
                <a16:creationId xmlns:a16="http://schemas.microsoft.com/office/drawing/2014/main" id="{3F9934D4-0233-BB0A-C862-39B335486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42009" name="Line 90">
            <a:extLst>
              <a:ext uri="{FF2B5EF4-FFF2-40B4-BE49-F238E27FC236}">
                <a16:creationId xmlns:a16="http://schemas.microsoft.com/office/drawing/2014/main" id="{7883D8A4-B55F-4761-05CA-FF8B76B57D2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42010" name="Line 91">
            <a:extLst>
              <a:ext uri="{FF2B5EF4-FFF2-40B4-BE49-F238E27FC236}">
                <a16:creationId xmlns:a16="http://schemas.microsoft.com/office/drawing/2014/main" id="{93B6901E-8935-00F5-A08F-06C207370F5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42011" name="Rectangle 92">
            <a:extLst>
              <a:ext uri="{FF2B5EF4-FFF2-40B4-BE49-F238E27FC236}">
                <a16:creationId xmlns:a16="http://schemas.microsoft.com/office/drawing/2014/main" id="{A7E1E1C6-7F64-80D5-2700-CC1CA458E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42012" name="Rectangle 93">
            <a:extLst>
              <a:ext uri="{FF2B5EF4-FFF2-40B4-BE49-F238E27FC236}">
                <a16:creationId xmlns:a16="http://schemas.microsoft.com/office/drawing/2014/main" id="{541AE5E2-C650-FC51-0605-9B94A6F3F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42013" name="Text Box 95">
            <a:extLst>
              <a:ext uri="{FF2B5EF4-FFF2-40B4-BE49-F238E27FC236}">
                <a16:creationId xmlns:a16="http://schemas.microsoft.com/office/drawing/2014/main" id="{D3BCD829-545C-0BFC-B276-49C297561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rPr>
              <a:t> </a:t>
            </a:r>
          </a:p>
        </p:txBody>
      </p:sp>
      <p:sp>
        <p:nvSpPr>
          <p:cNvPr id="192626" name="Rectangle 114">
            <a:extLst>
              <a:ext uri="{FF2B5EF4-FFF2-40B4-BE49-F238E27FC236}">
                <a16:creationId xmlns:a16="http://schemas.microsoft.com/office/drawing/2014/main" id="{06C84AFE-ACC8-C602-9998-843CFE0C2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rPr>
              <a:t>39</a:t>
            </a:r>
          </a:p>
        </p:txBody>
      </p:sp>
      <p:sp>
        <p:nvSpPr>
          <p:cNvPr id="192627" name="Oval 115">
            <a:extLst>
              <a:ext uri="{FF2B5EF4-FFF2-40B4-BE49-F238E27FC236}">
                <a16:creationId xmlns:a16="http://schemas.microsoft.com/office/drawing/2014/main" id="{D95AAA2F-FB8E-A7F0-3C86-5270E048C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8463" y="939800"/>
            <a:ext cx="1109662" cy="62865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itchFamily="66" charset="0"/>
              <a:ea typeface="ＭＳ Ｐゴシック" charset="0"/>
              <a:cs typeface="+mn-cs"/>
            </a:endParaRPr>
          </a:p>
        </p:txBody>
      </p:sp>
      <p:sp>
        <p:nvSpPr>
          <p:cNvPr id="192628" name="Oval 116">
            <a:extLst>
              <a:ext uri="{FF2B5EF4-FFF2-40B4-BE49-F238E27FC236}">
                <a16:creationId xmlns:a16="http://schemas.microsoft.com/office/drawing/2014/main" id="{3F9BBFB4-2B9A-43DA-F9D1-F4C291571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8063" y="2424113"/>
            <a:ext cx="1109662" cy="3810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itchFamily="66" charset="0"/>
              <a:ea typeface="ＭＳ Ｐゴシック" charset="0"/>
              <a:cs typeface="+mn-cs"/>
            </a:endParaRPr>
          </a:p>
        </p:txBody>
      </p:sp>
      <p:sp>
        <p:nvSpPr>
          <p:cNvPr id="42018" name="Text Box 117">
            <a:extLst>
              <a:ext uri="{FF2B5EF4-FFF2-40B4-BE49-F238E27FC236}">
                <a16:creationId xmlns:a16="http://schemas.microsoft.com/office/drawing/2014/main" id="{1866376E-5774-7DC3-B03A-B811BE671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rPr>
              <a:t>2</a:t>
            </a:r>
          </a:p>
        </p:txBody>
      </p:sp>
      <p:sp>
        <p:nvSpPr>
          <p:cNvPr id="42019" name="Rectangle 118">
            <a:extLst>
              <a:ext uri="{FF2B5EF4-FFF2-40B4-BE49-F238E27FC236}">
                <a16:creationId xmlns:a16="http://schemas.microsoft.com/office/drawing/2014/main" id="{F059C219-C524-D2AC-A340-5AFD0873B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790015"/>
              </a:solidFill>
              <a:effectLst/>
              <a:uLnTx/>
              <a:uFillTx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2020" name="Rectangle 119">
            <a:extLst>
              <a:ext uri="{FF2B5EF4-FFF2-40B4-BE49-F238E27FC236}">
                <a16:creationId xmlns:a16="http://schemas.microsoft.com/office/drawing/2014/main" id="{701F6598-3EAB-1C36-854C-4AFD8A2B7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3614738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 err="1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rgbClr val="79001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790015"/>
              </a:solidFill>
              <a:effectLst/>
              <a:uLnTx/>
              <a:uFillTx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" name="Text Box 113">
            <a:extLst>
              <a:ext uri="{FF2B5EF4-FFF2-40B4-BE49-F238E27FC236}">
                <a16:creationId xmlns:a16="http://schemas.microsoft.com/office/drawing/2014/main" id="{4E36A820-B0E3-12DB-4F01-8413633E8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92" y="1835234"/>
            <a:ext cx="7826375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6600" b="1" i="1" dirty="0">
                <a:solidFill>
                  <a:srgbClr val="FFFF00"/>
                </a:solidFill>
                <a:latin typeface="WwinBurmese" charset="0"/>
              </a:rPr>
              <a:t> </a:t>
            </a:r>
            <a:r>
              <a:rPr lang="en-US" sz="11500" b="1" i="1" dirty="0" err="1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6600" b="1" i="1" dirty="0">
              <a:solidFill>
                <a:srgbClr val="FFFF00"/>
              </a:solidFill>
              <a:effectLst>
                <a:glow rad="228600">
                  <a:srgbClr val="1A0004">
                    <a:alpha val="40000"/>
                  </a:srgbClr>
                </a:glow>
                <a:outerShdw blurRad="50800" dist="88900" dir="2700000" algn="tl" rotWithShape="0">
                  <a:srgbClr val="000000"/>
                </a:outerShdw>
              </a:effectLst>
              <a:latin typeface="Kosher-Normal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BE2C497E-867C-5397-7CE8-C65A58257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791" y="6457903"/>
            <a:ext cx="9252520" cy="40009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 lIns="91429" tIns="45714" rIns="91429" bIns="45714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29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srgbClr val="FFFFFF"/>
                </a:solidFill>
                <a:latin typeface="Zawgyi-One" charset="0"/>
                <a:cs typeface="Zawgyi-One" charset="0"/>
              </a:rPr>
              <a:t>Dr </a:t>
            </a:r>
            <a:r>
              <a:rPr lang="en-US" sz="2000" kern="0" dirty="0" err="1">
                <a:solidFill>
                  <a:srgbClr val="FFFFFF"/>
                </a:solidFill>
                <a:latin typeface="Zawgyi-One" charset="0"/>
                <a:cs typeface="Zawgyi-One" charset="0"/>
              </a:rPr>
              <a:t>ရက္ခ</a:t>
            </a:r>
            <a:r>
              <a:rPr lang="en-US" sz="2000" kern="0" dirty="0">
                <a:solidFill>
                  <a:srgbClr val="FFFFFF"/>
                </a:solidFill>
                <a:latin typeface="Zawgyi-One" charset="0"/>
                <a:cs typeface="Zawgyi-One" charset="0"/>
              </a:rPr>
              <a:t>္ </a:t>
            </a:r>
            <a:r>
              <a:rPr lang="en-US" sz="2000" kern="0" dirty="0" err="1">
                <a:solidFill>
                  <a:srgbClr val="FFFFFF"/>
                </a:solidFill>
                <a:latin typeface="Zawgyi-One" charset="0"/>
                <a:cs typeface="Zawgyi-One" charset="0"/>
              </a:rPr>
              <a:t>ဂရီဖိတ</a:t>
            </a:r>
            <a:r>
              <a:rPr lang="en-US" sz="2000" kern="0" dirty="0">
                <a:solidFill>
                  <a:srgbClr val="FFFFFF"/>
                </a:solidFill>
                <a:latin typeface="Zawgyi-One" charset="0"/>
                <a:cs typeface="Zawgyi-One" charset="0"/>
              </a:rPr>
              <a:t>္၊ </a:t>
            </a:r>
            <a:r>
              <a:rPr lang="en-US" sz="2000" kern="0" dirty="0" err="1">
                <a:solidFill>
                  <a:srgbClr val="FFFFFF"/>
                </a:solidFill>
                <a:latin typeface="Zawgyi-One" charset="0"/>
                <a:cs typeface="Zawgyi-One" charset="0"/>
              </a:rPr>
              <a:t>စကၤပူဓမၼေကာလိပ</a:t>
            </a:r>
            <a:r>
              <a:rPr lang="en-US" sz="2000" kern="0" dirty="0">
                <a:solidFill>
                  <a:srgbClr val="FFFFFF"/>
                </a:solidFill>
                <a:latin typeface="Zawgyi-One" charset="0"/>
                <a:cs typeface="Zawgyi-One" charset="0"/>
              </a:rPr>
              <a:t>္ • </a:t>
            </a:r>
            <a:r>
              <a:rPr lang="en-US" sz="2000" b="1" kern="0" dirty="0">
                <a:solidFill>
                  <a:srgbClr val="FFFFFF"/>
                </a:solidFill>
                <a:cs typeface="Arial" charset="0"/>
              </a:rPr>
              <a:t>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2792360655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20" grpId="0" animBg="1"/>
      <p:bldP spid="192521" grpId="0" animBg="1"/>
      <p:bldP spid="192522" grpId="0" animBg="1"/>
      <p:bldP spid="192523" grpId="0" animBg="1"/>
      <p:bldP spid="192524" grpId="0" animBg="1"/>
      <p:bldP spid="192627" grpId="0" animBg="1"/>
      <p:bldP spid="19262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8125" y="681038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dist="152928" dir="2901988" algn="ctr" rotWithShape="0">
              <a:schemeClr val="bg2"/>
            </a:outerShdw>
          </a:effectLst>
        </p:spPr>
      </p:pic>
      <p:grpSp>
        <p:nvGrpSpPr>
          <p:cNvPr id="10243" name="Group 125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0277" name="Oval 126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10278" name="Oval 127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10279" name="Oval 128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10280" name="Oval 129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</p:grpSp>
      <p:sp>
        <p:nvSpPr>
          <p:cNvPr id="181251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0245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6" name="Oval 49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7" name="Line 50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Line 51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9" name="Line 52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0" name="Line 53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1" name="Line 54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05" name="Rectangle 57"/>
          <p:cNvSpPr>
            <a:spLocks noChangeArrowheads="1"/>
          </p:cNvSpPr>
          <p:nvPr/>
        </p:nvSpPr>
        <p:spPr bwMode="auto">
          <a:xfrm>
            <a:off x="533400" y="5257800"/>
            <a:ext cx="8408988" cy="5452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my-MM" sz="32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ဆူးလေပန်းပုံရှိသောယေရှုခရစ်တော်၏ခရီးစဉ်။</a:t>
            </a:r>
            <a:endParaRPr lang="en-US" sz="3200" b="1" i="1" dirty="0">
              <a:solidFill>
                <a:srgbClr val="FFFF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0253" name="AutoShape 104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4" name="Rectangle 105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5" name="Line 106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6" name="Line 107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7" name="Line 108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8" name="Line 109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9" name="Line 110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60" name="Rectangle 112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61" name="Line 113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62" name="Line 114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63" name="Rectangle 115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64" name="Rectangle 116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65" name="Text Box 118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81370" name="Rectangle 12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181371" name="Line 123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81378" name="Rectangle 1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10269" name="Text Box 13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181380" name="Text Box 132"/>
          <p:cNvSpPr txBox="1">
            <a:spLocks noChangeArrowheads="1"/>
          </p:cNvSpPr>
          <p:nvPr/>
        </p:nvSpPr>
        <p:spPr bwMode="auto">
          <a:xfrm>
            <a:off x="1801813" y="23813"/>
            <a:ext cx="5957887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wref</a:t>
            </a:r>
            <a:r>
              <a:rPr lang="en-US" sz="20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 17;16-34</a:t>
            </a:r>
          </a:p>
        </p:txBody>
      </p:sp>
      <p:sp>
        <p:nvSpPr>
          <p:cNvPr id="10271" name="Text Box 133"/>
          <p:cNvSpPr txBox="1">
            <a:spLocks noChangeArrowheads="1"/>
          </p:cNvSpPr>
          <p:nvPr/>
        </p:nvSpPr>
        <p:spPr bwMode="auto">
          <a:xfrm>
            <a:off x="8572500" y="64420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81383" name="AutoShape 135"/>
          <p:cNvSpPr>
            <a:spLocks noChangeArrowheads="1"/>
          </p:cNvSpPr>
          <p:nvPr/>
        </p:nvSpPr>
        <p:spPr bwMode="auto">
          <a:xfrm>
            <a:off x="3884613" y="4727575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dist="53882" dir="2700000" algn="ctr" rotWithShape="0">
              <a:schemeClr val="bg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81384" name="AutoShape 136"/>
          <p:cNvSpPr>
            <a:spLocks noChangeArrowheads="1"/>
          </p:cNvSpPr>
          <p:nvPr/>
        </p:nvSpPr>
        <p:spPr bwMode="auto">
          <a:xfrm>
            <a:off x="4451350" y="1812925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dist="53882" dir="2700000" algn="ctr" rotWithShape="0">
              <a:schemeClr val="bg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81385" name="AutoShape 137"/>
          <p:cNvSpPr>
            <a:spLocks noChangeArrowheads="1"/>
          </p:cNvSpPr>
          <p:nvPr/>
        </p:nvSpPr>
        <p:spPr bwMode="auto">
          <a:xfrm>
            <a:off x="4102100" y="3121025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dist="53882" dir="2700000" algn="ctr" rotWithShape="0">
              <a:schemeClr val="bg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0275" name="Rectangle 140"/>
          <p:cNvSpPr>
            <a:spLocks noChangeArrowheads="1"/>
          </p:cNvSpPr>
          <p:nvPr/>
        </p:nvSpPr>
        <p:spPr bwMode="auto">
          <a:xfrm>
            <a:off x="8034338" y="3429000"/>
            <a:ext cx="500136" cy="2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10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10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0276" name="Rectangle 141"/>
          <p:cNvSpPr>
            <a:spLocks noChangeArrowheads="1"/>
          </p:cNvSpPr>
          <p:nvPr/>
        </p:nvSpPr>
        <p:spPr bwMode="auto">
          <a:xfrm>
            <a:off x="8001000" y="3614738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1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1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1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1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383" grpId="0" animBg="1"/>
      <p:bldP spid="181384" grpId="0" animBg="1"/>
      <p:bldP spid="18138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59" name="Picture 99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62293" y="691356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dist="152928" dir="2901988" algn="ctr" rotWithShape="0">
              <a:schemeClr val="bg2"/>
            </a:outerShdw>
          </a:effectLst>
        </p:spPr>
      </p:pic>
      <p:sp>
        <p:nvSpPr>
          <p:cNvPr id="194650" name="Rectangle 90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194651" name="Line 91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grpSp>
        <p:nvGrpSpPr>
          <p:cNvPr id="11269" name="Group 92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1300" name="Oval 93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11301" name="Oval 94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11302" name="Oval 95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11303" name="Oval 96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</p:grpSp>
      <p:sp>
        <p:nvSpPr>
          <p:cNvPr id="194563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1271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2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68" name="Rectangle 8"/>
          <p:cNvSpPr>
            <a:spLocks noChangeArrowheads="1"/>
          </p:cNvSpPr>
          <p:nvPr/>
        </p:nvSpPr>
        <p:spPr bwMode="auto">
          <a:xfrm>
            <a:off x="620714" y="3473449"/>
            <a:ext cx="2919454" cy="25027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my-MM" sz="32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၁။ ယေရှုခရစ်တော၏အဦးဆုံးသော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my-MM" sz="32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ယေရုရှလင်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my-MM" sz="32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သာသနာ</a:t>
            </a:r>
          </a:p>
        </p:txBody>
      </p:sp>
      <p:sp>
        <p:nvSpPr>
          <p:cNvPr id="194569" name="Oval 9"/>
          <p:cNvSpPr>
            <a:spLocks noChangeArrowheads="1"/>
          </p:cNvSpPr>
          <p:nvPr/>
        </p:nvSpPr>
        <p:spPr bwMode="auto">
          <a:xfrm>
            <a:off x="646322" y="3388602"/>
            <a:ext cx="549275" cy="550863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94570" name="Oval 10"/>
          <p:cNvSpPr>
            <a:spLocks noChangeArrowheads="1"/>
          </p:cNvSpPr>
          <p:nvPr/>
        </p:nvSpPr>
        <p:spPr bwMode="auto">
          <a:xfrm>
            <a:off x="4356100" y="40005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1276" name="Line 11"/>
          <p:cNvSpPr>
            <a:spLocks noChangeShapeType="1"/>
          </p:cNvSpPr>
          <p:nvPr/>
        </p:nvSpPr>
        <p:spPr bwMode="auto">
          <a:xfrm>
            <a:off x="3200400" y="4343400"/>
            <a:ext cx="1363663" cy="20638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7" name="Text Box 51"/>
          <p:cNvSpPr txBox="1">
            <a:spLocks noChangeArrowheads="1"/>
          </p:cNvSpPr>
          <p:nvPr/>
        </p:nvSpPr>
        <p:spPr bwMode="auto">
          <a:xfrm>
            <a:off x="1773238" y="9525"/>
            <a:ext cx="33210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my-MM" sz="1600" b="1" i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ယောဟန် ၂း၁၃-၂း၂၅။</a:t>
            </a:r>
            <a:endParaRPr lang="en-US" sz="1600" b="1" i="1" dirty="0">
              <a:solidFill>
                <a:schemeClr val="tx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1278" name="AutoShape 69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9" name="Rectangle 70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80" name="Line 71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1" name="Line 72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2" name="Line 73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3" name="Line 74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4" name="Line 75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5" name="Rectangle 77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6" name="Line 78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7" name="Line 79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8" name="Rectangle 80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9" name="Rectangle 81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42" name="Rectangle 82"/>
          <p:cNvSpPr>
            <a:spLocks noChangeArrowheads="1"/>
          </p:cNvSpPr>
          <p:nvPr/>
        </p:nvSpPr>
        <p:spPr bwMode="auto">
          <a:xfrm>
            <a:off x="8229600" y="3614738"/>
            <a:ext cx="1809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my-MM" sz="10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+mn-ea"/>
            </a:endParaRPr>
          </a:p>
        </p:txBody>
      </p:sp>
      <p:sp>
        <p:nvSpPr>
          <p:cNvPr id="11291" name="Text Box 8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94646" name="Oval 86"/>
          <p:cNvSpPr>
            <a:spLocks noChangeArrowheads="1"/>
          </p:cNvSpPr>
          <p:nvPr/>
        </p:nvSpPr>
        <p:spPr bwMode="auto">
          <a:xfrm>
            <a:off x="685800" y="4724400"/>
            <a:ext cx="1981200" cy="6858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94657" name="Rectangle 9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11294" name="Text Box 9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11295" name="Text Box 101"/>
          <p:cNvSpPr txBox="1">
            <a:spLocks noChangeArrowheads="1"/>
          </p:cNvSpPr>
          <p:nvPr/>
        </p:nvSpPr>
        <p:spPr bwMode="auto">
          <a:xfrm>
            <a:off x="8572500" y="64420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1296" name="Rectangle 102"/>
          <p:cNvSpPr>
            <a:spLocks noChangeArrowheads="1"/>
          </p:cNvSpPr>
          <p:nvPr/>
        </p:nvSpPr>
        <p:spPr bwMode="auto">
          <a:xfrm>
            <a:off x="8034338" y="3429000"/>
            <a:ext cx="500136" cy="2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10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200" b="1" dirty="0">
              <a:solidFill>
                <a:schemeClr val="accent2"/>
              </a:solidFill>
              <a:latin typeface="WinInnwa" charset="0"/>
            </a:endParaRPr>
          </a:p>
        </p:txBody>
      </p:sp>
      <p:sp>
        <p:nvSpPr>
          <p:cNvPr id="11297" name="Rectangle 103"/>
          <p:cNvSpPr>
            <a:spLocks noChangeArrowheads="1"/>
          </p:cNvSpPr>
          <p:nvPr/>
        </p:nvSpPr>
        <p:spPr bwMode="auto">
          <a:xfrm>
            <a:off x="8001000" y="3614738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94664" name="Rectangle 104"/>
          <p:cNvSpPr>
            <a:spLocks noChangeArrowheads="1"/>
          </p:cNvSpPr>
          <p:nvPr/>
        </p:nvSpPr>
        <p:spPr bwMode="auto">
          <a:xfrm>
            <a:off x="1371600" y="5257800"/>
            <a:ext cx="8408988" cy="488339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my-MM" sz="28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ဆူးလေပန်းပုံရှိသောယေရှုခရစ်တော်ခရီးစဉ်။</a:t>
            </a:r>
            <a:endParaRPr lang="en-US" sz="2800" b="1" i="1" dirty="0">
              <a:solidFill>
                <a:srgbClr val="FFFF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94665" name="Text Box 105"/>
          <p:cNvSpPr txBox="1">
            <a:spLocks noChangeArrowheads="1"/>
          </p:cNvSpPr>
          <p:nvPr/>
        </p:nvSpPr>
        <p:spPr bwMode="auto">
          <a:xfrm>
            <a:off x="0" y="1567190"/>
            <a:ext cx="4752976" cy="52322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y-MM" sz="2800" b="1" i="1" dirty="0">
                <a:solidFill>
                  <a:srgbClr val="FF66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လေ့လာမှုအထောက်အကူ (ဝ၇)</a:t>
            </a:r>
            <a:endParaRPr lang="en-US" sz="2800" b="1" i="1" dirty="0">
              <a:solidFill>
                <a:srgbClr val="FF66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4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6" grpId="0" animBg="1"/>
      <p:bldP spid="19466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11" name="Rectangle 79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172112" name="Line 80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2292" name="Text Box 45"/>
          <p:cNvSpPr txBox="1">
            <a:spLocks noChangeArrowheads="1"/>
          </p:cNvSpPr>
          <p:nvPr/>
        </p:nvSpPr>
        <p:spPr bwMode="auto">
          <a:xfrm>
            <a:off x="1793875" y="0"/>
            <a:ext cx="33210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my-MM" sz="1400" b="1" i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ယောဟန် ၂း၁၃-၂း၂၅။</a:t>
            </a:r>
            <a:endParaRPr lang="en-US" sz="1400" b="1" i="1" dirty="0">
              <a:solidFill>
                <a:schemeClr val="tx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2293" name="Text Box 75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72113" name="Rectangle 8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12295" name="Text Box 8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pic>
        <p:nvPicPr>
          <p:cNvPr id="12296" name="Picture 85" descr="Herod's Temple from northeast, tb n0201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00" y="601663"/>
            <a:ext cx="7912100" cy="57007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7" name="AutoShape 61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8" name="Rectangle 62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9" name="Line 63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0" name="Line 64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1" name="Line 65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2" name="Line 66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3" name="Line 67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4" name="Rectangle 69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5" name="Line 70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6" name="Line 71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7" name="Rectangle 72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8" name="Rectangle 73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106" name="Rectangle 74"/>
          <p:cNvSpPr>
            <a:spLocks noChangeArrowheads="1"/>
          </p:cNvSpPr>
          <p:nvPr/>
        </p:nvSpPr>
        <p:spPr bwMode="auto">
          <a:xfrm>
            <a:off x="8229600" y="3614738"/>
            <a:ext cx="1809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my-MM" sz="10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+mn-ea"/>
            </a:endParaRPr>
          </a:p>
        </p:txBody>
      </p:sp>
      <p:sp>
        <p:nvSpPr>
          <p:cNvPr id="12310" name="Rectangle 86"/>
          <p:cNvSpPr>
            <a:spLocks noChangeArrowheads="1"/>
          </p:cNvSpPr>
          <p:nvPr/>
        </p:nvSpPr>
        <p:spPr bwMode="auto">
          <a:xfrm>
            <a:off x="596900" y="5664200"/>
            <a:ext cx="7962900" cy="66040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41" name="Rectangle 9"/>
          <p:cNvSpPr>
            <a:spLocks noChangeArrowheads="1"/>
          </p:cNvSpPr>
          <p:nvPr/>
        </p:nvSpPr>
        <p:spPr bwMode="auto">
          <a:xfrm>
            <a:off x="315913" y="5605463"/>
            <a:ext cx="8408987" cy="643766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y-MM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ဟေရုဒ်မင်းကြီး၏ယေရုရှလင်မြို့နန်းတော်</a:t>
            </a:r>
            <a:endParaRPr lang="en-US" b="1" i="1" dirty="0">
              <a:solidFill>
                <a:srgbClr val="FFFF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312" name="Rectangle 87"/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5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2313" name="Rectangle 88"/>
          <p:cNvSpPr>
            <a:spLocks noChangeArrowheads="1"/>
          </p:cNvSpPr>
          <p:nvPr/>
        </p:nvSpPr>
        <p:spPr bwMode="auto">
          <a:xfrm>
            <a:off x="8001000" y="3614738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</p:spTree>
  </p:cSld>
  <p:clrMapOvr>
    <a:masterClrMapping/>
  </p:clrMapOvr>
  <p:transition>
    <p:wheel spokes="0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9"/>
          <p:cNvSpPr txBox="1">
            <a:spLocks noChangeArrowheads="1"/>
          </p:cNvSpPr>
          <p:nvPr/>
        </p:nvSpPr>
        <p:spPr bwMode="auto">
          <a:xfrm>
            <a:off x="1792288" y="0"/>
            <a:ext cx="3321050" cy="32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my-MM" sz="1600" i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ယောဟန် ၂း၁၃-၂း၂၅။</a:t>
            </a:r>
          </a:p>
        </p:txBody>
      </p:sp>
      <p:sp>
        <p:nvSpPr>
          <p:cNvPr id="448535" name="Text Box 23"/>
          <p:cNvSpPr txBox="1">
            <a:spLocks noChangeArrowheads="1"/>
          </p:cNvSpPr>
          <p:nvPr/>
        </p:nvSpPr>
        <p:spPr bwMode="auto">
          <a:xfrm>
            <a:off x="774700" y="5905500"/>
            <a:ext cx="2070100" cy="44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00"/>
                </a:solidFill>
                <a:latin typeface="Comic Sans MS" pitchFamily="66" charset="0"/>
                <a:ea typeface="+mn-ea"/>
              </a:rPr>
              <a:t>Location Credit:                 Holyland Hotel, Jerusalem</a:t>
            </a:r>
          </a:p>
        </p:txBody>
      </p:sp>
      <p:sp>
        <p:nvSpPr>
          <p:cNvPr id="13316" name="Text Box 51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8569" name="Rectangle 5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sp>
        <p:nvSpPr>
          <p:cNvPr id="13318" name="Text Box 5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448571" name="Text Box 59"/>
          <p:cNvSpPr txBox="1">
            <a:spLocks noChangeArrowheads="1"/>
          </p:cNvSpPr>
          <p:nvPr/>
        </p:nvSpPr>
        <p:spPr bwMode="auto">
          <a:xfrm>
            <a:off x="5673725" y="808038"/>
            <a:ext cx="2463800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ယေရှုခေတ်ကာလတွင်ရှိသော</a:t>
            </a:r>
            <a:r>
              <a:rPr lang="en-US" sz="24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ယေရုရှလင်မြို</a:t>
            </a:r>
            <a:r>
              <a:rPr lang="en-US" sz="24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</a:t>
            </a:r>
          </a:p>
        </p:txBody>
      </p:sp>
      <p:sp>
        <p:nvSpPr>
          <p:cNvPr id="448572" name="Text Box 60"/>
          <p:cNvSpPr txBox="1">
            <a:spLocks noChangeArrowheads="1"/>
          </p:cNvSpPr>
          <p:nvPr/>
        </p:nvSpPr>
        <p:spPr bwMode="auto">
          <a:xfrm>
            <a:off x="581025" y="4050268"/>
            <a:ext cx="300037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ပတ်ဝန်းကျင်တွင်ရှိသောမြို</a:t>
            </a:r>
            <a:r>
              <a:rPr lang="en-US" sz="18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</a:t>
            </a:r>
          </a:p>
        </p:txBody>
      </p:sp>
      <p:sp>
        <p:nvSpPr>
          <p:cNvPr id="448573" name="Text Box 61"/>
          <p:cNvSpPr txBox="1">
            <a:spLocks noChangeArrowheads="1"/>
          </p:cNvSpPr>
          <p:nvPr/>
        </p:nvSpPr>
        <p:spPr bwMode="auto">
          <a:xfrm>
            <a:off x="609600" y="4724400"/>
            <a:ext cx="2633663" cy="6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my-MM" sz="20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ဗိမာန်တော်။ အန်တိုနီအို ခံတပ်။</a:t>
            </a:r>
            <a:endParaRPr lang="en-US" sz="2000" b="1" i="1" dirty="0">
              <a:solidFill>
                <a:srgbClr val="FFFF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grpSp>
        <p:nvGrpSpPr>
          <p:cNvPr id="2" name="Group 67"/>
          <p:cNvGrpSpPr>
            <a:grpSpLocks/>
          </p:cNvGrpSpPr>
          <p:nvPr/>
        </p:nvGrpSpPr>
        <p:grpSpPr bwMode="auto">
          <a:xfrm>
            <a:off x="770346" y="655638"/>
            <a:ext cx="4787900" cy="3200400"/>
            <a:chOff x="480" y="416"/>
            <a:chExt cx="3016" cy="2016"/>
          </a:xfrm>
        </p:grpSpPr>
        <p:pic>
          <p:nvPicPr>
            <p:cNvPr id="13341" name="Picture 22"/>
            <p:cNvPicPr>
              <a:picLocks noChangeAspect="1" noChangeArrowheads="1"/>
            </p:cNvPicPr>
            <p:nvPr/>
          </p:nvPicPr>
          <p:blipFill>
            <a:blip r:embed="rId3">
              <a:lum bright="-6000" contrast="1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" y="433"/>
              <a:ext cx="2998" cy="1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8577" name="Rectangle 65"/>
            <p:cNvSpPr>
              <a:spLocks noChangeArrowheads="1"/>
            </p:cNvSpPr>
            <p:nvPr/>
          </p:nvSpPr>
          <p:spPr bwMode="auto">
            <a:xfrm>
              <a:off x="480" y="416"/>
              <a:ext cx="2984" cy="2016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grpSp>
        <p:nvGrpSpPr>
          <p:cNvPr id="3" name="Group 68"/>
          <p:cNvGrpSpPr>
            <a:grpSpLocks/>
          </p:cNvGrpSpPr>
          <p:nvPr/>
        </p:nvGrpSpPr>
        <p:grpSpPr bwMode="auto">
          <a:xfrm>
            <a:off x="3670300" y="3035300"/>
            <a:ext cx="4740275" cy="3200400"/>
            <a:chOff x="2312" y="1912"/>
            <a:chExt cx="2986" cy="2016"/>
          </a:xfrm>
        </p:grpSpPr>
        <p:pic>
          <p:nvPicPr>
            <p:cNvPr id="13339" name="Picture 6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3" y="1932"/>
              <a:ext cx="2975" cy="1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8578" name="Rectangle 66"/>
            <p:cNvSpPr>
              <a:spLocks noChangeArrowheads="1"/>
            </p:cNvSpPr>
            <p:nvPr/>
          </p:nvSpPr>
          <p:spPr bwMode="auto">
            <a:xfrm>
              <a:off x="2312" y="1912"/>
              <a:ext cx="2984" cy="2016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sp>
        <p:nvSpPr>
          <p:cNvPr id="13324" name="AutoShape 37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5" name="Rectangle 38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Line 39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7" name="Line 40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Line 41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Line 42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Line 43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Rectangle 45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2" name="Line 46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Line 47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4" name="Rectangle 48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5" name="Rectangle 49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62" name="Rectangle 50"/>
          <p:cNvSpPr>
            <a:spLocks noChangeArrowheads="1"/>
          </p:cNvSpPr>
          <p:nvPr/>
        </p:nvSpPr>
        <p:spPr bwMode="auto">
          <a:xfrm>
            <a:off x="8229600" y="3614738"/>
            <a:ext cx="1809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my-MM" sz="10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+mn-ea"/>
            </a:endParaRPr>
          </a:p>
        </p:txBody>
      </p:sp>
      <p:sp>
        <p:nvSpPr>
          <p:cNvPr id="13337" name="Rectangle 69"/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200" b="1" dirty="0">
              <a:solidFill>
                <a:schemeClr val="accent2"/>
              </a:solidFill>
              <a:latin typeface="WinInnwa" charset="0"/>
            </a:endParaRPr>
          </a:p>
        </p:txBody>
      </p:sp>
      <p:sp>
        <p:nvSpPr>
          <p:cNvPr id="13338" name="Rectangle 70"/>
          <p:cNvSpPr>
            <a:spLocks noChangeArrowheads="1"/>
          </p:cNvSpPr>
          <p:nvPr/>
        </p:nvSpPr>
        <p:spPr bwMode="auto">
          <a:xfrm>
            <a:off x="8001000" y="3614738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48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48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572" grpId="0" autoUpdateAnimBg="0"/>
      <p:bldP spid="448573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0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1600" b="1">
              <a:solidFill>
                <a:schemeClr val="tx1"/>
              </a:solidFill>
            </a:endParaRPr>
          </a:p>
        </p:txBody>
      </p:sp>
      <p:sp>
        <p:nvSpPr>
          <p:cNvPr id="430121" name="Text Box 41"/>
          <p:cNvSpPr txBox="1">
            <a:spLocks noChangeArrowheads="1"/>
          </p:cNvSpPr>
          <p:nvPr/>
        </p:nvSpPr>
        <p:spPr bwMode="auto">
          <a:xfrm>
            <a:off x="1770063" y="0"/>
            <a:ext cx="595788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မာကု</a:t>
            </a:r>
            <a:r>
              <a:rPr lang="en-US" sz="16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၁၁:၂၇</a:t>
            </a:r>
          </a:p>
        </p:txBody>
      </p:sp>
      <p:sp>
        <p:nvSpPr>
          <p:cNvPr id="14340" name="AutoShape 57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Rectangle 58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2" name="Line 59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3" name="Line 60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4" name="Line 61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5" name="Line 62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6" name="Line 63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7" name="Rectangle 65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8" name="Line 66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9" name="Line 67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0" name="Rectangle 68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1" name="Rectangle 69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50" name="Rectangle 70"/>
          <p:cNvSpPr>
            <a:spLocks noChangeArrowheads="1"/>
          </p:cNvSpPr>
          <p:nvPr/>
        </p:nvSpPr>
        <p:spPr bwMode="auto">
          <a:xfrm>
            <a:off x="8229600" y="3614738"/>
            <a:ext cx="1809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my-MM" sz="10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+mn-ea"/>
            </a:endParaRPr>
          </a:p>
        </p:txBody>
      </p:sp>
      <p:sp>
        <p:nvSpPr>
          <p:cNvPr id="14353" name="Text Box 71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30157" name="Rectangle 7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14355" name="Text Box 7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430160" name="Text Box 80"/>
          <p:cNvSpPr txBox="1">
            <a:spLocks noChangeArrowheads="1"/>
          </p:cNvSpPr>
          <p:nvPr/>
        </p:nvSpPr>
        <p:spPr bwMode="auto">
          <a:xfrm>
            <a:off x="774700" y="5905500"/>
            <a:ext cx="2070100" cy="44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00"/>
                </a:solidFill>
                <a:latin typeface="Comic Sans MS" pitchFamily="66" charset="0"/>
                <a:ea typeface="+mn-ea"/>
              </a:rPr>
              <a:t>Location Credit:                 Holyland Hotel, Jerusalem</a:t>
            </a:r>
          </a:p>
        </p:txBody>
      </p:sp>
      <p:grpSp>
        <p:nvGrpSpPr>
          <p:cNvPr id="14357" name="Group 87"/>
          <p:cNvGrpSpPr>
            <a:grpSpLocks/>
          </p:cNvGrpSpPr>
          <p:nvPr/>
        </p:nvGrpSpPr>
        <p:grpSpPr bwMode="auto">
          <a:xfrm>
            <a:off x="760413" y="660400"/>
            <a:ext cx="4738687" cy="3200400"/>
            <a:chOff x="479" y="416"/>
            <a:chExt cx="2985" cy="2016"/>
          </a:xfrm>
        </p:grpSpPr>
        <p:pic>
          <p:nvPicPr>
            <p:cNvPr id="14367" name="Picture 85"/>
            <p:cNvPicPr>
              <a:picLocks noChangeAspect="1" noChangeArrowheads="1"/>
            </p:cNvPicPr>
            <p:nvPr/>
          </p:nvPicPr>
          <p:blipFill>
            <a:blip r:embed="rId3" cstate="print">
              <a:lum bright="-6000" contras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" y="423"/>
              <a:ext cx="2981" cy="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162" name="Rectangle 82"/>
            <p:cNvSpPr>
              <a:spLocks noChangeArrowheads="1"/>
            </p:cNvSpPr>
            <p:nvPr/>
          </p:nvSpPr>
          <p:spPr bwMode="auto">
            <a:xfrm>
              <a:off x="480" y="416"/>
              <a:ext cx="2984" cy="2016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grpSp>
        <p:nvGrpSpPr>
          <p:cNvPr id="14358" name="Group 86"/>
          <p:cNvGrpSpPr>
            <a:grpSpLocks/>
          </p:cNvGrpSpPr>
          <p:nvPr/>
        </p:nvGrpSpPr>
        <p:grpSpPr bwMode="auto">
          <a:xfrm>
            <a:off x="3670300" y="3035300"/>
            <a:ext cx="4737100" cy="3200400"/>
            <a:chOff x="2312" y="1912"/>
            <a:chExt cx="2984" cy="2016"/>
          </a:xfrm>
        </p:grpSpPr>
        <p:pic>
          <p:nvPicPr>
            <p:cNvPr id="14365" name="Picture 84"/>
            <p:cNvPicPr>
              <a:picLocks noChangeAspect="1" noChangeArrowheads="1"/>
            </p:cNvPicPr>
            <p:nvPr/>
          </p:nvPicPr>
          <p:blipFill>
            <a:blip r:embed="rId4">
              <a:lum bright="-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6" y="1926"/>
              <a:ext cx="2967" cy="1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163" name="Rectangle 83"/>
            <p:cNvSpPr>
              <a:spLocks noChangeArrowheads="1"/>
            </p:cNvSpPr>
            <p:nvPr/>
          </p:nvSpPr>
          <p:spPr bwMode="auto">
            <a:xfrm>
              <a:off x="2312" y="1912"/>
              <a:ext cx="2984" cy="2016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sp>
        <p:nvSpPr>
          <p:cNvPr id="430168" name="Text Box 88"/>
          <p:cNvSpPr txBox="1">
            <a:spLocks noChangeArrowheads="1"/>
          </p:cNvSpPr>
          <p:nvPr/>
        </p:nvSpPr>
        <p:spPr bwMode="auto">
          <a:xfrm>
            <a:off x="5673725" y="808038"/>
            <a:ext cx="2463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my-MM" sz="2800" b="1">
              <a:solidFill>
                <a:srgbClr val="FFEA18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430169" name="Text Box 89"/>
          <p:cNvSpPr txBox="1">
            <a:spLocks noChangeArrowheads="1"/>
          </p:cNvSpPr>
          <p:nvPr/>
        </p:nvSpPr>
        <p:spPr bwMode="auto">
          <a:xfrm>
            <a:off x="581025" y="3930650"/>
            <a:ext cx="2593975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ဗိမာန်တော</a:t>
            </a:r>
            <a:r>
              <a:rPr lang="en-US" sz="20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်၏ </a:t>
            </a:r>
            <a:r>
              <a:rPr lang="en-US" sz="20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တောင်ဘက</a:t>
            </a:r>
            <a:r>
              <a:rPr lang="en-US" sz="20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</a:t>
            </a:r>
            <a:r>
              <a:rPr lang="en-US" sz="20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အဝင်ဝ</a:t>
            </a:r>
            <a:endParaRPr lang="en-US" sz="2000" b="1" i="1" dirty="0">
              <a:solidFill>
                <a:srgbClr val="FFFF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4361" name="Rectangle 91"/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5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4362" name="Rectangle 92"/>
          <p:cNvSpPr>
            <a:spLocks noChangeArrowheads="1"/>
          </p:cNvSpPr>
          <p:nvPr/>
        </p:nvSpPr>
        <p:spPr bwMode="auto">
          <a:xfrm>
            <a:off x="8001000" y="3614738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430173" name="Text Box 93"/>
          <p:cNvSpPr txBox="1">
            <a:spLocks noChangeArrowheads="1"/>
          </p:cNvSpPr>
          <p:nvPr/>
        </p:nvSpPr>
        <p:spPr bwMode="auto">
          <a:xfrm>
            <a:off x="5673725" y="808038"/>
            <a:ext cx="2463800" cy="15696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ယေရှုအသက်ရှင်စဉ်ကာလတွင်ရှိသော</a:t>
            </a:r>
            <a:r>
              <a:rPr lang="en-US" sz="24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ယေရုရှလင်မြို</a:t>
            </a:r>
            <a:r>
              <a:rPr lang="en-US" sz="24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</a:t>
            </a:r>
          </a:p>
        </p:txBody>
      </p:sp>
      <p:sp>
        <p:nvSpPr>
          <p:cNvPr id="14364" name="Text Box 94"/>
          <p:cNvSpPr txBox="1">
            <a:spLocks noChangeArrowheads="1"/>
          </p:cNvSpPr>
          <p:nvPr/>
        </p:nvSpPr>
        <p:spPr bwMode="auto">
          <a:xfrm>
            <a:off x="1524000" y="5257800"/>
            <a:ext cx="203292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i="1" dirty="0" err="1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အရှေ့ဘက်အဝင်ဝ</a:t>
            </a:r>
            <a:endParaRPr lang="en-US" sz="2000" b="1" i="1" dirty="0">
              <a:solidFill>
                <a:srgbClr val="FFFF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endParaRPr lang="en-US" sz="2800" b="1" i="1" dirty="0">
              <a:solidFill>
                <a:srgbClr val="FFFF00"/>
              </a:solidFill>
              <a:latin typeface="WinInnwa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0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69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306" name="Picture 3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dist="161645" dir="2700000" algn="ctr" rotWithShape="0">
              <a:schemeClr val="bg2"/>
            </a:outerShdw>
          </a:effectLst>
        </p:spPr>
      </p:pic>
      <p:grpSp>
        <p:nvGrpSpPr>
          <p:cNvPr id="15363" name="Group 115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5410" name="Oval 116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15411" name="Oval 117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15412" name="Oval 118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15413" name="Oval 119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</p:grpSp>
      <p:sp>
        <p:nvSpPr>
          <p:cNvPr id="182275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5365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05" name="Oval 33"/>
          <p:cNvSpPr>
            <a:spLocks noChangeArrowheads="1"/>
          </p:cNvSpPr>
          <p:nvPr/>
        </p:nvSpPr>
        <p:spPr bwMode="auto">
          <a:xfrm>
            <a:off x="3670300" y="2959100"/>
            <a:ext cx="1600200" cy="642938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82311" name="Rectangle 39"/>
          <p:cNvSpPr>
            <a:spLocks noChangeArrowheads="1"/>
          </p:cNvSpPr>
          <p:nvPr/>
        </p:nvSpPr>
        <p:spPr bwMode="auto">
          <a:xfrm>
            <a:off x="381000" y="5867400"/>
            <a:ext cx="8408988" cy="57626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my-MM" sz="32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</a:endParaRPr>
          </a:p>
        </p:txBody>
      </p:sp>
      <p:pic>
        <p:nvPicPr>
          <p:cNvPr id="182328" name="Picture 5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5963" y="931863"/>
            <a:ext cx="2784475" cy="2087562"/>
          </a:xfrm>
          <a:prstGeom prst="rect">
            <a:avLst/>
          </a:prstGeom>
          <a:noFill/>
          <a:ln w="57150">
            <a:solidFill>
              <a:srgbClr val="33CC33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</p:pic>
      <p:sp>
        <p:nvSpPr>
          <p:cNvPr id="182346" name="Text Box 74"/>
          <p:cNvSpPr txBox="1">
            <a:spLocks noChangeArrowheads="1"/>
          </p:cNvSpPr>
          <p:nvPr/>
        </p:nvSpPr>
        <p:spPr bwMode="auto">
          <a:xfrm>
            <a:off x="1784350" y="0"/>
            <a:ext cx="1993900" cy="3485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ယောဟန</a:t>
            </a:r>
            <a:r>
              <a:rPr lang="en-US" sz="1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၄:၁-၆</a:t>
            </a:r>
          </a:p>
        </p:txBody>
      </p:sp>
      <p:grpSp>
        <p:nvGrpSpPr>
          <p:cNvPr id="15371" name="Group 141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15396" name="AutoShape 9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7" name="Rectangle 9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8" name="Line 9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9" name="Line 9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0" name="Line 9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1" name="Line 9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2" name="Line 9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3" name="Rectangle 98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15404" name="Rectangle 9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5" name="Line 10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6" name="Line 10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7" name="Rectangle 10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8" name="Rectangle 10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76" name="Rectangle 104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15372" name="Text Box 105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82380" name="Oval 108"/>
          <p:cNvSpPr>
            <a:spLocks noChangeArrowheads="1"/>
          </p:cNvSpPr>
          <p:nvPr/>
        </p:nvSpPr>
        <p:spPr bwMode="auto">
          <a:xfrm>
            <a:off x="990600" y="2819400"/>
            <a:ext cx="1600200" cy="4572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82381" name="Oval 109"/>
          <p:cNvSpPr>
            <a:spLocks noChangeArrowheads="1"/>
          </p:cNvSpPr>
          <p:nvPr/>
        </p:nvSpPr>
        <p:spPr bwMode="auto">
          <a:xfrm>
            <a:off x="3690938" y="4618038"/>
            <a:ext cx="1204912" cy="592137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82382" name="Oval 110"/>
          <p:cNvSpPr>
            <a:spLocks noChangeArrowheads="1"/>
          </p:cNvSpPr>
          <p:nvPr/>
        </p:nvSpPr>
        <p:spPr bwMode="auto">
          <a:xfrm>
            <a:off x="4249738" y="1689100"/>
            <a:ext cx="1204912" cy="592138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grpSp>
        <p:nvGrpSpPr>
          <p:cNvPr id="4" name="Group 107"/>
          <p:cNvGrpSpPr>
            <a:grpSpLocks/>
          </p:cNvGrpSpPr>
          <p:nvPr/>
        </p:nvGrpSpPr>
        <p:grpSpPr bwMode="auto">
          <a:xfrm>
            <a:off x="533400" y="1981201"/>
            <a:ext cx="3681413" cy="1576388"/>
            <a:chOff x="353" y="1418"/>
            <a:chExt cx="2319" cy="993"/>
          </a:xfrm>
        </p:grpSpPr>
        <p:sp>
          <p:nvSpPr>
            <p:cNvPr id="182289" name="Rectangle 17"/>
            <p:cNvSpPr>
              <a:spLocks noChangeArrowheads="1"/>
            </p:cNvSpPr>
            <p:nvPr/>
          </p:nvSpPr>
          <p:spPr bwMode="auto">
            <a:xfrm>
              <a:off x="353" y="1543"/>
              <a:ext cx="1299" cy="8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 eaLnBrk="1" hangingPunct="1">
                <a:lnSpc>
                  <a:spcPct val="90000"/>
                </a:lnSpc>
                <a:spcBef>
                  <a:spcPct val="20000"/>
                </a:spcBef>
                <a:defRPr/>
              </a:pPr>
              <a:endParaRPr lang="en-US" sz="2800" b="1" i="1" dirty="0">
                <a:solidFill>
                  <a:schemeClr val="tx1"/>
                </a:solidFill>
                <a:latin typeface="WinInnwa" pitchFamily="2" charset="0"/>
                <a:ea typeface="+mn-ea"/>
              </a:endParaRPr>
            </a:p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my-MM" sz="2000" b="1" i="1" dirty="0">
                  <a:solidFill>
                    <a:schemeClr val="tx1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အပြောင်းအလဲအဖြစ်</a:t>
              </a:r>
              <a:r>
                <a:rPr lang="my-MM" sz="2000" b="1" i="1" dirty="0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ရှမာရိသား </a:t>
              </a:r>
              <a:r>
                <a:rPr lang="my-MM" sz="2000" b="1" i="1" dirty="0">
                  <a:solidFill>
                    <a:schemeClr val="tx1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လုပ်ရ</a:t>
              </a:r>
              <a:endParaRPr lang="en-US" sz="2000" b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  <p:sp>
          <p:nvSpPr>
            <p:cNvPr id="182294" name="Line 22"/>
            <p:cNvSpPr>
              <a:spLocks noChangeShapeType="1"/>
            </p:cNvSpPr>
            <p:nvPr/>
          </p:nvSpPr>
          <p:spPr bwMode="auto">
            <a:xfrm>
              <a:off x="1539" y="1707"/>
              <a:ext cx="1133" cy="298"/>
            </a:xfrm>
            <a:prstGeom prst="lin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 type="triangle" w="med" len="med"/>
            </a:ln>
            <a:effectLst>
              <a:outerShdw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182299" name="Oval 27"/>
            <p:cNvSpPr>
              <a:spLocks noChangeArrowheads="1"/>
            </p:cNvSpPr>
            <p:nvPr/>
          </p:nvSpPr>
          <p:spPr bwMode="auto">
            <a:xfrm>
              <a:off x="946" y="1418"/>
              <a:ext cx="346" cy="347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sp>
        <p:nvSpPr>
          <p:cNvPr id="15377" name="Text Box 112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82385" name="Rectangle 11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182386" name="Line 114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82393" name="Rectangle 121"/>
          <p:cNvSpPr>
            <a:spLocks noChangeArrowheads="1"/>
          </p:cNvSpPr>
          <p:nvPr/>
        </p:nvSpPr>
        <p:spPr bwMode="auto">
          <a:xfrm>
            <a:off x="304800" y="3810000"/>
            <a:ext cx="2693988" cy="15055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 </a:t>
            </a:r>
          </a:p>
          <a:p>
            <a:pPr algn="ctr">
              <a:defRPr/>
            </a:pPr>
            <a:r>
              <a:rPr lang="en-US" sz="28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ယေရှု</a:t>
            </a:r>
            <a:r>
              <a:rPr lang="en-US" sz="28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၏ </a:t>
            </a:r>
            <a:r>
              <a:rPr lang="en-US" sz="28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အဦးဆုံး</a:t>
            </a:r>
            <a:r>
              <a:rPr lang="en-US" sz="28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သာသနာ</a:t>
            </a:r>
            <a:endParaRPr lang="en-US" sz="2800" b="1" i="1" dirty="0">
              <a:solidFill>
                <a:srgbClr val="FFFF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82395" name="Oval 123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5382" name="Line 124"/>
          <p:cNvSpPr>
            <a:spLocks noChangeShapeType="1"/>
          </p:cNvSpPr>
          <p:nvPr/>
        </p:nvSpPr>
        <p:spPr bwMode="auto">
          <a:xfrm flipV="1">
            <a:off x="2971800" y="4376738"/>
            <a:ext cx="1592263" cy="1190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97" name="Rectangle 12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15384" name="Text Box 12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grpSp>
        <p:nvGrpSpPr>
          <p:cNvPr id="5" name="Group 144"/>
          <p:cNvGrpSpPr>
            <a:grpSpLocks/>
          </p:cNvGrpSpPr>
          <p:nvPr/>
        </p:nvGrpSpPr>
        <p:grpSpPr bwMode="auto">
          <a:xfrm>
            <a:off x="5021263" y="3751263"/>
            <a:ext cx="2870200" cy="1957387"/>
            <a:chOff x="3163" y="2363"/>
            <a:chExt cx="1808" cy="1233"/>
          </a:xfrm>
        </p:grpSpPr>
        <p:sp>
          <p:nvSpPr>
            <p:cNvPr id="15389" name="Rectangle 137"/>
            <p:cNvSpPr>
              <a:spLocks noChangeArrowheads="1"/>
            </p:cNvSpPr>
            <p:nvPr/>
          </p:nvSpPr>
          <p:spPr bwMode="auto">
            <a:xfrm>
              <a:off x="3194" y="2409"/>
              <a:ext cx="1777" cy="11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5390" name="Group 143"/>
            <p:cNvGrpSpPr>
              <a:grpSpLocks/>
            </p:cNvGrpSpPr>
            <p:nvPr/>
          </p:nvGrpSpPr>
          <p:grpSpPr bwMode="auto">
            <a:xfrm>
              <a:off x="3163" y="2363"/>
              <a:ext cx="1728" cy="1147"/>
              <a:chOff x="3163" y="2363"/>
              <a:chExt cx="1728" cy="1147"/>
            </a:xfrm>
          </p:grpSpPr>
          <p:pic>
            <p:nvPicPr>
              <p:cNvPr id="15391" name="Picture 139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9221"/>
              <a:stretch>
                <a:fillRect/>
              </a:stretch>
            </p:blipFill>
            <p:spPr bwMode="auto">
              <a:xfrm>
                <a:off x="3163" y="2363"/>
                <a:ext cx="1728" cy="1147"/>
              </a:xfrm>
              <a:prstGeom prst="rect">
                <a:avLst/>
              </a:prstGeom>
              <a:noFill/>
              <a:ln w="57150">
                <a:solidFill>
                  <a:srgbClr val="00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2412" name="Text Box 140"/>
              <p:cNvSpPr txBox="1">
                <a:spLocks noChangeArrowheads="1"/>
              </p:cNvSpPr>
              <p:nvPr/>
            </p:nvSpPr>
            <p:spPr bwMode="auto">
              <a:xfrm>
                <a:off x="3366" y="3137"/>
                <a:ext cx="1509" cy="2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28398" dir="1593903" algn="ctr" rotWithShape="0">
                  <a:schemeClr val="folHlink"/>
                </a:outerShdw>
              </a:effectLst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90000"/>
                  </a:lnSpc>
                  <a:spcBef>
                    <a:spcPct val="20000"/>
                  </a:spcBef>
                  <a:defRPr/>
                </a:pPr>
                <a:r>
                  <a:rPr lang="en-US" sz="2400" b="1" i="1" dirty="0" err="1">
                    <a:solidFill>
                      <a:schemeClr val="bg2"/>
                    </a:solidFill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ရှိလုံ</a:t>
                </a:r>
                <a:r>
                  <a:rPr lang="en-US" sz="2400" b="1" i="1" dirty="0">
                    <a:solidFill>
                      <a:schemeClr val="bg2"/>
                    </a:solidFill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၊ </a:t>
                </a:r>
                <a:r>
                  <a:rPr lang="en-US" sz="2400" b="1" i="1" dirty="0" err="1">
                    <a:solidFill>
                      <a:schemeClr val="bg2"/>
                    </a:solidFill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တဲတော</a:t>
                </a:r>
                <a:r>
                  <a:rPr lang="en-US" sz="2400" b="1" i="1" dirty="0">
                    <a:solidFill>
                      <a:schemeClr val="bg2"/>
                    </a:solidFill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်</a:t>
                </a:r>
              </a:p>
            </p:txBody>
          </p:sp>
        </p:grpSp>
      </p:grpSp>
      <p:sp>
        <p:nvSpPr>
          <p:cNvPr id="15386" name="Rectangle 145"/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5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5387" name="Rectangle 146"/>
          <p:cNvSpPr>
            <a:spLocks noChangeArrowheads="1"/>
          </p:cNvSpPr>
          <p:nvPr/>
        </p:nvSpPr>
        <p:spPr bwMode="auto">
          <a:xfrm>
            <a:off x="8001000" y="3614738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82419" name="Rectangle 147"/>
          <p:cNvSpPr>
            <a:spLocks noChangeArrowheads="1"/>
          </p:cNvSpPr>
          <p:nvPr/>
        </p:nvSpPr>
        <p:spPr bwMode="auto">
          <a:xfrm>
            <a:off x="381000" y="5638800"/>
            <a:ext cx="8408988" cy="488339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my-MM" sz="28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ဆူးလေပန်းပုံရှိသောယေရှုခရစ်တော်ခရီးစဉ်။</a:t>
            </a:r>
            <a:endParaRPr lang="en-US" sz="2800" b="1" i="1" dirty="0">
              <a:solidFill>
                <a:srgbClr val="FFFF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2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2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2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2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305" grpId="0" animBg="1"/>
      <p:bldP spid="182380" grpId="0" animBg="1"/>
      <p:bldP spid="182381" grpId="0" animBg="1"/>
      <p:bldP spid="18238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30" name="Picture 3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dist="161645" dir="2700000" algn="ctr" rotWithShape="0">
              <a:schemeClr val="bg2"/>
            </a:outerShdw>
          </a:effectLst>
        </p:spPr>
      </p:pic>
      <p:grpSp>
        <p:nvGrpSpPr>
          <p:cNvPr id="16387" name="Group 112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6426" name="Oval 113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16427" name="Oval 114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16428" name="Oval 115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16429" name="Oval 116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</p:grpSp>
      <p:sp>
        <p:nvSpPr>
          <p:cNvPr id="183299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6389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0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13" name="Rectangle 17"/>
          <p:cNvSpPr>
            <a:spLocks noChangeArrowheads="1"/>
          </p:cNvSpPr>
          <p:nvPr/>
        </p:nvSpPr>
        <p:spPr bwMode="auto">
          <a:xfrm>
            <a:off x="381000" y="2449513"/>
            <a:ext cx="2819400" cy="9515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ကြားခံရှမာရိလူများ</a:t>
            </a:r>
            <a:endParaRPr lang="en-US" sz="2800" b="1" i="1" dirty="0">
              <a:solidFill>
                <a:srgbClr val="FFFF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6392" name="Line 21"/>
          <p:cNvSpPr>
            <a:spLocks noChangeShapeType="1"/>
          </p:cNvSpPr>
          <p:nvPr/>
        </p:nvSpPr>
        <p:spPr bwMode="auto">
          <a:xfrm flipV="1">
            <a:off x="2514600" y="4376738"/>
            <a:ext cx="2049463" cy="195262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3" name="Line 22"/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5" name="Line 23"/>
          <p:cNvSpPr>
            <a:spLocks noChangeShapeType="1"/>
          </p:cNvSpPr>
          <p:nvPr/>
        </p:nvSpPr>
        <p:spPr bwMode="auto">
          <a:xfrm>
            <a:off x="3048000" y="1295400"/>
            <a:ext cx="2100263" cy="533400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24" name="Oval 28"/>
          <p:cNvSpPr>
            <a:spLocks noChangeArrowheads="1"/>
          </p:cNvSpPr>
          <p:nvPr/>
        </p:nvSpPr>
        <p:spPr bwMode="auto">
          <a:xfrm>
            <a:off x="0" y="762000"/>
            <a:ext cx="1219200" cy="4572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my-MM" sz="2000">
              <a:solidFill>
                <a:srgbClr val="FF0000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183329" name="Oval 33"/>
          <p:cNvSpPr>
            <a:spLocks noChangeArrowheads="1"/>
          </p:cNvSpPr>
          <p:nvPr/>
        </p:nvSpPr>
        <p:spPr bwMode="auto">
          <a:xfrm>
            <a:off x="4191000" y="1371600"/>
            <a:ext cx="1828800" cy="1752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83335" name="Rectangle 39"/>
          <p:cNvSpPr>
            <a:spLocks noChangeArrowheads="1"/>
          </p:cNvSpPr>
          <p:nvPr/>
        </p:nvSpPr>
        <p:spPr bwMode="auto">
          <a:xfrm>
            <a:off x="430213" y="5915025"/>
            <a:ext cx="8408987" cy="57626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my-MM" sz="32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183369" name="Text Box 73"/>
          <p:cNvSpPr txBox="1">
            <a:spLocks noChangeArrowheads="1"/>
          </p:cNvSpPr>
          <p:nvPr/>
        </p:nvSpPr>
        <p:spPr bwMode="auto">
          <a:xfrm>
            <a:off x="1773238" y="0"/>
            <a:ext cx="3571875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my-MM" sz="16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မာကု ၄း၁၃-၁၆။ ၉း၁</a:t>
            </a:r>
            <a:endParaRPr lang="en-US" sz="1600" b="1" i="1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grpSp>
        <p:nvGrpSpPr>
          <p:cNvPr id="16400" name="Group 124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16411" name="Rectangle 85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16412" name="AutoShape 9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3" name="Rectangle 9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4" name="Line 9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5" name="Line 9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6" name="Line 9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7" name="Line 9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8" name="Line 9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9" name="Rectangle 98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16420" name="Rectangle 9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1" name="Line 10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2" name="Line 10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3" name="Rectangle 10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4" name="Rectangle 10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00" name="Rectangle 104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16401" name="Text Box 105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83414" name="Rectangle 118"/>
          <p:cNvSpPr>
            <a:spLocks noChangeArrowheads="1"/>
          </p:cNvSpPr>
          <p:nvPr/>
        </p:nvSpPr>
        <p:spPr bwMode="auto">
          <a:xfrm>
            <a:off x="304800" y="4038600"/>
            <a:ext cx="2667000" cy="1813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ယေရှု</a:t>
            </a:r>
            <a:r>
              <a:rPr lang="en-US" sz="28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၏ </a:t>
            </a:r>
            <a:r>
              <a:rPr lang="en-US" sz="28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အဦးဆုံးသော</a:t>
            </a:r>
            <a:r>
              <a:rPr lang="en-US" sz="28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ယေရုရှလင်အမှုတော</a:t>
            </a:r>
            <a:r>
              <a:rPr lang="en-US" sz="28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83416" name="Oval 120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6405" name="Line 121"/>
          <p:cNvSpPr>
            <a:spLocks noChangeShapeType="1"/>
          </p:cNvSpPr>
          <p:nvPr/>
        </p:nvSpPr>
        <p:spPr bwMode="auto">
          <a:xfrm flipV="1">
            <a:off x="2514600" y="4419600"/>
            <a:ext cx="1973263" cy="152400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18" name="Rectangle 1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16407" name="Text Box 123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16408" name="Rectangle 125"/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5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6409" name="Rectangle 126"/>
          <p:cNvSpPr>
            <a:spLocks noChangeArrowheads="1"/>
          </p:cNvSpPr>
          <p:nvPr/>
        </p:nvSpPr>
        <p:spPr bwMode="auto">
          <a:xfrm>
            <a:off x="8001000" y="3614738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83423" name="Rectangle 127"/>
          <p:cNvSpPr>
            <a:spLocks noChangeArrowheads="1"/>
          </p:cNvSpPr>
          <p:nvPr/>
        </p:nvSpPr>
        <p:spPr bwMode="auto">
          <a:xfrm>
            <a:off x="735013" y="5791200"/>
            <a:ext cx="8408987" cy="488339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my-MM" sz="28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ဆူးလေပန်းပုံရှိသောယေရှုခရစ်တော်ခရီးစဉ်။</a:t>
            </a:r>
            <a:endParaRPr lang="en-US" sz="2800" b="1" i="1" dirty="0">
              <a:solidFill>
                <a:srgbClr val="FFFF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83314" name="Rectangle 18"/>
          <p:cNvSpPr>
            <a:spLocks noChangeArrowheads="1"/>
          </p:cNvSpPr>
          <p:nvPr/>
        </p:nvSpPr>
        <p:spPr bwMode="auto">
          <a:xfrm>
            <a:off x="14288" y="822325"/>
            <a:ext cx="3033712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>
              <a:defRPr/>
            </a:pPr>
            <a:r>
              <a:rPr lang="my-MM" sz="24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ဂါလိလဲပြည်ရှိသော </a:t>
            </a:r>
          </a:p>
          <a:p>
            <a:pPr>
              <a:defRPr/>
            </a:pPr>
            <a:r>
              <a:rPr lang="my-MM" sz="24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ကပေရနောင်</a:t>
            </a:r>
            <a:r>
              <a:rPr lang="my-MM" sz="24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သာသနာ။</a:t>
            </a:r>
            <a:endParaRPr lang="en-US" sz="2400" b="1" i="1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pic>
        <p:nvPicPr>
          <p:cNvPr id="17411" name="Picture 3" descr="Southern shore of Galilee from above, tb n0407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7986713" cy="564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5798" name="Text Box 6"/>
          <p:cNvSpPr txBox="1">
            <a:spLocks noChangeArrowheads="1"/>
          </p:cNvSpPr>
          <p:nvPr/>
        </p:nvSpPr>
        <p:spPr bwMode="auto">
          <a:xfrm>
            <a:off x="1143000" y="4343400"/>
            <a:ext cx="6391275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ယေရှုသာသနာနယ်မြေခရီးစဉ</a:t>
            </a:r>
            <a:r>
              <a:rPr lang="en-US" b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45799" name="Text Box 7"/>
          <p:cNvSpPr txBox="1">
            <a:spLocks noChangeArrowheads="1"/>
          </p:cNvSpPr>
          <p:nvPr/>
        </p:nvSpPr>
        <p:spPr bwMode="auto">
          <a:xfrm>
            <a:off x="1143000" y="5029200"/>
            <a:ext cx="6391275" cy="954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my-MM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ဂါလိလဲပင်လယ်အနောက်တောင် ကမ်းရိုးတန်းတလျှောက်</a:t>
            </a:r>
            <a:endParaRPr lang="en-US" sz="2800" b="1" i="1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219200" y="838200"/>
            <a:ext cx="4206875" cy="896938"/>
            <a:chOff x="912" y="1138"/>
            <a:chExt cx="2650" cy="469"/>
          </a:xfrm>
        </p:grpSpPr>
        <p:sp>
          <p:nvSpPr>
            <p:cNvPr id="17437" name="Oval 8"/>
            <p:cNvSpPr>
              <a:spLocks noChangeArrowheads="1"/>
            </p:cNvSpPr>
            <p:nvPr/>
          </p:nvSpPr>
          <p:spPr bwMode="auto">
            <a:xfrm>
              <a:off x="1531" y="1401"/>
              <a:ext cx="1368" cy="20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01" name="Text Box 9"/>
            <p:cNvSpPr txBox="1">
              <a:spLocks noChangeArrowheads="1"/>
            </p:cNvSpPr>
            <p:nvPr/>
          </p:nvSpPr>
          <p:spPr bwMode="auto">
            <a:xfrm>
              <a:off x="912" y="1138"/>
              <a:ext cx="2650" cy="33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20000"/>
                </a:spcBef>
                <a:defRPr/>
              </a:pPr>
              <a:endParaRPr lang="my-MM" b="1" i="1" dirty="0">
                <a:solidFill>
                  <a:schemeClr val="tx1"/>
                </a:solidFill>
                <a:latin typeface="WinInnwa" pitchFamily="2" charset="0"/>
                <a:ea typeface="+mn-ea"/>
              </a:endParaRPr>
            </a:p>
          </p:txBody>
        </p:sp>
      </p:grpSp>
      <p:sp>
        <p:nvSpPr>
          <p:cNvPr id="545803" name="Rectangle 1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sp>
        <p:nvSpPr>
          <p:cNvPr id="17416" name="Rectangle 27"/>
          <p:cNvSpPr>
            <a:spLocks noChangeArrowheads="1"/>
          </p:cNvSpPr>
          <p:nvPr/>
        </p:nvSpPr>
        <p:spPr bwMode="auto">
          <a:xfrm>
            <a:off x="609600" y="6096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417" name="Group 2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17422" name="Rectangle 12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17423" name="AutoShape 13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4" name="Rectangle 14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5" name="Line 15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6" name="Line 16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7" name="Line 17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8" name="Line 18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9" name="Line 19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0" name="Rectangle 20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17431" name="Rectangle 21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2" name="Line 22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3" name="Line 23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4" name="Rectangle 24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5" name="Rectangle 25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18" name="Rectangle 26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17418" name="Rectangle 29"/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5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7419" name="Rectangle 30"/>
          <p:cNvSpPr>
            <a:spLocks noChangeArrowheads="1"/>
          </p:cNvSpPr>
          <p:nvPr/>
        </p:nvSpPr>
        <p:spPr bwMode="auto">
          <a:xfrm>
            <a:off x="8001000" y="3614738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7420" name="Text Box 32"/>
          <p:cNvSpPr txBox="1">
            <a:spLocks noChangeArrowheads="1"/>
          </p:cNvSpPr>
          <p:nvPr/>
        </p:nvSpPr>
        <p:spPr bwMode="auto">
          <a:xfrm>
            <a:off x="2362200" y="685800"/>
            <a:ext cx="3810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my-MM"/>
          </a:p>
        </p:txBody>
      </p:sp>
      <p:sp>
        <p:nvSpPr>
          <p:cNvPr id="17421" name="Text Box 33"/>
          <p:cNvSpPr txBox="1">
            <a:spLocks noChangeArrowheads="1"/>
          </p:cNvSpPr>
          <p:nvPr/>
        </p:nvSpPr>
        <p:spPr bwMode="auto">
          <a:xfrm>
            <a:off x="4953000" y="944563"/>
            <a:ext cx="3429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800" dirty="0" err="1">
                <a:solidFill>
                  <a:srgbClr val="FF6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ကပေရနောင်မြို</a:t>
            </a:r>
            <a:r>
              <a:rPr lang="en-US" sz="2800" dirty="0">
                <a:solidFill>
                  <a:srgbClr val="FF6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 </a:t>
            </a:r>
            <a:r>
              <a:rPr lang="en-US" sz="2800" dirty="0" err="1">
                <a:solidFill>
                  <a:srgbClr val="FF66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သာသနာ</a:t>
            </a:r>
            <a:r>
              <a:rPr lang="my-MM" sz="2800" dirty="0">
                <a:solidFill>
                  <a:srgbClr val="FF6600"/>
                </a:solidFill>
                <a:latin typeface="Pyidaungsu Numbers" panose="020B0502040204020203" pitchFamily="34" charset="0"/>
                <a:cs typeface="Pyidaungsu Numbers" panose="020B0502040204020203" pitchFamily="34" charset="0"/>
              </a:rPr>
              <a:t>ဌ</a:t>
            </a:r>
            <a:r>
              <a:rPr lang="en-US" sz="2800" dirty="0" err="1">
                <a:solidFill>
                  <a:srgbClr val="FF6600"/>
                </a:solidFill>
                <a:latin typeface="Pyidaungsu Numbers" panose="020B0502040204020203" pitchFamily="34" charset="0"/>
                <a:cs typeface="Pyidaungsu Numbers" panose="020B0502040204020203" pitchFamily="34" charset="0"/>
              </a:rPr>
              <a:t>ာနချုပ</a:t>
            </a:r>
            <a:r>
              <a:rPr lang="en-US" sz="2800" dirty="0">
                <a:solidFill>
                  <a:srgbClr val="FF6600"/>
                </a:solidFill>
                <a:latin typeface="Pyidaungsu Numbers" panose="020B0502040204020203" pitchFamily="34" charset="0"/>
                <a:cs typeface="Pyidaungsu Numbers" panose="020B0502040204020203" pitchFamily="34" charset="0"/>
              </a:rPr>
              <a:t>်</a:t>
            </a:r>
            <a:endParaRPr lang="my-MM" sz="2800" dirty="0">
              <a:solidFill>
                <a:srgbClr val="FF66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pic>
        <p:nvPicPr>
          <p:cNvPr id="18435" name="Picture 3" descr="Capernaum area aerial, 115-20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7948613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6823" name="Text Box 7"/>
          <p:cNvSpPr txBox="1">
            <a:spLocks noChangeArrowheads="1"/>
          </p:cNvSpPr>
          <p:nvPr/>
        </p:nvSpPr>
        <p:spPr bwMode="auto">
          <a:xfrm>
            <a:off x="914400" y="4114800"/>
            <a:ext cx="2133600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4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ယေရှု</a:t>
            </a:r>
            <a:r>
              <a:rPr lang="en-US" sz="24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၏ </a:t>
            </a:r>
            <a:r>
              <a:rPr lang="en-US" sz="24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သာသနာနယ်မြေခရီးစဉ</a:t>
            </a:r>
            <a:r>
              <a:rPr lang="en-US" sz="24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46824" name="Text Box 8"/>
          <p:cNvSpPr txBox="1">
            <a:spLocks noChangeArrowheads="1"/>
          </p:cNvSpPr>
          <p:nvPr/>
        </p:nvSpPr>
        <p:spPr bwMode="auto">
          <a:xfrm>
            <a:off x="1198563" y="5486400"/>
            <a:ext cx="482123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1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ကပေရနောင်မြို့အား</a:t>
            </a:r>
            <a:r>
              <a:rPr lang="en-US" sz="1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လေယာဉ်ပေ</a:t>
            </a:r>
            <a:r>
              <a:rPr lang="en-US" sz="1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ါ်မှ </a:t>
            </a:r>
            <a:r>
              <a:rPr lang="en-US" sz="1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လှမ်းမြင်ရပုံ</a:t>
            </a:r>
            <a:endParaRPr lang="en-US" sz="1800" b="1" i="1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46825" name="Rectangle 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18439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440" name="Group 26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18443" name="Rectangle 10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18444" name="AutoShape 1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5" name="Rectangle 1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6" name="Line 1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7" name="Line 1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8" name="Line 1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9" name="Line 1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0" name="Line 1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1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18452" name="Rectangle 1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3" name="Line 2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4" name="Line 2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5" name="Rectangle 2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6" name="Rectangle 2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840" name="Rectangle 24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18441" name="Rectangle 27"/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5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8442" name="Rectangle 28"/>
          <p:cNvSpPr>
            <a:spLocks noChangeArrowheads="1"/>
          </p:cNvSpPr>
          <p:nvPr/>
        </p:nvSpPr>
        <p:spPr bwMode="auto">
          <a:xfrm>
            <a:off x="8001000" y="3614738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</p:spTree>
  </p:cSld>
  <p:clrMapOvr>
    <a:masterClrMapping/>
  </p:clrMapOvr>
  <p:transition>
    <p:wheel spokes="0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pic>
        <p:nvPicPr>
          <p:cNvPr id="19459" name="Picture 3" descr="Capernaum area aerial, 115-19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7983538" cy="570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7846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47848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547864" name="Text Box 24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19463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464" name="Group 26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19470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19471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2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3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4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5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6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7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8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19479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0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1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2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3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863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19465" name="Rectangle 27"/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5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9466" name="Rectangle 28"/>
          <p:cNvSpPr>
            <a:spLocks noChangeArrowheads="1"/>
          </p:cNvSpPr>
          <p:nvPr/>
        </p:nvSpPr>
        <p:spPr bwMode="auto">
          <a:xfrm>
            <a:off x="8001000" y="3614738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47869" name="Text Box 29"/>
          <p:cNvSpPr txBox="1">
            <a:spLocks noChangeArrowheads="1"/>
          </p:cNvSpPr>
          <p:nvPr/>
        </p:nvSpPr>
        <p:spPr bwMode="auto">
          <a:xfrm>
            <a:off x="1046163" y="5014913"/>
            <a:ext cx="6391275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0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ယေရှု</a:t>
            </a:r>
            <a:r>
              <a:rPr lang="en-US" sz="20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၏ </a:t>
            </a:r>
            <a:r>
              <a:rPr lang="en-US" sz="20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သာသနာနယ်မြေခရီးစဉ</a:t>
            </a:r>
            <a:r>
              <a:rPr lang="en-US" sz="20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47870" name="Text Box 30"/>
          <p:cNvSpPr txBox="1">
            <a:spLocks noChangeArrowheads="1"/>
          </p:cNvSpPr>
          <p:nvPr/>
        </p:nvSpPr>
        <p:spPr bwMode="auto">
          <a:xfrm>
            <a:off x="1198563" y="5495925"/>
            <a:ext cx="6391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defRPr/>
            </a:pPr>
            <a:endParaRPr lang="my-MM" b="1" i="1">
              <a:solidFill>
                <a:schemeClr val="tx1"/>
              </a:solidFill>
              <a:latin typeface="WwinBurmese" pitchFamily="2" charset="0"/>
              <a:ea typeface="+mn-ea"/>
            </a:endParaRPr>
          </a:p>
        </p:txBody>
      </p:sp>
      <p:sp>
        <p:nvSpPr>
          <p:cNvPr id="547871" name="Text Box 31"/>
          <p:cNvSpPr txBox="1">
            <a:spLocks noChangeArrowheads="1"/>
          </p:cNvSpPr>
          <p:nvPr/>
        </p:nvSpPr>
        <p:spPr bwMode="auto">
          <a:xfrm>
            <a:off x="1143000" y="5638800"/>
            <a:ext cx="6391275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0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ကပေရနောင်မြို့အား</a:t>
            </a:r>
            <a:r>
              <a:rPr lang="en-US" sz="20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လေယာဉ်ပေ</a:t>
            </a:r>
            <a:r>
              <a:rPr lang="en-US" sz="20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ါ်မှ </a:t>
            </a:r>
            <a:r>
              <a:rPr lang="en-US" sz="20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လှမ်းမြင်ရပုံ</a:t>
            </a:r>
            <a:endParaRPr lang="en-US" sz="2000" b="1" i="1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endParaRPr lang="my-MM">
              <a:latin typeface="WinInnwa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endParaRPr lang="my-MM">
              <a:latin typeface="WinInnwa" charset="0"/>
            </a:endParaRPr>
          </a:p>
        </p:txBody>
      </p:sp>
      <p:pic>
        <p:nvPicPr>
          <p:cNvPr id="2052" name="Picture 4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685" name="Rectangle 5"/>
          <p:cNvSpPr>
            <a:spLocks noChangeArrowheads="1"/>
          </p:cNvSpPr>
          <p:nvPr/>
        </p:nvSpPr>
        <p:spPr bwMode="auto">
          <a:xfrm>
            <a:off x="128136" y="-579436"/>
            <a:ext cx="29352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FF00"/>
                </a:solidFill>
                <a:latin typeface="Times"/>
              </a:rPr>
              <a:t>Burmese</a:t>
            </a:r>
            <a:endParaRPr lang="my-MM" sz="3200" dirty="0">
              <a:solidFill>
                <a:srgbClr val="FFFF00"/>
              </a:solidFill>
              <a:latin typeface="Wwin_Burmese1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1105050" y="412978"/>
            <a:ext cx="7329488" cy="3046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r>
              <a:rPr lang="en-US" sz="9600" b="1" dirty="0" err="1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သမ္မာကျမ်းစာ</a:t>
            </a:r>
            <a:endParaRPr lang="en-US" sz="9600" b="1" dirty="0">
              <a:solidFill>
                <a:srgbClr val="FFFF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r>
              <a:rPr lang="en-US" sz="9600" b="1" dirty="0" err="1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အုတ်မြစ</a:t>
            </a:r>
            <a:r>
              <a:rPr lang="en-US" sz="9600" b="1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grpSp>
        <p:nvGrpSpPr>
          <p:cNvPr id="21" name="Group 4"/>
          <p:cNvGrpSpPr>
            <a:grpSpLocks/>
          </p:cNvGrpSpPr>
          <p:nvPr/>
        </p:nvGrpSpPr>
        <p:grpSpPr bwMode="auto">
          <a:xfrm>
            <a:off x="76201" y="5211483"/>
            <a:ext cx="8596313" cy="1346199"/>
            <a:chOff x="48" y="3424"/>
            <a:chExt cx="5415" cy="848"/>
          </a:xfrm>
        </p:grpSpPr>
        <p:sp>
          <p:nvSpPr>
            <p:cNvPr id="22" name="Text Box 5"/>
            <p:cNvSpPr txBox="1">
              <a:spLocks noChangeArrowheads="1"/>
            </p:cNvSpPr>
            <p:nvPr/>
          </p:nvSpPr>
          <p:spPr bwMode="auto">
            <a:xfrm>
              <a:off x="48" y="4098"/>
              <a:ext cx="1017" cy="1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Gulim" pitchFamily="34" charset="-127"/>
                <a:cs typeface="Gulim" pitchFamily="34" charset="-127"/>
              </a:endParaRPr>
            </a:p>
          </p:txBody>
        </p:sp>
        <p:sp>
          <p:nvSpPr>
            <p:cNvPr id="23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altLang="ko-KR" sz="1800" b="1">
                <a:solidFill>
                  <a:srgbClr val="FAFD00"/>
                </a:solidFill>
                <a:latin typeface="Times New Roman" pitchFamily="-112" charset="0"/>
                <a:ea typeface="Gulim" pitchFamily="34" charset="-127"/>
                <a:cs typeface="Gulim" pitchFamily="34" charset="-127"/>
              </a:endParaRPr>
            </a:p>
          </p:txBody>
        </p:sp>
      </p:grp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476251" y="5071785"/>
            <a:ext cx="8189913" cy="5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my-MM" altLang="ko-KR" sz="1600" b="1" i="1" dirty="0">
                <a:solidFill>
                  <a:srgbClr val="FAFD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altLang="ko-KR" sz="1600" b="1" i="1" dirty="0">
                <a:solidFill>
                  <a:srgbClr val="FAFD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Texas</a:t>
            </a:r>
            <a:r>
              <a:rPr lang="my-MM" altLang="ko-KR" sz="1600" b="1" i="1" dirty="0">
                <a:solidFill>
                  <a:srgbClr val="FAFD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မြို.မှ သမ္မာကျမ်းစာ-အုတ်မြစ် (နိုင်ငံတကာအမှုတော်ဆောင်လုပ်ငန်း) </a:t>
            </a:r>
            <a:br>
              <a:rPr lang="my-MM" altLang="ko-KR" sz="1600" b="1" i="1" dirty="0">
                <a:solidFill>
                  <a:srgbClr val="FAFD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</a:br>
            <a:r>
              <a:rPr lang="my-MM" altLang="ko-KR" sz="1600" b="1" i="1" dirty="0">
                <a:solidFill>
                  <a:srgbClr val="FAFD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၏ တင်ပြချက်</a:t>
            </a:r>
            <a:endParaRPr lang="en-US" altLang="ko-KR" sz="1600" b="1" i="1" dirty="0">
              <a:solidFill>
                <a:srgbClr val="FAFD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757727"/>
      </p:ext>
    </p:extLst>
  </p:cSld>
  <p:clrMapOvr>
    <a:masterClrMapping/>
  </p:clrMapOvr>
  <p:transition spd="slow">
    <p:wheel spokes="0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pic>
        <p:nvPicPr>
          <p:cNvPr id="20483" name="Picture 3" descr="Capernaum aerial, 115-18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608013"/>
            <a:ext cx="79121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8870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48872" name="Oval 8"/>
          <p:cNvSpPr>
            <a:spLocks noChangeArrowheads="1"/>
          </p:cNvSpPr>
          <p:nvPr/>
        </p:nvSpPr>
        <p:spPr bwMode="auto">
          <a:xfrm>
            <a:off x="1747838" y="2370138"/>
            <a:ext cx="3181350" cy="752475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my-MM" sz="1800" b="1">
              <a:solidFill>
                <a:srgbClr val="FFFF00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48873" name="Rectangle 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548889" name="Text Box 25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20488" name="Rectangle 26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489" name="Group 27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0495" name="Rectangle 10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20496" name="AutoShape 1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7" name="Rectangle 1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8" name="Line 1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9" name="Line 1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0" name="Line 1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1" name="Line 1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2" name="Line 1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3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20504" name="Rectangle 1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5" name="Line 2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6" name="Line 2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7" name="Rectangle 2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8" name="Rectangle 2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888" name="Rectangle 24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20490" name="Rectangle 28"/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5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0491" name="Rectangle 29"/>
          <p:cNvSpPr>
            <a:spLocks noChangeArrowheads="1"/>
          </p:cNvSpPr>
          <p:nvPr/>
        </p:nvSpPr>
        <p:spPr bwMode="auto">
          <a:xfrm>
            <a:off x="8001000" y="3614738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48894" name="Text Box 30"/>
          <p:cNvSpPr txBox="1">
            <a:spLocks noChangeArrowheads="1"/>
          </p:cNvSpPr>
          <p:nvPr/>
        </p:nvSpPr>
        <p:spPr bwMode="auto">
          <a:xfrm>
            <a:off x="1046163" y="5014913"/>
            <a:ext cx="6391275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4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ယေရှု</a:t>
            </a:r>
            <a:r>
              <a:rPr lang="en-US" sz="24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၏ </a:t>
            </a:r>
            <a:r>
              <a:rPr lang="en-US" sz="24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သာသနာနယ်မြေခရီးစဉ</a:t>
            </a:r>
            <a:r>
              <a:rPr lang="en-US" sz="24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48895" name="Text Box 31"/>
          <p:cNvSpPr txBox="1">
            <a:spLocks noChangeArrowheads="1"/>
          </p:cNvSpPr>
          <p:nvPr/>
        </p:nvSpPr>
        <p:spPr bwMode="auto">
          <a:xfrm>
            <a:off x="1198563" y="5495925"/>
            <a:ext cx="6391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defRPr/>
            </a:pPr>
            <a:endParaRPr lang="my-MM" b="1" i="1">
              <a:solidFill>
                <a:schemeClr val="tx1"/>
              </a:solidFill>
              <a:latin typeface="WwinBurmese" pitchFamily="2" charset="0"/>
              <a:ea typeface="+mn-ea"/>
            </a:endParaRPr>
          </a:p>
        </p:txBody>
      </p:sp>
      <p:sp>
        <p:nvSpPr>
          <p:cNvPr id="548896" name="Text Box 32"/>
          <p:cNvSpPr txBox="1">
            <a:spLocks noChangeArrowheads="1"/>
          </p:cNvSpPr>
          <p:nvPr/>
        </p:nvSpPr>
        <p:spPr bwMode="auto">
          <a:xfrm>
            <a:off x="1350963" y="5648325"/>
            <a:ext cx="6391275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4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ကပေရနောင်မြို့ကို</a:t>
            </a:r>
            <a:r>
              <a:rPr lang="en-US" sz="24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လေယာဉ်ပေ</a:t>
            </a:r>
            <a:r>
              <a:rPr lang="en-US" sz="24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ါ်မှ </a:t>
            </a:r>
            <a:r>
              <a:rPr lang="en-US" sz="24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လှမ်းမြင်ရပုံ</a:t>
            </a:r>
            <a:endParaRPr lang="en-US" sz="2400" b="1" i="1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8872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pic>
        <p:nvPicPr>
          <p:cNvPr id="21507" name="Picture 3" descr="Capernaum view from Sea of Galilee boat, 53-31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675" y="622300"/>
            <a:ext cx="7983538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9894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49895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24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ကပေရနောင်မြို့ကို</a:t>
            </a:r>
            <a:r>
              <a:rPr lang="en-US" sz="24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လှေပေ</a:t>
            </a:r>
            <a:r>
              <a:rPr lang="en-US" sz="24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ါ်မှ </a:t>
            </a:r>
            <a:r>
              <a:rPr lang="en-US" sz="24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လှမ်းမြင်ရပုံ</a:t>
            </a:r>
            <a:endParaRPr lang="en-US" sz="2400" b="1" i="1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49896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sp>
        <p:nvSpPr>
          <p:cNvPr id="21511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1512" name="Group 26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1516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21517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8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9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0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1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2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3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4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21525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6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7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8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9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911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21513" name="Rectangle 27"/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5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1514" name="Rectangle 28"/>
          <p:cNvSpPr>
            <a:spLocks noChangeArrowheads="1"/>
          </p:cNvSpPr>
          <p:nvPr/>
        </p:nvSpPr>
        <p:spPr bwMode="auto">
          <a:xfrm>
            <a:off x="8001000" y="3614738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49917" name="Text Box 29"/>
          <p:cNvSpPr txBox="1">
            <a:spLocks noChangeArrowheads="1"/>
          </p:cNvSpPr>
          <p:nvPr/>
        </p:nvSpPr>
        <p:spPr bwMode="auto">
          <a:xfrm>
            <a:off x="1046163" y="5014913"/>
            <a:ext cx="6391275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4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ယေရှု</a:t>
            </a:r>
            <a:r>
              <a:rPr lang="en-US" sz="24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၏ </a:t>
            </a:r>
            <a:r>
              <a:rPr lang="en-US" sz="24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သာသနာနယ်မြေခရီးစဉ</a:t>
            </a:r>
            <a:r>
              <a:rPr lang="en-US" sz="24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</p:spTree>
  </p:cSld>
  <p:clrMapOvr>
    <a:masterClrMapping/>
  </p:clrMapOvr>
  <p:transition>
    <p:wheel spokes="0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pic>
        <p:nvPicPr>
          <p:cNvPr id="22531" name="Picture 3" descr="Capernaum from boat2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300" y="611188"/>
            <a:ext cx="78994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0918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50921" name="Rectangle 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550937" name="Text Box 25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22535" name="Rectangle 26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536" name="Group 27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2541" name="Rectangle 10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22542" name="AutoShape 1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3" name="Rectangle 1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4" name="Line 1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5" name="Line 1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6" name="Line 1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7" name="Line 1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8" name="Line 1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9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22550" name="Rectangle 1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1" name="Line 2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2" name="Line 2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3" name="Rectangle 2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4" name="Rectangle 2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936" name="Rectangle 24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22537" name="Rectangle 28"/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5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2538" name="Rectangle 29"/>
          <p:cNvSpPr>
            <a:spLocks noChangeArrowheads="1"/>
          </p:cNvSpPr>
          <p:nvPr/>
        </p:nvSpPr>
        <p:spPr bwMode="auto">
          <a:xfrm>
            <a:off x="8001000" y="3614738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50942" name="Text Box 30"/>
          <p:cNvSpPr txBox="1">
            <a:spLocks noChangeArrowheads="1"/>
          </p:cNvSpPr>
          <p:nvPr/>
        </p:nvSpPr>
        <p:spPr bwMode="auto">
          <a:xfrm>
            <a:off x="1046163" y="5014913"/>
            <a:ext cx="639127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ယေရှု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၏ </a:t>
            </a: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သာသနာနယ်မြေခရီးစဉ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50943" name="Text Box 31"/>
          <p:cNvSpPr txBox="1">
            <a:spLocks noChangeArrowheads="1"/>
          </p:cNvSpPr>
          <p:nvPr/>
        </p:nvSpPr>
        <p:spPr bwMode="auto">
          <a:xfrm>
            <a:off x="1198563" y="5495925"/>
            <a:ext cx="6391275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24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ကပေရနောင်ကို</a:t>
            </a:r>
            <a:r>
              <a:rPr lang="en-US" sz="24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လှေပေ</a:t>
            </a:r>
            <a:r>
              <a:rPr lang="en-US" sz="24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ါ်</a:t>
            </a:r>
            <a:r>
              <a:rPr lang="en-US" sz="24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မှလှမ်းမြင်ရပုံ</a:t>
            </a:r>
            <a:endParaRPr lang="en-US" sz="2400" b="1" i="1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pic>
        <p:nvPicPr>
          <p:cNvPr id="23555" name="Picture 3" descr="Capernaum from boat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688" y="587375"/>
            <a:ext cx="7823200" cy="567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1942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51946" name="Rectangle 1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551962" name="Text Box 26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23559" name="Rectangle 27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560" name="Group 2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3565" name="Rectangle 11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23566" name="AutoShape 12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7" name="Rectangle 13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8" name="Line 14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9" name="Line 15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0" name="Line 16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1" name="Line 17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2" name="Line 18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3" name="Rectangle 19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23574" name="Rectangle 20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5" name="Line 21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6" name="Line 22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7" name="Rectangle 23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8" name="Rectangle 24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1961" name="Rectangle 25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23561" name="Rectangle 29"/>
          <p:cNvSpPr>
            <a:spLocks noChangeArrowheads="1"/>
          </p:cNvSpPr>
          <p:nvPr/>
        </p:nvSpPr>
        <p:spPr bwMode="auto">
          <a:xfrm>
            <a:off x="8001000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5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3562" name="Rectangle 30"/>
          <p:cNvSpPr>
            <a:spLocks noChangeArrowheads="1"/>
          </p:cNvSpPr>
          <p:nvPr/>
        </p:nvSpPr>
        <p:spPr bwMode="auto">
          <a:xfrm>
            <a:off x="8001000" y="3614738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51967" name="Text Box 31"/>
          <p:cNvSpPr txBox="1">
            <a:spLocks noChangeArrowheads="1"/>
          </p:cNvSpPr>
          <p:nvPr/>
        </p:nvSpPr>
        <p:spPr bwMode="auto">
          <a:xfrm>
            <a:off x="1046163" y="5014913"/>
            <a:ext cx="639127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ယေရှု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၏ </a:t>
            </a: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သာသနာနယ်မြေခရီးစဉ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51968" name="Text Box 32"/>
          <p:cNvSpPr txBox="1">
            <a:spLocks noChangeArrowheads="1"/>
          </p:cNvSpPr>
          <p:nvPr/>
        </p:nvSpPr>
        <p:spPr bwMode="auto">
          <a:xfrm>
            <a:off x="1198563" y="5495925"/>
            <a:ext cx="639127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ကပေရနောင်ကို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လှေပေ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ါ်မှ </a:t>
            </a: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လှမ်းမြင်ရပုံ</a:t>
            </a:r>
            <a:endParaRPr lang="en-US" sz="2800" b="1" i="1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pic>
        <p:nvPicPr>
          <p:cNvPr id="24579" name="Picture 3" descr="Capernaum synagogue from boat, tb n0630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800" y="655638"/>
            <a:ext cx="7966075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1158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61159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61160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24583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4584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4589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24590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1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2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3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4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5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6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7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24598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9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0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1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2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75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24585" name="Rectangle 26"/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5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4586" name="Rectangle 27"/>
          <p:cNvSpPr>
            <a:spLocks noChangeArrowheads="1"/>
          </p:cNvSpPr>
          <p:nvPr/>
        </p:nvSpPr>
        <p:spPr bwMode="auto">
          <a:xfrm>
            <a:off x="8001000" y="3614738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61180" name="Text Box 28"/>
          <p:cNvSpPr txBox="1">
            <a:spLocks noChangeArrowheads="1"/>
          </p:cNvSpPr>
          <p:nvPr/>
        </p:nvSpPr>
        <p:spPr bwMode="auto">
          <a:xfrm>
            <a:off x="1046163" y="5014913"/>
            <a:ext cx="639127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8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ယေရှု</a:t>
            </a:r>
            <a:r>
              <a:rPr lang="en-US" sz="28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၏ </a:t>
            </a:r>
            <a:r>
              <a:rPr lang="en-US" sz="28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သာသနာနယ်မြေခရီးစဉ</a:t>
            </a:r>
            <a:r>
              <a:rPr lang="en-US" sz="28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61181" name="Text Box 29"/>
          <p:cNvSpPr txBox="1">
            <a:spLocks noChangeArrowheads="1"/>
          </p:cNvSpPr>
          <p:nvPr/>
        </p:nvSpPr>
        <p:spPr bwMode="auto">
          <a:xfrm>
            <a:off x="1198563" y="5495925"/>
            <a:ext cx="639127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28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ကပေရနောင</a:t>
            </a:r>
            <a:r>
              <a:rPr lang="en-US" sz="28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</a:t>
            </a:r>
            <a:r>
              <a:rPr lang="en-US" sz="28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တရားဇရပ</a:t>
            </a:r>
            <a:r>
              <a:rPr lang="en-US" sz="28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</p:spTree>
  </p:cSld>
  <p:clrMapOvr>
    <a:masterClrMapping/>
  </p:clrMapOvr>
  <p:transition>
    <p:wheel spokes="0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pic>
        <p:nvPicPr>
          <p:cNvPr id="25603" name="Picture 3" descr="Capernaum entrance, 53-36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238" y="628650"/>
            <a:ext cx="7904162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991" name="Text Box 7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53992" name="Text Box 8"/>
          <p:cNvSpPr txBox="1">
            <a:spLocks noChangeArrowheads="1"/>
          </p:cNvSpPr>
          <p:nvPr/>
        </p:nvSpPr>
        <p:spPr bwMode="auto">
          <a:xfrm>
            <a:off x="1198563" y="5495925"/>
            <a:ext cx="639127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ကပေရနောင်မြို</a:t>
            </a:r>
            <a:r>
              <a:rPr lang="en-US" sz="28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 </a:t>
            </a:r>
            <a:r>
              <a:rPr lang="en-US" sz="28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အဝင်ဝ</a:t>
            </a:r>
            <a:endParaRPr lang="en-US" sz="2800" b="1" i="1" dirty="0">
              <a:solidFill>
                <a:srgbClr val="FFFF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53993" name="Rectangle 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25607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5608" name="Group 26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5612" name="Rectangle 10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25613" name="AutoShape 1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4" name="Rectangle 1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5" name="Line 1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6" name="Line 1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7" name="Line 1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8" name="Line 1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9" name="Line 1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0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25621" name="Rectangle 1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2" name="Line 2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3" name="Line 2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4" name="Rectangle 2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5" name="Rectangle 2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008" name="Rectangle 24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25609" name="Rectangle 27"/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5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5610" name="Rectangle 28"/>
          <p:cNvSpPr>
            <a:spLocks noChangeArrowheads="1"/>
          </p:cNvSpPr>
          <p:nvPr/>
        </p:nvSpPr>
        <p:spPr bwMode="auto">
          <a:xfrm>
            <a:off x="8001000" y="3614738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54013" name="Text Box 29"/>
          <p:cNvSpPr txBox="1">
            <a:spLocks noChangeArrowheads="1"/>
          </p:cNvSpPr>
          <p:nvPr/>
        </p:nvSpPr>
        <p:spPr bwMode="auto">
          <a:xfrm>
            <a:off x="1046163" y="5014913"/>
            <a:ext cx="639127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8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ယေရှု</a:t>
            </a:r>
            <a:r>
              <a:rPr lang="en-US" sz="28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၏ </a:t>
            </a:r>
            <a:r>
              <a:rPr lang="en-US" sz="28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သာသနာနယ်မြေခရီးစဉ</a:t>
            </a:r>
            <a:r>
              <a:rPr lang="en-US" sz="28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</p:spTree>
  </p:cSld>
  <p:clrMapOvr>
    <a:masterClrMapping/>
  </p:clrMapOvr>
  <p:transition>
    <p:wheel spokes="0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pic>
        <p:nvPicPr>
          <p:cNvPr id="26627" name="Picture 3" descr="Capernaum synagogue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713" y="620713"/>
            <a:ext cx="7953375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5014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55015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ရှေးကျသော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ကပေရနောင်တရားဇရပ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55016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26631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6632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6636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26637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8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9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0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1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2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3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4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26645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6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7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8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9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5031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26633" name="Rectangle 26"/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5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6634" name="Rectangle 27"/>
          <p:cNvSpPr>
            <a:spLocks noChangeArrowheads="1"/>
          </p:cNvSpPr>
          <p:nvPr/>
        </p:nvSpPr>
        <p:spPr bwMode="auto">
          <a:xfrm>
            <a:off x="8001000" y="3614738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55036" name="Text Box 28"/>
          <p:cNvSpPr txBox="1">
            <a:spLocks noChangeArrowheads="1"/>
          </p:cNvSpPr>
          <p:nvPr/>
        </p:nvSpPr>
        <p:spPr bwMode="auto">
          <a:xfrm>
            <a:off x="1046163" y="5014913"/>
            <a:ext cx="639127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ယေရှု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၏ </a:t>
            </a: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သာသနာနယ်မြေခရီးစဉ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</p:spTree>
  </p:cSld>
  <p:clrMapOvr>
    <a:masterClrMapping/>
  </p:clrMapOvr>
  <p:transition>
    <p:wheel spokes="0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pic>
        <p:nvPicPr>
          <p:cNvPr id="27651" name="Picture 3" descr="Capernaum synagogue panorama, df 1003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988" y="600075"/>
            <a:ext cx="7881937" cy="567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6038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56039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56040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27655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7656" name="Group 26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7661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27662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3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4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5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6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7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8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9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27670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1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2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3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4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055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27657" name="Rectangle 27"/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5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7658" name="Rectangle 28"/>
          <p:cNvSpPr>
            <a:spLocks noChangeArrowheads="1"/>
          </p:cNvSpPr>
          <p:nvPr/>
        </p:nvSpPr>
        <p:spPr bwMode="auto">
          <a:xfrm>
            <a:off x="8077200" y="3581400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56061" name="Text Box 29"/>
          <p:cNvSpPr txBox="1">
            <a:spLocks noChangeArrowheads="1"/>
          </p:cNvSpPr>
          <p:nvPr/>
        </p:nvSpPr>
        <p:spPr bwMode="auto">
          <a:xfrm>
            <a:off x="1046163" y="5014913"/>
            <a:ext cx="639127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ယေရှု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၏ </a:t>
            </a: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သာသနာနယ်မြေခရီးစဉ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56062" name="Text Box 30"/>
          <p:cNvSpPr txBox="1">
            <a:spLocks noChangeArrowheads="1"/>
          </p:cNvSpPr>
          <p:nvPr/>
        </p:nvSpPr>
        <p:spPr bwMode="auto">
          <a:xfrm>
            <a:off x="1198563" y="5495925"/>
            <a:ext cx="639127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ရှေးကျသော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ကပေရနောင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</a:t>
            </a: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တရားဇရပ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</p:spTree>
  </p:cSld>
  <p:clrMapOvr>
    <a:masterClrMapping/>
  </p:clrMapOvr>
  <p:transition>
    <p:wheel spokes="0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85" descr="Capernaum synagogue interior2, tb q10260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888" y="595313"/>
            <a:ext cx="786923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43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1600" b="1">
              <a:solidFill>
                <a:schemeClr val="tx1"/>
              </a:solidFill>
            </a:endParaRPr>
          </a:p>
        </p:txBody>
      </p:sp>
      <p:sp>
        <p:nvSpPr>
          <p:cNvPr id="372781" name="Text Box 45"/>
          <p:cNvSpPr txBox="1">
            <a:spLocks noChangeArrowheads="1"/>
          </p:cNvSpPr>
          <p:nvPr/>
        </p:nvSpPr>
        <p:spPr bwMode="auto">
          <a:xfrm>
            <a:off x="1776413" y="0"/>
            <a:ext cx="595788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my-MM" sz="1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မာကု ၁း၂၁။ ယောဟန် ၆း၅၉</a:t>
            </a:r>
            <a:endParaRPr lang="en-US" sz="1800" b="1" i="1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8677" name="Text Box 74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72814" name="Rectangle 7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sp>
        <p:nvSpPr>
          <p:cNvPr id="372816" name="Text Box 80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372817" name="Text Box 81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28681" name="Rectangle 86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682" name="Group 87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8687" name="AutoShape 6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8" name="Rectangle 6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9" name="Line 6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0" name="Line 6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1" name="Line 6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2" name="Line 6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3" name="Line 6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4" name="Rectangle 67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28695" name="Rectangle 6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6" name="Line 6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7" name="Line 7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8" name="Rectangle 7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9" name="Rectangle 7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809" name="Rectangle 73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28683" name="Rectangle 88"/>
          <p:cNvSpPr>
            <a:spLocks noChangeArrowheads="1"/>
          </p:cNvSpPr>
          <p:nvPr/>
        </p:nvSpPr>
        <p:spPr bwMode="auto">
          <a:xfrm>
            <a:off x="8001000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5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8684" name="Rectangle 89"/>
          <p:cNvSpPr>
            <a:spLocks noChangeArrowheads="1"/>
          </p:cNvSpPr>
          <p:nvPr/>
        </p:nvSpPr>
        <p:spPr bwMode="auto">
          <a:xfrm>
            <a:off x="8001000" y="3614738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372826" name="Text Box 90"/>
          <p:cNvSpPr txBox="1">
            <a:spLocks noChangeArrowheads="1"/>
          </p:cNvSpPr>
          <p:nvPr/>
        </p:nvSpPr>
        <p:spPr bwMode="auto">
          <a:xfrm>
            <a:off x="1046163" y="5014913"/>
            <a:ext cx="639127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ယေရှု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၏ </a:t>
            </a: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သာသနာနယ်မြေခရီးစဉ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372827" name="Text Box 91"/>
          <p:cNvSpPr txBox="1">
            <a:spLocks noChangeArrowheads="1"/>
          </p:cNvSpPr>
          <p:nvPr/>
        </p:nvSpPr>
        <p:spPr bwMode="auto">
          <a:xfrm>
            <a:off x="1198563" y="5495925"/>
            <a:ext cx="639127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ရှေးကျသော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ကပေရနောင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</a:t>
            </a: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တရားဇရပ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</p:spTree>
  </p:cSld>
  <p:clrMapOvr>
    <a:masterClrMapping/>
  </p:clrMapOvr>
  <p:transition>
    <p:wheel spokes="0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pic>
        <p:nvPicPr>
          <p:cNvPr id="29699" name="Picture 3" descr="Capernaum synagogue with earlier basalt level2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350" y="590550"/>
            <a:ext cx="789463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7062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57063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ကပေရနောင်ဘာဆော့လမ်းများ</a:t>
            </a:r>
            <a:endParaRPr lang="en-US" sz="2800" b="1" i="1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57064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sp>
        <p:nvSpPr>
          <p:cNvPr id="29703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704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29708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29709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0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1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2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3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4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5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6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29717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8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9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0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1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7079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29705" name="Rectangle 26"/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5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9706" name="Rectangle 27"/>
          <p:cNvSpPr>
            <a:spLocks noChangeArrowheads="1"/>
          </p:cNvSpPr>
          <p:nvPr/>
        </p:nvSpPr>
        <p:spPr bwMode="auto">
          <a:xfrm>
            <a:off x="8001000" y="3614738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57084" name="Text Box 28"/>
          <p:cNvSpPr txBox="1">
            <a:spLocks noChangeArrowheads="1"/>
          </p:cNvSpPr>
          <p:nvPr/>
        </p:nvSpPr>
        <p:spPr bwMode="auto">
          <a:xfrm>
            <a:off x="1046163" y="5014913"/>
            <a:ext cx="639127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ယေရှု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၏ </a:t>
            </a: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သာသနာနယ်မြေခရီးစဉ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</p:spTree>
  </p:cSld>
  <p:clrMapOvr>
    <a:masterClrMapping/>
  </p:clrMapOvr>
  <p:transition>
    <p:wheel spokes="0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558" name="Text Box 142"/>
          <p:cNvSpPr txBox="1">
            <a:spLocks noChangeArrowheads="1"/>
          </p:cNvSpPr>
          <p:nvPr/>
        </p:nvSpPr>
        <p:spPr bwMode="auto">
          <a:xfrm>
            <a:off x="1860550" y="1204913"/>
            <a:ext cx="5657850" cy="42465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b="1" i="1" dirty="0" err="1">
                <a:solidFill>
                  <a:srgbClr val="F0F06C"/>
                </a:solidFill>
                <a:latin typeface="WinInnwa" pitchFamily="2" charset="0"/>
                <a:ea typeface="+mn-ea"/>
              </a:rPr>
              <a:t>touftdkaomtmNAH</a:t>
            </a:r>
            <a:r>
              <a:rPr lang="en-US" sz="5400" b="1" i="1" dirty="0">
                <a:solidFill>
                  <a:srgbClr val="F0F06C"/>
                </a:solidFill>
                <a:latin typeface="WinInnwa" pitchFamily="2" charset="0"/>
                <a:ea typeface="+mn-ea"/>
              </a:rPr>
              <a:t>[</a:t>
            </a:r>
            <a:r>
              <a:rPr lang="en-US" sz="5400" b="1" i="1" dirty="0" err="1">
                <a:solidFill>
                  <a:srgbClr val="F0F06C"/>
                </a:solidFill>
                <a:latin typeface="WinInnwa" pitchFamily="2" charset="0"/>
                <a:ea typeface="+mn-ea"/>
              </a:rPr>
              <a:t>HtwGufbk&amp;m</a:t>
            </a:r>
            <a:r>
              <a:rPr lang="en-US" sz="5400" b="1" i="1" dirty="0">
                <a:solidFill>
                  <a:srgbClr val="F0F06C"/>
                </a:solidFill>
                <a:latin typeface="WinInnwa" pitchFamily="2" charset="0"/>
                <a:ea typeface="+mn-ea"/>
              </a:rPr>
              <a:t>;*</a:t>
            </a:r>
            <a:r>
              <a:rPr lang="en-US" sz="5400" b="1" i="1" dirty="0" err="1">
                <a:solidFill>
                  <a:srgbClr val="F0F06C"/>
                </a:solidFill>
                <a:latin typeface="WinInnwa" pitchFamily="2" charset="0"/>
                <a:ea typeface="+mn-ea"/>
              </a:rPr>
              <a:t>wdawmf</a:t>
            </a:r>
            <a:r>
              <a:rPr lang="en-US" sz="5400" b="1" i="1" dirty="0">
                <a:solidFill>
                  <a:srgbClr val="F0F06C"/>
                </a:solidFill>
                <a:latin typeface="WinInnwa" pitchFamily="2" charset="0"/>
                <a:ea typeface="+mn-ea"/>
              </a:rPr>
              <a:t> ESpfaygif; 2000 </a:t>
            </a:r>
            <a:r>
              <a:rPr lang="en-US" sz="5400" b="1" i="1" dirty="0" err="1">
                <a:solidFill>
                  <a:srgbClr val="F0F06C"/>
                </a:solidFill>
                <a:latin typeface="WinInnwa" pitchFamily="2" charset="0"/>
                <a:ea typeface="+mn-ea"/>
              </a:rPr>
              <a:t>a&amp;mufaomcg</a:t>
            </a:r>
            <a:r>
              <a:rPr lang="en-US" sz="5400" b="1" i="1" dirty="0">
                <a:solidFill>
                  <a:srgbClr val="F0F06C"/>
                </a:solidFill>
                <a:latin typeface="WwinBurmese" pitchFamily="2" charset="0"/>
                <a:ea typeface="+mn-ea"/>
              </a:rPr>
              <a:t> </a:t>
            </a:r>
            <a:r>
              <a:rPr lang="en-US" sz="5400" b="1" i="1" dirty="0">
                <a:solidFill>
                  <a:srgbClr val="F0F06C"/>
                </a:solidFill>
                <a:latin typeface="WinInnwa" pitchFamily="2" charset="0"/>
                <a:ea typeface="+mn-ea"/>
              </a:rPr>
              <a:t>= *</a:t>
            </a:r>
            <a:r>
              <a:rPr lang="en-US" sz="5400" b="1" i="1" dirty="0" err="1">
                <a:solidFill>
                  <a:srgbClr val="F0F06C"/>
                </a:solidFill>
                <a:latin typeface="WinInnwa" pitchFamily="2" charset="0"/>
                <a:ea typeface="+mn-ea"/>
              </a:rPr>
              <a:t>vmwd</a:t>
            </a:r>
            <a:r>
              <a:rPr lang="en-US" sz="5400" b="1" i="1" dirty="0">
                <a:solidFill>
                  <a:srgbClr val="F0F06C"/>
                </a:solidFill>
                <a:latin typeface="WinInnwa" pitchFamily="2" charset="0"/>
                <a:ea typeface="+mn-ea"/>
              </a:rPr>
              <a:t> 4;4</a:t>
            </a:r>
          </a:p>
        </p:txBody>
      </p:sp>
      <p:pic>
        <p:nvPicPr>
          <p:cNvPr id="444418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713" y="679576"/>
            <a:ext cx="7985125" cy="5743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04"/>
          <p:cNvGrpSpPr>
            <a:grpSpLocks/>
          </p:cNvGrpSpPr>
          <p:nvPr/>
        </p:nvGrpSpPr>
        <p:grpSpPr bwMode="auto">
          <a:xfrm>
            <a:off x="152400" y="1447800"/>
            <a:ext cx="3876675" cy="2277477"/>
            <a:chOff x="-186" y="1308"/>
            <a:chExt cx="2422" cy="1221"/>
          </a:xfrm>
        </p:grpSpPr>
        <p:sp>
          <p:nvSpPr>
            <p:cNvPr id="444419" name="Rectangle 3"/>
            <p:cNvSpPr>
              <a:spLocks noChangeArrowheads="1"/>
            </p:cNvSpPr>
            <p:nvPr/>
          </p:nvSpPr>
          <p:spPr bwMode="auto">
            <a:xfrm>
              <a:off x="-186" y="2019"/>
              <a:ext cx="2422" cy="5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1320" dir="3080412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 eaLnBrk="1" hangingPunct="1">
                <a:spcBef>
                  <a:spcPct val="20000"/>
                </a:spcBef>
                <a:defRPr/>
              </a:pPr>
              <a:r>
                <a:rPr lang="en-US" sz="2800" b="1" i="1" dirty="0" err="1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ဘုရားသခင</a:t>
              </a:r>
              <a:r>
                <a:rPr lang="en-US" sz="2800" b="1" i="1" dirty="0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်၏ </a:t>
              </a:r>
              <a:r>
                <a:rPr lang="en-US" sz="2800" b="1" i="1" dirty="0" err="1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အသစ်သော</a:t>
              </a:r>
              <a:r>
                <a:rPr lang="en-US" sz="2800" b="1" i="1" dirty="0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 </a:t>
              </a:r>
              <a:r>
                <a:rPr lang="en-US" sz="2800" b="1" i="1" dirty="0" err="1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အစီအစဉ</a:t>
              </a:r>
              <a:r>
                <a:rPr lang="en-US" sz="2800" b="1" i="1" dirty="0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်</a:t>
              </a:r>
            </a:p>
          </p:txBody>
        </p:sp>
        <p:sp>
          <p:nvSpPr>
            <p:cNvPr id="444420" name="AutoShape 4"/>
            <p:cNvSpPr>
              <a:spLocks noChangeArrowheads="1"/>
            </p:cNvSpPr>
            <p:nvPr/>
          </p:nvSpPr>
          <p:spPr bwMode="auto">
            <a:xfrm>
              <a:off x="728" y="1308"/>
              <a:ext cx="736" cy="612"/>
            </a:xfrm>
            <a:prstGeom prst="star16">
              <a:avLst>
                <a:gd name="adj" fmla="val 37500"/>
              </a:avLst>
            </a:prstGeom>
            <a:gradFill rotWithShape="0">
              <a:gsLst>
                <a:gs pos="0">
                  <a:srgbClr val="FFD34A"/>
                </a:gs>
                <a:gs pos="100000">
                  <a:srgbClr val="FFD34A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dist="81320" dir="3080412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grpSp>
        <p:nvGrpSpPr>
          <p:cNvPr id="3" name="Group 141"/>
          <p:cNvGrpSpPr>
            <a:grpSpLocks/>
          </p:cNvGrpSpPr>
          <p:nvPr/>
        </p:nvGrpSpPr>
        <p:grpSpPr bwMode="auto">
          <a:xfrm>
            <a:off x="6028908" y="741363"/>
            <a:ext cx="2065338" cy="1997075"/>
            <a:chOff x="4043" y="500"/>
            <a:chExt cx="1301" cy="1258"/>
          </a:xfrm>
        </p:grpSpPr>
        <p:sp>
          <p:nvSpPr>
            <p:cNvPr id="444422" name="Rectangle 6"/>
            <p:cNvSpPr>
              <a:spLocks noChangeArrowheads="1"/>
            </p:cNvSpPr>
            <p:nvPr/>
          </p:nvSpPr>
          <p:spPr bwMode="auto">
            <a:xfrm>
              <a:off x="4080" y="500"/>
              <a:ext cx="1173" cy="1258"/>
            </a:xfrm>
            <a:prstGeom prst="rect">
              <a:avLst/>
            </a:prstGeom>
            <a:solidFill>
              <a:schemeClr val="accent1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444423" name="Rectangle 7"/>
            <p:cNvSpPr>
              <a:spLocks noChangeArrowheads="1"/>
            </p:cNvSpPr>
            <p:nvPr/>
          </p:nvSpPr>
          <p:spPr bwMode="auto">
            <a:xfrm>
              <a:off x="4043" y="552"/>
              <a:ext cx="1301" cy="9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6796" dir="3806097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400" b="1" i="1" dirty="0" err="1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အချိန</a:t>
              </a:r>
              <a:r>
                <a:rPr lang="en-US" sz="2400" b="1" i="1" dirty="0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်</a:t>
              </a:r>
            </a:p>
            <a:p>
              <a:pPr algn="ctr">
                <a:defRPr/>
              </a:pPr>
              <a:r>
                <a:rPr lang="en-US" sz="2400" b="1" i="1" dirty="0" err="1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ကာလ</a:t>
              </a:r>
              <a:endParaRPr lang="en-US" sz="24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  <a:p>
              <a:pPr algn="ctr">
                <a:defRPr/>
              </a:pPr>
              <a:r>
                <a:rPr lang="en-US" sz="2400" b="1" i="1" dirty="0" err="1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စေ့သော</a:t>
              </a:r>
              <a:endParaRPr lang="en-US" sz="24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  <a:p>
              <a:pPr algn="ctr">
                <a:defRPr/>
              </a:pPr>
              <a:r>
                <a:rPr lang="en-US" sz="2400" b="1" i="1" dirty="0" err="1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အခ</a:t>
              </a:r>
              <a:r>
                <a:rPr lang="en-US" sz="2400" b="1" i="1" dirty="0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ါ</a:t>
              </a:r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2895600" y="1447800"/>
            <a:ext cx="4362450" cy="3598863"/>
            <a:chOff x="1528" y="965"/>
            <a:chExt cx="2748" cy="2267"/>
          </a:xfrm>
        </p:grpSpPr>
        <p:sp>
          <p:nvSpPr>
            <p:cNvPr id="3112" name="Rectangle 23"/>
            <p:cNvSpPr>
              <a:spLocks noChangeArrowheads="1"/>
            </p:cNvSpPr>
            <p:nvPr/>
          </p:nvSpPr>
          <p:spPr bwMode="auto">
            <a:xfrm>
              <a:off x="1528" y="1181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40" name="Rectangle 24"/>
            <p:cNvSpPr>
              <a:spLocks noChangeArrowheads="1"/>
            </p:cNvSpPr>
            <p:nvPr/>
          </p:nvSpPr>
          <p:spPr bwMode="auto">
            <a:xfrm>
              <a:off x="1608" y="999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ea typeface="+mn-ea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endParaRPr>
            </a:p>
          </p:txBody>
        </p:sp>
        <p:sp>
          <p:nvSpPr>
            <p:cNvPr id="3114" name="Rectangle 25"/>
            <p:cNvSpPr>
              <a:spLocks noChangeArrowheads="1"/>
            </p:cNvSpPr>
            <p:nvPr/>
          </p:nvSpPr>
          <p:spPr bwMode="auto">
            <a:xfrm>
              <a:off x="1528" y="1181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15" name="AutoShape 26"/>
            <p:cNvSpPr>
              <a:spLocks noChangeArrowheads="1"/>
            </p:cNvSpPr>
            <p:nvPr/>
          </p:nvSpPr>
          <p:spPr bwMode="auto">
            <a:xfrm>
              <a:off x="1528" y="965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16" name="Rectangle 27"/>
            <p:cNvSpPr>
              <a:spLocks noChangeArrowheads="1"/>
            </p:cNvSpPr>
            <p:nvPr/>
          </p:nvSpPr>
          <p:spPr bwMode="auto">
            <a:xfrm>
              <a:off x="1528" y="1181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17" name="Rectangle 28"/>
            <p:cNvSpPr>
              <a:spLocks noChangeArrowheads="1"/>
            </p:cNvSpPr>
            <p:nvPr/>
          </p:nvSpPr>
          <p:spPr bwMode="auto">
            <a:xfrm>
              <a:off x="1642" y="967"/>
              <a:ext cx="54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chemeClr val="accent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ဖန်ဆင်းခြင်း</a:t>
              </a:r>
              <a:endParaRPr lang="en-US" sz="1400" b="1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3118" name="Line 29"/>
            <p:cNvSpPr>
              <a:spLocks noChangeShapeType="1"/>
            </p:cNvSpPr>
            <p:nvPr/>
          </p:nvSpPr>
          <p:spPr bwMode="auto">
            <a:xfrm>
              <a:off x="1528" y="1127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9" name="Line 30"/>
            <p:cNvSpPr>
              <a:spLocks noChangeShapeType="1"/>
            </p:cNvSpPr>
            <p:nvPr/>
          </p:nvSpPr>
          <p:spPr bwMode="auto">
            <a:xfrm>
              <a:off x="2317" y="118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0" name="Rectangle 31"/>
            <p:cNvSpPr>
              <a:spLocks noChangeArrowheads="1"/>
            </p:cNvSpPr>
            <p:nvPr/>
          </p:nvSpPr>
          <p:spPr bwMode="auto">
            <a:xfrm>
              <a:off x="1675" y="1342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48" name="Rectangle 32"/>
            <p:cNvSpPr>
              <a:spLocks noChangeArrowheads="1"/>
            </p:cNvSpPr>
            <p:nvPr/>
          </p:nvSpPr>
          <p:spPr bwMode="auto">
            <a:xfrm>
              <a:off x="1751" y="1174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ea typeface="+mn-ea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endParaRPr>
            </a:p>
          </p:txBody>
        </p:sp>
        <p:sp>
          <p:nvSpPr>
            <p:cNvPr id="3122" name="Rectangle 33"/>
            <p:cNvSpPr>
              <a:spLocks noChangeArrowheads="1"/>
            </p:cNvSpPr>
            <p:nvPr/>
          </p:nvSpPr>
          <p:spPr bwMode="auto">
            <a:xfrm>
              <a:off x="1675" y="134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3" name="AutoShape 34"/>
            <p:cNvSpPr>
              <a:spLocks noChangeArrowheads="1"/>
            </p:cNvSpPr>
            <p:nvPr/>
          </p:nvSpPr>
          <p:spPr bwMode="auto">
            <a:xfrm>
              <a:off x="1675" y="1127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4" name="Rectangle 35"/>
            <p:cNvSpPr>
              <a:spLocks noChangeArrowheads="1"/>
            </p:cNvSpPr>
            <p:nvPr/>
          </p:nvSpPr>
          <p:spPr bwMode="auto">
            <a:xfrm>
              <a:off x="1675" y="1342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5" name="Rectangle 36"/>
            <p:cNvSpPr>
              <a:spLocks noChangeArrowheads="1"/>
            </p:cNvSpPr>
            <p:nvPr/>
          </p:nvSpPr>
          <p:spPr bwMode="auto">
            <a:xfrm>
              <a:off x="1844" y="1134"/>
              <a:ext cx="415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accent2"/>
                  </a:solidFill>
                  <a:latin typeface="WinInnwa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အာဗြဟံ</a:t>
              </a:r>
              <a:endParaRPr lang="en-US" sz="1800" b="1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3126" name="Line 37"/>
            <p:cNvSpPr>
              <a:spLocks noChangeShapeType="1"/>
            </p:cNvSpPr>
            <p:nvPr/>
          </p:nvSpPr>
          <p:spPr bwMode="auto">
            <a:xfrm>
              <a:off x="1675" y="130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7" name="Line 38"/>
            <p:cNvSpPr>
              <a:spLocks noChangeShapeType="1"/>
            </p:cNvSpPr>
            <p:nvPr/>
          </p:nvSpPr>
          <p:spPr bwMode="auto">
            <a:xfrm>
              <a:off x="2464" y="1342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8" name="Rectangle 39"/>
            <p:cNvSpPr>
              <a:spLocks noChangeArrowheads="1"/>
            </p:cNvSpPr>
            <p:nvPr/>
          </p:nvSpPr>
          <p:spPr bwMode="auto">
            <a:xfrm>
              <a:off x="1822" y="1517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56" name="Rectangle 40"/>
            <p:cNvSpPr>
              <a:spLocks noChangeArrowheads="1"/>
            </p:cNvSpPr>
            <p:nvPr/>
          </p:nvSpPr>
          <p:spPr bwMode="auto">
            <a:xfrm>
              <a:off x="1894" y="1335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ea typeface="+mn-ea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endParaRPr>
            </a:p>
          </p:txBody>
        </p:sp>
        <p:sp>
          <p:nvSpPr>
            <p:cNvPr id="3130" name="Rectangle 41"/>
            <p:cNvSpPr>
              <a:spLocks noChangeArrowheads="1"/>
            </p:cNvSpPr>
            <p:nvPr/>
          </p:nvSpPr>
          <p:spPr bwMode="auto">
            <a:xfrm>
              <a:off x="1822" y="1517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31" name="AutoShape 42"/>
            <p:cNvSpPr>
              <a:spLocks noChangeArrowheads="1"/>
            </p:cNvSpPr>
            <p:nvPr/>
          </p:nvSpPr>
          <p:spPr bwMode="auto">
            <a:xfrm>
              <a:off x="1822" y="1302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32" name="Rectangle 43"/>
            <p:cNvSpPr>
              <a:spLocks noChangeArrowheads="1"/>
            </p:cNvSpPr>
            <p:nvPr/>
          </p:nvSpPr>
          <p:spPr bwMode="auto">
            <a:xfrm>
              <a:off x="1822" y="1517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60" name="Rectangle 44"/>
            <p:cNvSpPr>
              <a:spLocks noChangeArrowheads="1"/>
            </p:cNvSpPr>
            <p:nvPr/>
          </p:nvSpPr>
          <p:spPr bwMode="auto">
            <a:xfrm>
              <a:off x="1921" y="1303"/>
              <a:ext cx="48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200" dirty="0" err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ယောသပ</a:t>
              </a:r>
              <a:r>
                <a:rPr lang="en-US" sz="120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်</a:t>
              </a:r>
              <a:r>
                <a:rPr lang="en-US" sz="1800" b="1" dirty="0">
                  <a:latin typeface="WwinBurmese" pitchFamily="2" charset="0"/>
                  <a:ea typeface="+mn-ea"/>
                </a:rPr>
                <a:t> </a:t>
              </a:r>
            </a:p>
          </p:txBody>
        </p:sp>
        <p:sp>
          <p:nvSpPr>
            <p:cNvPr id="3134" name="Line 45"/>
            <p:cNvSpPr>
              <a:spLocks noChangeShapeType="1"/>
            </p:cNvSpPr>
            <p:nvPr/>
          </p:nvSpPr>
          <p:spPr bwMode="auto">
            <a:xfrm>
              <a:off x="1822" y="1463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5" name="Line 46"/>
            <p:cNvSpPr>
              <a:spLocks noChangeShapeType="1"/>
            </p:cNvSpPr>
            <p:nvPr/>
          </p:nvSpPr>
          <p:spPr bwMode="auto">
            <a:xfrm>
              <a:off x="2598" y="1517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6" name="Rectangle 47"/>
            <p:cNvSpPr>
              <a:spLocks noChangeArrowheads="1"/>
            </p:cNvSpPr>
            <p:nvPr/>
          </p:nvSpPr>
          <p:spPr bwMode="auto">
            <a:xfrm>
              <a:off x="1996" y="1678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37" name="AutoShape 48"/>
            <p:cNvSpPr>
              <a:spLocks noChangeArrowheads="1"/>
            </p:cNvSpPr>
            <p:nvPr/>
          </p:nvSpPr>
          <p:spPr bwMode="auto">
            <a:xfrm>
              <a:off x="1996" y="1463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38" name="Rectangle 49"/>
            <p:cNvSpPr>
              <a:spLocks noChangeArrowheads="1"/>
            </p:cNvSpPr>
            <p:nvPr/>
          </p:nvSpPr>
          <p:spPr bwMode="auto">
            <a:xfrm>
              <a:off x="2012" y="1678"/>
              <a:ext cx="961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66" name="Rectangle 50"/>
            <p:cNvSpPr>
              <a:spLocks noChangeArrowheads="1"/>
            </p:cNvSpPr>
            <p:nvPr/>
          </p:nvSpPr>
          <p:spPr bwMode="auto">
            <a:xfrm>
              <a:off x="2163" y="1464"/>
              <a:ext cx="36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</a:rPr>
                <a:t> </a:t>
              </a:r>
              <a:r>
                <a:rPr lang="en-US" sz="1400" dirty="0" err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မောရှေ</a:t>
              </a:r>
              <a:endParaRPr lang="en-US" sz="1400" b="1" dirty="0"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  <p:sp>
          <p:nvSpPr>
            <p:cNvPr id="3140" name="Line 51"/>
            <p:cNvSpPr>
              <a:spLocks noChangeShapeType="1"/>
            </p:cNvSpPr>
            <p:nvPr/>
          </p:nvSpPr>
          <p:spPr bwMode="auto">
            <a:xfrm>
              <a:off x="2786" y="1678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1" name="Rectangle 52"/>
            <p:cNvSpPr>
              <a:spLocks noChangeArrowheads="1"/>
            </p:cNvSpPr>
            <p:nvPr/>
          </p:nvSpPr>
          <p:spPr bwMode="auto">
            <a:xfrm>
              <a:off x="2143" y="184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42" name="AutoShape 53"/>
            <p:cNvSpPr>
              <a:spLocks noChangeArrowheads="1"/>
            </p:cNvSpPr>
            <p:nvPr/>
          </p:nvSpPr>
          <p:spPr bwMode="auto">
            <a:xfrm>
              <a:off x="2143" y="1638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43" name="Rectangle 54"/>
            <p:cNvSpPr>
              <a:spLocks noChangeArrowheads="1"/>
            </p:cNvSpPr>
            <p:nvPr/>
          </p:nvSpPr>
          <p:spPr bwMode="auto">
            <a:xfrm>
              <a:off x="2143" y="1840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71" name="Rectangle 55"/>
            <p:cNvSpPr>
              <a:spLocks noChangeArrowheads="1"/>
            </p:cNvSpPr>
            <p:nvPr/>
          </p:nvSpPr>
          <p:spPr bwMode="auto">
            <a:xfrm>
              <a:off x="2301" y="1639"/>
              <a:ext cx="349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</a:rPr>
                <a:t> </a:t>
              </a:r>
              <a:r>
                <a:rPr lang="en-US" sz="1400" dirty="0" err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ယောရူ</a:t>
              </a:r>
              <a:endParaRPr lang="en-US" sz="1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  <a:p>
              <a:pPr algn="ctr">
                <a:defRPr/>
              </a:pPr>
              <a:r>
                <a:rPr lang="en-US" sz="1800" b="1" dirty="0">
                  <a:latin typeface="WwinBurmese" pitchFamily="2" charset="0"/>
                  <a:ea typeface="+mn-ea"/>
                </a:rPr>
                <a:t> </a:t>
              </a:r>
            </a:p>
          </p:txBody>
        </p:sp>
        <p:sp>
          <p:nvSpPr>
            <p:cNvPr id="3145" name="Line 56"/>
            <p:cNvSpPr>
              <a:spLocks noChangeShapeType="1"/>
            </p:cNvSpPr>
            <p:nvPr/>
          </p:nvSpPr>
          <p:spPr bwMode="auto">
            <a:xfrm>
              <a:off x="2143" y="1800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6" name="Rectangle 57"/>
            <p:cNvSpPr>
              <a:spLocks noChangeArrowheads="1"/>
            </p:cNvSpPr>
            <p:nvPr/>
          </p:nvSpPr>
          <p:spPr bwMode="auto">
            <a:xfrm>
              <a:off x="2277" y="2023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47" name="AutoShape 58"/>
            <p:cNvSpPr>
              <a:spLocks noChangeArrowheads="1"/>
            </p:cNvSpPr>
            <p:nvPr/>
          </p:nvSpPr>
          <p:spPr bwMode="auto">
            <a:xfrm>
              <a:off x="2277" y="1800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48" name="Rectangle 59"/>
            <p:cNvSpPr>
              <a:spLocks noChangeArrowheads="1"/>
            </p:cNvSpPr>
            <p:nvPr/>
          </p:nvSpPr>
          <p:spPr bwMode="auto">
            <a:xfrm>
              <a:off x="2277" y="2023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76" name="Rectangle 60"/>
            <p:cNvSpPr>
              <a:spLocks noChangeArrowheads="1"/>
            </p:cNvSpPr>
            <p:nvPr/>
          </p:nvSpPr>
          <p:spPr bwMode="auto">
            <a:xfrm>
              <a:off x="2493" y="1801"/>
              <a:ext cx="238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 dirty="0" err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မင်းမဲ</a:t>
              </a:r>
              <a:r>
                <a:rPr lang="en-US" sz="140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့</a:t>
              </a:r>
              <a:endParaRPr lang="en-US" sz="1400" b="1" dirty="0"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  <p:sp>
          <p:nvSpPr>
            <p:cNvPr id="3150" name="Line 61"/>
            <p:cNvSpPr>
              <a:spLocks noChangeShapeType="1"/>
            </p:cNvSpPr>
            <p:nvPr/>
          </p:nvSpPr>
          <p:spPr bwMode="auto">
            <a:xfrm>
              <a:off x="2277" y="198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1" name="Rectangle 62"/>
            <p:cNvSpPr>
              <a:spLocks noChangeArrowheads="1"/>
            </p:cNvSpPr>
            <p:nvPr/>
          </p:nvSpPr>
          <p:spPr bwMode="auto">
            <a:xfrm>
              <a:off x="2416" y="2210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52" name="AutoShape 63"/>
            <p:cNvSpPr>
              <a:spLocks noChangeArrowheads="1"/>
            </p:cNvSpPr>
            <p:nvPr/>
          </p:nvSpPr>
          <p:spPr bwMode="auto">
            <a:xfrm>
              <a:off x="2416" y="1983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53" name="Rectangle 64"/>
            <p:cNvSpPr>
              <a:spLocks noChangeArrowheads="1"/>
            </p:cNvSpPr>
            <p:nvPr/>
          </p:nvSpPr>
          <p:spPr bwMode="auto">
            <a:xfrm>
              <a:off x="2416" y="2214"/>
              <a:ext cx="93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81" name="Rectangle 65"/>
            <p:cNvSpPr>
              <a:spLocks noChangeArrowheads="1"/>
            </p:cNvSpPr>
            <p:nvPr/>
          </p:nvSpPr>
          <p:spPr bwMode="auto">
            <a:xfrm>
              <a:off x="2610" y="1984"/>
              <a:ext cx="321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 dirty="0" err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မင်းစံ</a:t>
              </a:r>
              <a:r>
                <a:rPr lang="en-US" sz="180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</a:rPr>
                <a:t>/</a:t>
              </a:r>
              <a:r>
                <a:rPr lang="en-US" sz="1800" b="1" dirty="0">
                  <a:latin typeface="WwinBurmese" pitchFamily="2" charset="0"/>
                  <a:ea typeface="+mn-ea"/>
                </a:rPr>
                <a:t> </a:t>
              </a:r>
            </a:p>
          </p:txBody>
        </p:sp>
        <p:sp>
          <p:nvSpPr>
            <p:cNvPr id="3155" name="Line 66"/>
            <p:cNvSpPr>
              <a:spLocks noChangeShapeType="1"/>
            </p:cNvSpPr>
            <p:nvPr/>
          </p:nvSpPr>
          <p:spPr bwMode="auto">
            <a:xfrm>
              <a:off x="2416" y="2161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6" name="Rectangle 67"/>
            <p:cNvSpPr>
              <a:spLocks noChangeArrowheads="1"/>
            </p:cNvSpPr>
            <p:nvPr/>
          </p:nvSpPr>
          <p:spPr bwMode="auto">
            <a:xfrm>
              <a:off x="2566" y="238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57" name="AutoShape 68"/>
            <p:cNvSpPr>
              <a:spLocks noChangeArrowheads="1"/>
            </p:cNvSpPr>
            <p:nvPr/>
          </p:nvSpPr>
          <p:spPr bwMode="auto">
            <a:xfrm>
              <a:off x="2566" y="2161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58" name="Rectangle 69"/>
            <p:cNvSpPr>
              <a:spLocks noChangeArrowheads="1"/>
            </p:cNvSpPr>
            <p:nvPr/>
          </p:nvSpPr>
          <p:spPr bwMode="auto">
            <a:xfrm>
              <a:off x="2566" y="238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86" name="Rectangle 70"/>
            <p:cNvSpPr>
              <a:spLocks noChangeArrowheads="1"/>
            </p:cNvSpPr>
            <p:nvPr/>
          </p:nvSpPr>
          <p:spPr bwMode="auto">
            <a:xfrm>
              <a:off x="2683" y="2159"/>
              <a:ext cx="42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</a:rPr>
                <a:t> </a:t>
              </a:r>
              <a:r>
                <a:rPr lang="en-US" sz="1800" dirty="0" err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</a:rPr>
                <a:t>zrf;qD</a:t>
              </a:r>
              <a:r>
                <a:rPr lang="en-US" sz="180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</a:rPr>
                <a:t>;/</a:t>
              </a:r>
              <a:r>
                <a:rPr lang="en-US" sz="1800" b="1" dirty="0">
                  <a:latin typeface="WwinBurmese" pitchFamily="2" charset="0"/>
                  <a:ea typeface="+mn-ea"/>
                </a:rPr>
                <a:t> </a:t>
              </a:r>
            </a:p>
          </p:txBody>
        </p:sp>
        <p:sp>
          <p:nvSpPr>
            <p:cNvPr id="3160" name="Line 71"/>
            <p:cNvSpPr>
              <a:spLocks noChangeShapeType="1"/>
            </p:cNvSpPr>
            <p:nvPr/>
          </p:nvSpPr>
          <p:spPr bwMode="auto">
            <a:xfrm>
              <a:off x="2566" y="234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1" name="Line 72"/>
            <p:cNvSpPr>
              <a:spLocks noChangeShapeType="1"/>
            </p:cNvSpPr>
            <p:nvPr/>
          </p:nvSpPr>
          <p:spPr bwMode="auto">
            <a:xfrm>
              <a:off x="3356" y="2384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2" name="Rectangle 73"/>
            <p:cNvSpPr>
              <a:spLocks noChangeArrowheads="1"/>
            </p:cNvSpPr>
            <p:nvPr/>
          </p:nvSpPr>
          <p:spPr bwMode="auto">
            <a:xfrm>
              <a:off x="2738" y="2559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63" name="AutoShape 74"/>
            <p:cNvSpPr>
              <a:spLocks noChangeArrowheads="1"/>
            </p:cNvSpPr>
            <p:nvPr/>
          </p:nvSpPr>
          <p:spPr bwMode="auto">
            <a:xfrm>
              <a:off x="2738" y="2344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64" name="Rectangle 75"/>
            <p:cNvSpPr>
              <a:spLocks noChangeArrowheads="1"/>
            </p:cNvSpPr>
            <p:nvPr/>
          </p:nvSpPr>
          <p:spPr bwMode="auto">
            <a:xfrm>
              <a:off x="2738" y="2559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92" name="Rectangle 76"/>
            <p:cNvSpPr>
              <a:spLocks noChangeArrowheads="1"/>
            </p:cNvSpPr>
            <p:nvPr/>
          </p:nvSpPr>
          <p:spPr bwMode="auto">
            <a:xfrm>
              <a:off x="2847" y="2345"/>
              <a:ext cx="44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dirty="0" err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</a:rPr>
                <a:t>qdwfNidrf</a:t>
              </a:r>
              <a:r>
                <a:rPr lang="en-US" sz="180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</a:rPr>
                <a:t>/</a:t>
              </a:r>
              <a:r>
                <a:rPr lang="en-US" sz="1800" b="1" dirty="0">
                  <a:latin typeface="WwinBurmese" pitchFamily="2" charset="0"/>
                  <a:ea typeface="+mn-ea"/>
                </a:rPr>
                <a:t> </a:t>
              </a:r>
            </a:p>
          </p:txBody>
        </p:sp>
        <p:sp>
          <p:nvSpPr>
            <p:cNvPr id="3166" name="Line 77"/>
            <p:cNvSpPr>
              <a:spLocks noChangeShapeType="1"/>
            </p:cNvSpPr>
            <p:nvPr/>
          </p:nvSpPr>
          <p:spPr bwMode="auto">
            <a:xfrm>
              <a:off x="2738" y="251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7" name="Line 78"/>
            <p:cNvSpPr>
              <a:spLocks noChangeShapeType="1"/>
            </p:cNvSpPr>
            <p:nvPr/>
          </p:nvSpPr>
          <p:spPr bwMode="auto">
            <a:xfrm>
              <a:off x="3527" y="2559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8" name="Rectangle 79"/>
            <p:cNvSpPr>
              <a:spLocks noChangeArrowheads="1"/>
            </p:cNvSpPr>
            <p:nvPr/>
          </p:nvSpPr>
          <p:spPr bwMode="auto">
            <a:xfrm>
              <a:off x="2911" y="2769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69" name="AutoShape 80"/>
            <p:cNvSpPr>
              <a:spLocks noChangeArrowheads="1"/>
            </p:cNvSpPr>
            <p:nvPr/>
          </p:nvSpPr>
          <p:spPr bwMode="auto">
            <a:xfrm>
              <a:off x="2911" y="251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0" name="Rectangle 81"/>
            <p:cNvSpPr>
              <a:spLocks noChangeArrowheads="1"/>
            </p:cNvSpPr>
            <p:nvPr/>
          </p:nvSpPr>
          <p:spPr bwMode="auto">
            <a:xfrm>
              <a:off x="2911" y="2789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171" name="Group 82"/>
            <p:cNvGrpSpPr>
              <a:grpSpLocks/>
            </p:cNvGrpSpPr>
            <p:nvPr/>
          </p:nvGrpSpPr>
          <p:grpSpPr bwMode="auto">
            <a:xfrm>
              <a:off x="2989" y="2533"/>
              <a:ext cx="670" cy="388"/>
              <a:chOff x="3061" y="3101"/>
              <a:chExt cx="670" cy="388"/>
            </a:xfrm>
          </p:grpSpPr>
          <p:sp>
            <p:nvSpPr>
              <p:cNvPr id="444499" name="Rectangle 83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7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800" b="1">
                    <a:solidFill>
                      <a:schemeClr val="accent1"/>
                    </a:solidFill>
                    <a:latin typeface="Helvetica" charset="0"/>
                    <a:ea typeface="+mn-ea"/>
                  </a:rPr>
                  <a:t>   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+mn-ea"/>
                </a:endParaRPr>
              </a:p>
            </p:txBody>
          </p:sp>
          <p:sp>
            <p:nvSpPr>
              <p:cNvPr id="444500" name="Rectangle 84"/>
              <p:cNvSpPr>
                <a:spLocks noChangeArrowheads="1"/>
              </p:cNvSpPr>
              <p:nvPr/>
            </p:nvSpPr>
            <p:spPr bwMode="auto">
              <a:xfrm>
                <a:off x="3061" y="3101"/>
                <a:ext cx="670" cy="3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4000" b="1" i="1" dirty="0">
                    <a:solidFill>
                      <a:schemeClr val="accent1"/>
                    </a:solidFill>
                    <a:latin typeface="WwinBurmese" charset="0"/>
                  </a:rPr>
                  <a:t> </a:t>
                </a:r>
                <a:r>
                  <a:rPr lang="en-US" sz="3200" b="1" i="1" dirty="0" err="1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Pyidaungsu" panose="020B0502040204020203" pitchFamily="34" charset="0"/>
                    <a:cs typeface="Pyidaungsu" panose="020B0502040204020203" pitchFamily="34" charset="0"/>
                  </a:rPr>
                  <a:t>ယေရှု</a:t>
                </a:r>
                <a:endParaRPr lang="en-US" sz="3200" b="1" i="1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</p:grpSp>
        <p:sp>
          <p:nvSpPr>
            <p:cNvPr id="3172" name="Line 85"/>
            <p:cNvSpPr>
              <a:spLocks noChangeShapeType="1"/>
            </p:cNvSpPr>
            <p:nvPr/>
          </p:nvSpPr>
          <p:spPr bwMode="auto">
            <a:xfrm>
              <a:off x="2911" y="272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3" name="Line 86"/>
            <p:cNvSpPr>
              <a:spLocks noChangeShapeType="1"/>
            </p:cNvSpPr>
            <p:nvPr/>
          </p:nvSpPr>
          <p:spPr bwMode="auto">
            <a:xfrm>
              <a:off x="1996" y="1638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87"/>
          <p:cNvGrpSpPr>
            <a:grpSpLocks/>
          </p:cNvGrpSpPr>
          <p:nvPr/>
        </p:nvGrpSpPr>
        <p:grpSpPr bwMode="auto">
          <a:xfrm>
            <a:off x="4724400" y="3505200"/>
            <a:ext cx="3111500" cy="1930400"/>
            <a:chOff x="2600" y="2256"/>
            <a:chExt cx="1960" cy="1216"/>
          </a:xfrm>
        </p:grpSpPr>
        <p:sp>
          <p:nvSpPr>
            <p:cNvPr id="444504" name="AutoShape 88"/>
            <p:cNvSpPr>
              <a:spLocks noChangeArrowheads="1"/>
            </p:cNvSpPr>
            <p:nvPr/>
          </p:nvSpPr>
          <p:spPr bwMode="auto">
            <a:xfrm>
              <a:off x="2800" y="2432"/>
              <a:ext cx="1552" cy="848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5E87FC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444505" name="AutoShape 89"/>
            <p:cNvSpPr>
              <a:spLocks noChangeArrowheads="1"/>
            </p:cNvSpPr>
            <p:nvPr/>
          </p:nvSpPr>
          <p:spPr bwMode="auto">
            <a:xfrm>
              <a:off x="2680" y="2328"/>
              <a:ext cx="1776" cy="103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444506" name="AutoShape 90"/>
            <p:cNvSpPr>
              <a:spLocks noChangeArrowheads="1"/>
            </p:cNvSpPr>
            <p:nvPr/>
          </p:nvSpPr>
          <p:spPr bwMode="auto">
            <a:xfrm>
              <a:off x="2600" y="2256"/>
              <a:ext cx="1960" cy="1216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5E87FC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grpSp>
        <p:nvGrpSpPr>
          <p:cNvPr id="7" name="Group 91"/>
          <p:cNvGrpSpPr>
            <a:grpSpLocks/>
          </p:cNvGrpSpPr>
          <p:nvPr/>
        </p:nvGrpSpPr>
        <p:grpSpPr bwMode="auto">
          <a:xfrm>
            <a:off x="4253750" y="2663824"/>
            <a:ext cx="3246438" cy="4870450"/>
            <a:chOff x="1839" y="576"/>
            <a:chExt cx="2045" cy="3068"/>
          </a:xfrm>
        </p:grpSpPr>
        <p:sp>
          <p:nvSpPr>
            <p:cNvPr id="444508" name="Rectangle 92"/>
            <p:cNvSpPr>
              <a:spLocks noChangeArrowheads="1"/>
            </p:cNvSpPr>
            <p:nvPr/>
          </p:nvSpPr>
          <p:spPr bwMode="auto">
            <a:xfrm>
              <a:off x="1972" y="868"/>
              <a:ext cx="1912" cy="277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3098" name="AutoShape 93"/>
            <p:cNvSpPr>
              <a:spLocks noChangeArrowheads="1"/>
            </p:cNvSpPr>
            <p:nvPr/>
          </p:nvSpPr>
          <p:spPr bwMode="auto">
            <a:xfrm>
              <a:off x="1972" y="628"/>
              <a:ext cx="1048" cy="664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9" name="Rectangle 94"/>
            <p:cNvSpPr>
              <a:spLocks noChangeArrowheads="1"/>
            </p:cNvSpPr>
            <p:nvPr/>
          </p:nvSpPr>
          <p:spPr bwMode="auto">
            <a:xfrm>
              <a:off x="1972" y="868"/>
              <a:ext cx="1288" cy="66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0" name="Rectangle 95"/>
            <p:cNvSpPr>
              <a:spLocks noChangeArrowheads="1"/>
            </p:cNvSpPr>
            <p:nvPr/>
          </p:nvSpPr>
          <p:spPr bwMode="auto">
            <a:xfrm>
              <a:off x="2006" y="585"/>
              <a:ext cx="90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1" name="Line 96"/>
            <p:cNvSpPr>
              <a:spLocks noChangeShapeType="1"/>
            </p:cNvSpPr>
            <p:nvPr/>
          </p:nvSpPr>
          <p:spPr bwMode="auto">
            <a:xfrm>
              <a:off x="2104" y="171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2" name="Line 97"/>
            <p:cNvSpPr>
              <a:spLocks noChangeShapeType="1"/>
            </p:cNvSpPr>
            <p:nvPr/>
          </p:nvSpPr>
          <p:spPr bwMode="auto">
            <a:xfrm>
              <a:off x="2104" y="200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3" name="Line 98"/>
            <p:cNvSpPr>
              <a:spLocks noChangeShapeType="1"/>
            </p:cNvSpPr>
            <p:nvPr/>
          </p:nvSpPr>
          <p:spPr bwMode="auto">
            <a:xfrm>
              <a:off x="2104" y="315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4" name="Line 99"/>
            <p:cNvSpPr>
              <a:spLocks noChangeShapeType="1"/>
            </p:cNvSpPr>
            <p:nvPr/>
          </p:nvSpPr>
          <p:spPr bwMode="auto">
            <a:xfrm>
              <a:off x="2104" y="142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5" name="Line 100"/>
            <p:cNvSpPr>
              <a:spLocks noChangeShapeType="1"/>
            </p:cNvSpPr>
            <p:nvPr/>
          </p:nvSpPr>
          <p:spPr bwMode="auto">
            <a:xfrm>
              <a:off x="2104" y="2288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6" name="Line 101"/>
            <p:cNvSpPr>
              <a:spLocks noChangeShapeType="1"/>
            </p:cNvSpPr>
            <p:nvPr/>
          </p:nvSpPr>
          <p:spPr bwMode="auto">
            <a:xfrm>
              <a:off x="2104" y="286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7" name="Line 102"/>
            <p:cNvSpPr>
              <a:spLocks noChangeShapeType="1"/>
            </p:cNvSpPr>
            <p:nvPr/>
          </p:nvSpPr>
          <p:spPr bwMode="auto">
            <a:xfrm>
              <a:off x="2104" y="2576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8" name="Rectangle 103"/>
            <p:cNvSpPr>
              <a:spLocks noChangeArrowheads="1"/>
            </p:cNvSpPr>
            <p:nvPr/>
          </p:nvSpPr>
          <p:spPr bwMode="auto">
            <a:xfrm>
              <a:off x="1839" y="576"/>
              <a:ext cx="863" cy="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b="1" i="1" dirty="0">
                  <a:solidFill>
                    <a:schemeClr val="accent2"/>
                  </a:solidFill>
                  <a:latin typeface="WwinBurmese" charset="0"/>
                </a:rPr>
                <a:t>   </a:t>
              </a:r>
              <a:r>
                <a:rPr lang="en-US" sz="2800" b="1" i="1" dirty="0" err="1">
                  <a:solidFill>
                    <a:schemeClr val="accent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ယေရှု</a:t>
              </a:r>
              <a:endParaRPr lang="en-US" sz="2800" b="1" i="1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sp>
        <p:nvSpPr>
          <p:cNvPr id="3081" name="AutoShape 118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2" name="Rectangle 119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3" name="Line 120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Line 121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Line 122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6" name="Line 123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Line 124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541" name="Rectangle 125"/>
          <p:cNvSpPr>
            <a:spLocks noChangeArrowheads="1"/>
          </p:cNvSpPr>
          <p:nvPr/>
        </p:nvSpPr>
        <p:spPr bwMode="auto">
          <a:xfrm>
            <a:off x="8001000" y="3429000"/>
            <a:ext cx="881063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accent2"/>
                </a:solidFill>
                <a:latin typeface="Wwin_Burmese1" pitchFamily="2" charset="0"/>
                <a:ea typeface="+mn-ea"/>
              </a:rPr>
              <a:t> </a:t>
            </a:r>
            <a:r>
              <a:rPr lang="en-US" sz="1100" b="1" dirty="0" err="1">
                <a:solidFill>
                  <a:schemeClr val="accent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ယေရှု</a:t>
            </a:r>
            <a:endParaRPr lang="en-US" sz="1100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3089" name="Rectangle 126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0" name="Line 127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1" name="Line 128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2" name="Rectangle 130"/>
          <p:cNvSpPr>
            <a:spLocks noChangeArrowheads="1"/>
          </p:cNvSpPr>
          <p:nvPr/>
        </p:nvSpPr>
        <p:spPr bwMode="auto">
          <a:xfrm>
            <a:off x="8213725" y="4114800"/>
            <a:ext cx="504825" cy="76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3" name="Text Box 13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</a:endParaRPr>
          </a:p>
        </p:txBody>
      </p:sp>
      <p:sp>
        <p:nvSpPr>
          <p:cNvPr id="444553" name="Rectangle 137"/>
          <p:cNvSpPr>
            <a:spLocks noChangeArrowheads="1"/>
          </p:cNvSpPr>
          <p:nvPr/>
        </p:nvSpPr>
        <p:spPr bwMode="auto">
          <a:xfrm>
            <a:off x="8091488" y="651986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01</a:t>
            </a:r>
          </a:p>
        </p:txBody>
      </p:sp>
      <p:sp>
        <p:nvSpPr>
          <p:cNvPr id="3095" name="Text Box 139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3096" name="Text Box 140"/>
          <p:cNvSpPr txBox="1">
            <a:spLocks noChangeArrowheads="1"/>
          </p:cNvSpPr>
          <p:nvPr/>
        </p:nvSpPr>
        <p:spPr bwMode="auto">
          <a:xfrm>
            <a:off x="8593138" y="6399213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6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44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pic>
        <p:nvPicPr>
          <p:cNvPr id="30723" name="Picture 3" descr="Capernaum synagogue with 1st c level, df 1003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525" y="600075"/>
            <a:ext cx="7900988" cy="568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8086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58087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58088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  <p:sp>
        <p:nvSpPr>
          <p:cNvPr id="30727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728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30733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30734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5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6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7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8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9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0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1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30742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3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4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5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6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8103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30729" name="Rectangle 26"/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200" b="1" dirty="0">
              <a:solidFill>
                <a:schemeClr val="accent2"/>
              </a:solidFill>
              <a:latin typeface="WinInnwa" charset="0"/>
            </a:endParaRPr>
          </a:p>
        </p:txBody>
      </p:sp>
      <p:sp>
        <p:nvSpPr>
          <p:cNvPr id="30730" name="Rectangle 27"/>
          <p:cNvSpPr>
            <a:spLocks noChangeArrowheads="1"/>
          </p:cNvSpPr>
          <p:nvPr/>
        </p:nvSpPr>
        <p:spPr bwMode="auto">
          <a:xfrm>
            <a:off x="8001000" y="3614738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58108" name="Text Box 28"/>
          <p:cNvSpPr txBox="1">
            <a:spLocks noChangeArrowheads="1"/>
          </p:cNvSpPr>
          <p:nvPr/>
        </p:nvSpPr>
        <p:spPr bwMode="auto">
          <a:xfrm>
            <a:off x="1046163" y="5014913"/>
            <a:ext cx="639127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ယေရှု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၏ </a:t>
            </a: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သာသနာနယ်မြေခရီးစဉ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58109" name="Text Box 29"/>
          <p:cNvSpPr txBox="1">
            <a:spLocks noChangeArrowheads="1"/>
          </p:cNvSpPr>
          <p:nvPr/>
        </p:nvSpPr>
        <p:spPr bwMode="auto">
          <a:xfrm>
            <a:off x="1198563" y="5495925"/>
            <a:ext cx="639127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ကပေရနောင်ဘာဆော့လမ်းများ</a:t>
            </a:r>
            <a:endParaRPr lang="en-US" sz="2800" b="1" i="1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pic>
        <p:nvPicPr>
          <p:cNvPr id="31747" name="Picture 3" descr="Capernaum basalt insulae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7891463" cy="564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9110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59111" name="Text Box 7"/>
          <p:cNvSpPr txBox="1">
            <a:spLocks noChangeArrowheads="1"/>
          </p:cNvSpPr>
          <p:nvPr/>
        </p:nvSpPr>
        <p:spPr bwMode="auto">
          <a:xfrm>
            <a:off x="1143000" y="5105400"/>
            <a:ext cx="6391275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i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ကပေရနောင်တွင်ရှိသော</a:t>
            </a:r>
            <a:r>
              <a:rPr lang="en-US" sz="2400" b="1" i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ပေတရု</a:t>
            </a:r>
            <a:r>
              <a:rPr lang="en-US" sz="2400" b="1" i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၏ </a:t>
            </a:r>
            <a:r>
              <a:rPr lang="en-US" sz="2400" b="1" i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အိမ်ကို</a:t>
            </a:r>
            <a:r>
              <a:rPr lang="en-US" sz="2400" b="1" i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ထိန်းသိမ်းစောင</a:t>
            </a:r>
            <a:r>
              <a:rPr lang="en-US" sz="2400" b="1" i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2400" b="1" i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ရှောက်ထားပုံ</a:t>
            </a:r>
            <a:endParaRPr lang="en-US" sz="2400" b="1" i="1" dirty="0">
              <a:solidFill>
                <a:schemeClr val="tx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59112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31751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1752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31756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31757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8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9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0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1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2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3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4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31765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6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7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8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9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9127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31753" name="Rectangle 27"/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200" b="1" dirty="0">
              <a:solidFill>
                <a:schemeClr val="accent2"/>
              </a:solidFill>
              <a:latin typeface="WinInnwa" charset="0"/>
            </a:endParaRPr>
          </a:p>
        </p:txBody>
      </p:sp>
      <p:sp>
        <p:nvSpPr>
          <p:cNvPr id="31754" name="Rectangle 28"/>
          <p:cNvSpPr>
            <a:spLocks noChangeArrowheads="1"/>
          </p:cNvSpPr>
          <p:nvPr/>
        </p:nvSpPr>
        <p:spPr bwMode="auto">
          <a:xfrm>
            <a:off x="8001000" y="3614738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59133" name="Text Box 29"/>
          <p:cNvSpPr txBox="1">
            <a:spLocks noChangeArrowheads="1"/>
          </p:cNvSpPr>
          <p:nvPr/>
        </p:nvSpPr>
        <p:spPr bwMode="auto">
          <a:xfrm>
            <a:off x="1066800" y="4572000"/>
            <a:ext cx="639127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ယေရှု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၏ </a:t>
            </a: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သာသနာနယ်မြေခရီးစဉ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</p:spTree>
  </p:cSld>
  <p:clrMapOvr>
    <a:masterClrMapping/>
  </p:clrMapOvr>
  <p:transition>
    <p:wheel spokes="0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pic>
        <p:nvPicPr>
          <p:cNvPr id="32771" name="Picture 3" descr="Capernaum Byzantine remains over Peter's house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838" y="558800"/>
            <a:ext cx="7927975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0134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400" b="1">
              <a:solidFill>
                <a:schemeClr val="accent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60135" name="Text Box 7"/>
          <p:cNvSpPr txBox="1">
            <a:spLocks noChangeArrowheads="1"/>
          </p:cNvSpPr>
          <p:nvPr/>
        </p:nvSpPr>
        <p:spPr bwMode="auto">
          <a:xfrm>
            <a:off x="1084263" y="5495925"/>
            <a:ext cx="682783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my-MM" sz="2400" b="1">
              <a:solidFill>
                <a:schemeClr val="accent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60136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30</a:t>
            </a:r>
          </a:p>
        </p:txBody>
      </p:sp>
      <p:sp>
        <p:nvSpPr>
          <p:cNvPr id="32775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2776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32781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32782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3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4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5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6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7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8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9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32790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1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2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3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4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0151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32777" name="Rectangle 26"/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5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2778" name="Rectangle 27"/>
          <p:cNvSpPr>
            <a:spLocks noChangeArrowheads="1"/>
          </p:cNvSpPr>
          <p:nvPr/>
        </p:nvSpPr>
        <p:spPr bwMode="auto">
          <a:xfrm>
            <a:off x="8001000" y="3614738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60156" name="Text Box 28"/>
          <p:cNvSpPr txBox="1">
            <a:spLocks noChangeArrowheads="1"/>
          </p:cNvSpPr>
          <p:nvPr/>
        </p:nvSpPr>
        <p:spPr bwMode="auto">
          <a:xfrm>
            <a:off x="1143000" y="4572000"/>
            <a:ext cx="639127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800" b="1" i="1" dirty="0" err="1">
                <a:solidFill>
                  <a:schemeClr val="tx1"/>
                </a:solidFill>
                <a:effectLst>
                  <a:glow rad="228600">
                    <a:schemeClr val="bg2"/>
                  </a:glo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ယေရှု</a:t>
            </a:r>
            <a:r>
              <a:rPr lang="en-US" sz="2800" b="1" i="1" dirty="0">
                <a:solidFill>
                  <a:schemeClr val="tx1"/>
                </a:solidFill>
                <a:effectLst>
                  <a:glow rad="228600">
                    <a:schemeClr val="bg2"/>
                  </a:glo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၏ </a:t>
            </a:r>
            <a:r>
              <a:rPr lang="en-US" sz="2800" b="1" i="1" dirty="0" err="1">
                <a:solidFill>
                  <a:schemeClr val="tx1"/>
                </a:solidFill>
                <a:effectLst>
                  <a:glow rad="228600">
                    <a:schemeClr val="bg2"/>
                  </a:glo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သာသနာနယ်မြေခရီးစဉ</a:t>
            </a:r>
            <a:r>
              <a:rPr lang="en-US" sz="2800" b="1" i="1" dirty="0">
                <a:solidFill>
                  <a:schemeClr val="tx1"/>
                </a:solidFill>
                <a:effectLst>
                  <a:glow rad="228600">
                    <a:schemeClr val="bg2"/>
                  </a:glo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60157" name="Text Box 29"/>
          <p:cNvSpPr txBox="1">
            <a:spLocks noChangeArrowheads="1"/>
          </p:cNvSpPr>
          <p:nvPr/>
        </p:nvSpPr>
        <p:spPr bwMode="auto">
          <a:xfrm>
            <a:off x="1219200" y="5181600"/>
            <a:ext cx="6391275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i="1" dirty="0" err="1">
                <a:solidFill>
                  <a:schemeClr val="tx1"/>
                </a:solidFill>
                <a:effectLst>
                  <a:glow rad="228600">
                    <a:schemeClr val="bg2"/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ကပေရနောင်တွင်ရှိသော</a:t>
            </a:r>
            <a:r>
              <a:rPr lang="en-US" sz="2400" b="1" i="1" dirty="0">
                <a:solidFill>
                  <a:schemeClr val="tx1"/>
                </a:solidFill>
                <a:effectLst>
                  <a:glow rad="228600">
                    <a:schemeClr val="bg2"/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>
                  <a:glow rad="228600">
                    <a:schemeClr val="bg2"/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ပေတရု</a:t>
            </a:r>
            <a:r>
              <a:rPr lang="en-US" sz="2400" b="1" i="1" dirty="0">
                <a:solidFill>
                  <a:schemeClr val="tx1"/>
                </a:solidFill>
                <a:effectLst>
                  <a:glow rad="228600">
                    <a:schemeClr val="bg2"/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၏ </a:t>
            </a:r>
            <a:r>
              <a:rPr lang="en-US" sz="2400" b="1" i="1" dirty="0" err="1">
                <a:solidFill>
                  <a:schemeClr val="tx1"/>
                </a:solidFill>
                <a:effectLst>
                  <a:glow rad="228600">
                    <a:schemeClr val="bg2"/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အိမ်ကို</a:t>
            </a:r>
            <a:r>
              <a:rPr lang="en-US" sz="2400" b="1" i="1" dirty="0">
                <a:solidFill>
                  <a:schemeClr val="tx1"/>
                </a:solidFill>
                <a:effectLst>
                  <a:glow rad="228600">
                    <a:schemeClr val="bg2"/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>
                  <a:glow rad="228600">
                    <a:schemeClr val="bg2"/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ထိန်းသိမ်းစောင</a:t>
            </a:r>
            <a:r>
              <a:rPr lang="en-US" sz="2400" b="1" i="1" dirty="0">
                <a:solidFill>
                  <a:schemeClr val="tx1"/>
                </a:solidFill>
                <a:effectLst>
                  <a:glow rad="228600">
                    <a:schemeClr val="bg2"/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2400" b="1" i="1" dirty="0" err="1">
                <a:solidFill>
                  <a:schemeClr val="tx1"/>
                </a:solidFill>
                <a:effectLst>
                  <a:glow rad="228600">
                    <a:schemeClr val="bg2"/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ရှောက်ထားပုံ</a:t>
            </a:r>
            <a:endParaRPr lang="en-US" sz="2400" b="1" i="1" dirty="0">
              <a:solidFill>
                <a:schemeClr val="tx1"/>
              </a:solidFill>
              <a:effectLst>
                <a:glow rad="228600">
                  <a:schemeClr val="bg2"/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pic>
        <p:nvPicPr>
          <p:cNvPr id="33795" name="Picture 3" descr="Sunset from Kursi, tb n1118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238" y="628650"/>
            <a:ext cx="7870825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8805" name="Text Box 5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88806" name="Text Box 6"/>
          <p:cNvSpPr txBox="1">
            <a:spLocks noChangeArrowheads="1"/>
          </p:cNvSpPr>
          <p:nvPr/>
        </p:nvSpPr>
        <p:spPr bwMode="auto">
          <a:xfrm>
            <a:off x="1198563" y="5495925"/>
            <a:ext cx="639127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ဂါလိလဲပြည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</a:t>
            </a: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နေဝင်ဆည်းဆာ</a:t>
            </a:r>
            <a:endParaRPr lang="en-US" sz="2800" b="1" i="1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88807" name="Rectangle 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  <p:sp>
        <p:nvSpPr>
          <p:cNvPr id="33799" name="Rectangle 23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3800" name="Group 24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33804" name="Rectangle 8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33805" name="AutoShape 9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6" name="Rectangle 10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7" name="Line 11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8" name="Line 12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9" name="Line 13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0" name="Line 14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1" name="Line 15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2" name="Rectangle 16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33813" name="Rectangle 17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4" name="Line 18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5" name="Line 19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6" name="Rectangle 20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7" name="Rectangle 21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22" name="Rectangle 22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33801" name="Rectangle 25"/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5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3802" name="Rectangle 26"/>
          <p:cNvSpPr>
            <a:spLocks noChangeArrowheads="1"/>
          </p:cNvSpPr>
          <p:nvPr/>
        </p:nvSpPr>
        <p:spPr bwMode="auto">
          <a:xfrm>
            <a:off x="8001000" y="3614738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88827" name="Text Box 27"/>
          <p:cNvSpPr txBox="1">
            <a:spLocks noChangeArrowheads="1"/>
          </p:cNvSpPr>
          <p:nvPr/>
        </p:nvSpPr>
        <p:spPr bwMode="auto">
          <a:xfrm>
            <a:off x="1066800" y="4800600"/>
            <a:ext cx="639127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ယေရှု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၏ </a:t>
            </a: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သာသနာနယ်မြေခရီးစဉ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</p:spTree>
  </p:cSld>
  <p:clrMapOvr>
    <a:masterClrMapping/>
  </p:clrMapOvr>
  <p:transition>
    <p:wheel spokes="0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sp>
        <p:nvSpPr>
          <p:cNvPr id="594951" name="Rectangle 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</a:p>
        </p:txBody>
      </p:sp>
      <p:pic>
        <p:nvPicPr>
          <p:cNvPr id="34820" name="Picture 23" descr="Mount of Beatitudes, tb n0630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38" y="619125"/>
            <a:ext cx="7772400" cy="556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949" name="Text Box 5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94950" name="Text Box 6"/>
          <p:cNvSpPr txBox="1">
            <a:spLocks noChangeArrowheads="1"/>
          </p:cNvSpPr>
          <p:nvPr/>
        </p:nvSpPr>
        <p:spPr bwMode="auto">
          <a:xfrm>
            <a:off x="533400" y="5486400"/>
            <a:ext cx="639127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လှပသောတောင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34823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4824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34828" name="Rectangle 8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34829" name="AutoShape 9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0" name="Rectangle 10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1" name="Line 11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2" name="Line 12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3" name="Line 13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4" name="Line 14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5" name="Line 15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6" name="Rectangle 16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34837" name="Rectangle 17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8" name="Line 18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9" name="Line 19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0" name="Rectangle 20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1" name="Rectangle 21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966" name="Rectangle 22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34825" name="Rectangle 26"/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200" b="1" dirty="0">
              <a:solidFill>
                <a:schemeClr val="accent2"/>
              </a:solidFill>
              <a:latin typeface="WinInnwa" charset="0"/>
            </a:endParaRPr>
          </a:p>
        </p:txBody>
      </p:sp>
      <p:sp>
        <p:nvSpPr>
          <p:cNvPr id="34826" name="Rectangle 27"/>
          <p:cNvSpPr>
            <a:spLocks noChangeArrowheads="1"/>
          </p:cNvSpPr>
          <p:nvPr/>
        </p:nvSpPr>
        <p:spPr bwMode="auto">
          <a:xfrm>
            <a:off x="8001000" y="3614738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94972" name="Text Box 28"/>
          <p:cNvSpPr txBox="1">
            <a:spLocks noChangeArrowheads="1"/>
          </p:cNvSpPr>
          <p:nvPr/>
        </p:nvSpPr>
        <p:spPr bwMode="auto">
          <a:xfrm>
            <a:off x="1066800" y="4800600"/>
            <a:ext cx="639127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ယေရှု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၏ </a:t>
            </a: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သာသနာနယ်မြေခရီးစဉ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</p:spTree>
  </p:cSld>
  <p:clrMapOvr>
    <a:masterClrMapping/>
  </p:clrMapOvr>
  <p:transition>
    <p:wheel spokes="0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pic>
        <p:nvPicPr>
          <p:cNvPr id="35843" name="Picture 3" descr="View of Sea of Galilee and Arbel from Upper Galilee, 104-19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00" y="614363"/>
            <a:ext cx="7851775" cy="556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06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63207" name="Text Box 7"/>
          <p:cNvSpPr txBox="1">
            <a:spLocks noChangeArrowheads="1"/>
          </p:cNvSpPr>
          <p:nvPr/>
        </p:nvSpPr>
        <p:spPr bwMode="auto">
          <a:xfrm>
            <a:off x="762000" y="5410200"/>
            <a:ext cx="639127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ဂါလိလဲပြည်အား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အမြင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့်</a:t>
            </a: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မှမြင်ရပုံ</a:t>
            </a:r>
            <a:endParaRPr lang="en-US" sz="2800" b="1" i="1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63208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  <p:sp>
        <p:nvSpPr>
          <p:cNvPr id="35847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5848" name="Group 25"/>
          <p:cNvGrpSpPr>
            <a:grpSpLocks/>
          </p:cNvGrpSpPr>
          <p:nvPr/>
        </p:nvGrpSpPr>
        <p:grpSpPr bwMode="auto">
          <a:xfrm>
            <a:off x="8017669" y="3429000"/>
            <a:ext cx="952500" cy="1241425"/>
            <a:chOff x="5043" y="2160"/>
            <a:chExt cx="600" cy="782"/>
          </a:xfrm>
        </p:grpSpPr>
        <p:sp>
          <p:nvSpPr>
            <p:cNvPr id="35852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35853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4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5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6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7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8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9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0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35861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2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3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4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5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23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35849" name="Rectangle 26"/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5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5850" name="Rectangle 27"/>
          <p:cNvSpPr>
            <a:spLocks noChangeArrowheads="1"/>
          </p:cNvSpPr>
          <p:nvPr/>
        </p:nvSpPr>
        <p:spPr bwMode="auto">
          <a:xfrm>
            <a:off x="8001000" y="3614738"/>
            <a:ext cx="77264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US" sz="1000" dirty="0">
                <a:solidFill>
                  <a:schemeClr val="accent2"/>
                </a:solidFill>
                <a:latin typeface="WinInnwa" charset="0"/>
              </a:rPr>
              <a:t>/</a:t>
            </a:r>
          </a:p>
        </p:txBody>
      </p:sp>
      <p:sp>
        <p:nvSpPr>
          <p:cNvPr id="563228" name="Text Box 28"/>
          <p:cNvSpPr txBox="1">
            <a:spLocks noChangeArrowheads="1"/>
          </p:cNvSpPr>
          <p:nvPr/>
        </p:nvSpPr>
        <p:spPr bwMode="auto">
          <a:xfrm>
            <a:off x="1066800" y="4724400"/>
            <a:ext cx="639127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ယေရှု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၏ </a:t>
            </a: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သာသနာနယ်မြေခရီးစဉ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</p:spTree>
  </p:cSld>
  <p:clrMapOvr>
    <a:masterClrMapping/>
  </p:clrMapOvr>
  <p:transition>
    <p:wheel spokes="0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pic>
        <p:nvPicPr>
          <p:cNvPr id="36867" name="Picture 3" descr="Mountains of Upper Galilee, 04010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50" y="604838"/>
            <a:ext cx="7908925" cy="567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2182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62183" name="Text Box 7"/>
          <p:cNvSpPr txBox="1">
            <a:spLocks noChangeArrowheads="1"/>
          </p:cNvSpPr>
          <p:nvPr/>
        </p:nvSpPr>
        <p:spPr bwMode="auto">
          <a:xfrm>
            <a:off x="762000" y="5410200"/>
            <a:ext cx="639127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ဂါလိလဲပြည</a:t>
            </a:r>
            <a:r>
              <a:rPr lang="en-US" sz="2800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်၏ </a:t>
            </a:r>
            <a:r>
              <a:rPr lang="en-US" sz="2800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ကုန်းမြင</a:t>
            </a:r>
            <a:r>
              <a:rPr lang="en-US" sz="2800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့်</a:t>
            </a:r>
            <a:r>
              <a:rPr lang="en-US" sz="2800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နေရာ</a:t>
            </a:r>
            <a:endParaRPr lang="en-US" sz="2800" i="1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62184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36871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6872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36876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36877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8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9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0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1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2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3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4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36885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6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7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8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9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199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36873" name="Rectangle 26"/>
          <p:cNvSpPr>
            <a:spLocks noChangeArrowheads="1"/>
          </p:cNvSpPr>
          <p:nvPr/>
        </p:nvSpPr>
        <p:spPr bwMode="auto">
          <a:xfrm>
            <a:off x="8034338" y="3429000"/>
            <a:ext cx="500136" cy="2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5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6874" name="Rectangle 27"/>
          <p:cNvSpPr>
            <a:spLocks noChangeArrowheads="1"/>
          </p:cNvSpPr>
          <p:nvPr/>
        </p:nvSpPr>
        <p:spPr bwMode="auto">
          <a:xfrm>
            <a:off x="8001000" y="3614738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62204" name="Text Box 28"/>
          <p:cNvSpPr txBox="1">
            <a:spLocks noChangeArrowheads="1"/>
          </p:cNvSpPr>
          <p:nvPr/>
        </p:nvSpPr>
        <p:spPr bwMode="auto">
          <a:xfrm>
            <a:off x="838200" y="4876800"/>
            <a:ext cx="639127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ယေရှု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၏ </a:t>
            </a: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သာသနာနယ်မြေခရီးစဉ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</p:spTree>
  </p:cSld>
  <p:clrMapOvr>
    <a:masterClrMapping/>
  </p:clrMapOvr>
  <p:transition>
    <p:wheel spokes="0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pic>
        <p:nvPicPr>
          <p:cNvPr id="37891" name="Picture 3" descr="Banias cave2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7881938" cy="561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25"/>
          <p:cNvSpPr>
            <a:spLocks noChangeArrowheads="1"/>
          </p:cNvSpPr>
          <p:nvPr/>
        </p:nvSpPr>
        <p:spPr bwMode="auto">
          <a:xfrm>
            <a:off x="1028700" y="5080000"/>
            <a:ext cx="7005638" cy="101600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54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400" b="1">
              <a:solidFill>
                <a:srgbClr val="FFFF00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65255" name="Text Box 7"/>
          <p:cNvSpPr txBox="1">
            <a:spLocks noChangeArrowheads="1"/>
          </p:cNvSpPr>
          <p:nvPr/>
        </p:nvSpPr>
        <p:spPr bwMode="auto">
          <a:xfrm>
            <a:off x="914400" y="5029200"/>
            <a:ext cx="7415213" cy="101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i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ကဲသရီးယား</a:t>
            </a:r>
            <a:r>
              <a:rPr lang="en-US" sz="2400" b="1" i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၊ </a:t>
            </a:r>
            <a:r>
              <a:rPr lang="en-US" sz="2400" b="1" i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ဖိလိပ္ပိနယ</a:t>
            </a:r>
            <a:r>
              <a:rPr lang="en-US" sz="2400" b="1" i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	</a:t>
            </a:r>
          </a:p>
          <a:p>
            <a:pPr algn="ctr">
              <a:spcBef>
                <a:spcPct val="50000"/>
              </a:spcBef>
            </a:pPr>
            <a:r>
              <a:rPr lang="en-US" sz="2400" b="1" i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ပေတရု</a:t>
            </a:r>
            <a:r>
              <a:rPr lang="en-US" sz="2400" b="1" i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၏ </a:t>
            </a:r>
            <a:r>
              <a:rPr lang="en-US" sz="2400" b="1" i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ကျောက်ဟု</a:t>
            </a:r>
            <a:r>
              <a:rPr lang="en-US" sz="2400" b="1" i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အမည်တွင်သောနေရာ</a:t>
            </a:r>
            <a:endParaRPr lang="en-US" sz="2400" b="1" i="1" dirty="0">
              <a:solidFill>
                <a:schemeClr val="tx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65256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35</a:t>
            </a:r>
          </a:p>
        </p:txBody>
      </p:sp>
      <p:sp>
        <p:nvSpPr>
          <p:cNvPr id="565257" name="Text Box 9"/>
          <p:cNvSpPr txBox="1">
            <a:spLocks noChangeArrowheads="1"/>
          </p:cNvSpPr>
          <p:nvPr/>
        </p:nvSpPr>
        <p:spPr bwMode="auto">
          <a:xfrm>
            <a:off x="1770063" y="0"/>
            <a:ext cx="595788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my-MM" sz="16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မဿဲ ၁၆း၁၃-၂၈</a:t>
            </a:r>
            <a:endParaRPr lang="en-US" sz="1600" b="1" i="1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37897" name="Rectangle 26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898" name="Group 27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37902" name="Rectangle 10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37903" name="AutoShape 1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4" name="Rectangle 1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5" name="Line 1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6" name="Line 1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7" name="Line 1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8" name="Line 1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9" name="Line 1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0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37911" name="Rectangle 1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2" name="Line 2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3" name="Line 2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4" name="Rectangle 2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5" name="Rectangle 2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272" name="Rectangle 24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37899" name="Rectangle 28"/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5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7900" name="Rectangle 29"/>
          <p:cNvSpPr>
            <a:spLocks noChangeArrowheads="1"/>
          </p:cNvSpPr>
          <p:nvPr/>
        </p:nvSpPr>
        <p:spPr bwMode="auto">
          <a:xfrm>
            <a:off x="8001000" y="3614738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65278" name="Text Box 30"/>
          <p:cNvSpPr txBox="1">
            <a:spLocks noChangeArrowheads="1"/>
          </p:cNvSpPr>
          <p:nvPr/>
        </p:nvSpPr>
        <p:spPr bwMode="auto">
          <a:xfrm>
            <a:off x="1676400" y="4343400"/>
            <a:ext cx="639127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ယေရှု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၏ </a:t>
            </a: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သာသနာနယ်မြေခရီးစဉ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</p:spTree>
  </p:cSld>
  <p:clrMapOvr>
    <a:masterClrMapping/>
  </p:clrMapOvr>
  <p:transition>
    <p:wheel spokes="0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pic>
        <p:nvPicPr>
          <p:cNvPr id="38915" name="Picture 3" descr="Nahal Senir, tb n0516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7824788" cy="563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7302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67303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>
                <a:solidFill>
                  <a:schemeClr val="tx1"/>
                </a:solidFill>
                <a:latin typeface="WwinBurmese" pitchFamily="2" charset="0"/>
                <a:ea typeface="+mn-ea"/>
              </a:rPr>
              <a:t>	</a:t>
            </a: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ယော်ဒန်မြစ်အထက်ပိုင်း</a:t>
            </a:r>
            <a:endParaRPr lang="en-US" sz="2800" b="1" i="1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67304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36</a:t>
            </a:r>
          </a:p>
        </p:txBody>
      </p:sp>
      <p:sp>
        <p:nvSpPr>
          <p:cNvPr id="38919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20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38924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38925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6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7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8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9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0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1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2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38933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4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5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6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7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319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38921" name="Rectangle 26"/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5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8922" name="Rectangle 27"/>
          <p:cNvSpPr>
            <a:spLocks noChangeArrowheads="1"/>
          </p:cNvSpPr>
          <p:nvPr/>
        </p:nvSpPr>
        <p:spPr bwMode="auto">
          <a:xfrm>
            <a:off x="8001000" y="3614738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67324" name="Text Box 28"/>
          <p:cNvSpPr txBox="1">
            <a:spLocks noChangeArrowheads="1"/>
          </p:cNvSpPr>
          <p:nvPr/>
        </p:nvSpPr>
        <p:spPr bwMode="auto">
          <a:xfrm>
            <a:off x="1046163" y="5014913"/>
            <a:ext cx="639127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ယေရှု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၏ </a:t>
            </a: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သာသနာနယ်မြေခရီးစဉ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</p:spTree>
  </p:cSld>
  <p:clrMapOvr>
    <a:masterClrMapping/>
  </p:clrMapOvr>
  <p:transition>
    <p:wheel spokes="0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pic>
        <p:nvPicPr>
          <p:cNvPr id="39939" name="Picture 3" descr="Jordan River aerial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164" y="645319"/>
            <a:ext cx="7842250" cy="555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8326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68327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တောင်ပိုင်းသို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 </a:t>
            </a: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စီးဆင်းနေသော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ယော်ဒန်မြစ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68328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37</a:t>
            </a:r>
          </a:p>
        </p:txBody>
      </p:sp>
      <p:sp>
        <p:nvSpPr>
          <p:cNvPr id="39943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9944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39948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39949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0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1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2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3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4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5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6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39957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8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9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0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1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8343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39945" name="Rectangle 26"/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5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9946" name="Rectangle 27"/>
          <p:cNvSpPr>
            <a:spLocks noChangeArrowheads="1"/>
          </p:cNvSpPr>
          <p:nvPr/>
        </p:nvSpPr>
        <p:spPr bwMode="auto">
          <a:xfrm>
            <a:off x="8001000" y="3614738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68348" name="Text Box 28"/>
          <p:cNvSpPr txBox="1">
            <a:spLocks noChangeArrowheads="1"/>
          </p:cNvSpPr>
          <p:nvPr/>
        </p:nvSpPr>
        <p:spPr bwMode="auto">
          <a:xfrm>
            <a:off x="1066800" y="4648200"/>
            <a:ext cx="639127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ယေရှု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၏ </a:t>
            </a: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သာသနာနယ်မြေခရီးစဉ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</p:spTree>
  </p:cSld>
  <p:clrMapOvr>
    <a:masterClrMapping/>
  </p:clrMapOvr>
  <p:transition>
    <p:wheel spokes="0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6"/>
          <p:cNvSpPr>
            <a:spLocks noChangeArrowheads="1"/>
          </p:cNvSpPr>
          <p:nvPr/>
        </p:nvSpPr>
        <p:spPr bwMode="auto">
          <a:xfrm>
            <a:off x="7172325" y="5608638"/>
            <a:ext cx="11763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025" name="Rectangle 17"/>
          <p:cNvSpPr>
            <a:spLocks noChangeArrowheads="1"/>
          </p:cNvSpPr>
          <p:nvPr/>
        </p:nvSpPr>
        <p:spPr bwMode="auto">
          <a:xfrm>
            <a:off x="3833813" y="3860800"/>
            <a:ext cx="3271837" cy="1554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299026" name="AutoShape 18"/>
          <p:cNvSpPr>
            <a:spLocks noChangeArrowheads="1"/>
          </p:cNvSpPr>
          <p:nvPr/>
        </p:nvSpPr>
        <p:spPr bwMode="auto">
          <a:xfrm>
            <a:off x="1011238" y="23002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299027" name="Rectangle 19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299028" name="Line 20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4103" name="Rectangle 21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104" name="Group 61"/>
          <p:cNvGrpSpPr>
            <a:grpSpLocks/>
          </p:cNvGrpSpPr>
          <p:nvPr/>
        </p:nvGrpSpPr>
        <p:grpSpPr bwMode="auto">
          <a:xfrm>
            <a:off x="2514600" y="914400"/>
            <a:ext cx="3246438" cy="4870450"/>
            <a:chOff x="1839" y="576"/>
            <a:chExt cx="2045" cy="3068"/>
          </a:xfrm>
        </p:grpSpPr>
        <p:sp>
          <p:nvSpPr>
            <p:cNvPr id="299070" name="Rectangle 62"/>
            <p:cNvSpPr>
              <a:spLocks noChangeArrowheads="1"/>
            </p:cNvSpPr>
            <p:nvPr/>
          </p:nvSpPr>
          <p:spPr bwMode="auto">
            <a:xfrm>
              <a:off x="1972" y="868"/>
              <a:ext cx="1912" cy="277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4130" name="AutoShape 63"/>
            <p:cNvSpPr>
              <a:spLocks noChangeArrowheads="1"/>
            </p:cNvSpPr>
            <p:nvPr/>
          </p:nvSpPr>
          <p:spPr bwMode="auto">
            <a:xfrm>
              <a:off x="1972" y="628"/>
              <a:ext cx="1048" cy="664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1" name="Rectangle 64"/>
            <p:cNvSpPr>
              <a:spLocks noChangeArrowheads="1"/>
            </p:cNvSpPr>
            <p:nvPr/>
          </p:nvSpPr>
          <p:spPr bwMode="auto">
            <a:xfrm>
              <a:off x="1972" y="868"/>
              <a:ext cx="1288" cy="66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2" name="Rectangle 65"/>
            <p:cNvSpPr>
              <a:spLocks noChangeArrowheads="1"/>
            </p:cNvSpPr>
            <p:nvPr/>
          </p:nvSpPr>
          <p:spPr bwMode="auto">
            <a:xfrm>
              <a:off x="2006" y="585"/>
              <a:ext cx="90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3" name="Line 66"/>
            <p:cNvSpPr>
              <a:spLocks noChangeShapeType="1"/>
            </p:cNvSpPr>
            <p:nvPr/>
          </p:nvSpPr>
          <p:spPr bwMode="auto">
            <a:xfrm>
              <a:off x="2104" y="171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4" name="Line 67"/>
            <p:cNvSpPr>
              <a:spLocks noChangeShapeType="1"/>
            </p:cNvSpPr>
            <p:nvPr/>
          </p:nvSpPr>
          <p:spPr bwMode="auto">
            <a:xfrm>
              <a:off x="2104" y="200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5" name="Line 68"/>
            <p:cNvSpPr>
              <a:spLocks noChangeShapeType="1"/>
            </p:cNvSpPr>
            <p:nvPr/>
          </p:nvSpPr>
          <p:spPr bwMode="auto">
            <a:xfrm>
              <a:off x="2104" y="315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6" name="Line 69"/>
            <p:cNvSpPr>
              <a:spLocks noChangeShapeType="1"/>
            </p:cNvSpPr>
            <p:nvPr/>
          </p:nvSpPr>
          <p:spPr bwMode="auto">
            <a:xfrm>
              <a:off x="2104" y="142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7" name="Line 70"/>
            <p:cNvSpPr>
              <a:spLocks noChangeShapeType="1"/>
            </p:cNvSpPr>
            <p:nvPr/>
          </p:nvSpPr>
          <p:spPr bwMode="auto">
            <a:xfrm>
              <a:off x="2104" y="2288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8" name="Line 71"/>
            <p:cNvSpPr>
              <a:spLocks noChangeShapeType="1"/>
            </p:cNvSpPr>
            <p:nvPr/>
          </p:nvSpPr>
          <p:spPr bwMode="auto">
            <a:xfrm>
              <a:off x="2104" y="286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9" name="Line 72"/>
            <p:cNvSpPr>
              <a:spLocks noChangeShapeType="1"/>
            </p:cNvSpPr>
            <p:nvPr/>
          </p:nvSpPr>
          <p:spPr bwMode="auto">
            <a:xfrm>
              <a:off x="2104" y="2576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0" name="Rectangle 73"/>
            <p:cNvSpPr>
              <a:spLocks noChangeArrowheads="1"/>
            </p:cNvSpPr>
            <p:nvPr/>
          </p:nvSpPr>
          <p:spPr bwMode="auto">
            <a:xfrm>
              <a:off x="1839" y="576"/>
              <a:ext cx="943" cy="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b="1" dirty="0">
                  <a:solidFill>
                    <a:schemeClr val="accent2"/>
                  </a:solidFill>
                  <a:latin typeface="WwinBurmese" charset="0"/>
                </a:rPr>
                <a:t>    </a:t>
              </a:r>
              <a:r>
                <a:rPr lang="en-US" sz="2800" b="1" dirty="0" err="1">
                  <a:solidFill>
                    <a:schemeClr val="accent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ယေရှု</a:t>
              </a:r>
              <a:endParaRPr lang="en-US" b="1" dirty="0">
                <a:solidFill>
                  <a:schemeClr val="accent2"/>
                </a:solidFill>
                <a:latin typeface="WinInnwa" charset="0"/>
              </a:endParaRPr>
            </a:p>
          </p:txBody>
        </p:sp>
      </p:grpSp>
      <p:sp>
        <p:nvSpPr>
          <p:cNvPr id="299021" name="Rectangle 13"/>
          <p:cNvSpPr>
            <a:spLocks noChangeArrowheads="1"/>
          </p:cNvSpPr>
          <p:nvPr/>
        </p:nvSpPr>
        <p:spPr bwMode="auto">
          <a:xfrm>
            <a:off x="3048000" y="1763713"/>
            <a:ext cx="2386871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 i="1" dirty="0" err="1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3200" b="1" i="1" dirty="0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99022" name="Rectangle 14"/>
          <p:cNvSpPr>
            <a:spLocks noChangeArrowheads="1"/>
          </p:cNvSpPr>
          <p:nvPr/>
        </p:nvSpPr>
        <p:spPr bwMode="auto">
          <a:xfrm>
            <a:off x="3048001" y="2306638"/>
            <a:ext cx="1931988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r>
              <a:rPr lang="en-US" sz="3200" b="1" i="1" dirty="0" err="1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ကားတိုင</a:t>
            </a:r>
            <a:r>
              <a:rPr lang="en-US" sz="3200" b="1" i="1" dirty="0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99023" name="Rectangle 15"/>
          <p:cNvSpPr>
            <a:spLocks noChangeArrowheads="1"/>
          </p:cNvSpPr>
          <p:nvPr/>
        </p:nvSpPr>
        <p:spPr bwMode="auto">
          <a:xfrm>
            <a:off x="3124200" y="2667000"/>
            <a:ext cx="2215349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 i="1" dirty="0" err="1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အသင်းတော</a:t>
            </a:r>
            <a:r>
              <a:rPr lang="en-US" sz="3200" b="1" i="1" dirty="0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99053" name="Text Box 45"/>
          <p:cNvSpPr txBox="1">
            <a:spLocks noChangeArrowheads="1"/>
          </p:cNvSpPr>
          <p:nvPr/>
        </p:nvSpPr>
        <p:spPr bwMode="auto">
          <a:xfrm>
            <a:off x="381000" y="3276600"/>
            <a:ext cx="7658100" cy="20621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i="1" dirty="0" err="1">
                <a:solidFill>
                  <a:srgbClr val="00DEC9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အာဗြဟံအတွက</a:t>
            </a:r>
            <a:r>
              <a:rPr lang="en-US" sz="3200" b="1" i="1" dirty="0">
                <a:solidFill>
                  <a:srgbClr val="00DEC9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3200" b="1" i="1" dirty="0" err="1">
                <a:solidFill>
                  <a:srgbClr val="00DEC9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အခြေအနေပေ</a:t>
            </a:r>
            <a:r>
              <a:rPr lang="en-US" sz="3200" b="1" i="1" dirty="0">
                <a:solidFill>
                  <a:srgbClr val="00DEC9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ါ် </a:t>
            </a:r>
            <a:r>
              <a:rPr lang="en-US" sz="3200" b="1" i="1" dirty="0" err="1">
                <a:solidFill>
                  <a:srgbClr val="00DEC9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မမူတည်သော</a:t>
            </a:r>
            <a:endParaRPr lang="en-US" sz="3200" b="1" i="1" dirty="0">
              <a:solidFill>
                <a:srgbClr val="00DEC9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3200" b="1" i="1" dirty="0">
                <a:solidFill>
                  <a:srgbClr val="00DEC9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en-US" sz="3200" b="1" i="1" dirty="0" err="1">
                <a:solidFill>
                  <a:srgbClr val="00DEC9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ကတိတော</a:t>
            </a:r>
            <a:r>
              <a:rPr lang="en-US" sz="3200" b="1" i="1" dirty="0">
                <a:solidFill>
                  <a:srgbClr val="00DEC9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99054" name="Text Box 46"/>
          <p:cNvSpPr txBox="1">
            <a:spLocks noChangeArrowheads="1"/>
          </p:cNvSpPr>
          <p:nvPr/>
        </p:nvSpPr>
        <p:spPr bwMode="auto">
          <a:xfrm>
            <a:off x="762000" y="5373469"/>
            <a:ext cx="7658100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အမြင</a:t>
            </a:r>
            <a:r>
              <a:rPr lang="en-US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့်</a:t>
            </a:r>
            <a:r>
              <a:rPr lang="en-US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မှကြည</a:t>
            </a:r>
            <a:r>
              <a:rPr lang="en-US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့်</a:t>
            </a:r>
            <a:r>
              <a:rPr lang="en-US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ခြင်း</a:t>
            </a:r>
            <a:r>
              <a:rPr lang="en-US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၊ </a:t>
            </a:r>
            <a:r>
              <a:rPr lang="en-US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အသေးစိတ်ဖော်ပြခြင်း</a:t>
            </a:r>
            <a:endParaRPr lang="en-US" b="1" i="1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110" name="Text Box 74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1600" b="1">
              <a:solidFill>
                <a:schemeClr val="tx1"/>
              </a:solidFill>
            </a:endParaRPr>
          </a:p>
        </p:txBody>
      </p:sp>
      <p:sp>
        <p:nvSpPr>
          <p:cNvPr id="299085" name="Text Box 77"/>
          <p:cNvSpPr txBox="1">
            <a:spLocks noChangeArrowheads="1"/>
          </p:cNvSpPr>
          <p:nvPr/>
        </p:nvSpPr>
        <p:spPr bwMode="auto">
          <a:xfrm>
            <a:off x="1782763" y="0"/>
            <a:ext cx="5957887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မဿဲ</a:t>
            </a:r>
            <a:r>
              <a:rPr lang="en-US" sz="1400" b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၊ </a:t>
            </a:r>
            <a:r>
              <a:rPr lang="en-US" sz="1400" b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မာကု</a:t>
            </a:r>
            <a:r>
              <a:rPr lang="en-US" sz="1400" b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၊ </a:t>
            </a:r>
            <a:r>
              <a:rPr lang="en-US" sz="1400" b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လုကာ</a:t>
            </a:r>
            <a:r>
              <a:rPr lang="en-US" sz="1400" b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၊ </a:t>
            </a:r>
            <a:r>
              <a:rPr lang="en-US" sz="1400" b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ယောဟန</a:t>
            </a:r>
            <a:r>
              <a:rPr lang="en-US" sz="1400" b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4112" name="AutoShape 92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3" name="Rectangle 93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4" name="Line 94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5" name="Line 95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6" name="Line 96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7" name="Line 97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8" name="Line 98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9" name="Rectangle 99"/>
          <p:cNvSpPr>
            <a:spLocks noChangeArrowheads="1"/>
          </p:cNvSpPr>
          <p:nvPr/>
        </p:nvSpPr>
        <p:spPr bwMode="auto">
          <a:xfrm>
            <a:off x="8034338" y="3429000"/>
            <a:ext cx="52899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20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120" name="Rectangle 100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1" name="Line 101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2" name="Line 102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3" name="Rectangle 103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4" name="Rectangle 104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5" name="Text Box 106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126" name="Text Box 109"/>
          <p:cNvSpPr txBox="1">
            <a:spLocks noChangeArrowheads="1"/>
          </p:cNvSpPr>
          <p:nvPr/>
        </p:nvSpPr>
        <p:spPr bwMode="auto">
          <a:xfrm>
            <a:off x="8593138" y="6399213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299118" name="Rectangle 11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02</a:t>
            </a:r>
          </a:p>
        </p:txBody>
      </p:sp>
      <p:sp>
        <p:nvSpPr>
          <p:cNvPr id="4128" name="Text Box 11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21" grpId="0" autoUpdateAnimBg="0"/>
      <p:bldP spid="299022" grpId="0" autoUpdateAnimBg="0"/>
      <p:bldP spid="299023" grpId="0" autoUpdateAnimBg="0"/>
      <p:bldP spid="299053" grpId="0" autoUpdateAnimBg="0"/>
      <p:bldP spid="299054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pic>
        <p:nvPicPr>
          <p:cNvPr id="40963" name="Picture 3" descr="Banias waterfall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300" y="547688"/>
            <a:ext cx="7937500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6278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66279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ဂါလိလဲပြည်ရှိ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ရေတံခွန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66280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38</a:t>
            </a:r>
          </a:p>
        </p:txBody>
      </p:sp>
      <p:sp>
        <p:nvSpPr>
          <p:cNvPr id="40967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0968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40972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40973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4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5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6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7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8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9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0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40981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2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3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4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5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295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40969" name="Rectangle 26"/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5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970" name="Rectangle 27"/>
          <p:cNvSpPr>
            <a:spLocks noChangeArrowheads="1"/>
          </p:cNvSpPr>
          <p:nvPr/>
        </p:nvSpPr>
        <p:spPr bwMode="auto">
          <a:xfrm>
            <a:off x="8001000" y="3614738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66300" name="Text Box 28"/>
          <p:cNvSpPr txBox="1">
            <a:spLocks noChangeArrowheads="1"/>
          </p:cNvSpPr>
          <p:nvPr/>
        </p:nvSpPr>
        <p:spPr bwMode="auto">
          <a:xfrm>
            <a:off x="1046163" y="5014913"/>
            <a:ext cx="639127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ယေရှု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၏ </a:t>
            </a: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သာသနာနယ်မြေခရီးစဉ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</p:spTree>
  </p:cSld>
  <p:clrMapOvr>
    <a:masterClrMapping/>
  </p:clrMapOvr>
  <p:transition>
    <p:wheel spokes="0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37" name="Picture 2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dist="161645" dir="2700000" algn="ctr" rotWithShape="0">
              <a:schemeClr val="bg2"/>
            </a:outerShdw>
          </a:effectLst>
        </p:spPr>
      </p:pic>
      <p:grpSp>
        <p:nvGrpSpPr>
          <p:cNvPr id="41987" name="Group 99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42025" name="Oval 100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42026" name="Oval 101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42027" name="Oval 102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42028" name="Oval 103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</p:grpSp>
      <p:sp>
        <p:nvSpPr>
          <p:cNvPr id="41988" name="Line 26"/>
          <p:cNvSpPr>
            <a:spLocks noChangeShapeType="1"/>
          </p:cNvSpPr>
          <p:nvPr/>
        </p:nvSpPr>
        <p:spPr bwMode="auto">
          <a:xfrm>
            <a:off x="2600325" y="1236663"/>
            <a:ext cx="2581275" cy="592137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15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41990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0" name="Line 8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1" name="Line 9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2" name="Line 10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3" name="Line 11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4" name="Line 12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7" name="Line 20"/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43" name="Oval 31"/>
          <p:cNvSpPr>
            <a:spLocks noChangeArrowheads="1"/>
          </p:cNvSpPr>
          <p:nvPr/>
        </p:nvSpPr>
        <p:spPr bwMode="auto">
          <a:xfrm>
            <a:off x="685800" y="304800"/>
            <a:ext cx="549275" cy="550863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4000" b="1" i="1">
                <a:solidFill>
                  <a:schemeClr val="tx1"/>
                </a:solidFill>
                <a:latin typeface="WwinBurmese" pitchFamily="2" charset="0"/>
                <a:ea typeface="+mn-ea"/>
              </a:rPr>
              <a:t>3</a:t>
            </a:r>
          </a:p>
        </p:txBody>
      </p:sp>
      <p:sp>
        <p:nvSpPr>
          <p:cNvPr id="192577" name="Text Box 65"/>
          <p:cNvSpPr txBox="1">
            <a:spLocks noChangeArrowheads="1"/>
          </p:cNvSpPr>
          <p:nvPr/>
        </p:nvSpPr>
        <p:spPr bwMode="auto">
          <a:xfrm>
            <a:off x="1792288" y="0"/>
            <a:ext cx="3455987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my-MM" sz="14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မသဲ ၄း၂၅။ မာကု ၇း၃၁ </a:t>
            </a:r>
            <a:endParaRPr lang="en-US" sz="1400" b="1" i="1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2000" name="AutoShape 81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01" name="Rectangle 82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02" name="Line 83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3" name="Line 84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4" name="Line 85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5" name="Line 86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6" name="Line 87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7" name="Rectangle 88"/>
          <p:cNvSpPr>
            <a:spLocks noChangeArrowheads="1"/>
          </p:cNvSpPr>
          <p:nvPr/>
        </p:nvSpPr>
        <p:spPr bwMode="auto">
          <a:xfrm>
            <a:off x="8034338" y="3429000"/>
            <a:ext cx="1809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my-MM" sz="1200" b="1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2008" name="Rectangle 89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9" name="Line 90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0" name="Line 91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1" name="Rectangle 92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2" name="Rectangle 93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3" name="Text Box 95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014" name="Line 113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26" name="Rectangle 11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39</a:t>
            </a:r>
          </a:p>
        </p:txBody>
      </p:sp>
      <p:sp>
        <p:nvSpPr>
          <p:cNvPr id="192627" name="Oval 115"/>
          <p:cNvSpPr>
            <a:spLocks noChangeArrowheads="1"/>
          </p:cNvSpPr>
          <p:nvPr/>
        </p:nvSpPr>
        <p:spPr bwMode="auto">
          <a:xfrm>
            <a:off x="4208463" y="939800"/>
            <a:ext cx="1109662" cy="62865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92628" name="Oval 116"/>
          <p:cNvSpPr>
            <a:spLocks noChangeArrowheads="1"/>
          </p:cNvSpPr>
          <p:nvPr/>
        </p:nvSpPr>
        <p:spPr bwMode="auto">
          <a:xfrm>
            <a:off x="4818063" y="2424113"/>
            <a:ext cx="1109662" cy="3810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42018" name="Text Box 117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42019" name="Rectangle 118"/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5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2020" name="Rectangle 119"/>
          <p:cNvSpPr>
            <a:spLocks noChangeArrowheads="1"/>
          </p:cNvSpPr>
          <p:nvPr/>
        </p:nvSpPr>
        <p:spPr bwMode="auto">
          <a:xfrm>
            <a:off x="8001000" y="3614738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92632" name="Rectangle 120"/>
          <p:cNvSpPr>
            <a:spLocks noChangeArrowheads="1"/>
          </p:cNvSpPr>
          <p:nvPr/>
        </p:nvSpPr>
        <p:spPr bwMode="auto">
          <a:xfrm>
            <a:off x="914400" y="762000"/>
            <a:ext cx="1814513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my-MM" sz="20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ဂါလိလဲပြည်ရှိ </a:t>
            </a:r>
            <a:r>
              <a:rPr lang="my-MM" sz="20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ကပေရနောင်</a:t>
            </a:r>
            <a:r>
              <a:rPr lang="my-MM" sz="20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သာသနာ။</a:t>
            </a:r>
            <a:endParaRPr lang="en-US" sz="2000" b="1" i="1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92633" name="Rectangle 121"/>
          <p:cNvSpPr>
            <a:spLocks noChangeArrowheads="1"/>
          </p:cNvSpPr>
          <p:nvPr/>
        </p:nvSpPr>
        <p:spPr bwMode="auto">
          <a:xfrm>
            <a:off x="381000" y="2449513"/>
            <a:ext cx="2819400" cy="9515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ကြားခံ</a:t>
            </a:r>
            <a:r>
              <a:rPr lang="en-US" sz="28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ရှမာရိလူများ</a:t>
            </a:r>
            <a:endParaRPr lang="en-US" sz="2800" b="1" i="1" dirty="0">
              <a:solidFill>
                <a:srgbClr val="FFFF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92634" name="Rectangle 122"/>
          <p:cNvSpPr>
            <a:spLocks noChangeArrowheads="1"/>
          </p:cNvSpPr>
          <p:nvPr/>
        </p:nvSpPr>
        <p:spPr bwMode="auto">
          <a:xfrm>
            <a:off x="277813" y="4022725"/>
            <a:ext cx="3151187" cy="9515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ယေရှု</a:t>
            </a:r>
            <a:r>
              <a:rPr lang="en-US" sz="28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၏ </a:t>
            </a:r>
            <a:r>
              <a:rPr lang="en-US" sz="28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ယေရုရှလင</a:t>
            </a:r>
            <a:r>
              <a:rPr lang="en-US" sz="28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</a:t>
            </a:r>
            <a:r>
              <a:rPr lang="en-US" sz="28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အဦးဆုံး</a:t>
            </a:r>
            <a:r>
              <a:rPr lang="en-US" sz="28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အမှုတော</a:t>
            </a:r>
            <a:r>
              <a:rPr lang="en-US" sz="28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</a:t>
            </a:r>
          </a:p>
        </p:txBody>
      </p:sp>
      <p:sp>
        <p:nvSpPr>
          <p:cNvPr id="192635" name="Rectangle 123"/>
          <p:cNvSpPr>
            <a:spLocks noChangeArrowheads="1"/>
          </p:cNvSpPr>
          <p:nvPr/>
        </p:nvSpPr>
        <p:spPr bwMode="auto">
          <a:xfrm>
            <a:off x="735013" y="5791200"/>
            <a:ext cx="8408987" cy="488339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my-MM" sz="28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ဆူးလေပန်းပုံရှိသောယေရှုခရစ်တော်၏ခရီးစဉ်။</a:t>
            </a:r>
            <a:endParaRPr lang="en-US" sz="2800" b="1" i="1" dirty="0">
              <a:solidFill>
                <a:srgbClr val="FFFF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20" grpId="0" animBg="1"/>
      <p:bldP spid="192521" grpId="0" animBg="1"/>
      <p:bldP spid="192522" grpId="0" animBg="1"/>
      <p:bldP spid="192523" grpId="0" animBg="1"/>
      <p:bldP spid="192524" grpId="0" animBg="1"/>
      <p:bldP spid="192627" grpId="0" animBg="1"/>
      <p:bldP spid="19262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pic>
        <p:nvPicPr>
          <p:cNvPr id="43011" name="Picture 3" descr="Gadara columns along Decumanus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288" y="614363"/>
            <a:ext cx="7831137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25"/>
          <p:cNvSpPr>
            <a:spLocks noChangeArrowheads="1"/>
          </p:cNvSpPr>
          <p:nvPr/>
        </p:nvSpPr>
        <p:spPr bwMode="auto">
          <a:xfrm>
            <a:off x="1050925" y="5116513"/>
            <a:ext cx="6016625" cy="871537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350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400" b="1">
              <a:solidFill>
                <a:srgbClr val="FFFF00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69351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>
                <a:solidFill>
                  <a:srgbClr val="FFFF00"/>
                </a:solidFill>
                <a:latin typeface="WwinBurmese" pitchFamily="2" charset="0"/>
                <a:ea typeface="+mn-ea"/>
              </a:rPr>
              <a:t>	</a:t>
            </a:r>
            <a:r>
              <a:rPr lang="en-US" sz="32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ဂါဒရ</a:t>
            </a:r>
            <a:r>
              <a:rPr lang="en-US" sz="32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ှ </a:t>
            </a:r>
            <a:r>
              <a:rPr lang="en-US" sz="32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ဂရိပုံစံမြို့တော</a:t>
            </a:r>
            <a:r>
              <a:rPr lang="en-US" sz="32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</a:t>
            </a:r>
          </a:p>
        </p:txBody>
      </p:sp>
      <p:sp>
        <p:nvSpPr>
          <p:cNvPr id="569352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</a:p>
        </p:txBody>
      </p:sp>
      <p:sp>
        <p:nvSpPr>
          <p:cNvPr id="569353" name="Text Box 9"/>
          <p:cNvSpPr txBox="1">
            <a:spLocks noChangeArrowheads="1"/>
          </p:cNvSpPr>
          <p:nvPr/>
        </p:nvSpPr>
        <p:spPr bwMode="auto">
          <a:xfrm>
            <a:off x="1752600" y="0"/>
            <a:ext cx="5957888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my-MM" sz="16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မဿဲ ၈း၂၈။ မာကု ၅း၁ လုကာ ၈း၂၆-၃၇</a:t>
            </a:r>
            <a:endParaRPr lang="en-US" sz="1600" b="1" i="1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3017" name="Rectangle 27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018" name="Group 2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43022" name="Rectangle 10"/>
            <p:cNvSpPr>
              <a:spLocks noChangeArrowheads="1"/>
            </p:cNvSpPr>
            <p:nvPr/>
          </p:nvSpPr>
          <p:spPr bwMode="auto">
            <a:xfrm>
              <a:off x="5061" y="2160"/>
              <a:ext cx="44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43023" name="AutoShape 1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4" name="Rectangle 1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5" name="Line 1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6" name="Line 1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7" name="Line 1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8" name="Line 1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9" name="Line 1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0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43031" name="Rectangle 1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2" name="Line 2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3" name="Line 2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4" name="Rectangle 2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5" name="Rectangle 2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9368" name="Rectangle 24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43019" name="Rectangle 29"/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5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3020" name="Rectangle 30"/>
          <p:cNvSpPr>
            <a:spLocks noChangeArrowheads="1"/>
          </p:cNvSpPr>
          <p:nvPr/>
        </p:nvSpPr>
        <p:spPr bwMode="auto">
          <a:xfrm>
            <a:off x="8001000" y="3614738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69375" name="Text Box 31"/>
          <p:cNvSpPr txBox="1">
            <a:spLocks noChangeArrowheads="1"/>
          </p:cNvSpPr>
          <p:nvPr/>
        </p:nvSpPr>
        <p:spPr bwMode="auto">
          <a:xfrm>
            <a:off x="1046163" y="5014913"/>
            <a:ext cx="639127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8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ယေရှု</a:t>
            </a:r>
            <a:r>
              <a:rPr lang="en-US" sz="28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၏ </a:t>
            </a:r>
            <a:r>
              <a:rPr lang="en-US" sz="28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သာသနာနယ်မြေခရီးစဉ</a:t>
            </a:r>
            <a:r>
              <a:rPr lang="en-US" sz="28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61" name="Picture 2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dist="161645" dir="2700000" algn="ctr" rotWithShape="0">
              <a:schemeClr val="bg2"/>
            </a:outerShdw>
          </a:effectLst>
        </p:spPr>
      </p:pic>
      <p:grpSp>
        <p:nvGrpSpPr>
          <p:cNvPr id="44035" name="Group 105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44081" name="Oval 106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44082" name="Oval 107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44083" name="Oval 108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44084" name="Oval 109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</p:grpSp>
      <p:sp>
        <p:nvSpPr>
          <p:cNvPr id="44036" name="Line 26"/>
          <p:cNvSpPr>
            <a:spLocks noChangeShapeType="1"/>
          </p:cNvSpPr>
          <p:nvPr/>
        </p:nvSpPr>
        <p:spPr bwMode="auto">
          <a:xfrm>
            <a:off x="2600325" y="1236663"/>
            <a:ext cx="2581275" cy="592137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39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44038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Line 8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Line 11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Line 19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6" name="Line 20"/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68" name="Rectangle 32"/>
          <p:cNvSpPr>
            <a:spLocks noChangeArrowheads="1"/>
          </p:cNvSpPr>
          <p:nvPr/>
        </p:nvSpPr>
        <p:spPr bwMode="auto">
          <a:xfrm>
            <a:off x="430213" y="5915025"/>
            <a:ext cx="8408987" cy="57626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my-MM" sz="32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193601" name="Text Box 65"/>
          <p:cNvSpPr txBox="1">
            <a:spLocks noChangeArrowheads="1"/>
          </p:cNvSpPr>
          <p:nvPr/>
        </p:nvSpPr>
        <p:spPr bwMode="auto">
          <a:xfrm>
            <a:off x="1793875" y="0"/>
            <a:ext cx="4957763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my-MM" sz="16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ယောဟန် ၂း၂၃။ ၄း၄၅။ ၅း၁။ ၁ဝ။ ၂၂။ ၁၂း၁၂။</a:t>
            </a:r>
            <a:endParaRPr lang="en-US" sz="1600" b="1" i="1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93549" name="Line 13"/>
          <p:cNvSpPr>
            <a:spLocks noChangeShapeType="1"/>
          </p:cNvSpPr>
          <p:nvPr/>
        </p:nvSpPr>
        <p:spPr bwMode="auto">
          <a:xfrm>
            <a:off x="4819650" y="2063750"/>
            <a:ext cx="12700" cy="2235200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93550" name="Line 14"/>
          <p:cNvSpPr>
            <a:spLocks noChangeShapeType="1"/>
          </p:cNvSpPr>
          <p:nvPr/>
        </p:nvSpPr>
        <p:spPr bwMode="auto">
          <a:xfrm flipH="1">
            <a:off x="4959350" y="1943100"/>
            <a:ext cx="63500" cy="2330450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93551" name="Line 15"/>
          <p:cNvSpPr>
            <a:spLocks noChangeShapeType="1"/>
          </p:cNvSpPr>
          <p:nvPr/>
        </p:nvSpPr>
        <p:spPr bwMode="auto">
          <a:xfrm flipH="1">
            <a:off x="5073650" y="2006600"/>
            <a:ext cx="146050" cy="2241550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44052" name="AutoShape 84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3" name="Rectangle 85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4" name="Line 86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5" name="Line 87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6" name="Line 88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7" name="Line 89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8" name="Line 90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9" name="Rectangle 92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0" name="Line 93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1" name="Line 94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2" name="Rectangle 95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3" name="Rectangle 96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4" name="Text Box 98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93647" name="Rectangle 111"/>
          <p:cNvSpPr>
            <a:spLocks noChangeArrowheads="1"/>
          </p:cNvSpPr>
          <p:nvPr/>
        </p:nvSpPr>
        <p:spPr bwMode="auto">
          <a:xfrm>
            <a:off x="277813" y="4022725"/>
            <a:ext cx="2405062" cy="257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endParaRPr lang="my-MM" sz="2000" b="1">
              <a:solidFill>
                <a:srgbClr val="FFFF00"/>
              </a:solidFill>
              <a:latin typeface="Krone" charset="0"/>
              <a:ea typeface="+mn-ea"/>
            </a:endParaRPr>
          </a:p>
        </p:txBody>
      </p:sp>
      <p:sp>
        <p:nvSpPr>
          <p:cNvPr id="193648" name="Rectangle 11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41</a:t>
            </a:r>
          </a:p>
        </p:txBody>
      </p:sp>
      <p:sp>
        <p:nvSpPr>
          <p:cNvPr id="44067" name="Text Box 113"/>
          <p:cNvSpPr txBox="1">
            <a:spLocks noChangeArrowheads="1"/>
          </p:cNvSpPr>
          <p:nvPr/>
        </p:nvSpPr>
        <p:spPr bwMode="auto">
          <a:xfrm>
            <a:off x="8572500" y="64420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2</a:t>
            </a:r>
          </a:p>
        </p:txBody>
      </p:sp>
      <p:grpSp>
        <p:nvGrpSpPr>
          <p:cNvPr id="3" name="Group 118"/>
          <p:cNvGrpSpPr>
            <a:grpSpLocks/>
          </p:cNvGrpSpPr>
          <p:nvPr/>
        </p:nvGrpSpPr>
        <p:grpSpPr bwMode="auto">
          <a:xfrm>
            <a:off x="5791200" y="381000"/>
            <a:ext cx="2774950" cy="2082800"/>
            <a:chOff x="3650" y="244"/>
            <a:chExt cx="1748" cy="1312"/>
          </a:xfrm>
        </p:grpSpPr>
        <p:pic>
          <p:nvPicPr>
            <p:cNvPr id="193650" name="Picture 11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9006"/>
            <a:stretch>
              <a:fillRect/>
            </a:stretch>
          </p:blipFill>
          <p:spPr bwMode="auto">
            <a:xfrm>
              <a:off x="3650" y="244"/>
              <a:ext cx="1748" cy="1192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</p:pic>
        <p:sp>
          <p:nvSpPr>
            <p:cNvPr id="193652" name="Text Box 116"/>
            <p:cNvSpPr txBox="1">
              <a:spLocks noChangeArrowheads="1"/>
            </p:cNvSpPr>
            <p:nvPr/>
          </p:nvSpPr>
          <p:spPr bwMode="auto">
            <a:xfrm>
              <a:off x="3879" y="1188"/>
              <a:ext cx="1301" cy="3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 b="1" i="1" dirty="0" err="1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ပျက်စီးသွားသော</a:t>
              </a:r>
              <a:r>
                <a:rPr lang="en-US" sz="1600" b="1" i="1" dirty="0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 </a:t>
              </a:r>
              <a:r>
                <a:rPr lang="en-US" sz="1600" b="1" i="1" dirty="0" err="1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ကပေရနောင</a:t>
              </a:r>
              <a:r>
                <a:rPr lang="en-US" sz="1600" b="1" i="1" dirty="0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်</a:t>
              </a:r>
            </a:p>
          </p:txBody>
        </p:sp>
      </p:grpSp>
      <p:grpSp>
        <p:nvGrpSpPr>
          <p:cNvPr id="4" name="Group 119"/>
          <p:cNvGrpSpPr>
            <a:grpSpLocks/>
          </p:cNvGrpSpPr>
          <p:nvPr/>
        </p:nvGrpSpPr>
        <p:grpSpPr bwMode="auto">
          <a:xfrm>
            <a:off x="5181600" y="3810000"/>
            <a:ext cx="2120900" cy="1450975"/>
            <a:chOff x="2347" y="2880"/>
            <a:chExt cx="1336" cy="914"/>
          </a:xfrm>
        </p:grpSpPr>
        <p:pic>
          <p:nvPicPr>
            <p:cNvPr id="193603" name="Picture 67"/>
            <p:cNvPicPr>
              <a:picLocks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" y="2880"/>
              <a:ext cx="1336" cy="91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</p:pic>
        <p:sp>
          <p:nvSpPr>
            <p:cNvPr id="193653" name="Text Box 117"/>
            <p:cNvSpPr txBox="1">
              <a:spLocks noChangeArrowheads="1"/>
            </p:cNvSpPr>
            <p:nvPr/>
          </p:nvSpPr>
          <p:spPr bwMode="auto">
            <a:xfrm>
              <a:off x="2358" y="3538"/>
              <a:ext cx="1301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800" b="1" i="1" dirty="0" err="1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ယေရုရှလင</a:t>
              </a:r>
              <a:r>
                <a:rPr lang="en-US" sz="1800" b="1" i="1" dirty="0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်</a:t>
              </a:r>
            </a:p>
          </p:txBody>
        </p:sp>
      </p:grpSp>
      <p:sp>
        <p:nvSpPr>
          <p:cNvPr id="44070" name="Rectangle 120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44071" name="Rectangle 121"/>
          <p:cNvSpPr>
            <a:spLocks noChangeArrowheads="1"/>
          </p:cNvSpPr>
          <p:nvPr/>
        </p:nvSpPr>
        <p:spPr bwMode="auto">
          <a:xfrm>
            <a:off x="8001000" y="3614738"/>
            <a:ext cx="7270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</a:p>
        </p:txBody>
      </p:sp>
      <p:sp>
        <p:nvSpPr>
          <p:cNvPr id="193658" name="Rectangle 122"/>
          <p:cNvSpPr>
            <a:spLocks noChangeArrowheads="1"/>
          </p:cNvSpPr>
          <p:nvPr/>
        </p:nvSpPr>
        <p:spPr bwMode="auto">
          <a:xfrm>
            <a:off x="762000" y="838200"/>
            <a:ext cx="1814513" cy="1013098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ဂါလိလဲပြည်ရှိ</a:t>
            </a:r>
            <a:r>
              <a:rPr lang="en-US" sz="20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ကပေရနောင</a:t>
            </a:r>
            <a:r>
              <a:rPr lang="en-US" sz="20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</a:t>
            </a:r>
            <a:r>
              <a:rPr lang="en-US" sz="20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သာသနာ</a:t>
            </a:r>
            <a:endParaRPr lang="en-US" sz="2000" b="1" i="1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93659" name="Oval 123"/>
          <p:cNvSpPr>
            <a:spLocks noChangeArrowheads="1"/>
          </p:cNvSpPr>
          <p:nvPr/>
        </p:nvSpPr>
        <p:spPr bwMode="auto">
          <a:xfrm>
            <a:off x="838200" y="304800"/>
            <a:ext cx="549275" cy="550863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4000" b="1" i="1">
                <a:solidFill>
                  <a:schemeClr val="tx1"/>
                </a:solidFill>
                <a:latin typeface="WwinBurmese" pitchFamily="2" charset="0"/>
                <a:ea typeface="+mn-ea"/>
              </a:rPr>
              <a:t>3</a:t>
            </a:r>
          </a:p>
        </p:txBody>
      </p:sp>
      <p:sp>
        <p:nvSpPr>
          <p:cNvPr id="193660" name="Rectangle 124"/>
          <p:cNvSpPr>
            <a:spLocks noChangeArrowheads="1"/>
          </p:cNvSpPr>
          <p:nvPr/>
        </p:nvSpPr>
        <p:spPr bwMode="auto">
          <a:xfrm>
            <a:off x="381000" y="2449513"/>
            <a:ext cx="2819400" cy="9515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ကြားခံရှမာရိ</a:t>
            </a:r>
            <a:r>
              <a:rPr lang="en-US" sz="28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လူများ</a:t>
            </a:r>
            <a:endParaRPr lang="en-US" sz="2800" b="1" i="1" dirty="0">
              <a:solidFill>
                <a:srgbClr val="FFFF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93661" name="Rectangle 125"/>
          <p:cNvSpPr>
            <a:spLocks noChangeArrowheads="1"/>
          </p:cNvSpPr>
          <p:nvPr/>
        </p:nvSpPr>
        <p:spPr bwMode="auto">
          <a:xfrm>
            <a:off x="838200" y="3657600"/>
            <a:ext cx="1752600" cy="15670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 b="1" i="1" dirty="0" err="1">
                <a:solidFill>
                  <a:srgbClr val="FF66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ယေရှု</a:t>
            </a:r>
            <a:r>
              <a:rPr lang="en-US" sz="2400" b="1" i="1" dirty="0">
                <a:solidFill>
                  <a:srgbClr val="FF66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၏ </a:t>
            </a:r>
            <a:r>
              <a:rPr lang="en-US" sz="2400" b="1" i="1" dirty="0" err="1">
                <a:solidFill>
                  <a:srgbClr val="FF66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ယေရုရှလင</a:t>
            </a:r>
            <a:r>
              <a:rPr lang="en-US" sz="2400" b="1" i="1" dirty="0">
                <a:solidFill>
                  <a:srgbClr val="FF66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</a:t>
            </a:r>
            <a:r>
              <a:rPr lang="en-US" sz="2400" b="1" i="1" dirty="0" err="1">
                <a:solidFill>
                  <a:srgbClr val="FF66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အဦးဆုံး</a:t>
            </a:r>
            <a:r>
              <a:rPr lang="en-US" sz="2400" b="1" i="1" dirty="0">
                <a:solidFill>
                  <a:srgbClr val="FF66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en-US" sz="2400" b="1" i="1" dirty="0" err="1">
                <a:solidFill>
                  <a:srgbClr val="FF66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အမှုတော</a:t>
            </a:r>
            <a:r>
              <a:rPr lang="en-US" sz="2400" b="1" i="1" dirty="0">
                <a:solidFill>
                  <a:srgbClr val="FF66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</a:t>
            </a:r>
          </a:p>
        </p:txBody>
      </p:sp>
      <p:sp>
        <p:nvSpPr>
          <p:cNvPr id="193662" name="Rectangle 126"/>
          <p:cNvSpPr>
            <a:spLocks noChangeArrowheads="1"/>
          </p:cNvSpPr>
          <p:nvPr/>
        </p:nvSpPr>
        <p:spPr bwMode="auto">
          <a:xfrm>
            <a:off x="735013" y="5791200"/>
            <a:ext cx="8408987" cy="488339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ဆူးလေပန်းပုံရှိသော</a:t>
            </a:r>
            <a:r>
              <a:rPr lang="en-US" sz="28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ယေရှုခရစ်တော</a:t>
            </a:r>
            <a:r>
              <a:rPr lang="en-US" sz="28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်၏ </a:t>
            </a:r>
            <a:r>
              <a:rPr lang="en-US" sz="28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ခရီးစဉ</a:t>
            </a:r>
            <a:r>
              <a:rPr lang="en-US" sz="28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158" name="Picture 86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685800"/>
            <a:ext cx="3746500" cy="5475288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dist="161645" dir="2700000" algn="ctr" rotWithShape="0">
              <a:schemeClr val="bg2"/>
            </a:outerShdw>
          </a:effectLst>
        </p:spPr>
      </p:pic>
      <p:sp>
        <p:nvSpPr>
          <p:cNvPr id="515076" name="Rectangle 4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45060" name="Rectangle 6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1" name="Text Box 40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15094" name="Line 22"/>
          <p:cNvSpPr>
            <a:spLocks noChangeShapeType="1"/>
          </p:cNvSpPr>
          <p:nvPr/>
        </p:nvSpPr>
        <p:spPr bwMode="auto">
          <a:xfrm flipH="1">
            <a:off x="4760913" y="1817688"/>
            <a:ext cx="484187" cy="23304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pic>
        <p:nvPicPr>
          <p:cNvPr id="515117" name="Picture 45"/>
          <p:cNvPicPr>
            <a:picLocks noChangeArrowheads="1"/>
          </p:cNvPicPr>
          <p:nvPr/>
        </p:nvPicPr>
        <p:blipFill>
          <a:blip r:embed="rId5" cstate="screen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6725" y="1063625"/>
            <a:ext cx="1787525" cy="13477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</p:pic>
      <p:pic>
        <p:nvPicPr>
          <p:cNvPr id="515122" name="Picture 50"/>
          <p:cNvPicPr>
            <a:picLocks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3325" y="3235325"/>
            <a:ext cx="2505075" cy="18081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25724" dir="2700000" algn="ctr" rotWithShape="0">
              <a:schemeClr val="bg2"/>
            </a:outerShdw>
          </a:effectLst>
        </p:spPr>
      </p:pic>
      <p:pic>
        <p:nvPicPr>
          <p:cNvPr id="515121" name="Picture 4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1828800"/>
            <a:ext cx="1998663" cy="1422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rgbClr val="0A0A0A"/>
            </a:outerShdw>
          </a:effectLst>
        </p:spPr>
      </p:pic>
      <p:sp>
        <p:nvSpPr>
          <p:cNvPr id="45066" name="Oval 53"/>
          <p:cNvSpPr>
            <a:spLocks noChangeArrowheads="1"/>
          </p:cNvSpPr>
          <p:nvPr/>
        </p:nvSpPr>
        <p:spPr bwMode="auto">
          <a:xfrm>
            <a:off x="5165725" y="1639888"/>
            <a:ext cx="196850" cy="198437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7" name="Oval 54"/>
          <p:cNvSpPr>
            <a:spLocks noChangeArrowheads="1"/>
          </p:cNvSpPr>
          <p:nvPr/>
        </p:nvSpPr>
        <p:spPr bwMode="auto">
          <a:xfrm>
            <a:off x="4603750" y="4121150"/>
            <a:ext cx="196850" cy="198438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8" name="Text Box 59"/>
          <p:cNvSpPr txBox="1">
            <a:spLocks noChangeArrowheads="1"/>
          </p:cNvSpPr>
          <p:nvPr/>
        </p:nvSpPr>
        <p:spPr bwMode="auto">
          <a:xfrm>
            <a:off x="8591550" y="6399213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515136" name="Rectangle 6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42</a:t>
            </a:r>
          </a:p>
        </p:txBody>
      </p:sp>
      <p:sp>
        <p:nvSpPr>
          <p:cNvPr id="45070" name="Text Box 6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45071" name="Rectangle 68"/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45072" name="AutoShape 69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3" name="Rectangle 70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4" name="Line 71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5" name="Line 72"/>
          <p:cNvSpPr>
            <a:spLocks noChangeShapeType="1"/>
          </p:cNvSpPr>
          <p:nvPr/>
        </p:nvSpPr>
        <p:spPr bwMode="auto">
          <a:xfrm>
            <a:off x="8077200" y="41910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6" name="Line 73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7" name="Line 74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8" name="Line 75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9" name="Rectangle 76"/>
          <p:cNvSpPr>
            <a:spLocks noChangeArrowheads="1"/>
          </p:cNvSpPr>
          <p:nvPr/>
        </p:nvSpPr>
        <p:spPr bwMode="auto">
          <a:xfrm>
            <a:off x="8034338" y="3429000"/>
            <a:ext cx="1809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my-MM" sz="1200" b="1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5080" name="Rectangle 77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1" name="Line 78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2" name="Line 79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3" name="Rectangle 80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4" name="Rectangle 81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15155" name="Picture 83" descr="Dead Sea western cliffs to south from En Gedi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4724400"/>
            <a:ext cx="1935163" cy="13049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</p:pic>
      <p:grpSp>
        <p:nvGrpSpPr>
          <p:cNvPr id="2" name="Group 87"/>
          <p:cNvGrpSpPr>
            <a:grpSpLocks/>
          </p:cNvGrpSpPr>
          <p:nvPr/>
        </p:nvGrpSpPr>
        <p:grpSpPr bwMode="auto">
          <a:xfrm>
            <a:off x="5105400" y="3352801"/>
            <a:ext cx="2895600" cy="1287463"/>
            <a:chOff x="4229" y="1163"/>
            <a:chExt cx="1531" cy="811"/>
          </a:xfrm>
        </p:grpSpPr>
        <p:sp>
          <p:nvSpPr>
            <p:cNvPr id="515119" name="Rectangle 47"/>
            <p:cNvSpPr>
              <a:spLocks noChangeArrowheads="1"/>
            </p:cNvSpPr>
            <p:nvPr/>
          </p:nvSpPr>
          <p:spPr bwMode="auto">
            <a:xfrm>
              <a:off x="4245" y="1190"/>
              <a:ext cx="1515" cy="784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rgbClr val="0A0A0A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95000"/>
                </a:lnSpc>
                <a:spcBef>
                  <a:spcPct val="50000"/>
                </a:spcBef>
                <a:defRPr/>
              </a:pPr>
              <a:r>
                <a:rPr lang="en-US" sz="2000" b="1">
                  <a:solidFill>
                    <a:schemeClr val="bg2"/>
                  </a:solidFill>
                  <a:latin typeface="Krone" charset="0"/>
                  <a:ea typeface="+mn-ea"/>
                </a:rPr>
                <a:t>SEA OF GALILEE, JORDAN RIVER TO DEAD SEA:      75 MILES</a:t>
              </a:r>
            </a:p>
          </p:txBody>
        </p:sp>
        <p:sp>
          <p:nvSpPr>
            <p:cNvPr id="45097" name="Rectangle 61"/>
            <p:cNvSpPr>
              <a:spLocks noChangeArrowheads="1"/>
            </p:cNvSpPr>
            <p:nvPr/>
          </p:nvSpPr>
          <p:spPr bwMode="auto">
            <a:xfrm>
              <a:off x="4229" y="1163"/>
              <a:ext cx="1515" cy="7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my-MM" sz="1800" b="1" i="1" dirty="0">
                  <a:solidFill>
                    <a:srgbClr val="FFFF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ဂါလိလဲအိုင်မှတဆင်.ယော်ဒန်မြစ်၊ ယော်ဒန်မြစ်မှတ</a:t>
              </a:r>
              <a:r>
                <a:rPr lang="en-US" sz="1800" b="1" i="1" dirty="0">
                  <a:solidFill>
                    <a:srgbClr val="FFFF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စ်</a:t>
              </a:r>
              <a:r>
                <a:rPr lang="my-MM" sz="1800" b="1" i="1" dirty="0">
                  <a:solidFill>
                    <a:srgbClr val="FFFF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ဆင့် ပင်လယ်သေထဲသို့ မိုင်ပေါင်း ၇၅ မိုင်ကွာဝေး</a:t>
              </a:r>
              <a:endParaRPr lang="en-US" sz="1800" b="1" i="1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sp>
        <p:nvSpPr>
          <p:cNvPr id="45087" name="Oval 84"/>
          <p:cNvSpPr>
            <a:spLocks noChangeArrowheads="1"/>
          </p:cNvSpPr>
          <p:nvPr/>
        </p:nvSpPr>
        <p:spPr bwMode="auto">
          <a:xfrm>
            <a:off x="5026025" y="4275138"/>
            <a:ext cx="196850" cy="198437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8" name="Oval 85"/>
          <p:cNvSpPr>
            <a:spLocks noChangeArrowheads="1"/>
          </p:cNvSpPr>
          <p:nvPr/>
        </p:nvSpPr>
        <p:spPr bwMode="auto">
          <a:xfrm>
            <a:off x="5164138" y="2206625"/>
            <a:ext cx="196850" cy="19843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5095" name="Line 23"/>
          <p:cNvSpPr>
            <a:spLocks noChangeShapeType="1"/>
          </p:cNvSpPr>
          <p:nvPr/>
        </p:nvSpPr>
        <p:spPr bwMode="auto">
          <a:xfrm flipH="1">
            <a:off x="5122863" y="2306638"/>
            <a:ext cx="133350" cy="204311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45090" name="Rectangle 88"/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5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5091" name="Rectangle 89"/>
          <p:cNvSpPr>
            <a:spLocks noChangeArrowheads="1"/>
          </p:cNvSpPr>
          <p:nvPr/>
        </p:nvSpPr>
        <p:spPr bwMode="auto">
          <a:xfrm>
            <a:off x="8001000" y="3614738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grpSp>
        <p:nvGrpSpPr>
          <p:cNvPr id="3" name="Group 90"/>
          <p:cNvGrpSpPr>
            <a:grpSpLocks/>
          </p:cNvGrpSpPr>
          <p:nvPr/>
        </p:nvGrpSpPr>
        <p:grpSpPr bwMode="auto">
          <a:xfrm>
            <a:off x="838200" y="2057400"/>
            <a:ext cx="2292350" cy="985838"/>
            <a:chOff x="1609" y="1413"/>
            <a:chExt cx="1444" cy="621"/>
          </a:xfrm>
        </p:grpSpPr>
        <p:sp>
          <p:nvSpPr>
            <p:cNvPr id="515163" name="Rectangle 91"/>
            <p:cNvSpPr>
              <a:spLocks noChangeArrowheads="1"/>
            </p:cNvSpPr>
            <p:nvPr/>
          </p:nvSpPr>
          <p:spPr bwMode="auto">
            <a:xfrm>
              <a:off x="1631" y="1432"/>
              <a:ext cx="1422" cy="602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  <a:effectLst>
              <a:outerShdw dist="127000" dir="3187806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r">
                <a:lnSpc>
                  <a:spcPct val="95000"/>
                </a:lnSpc>
                <a:spcBef>
                  <a:spcPct val="50000"/>
                </a:spcBef>
                <a:defRPr/>
              </a:pPr>
              <a:r>
                <a:rPr lang="en-US" sz="2000" b="1">
                  <a:solidFill>
                    <a:schemeClr val="bg2"/>
                  </a:solidFill>
                  <a:latin typeface="Krone" charset="0"/>
                  <a:ea typeface="+mn-ea"/>
                </a:rPr>
                <a:t>CAPERNAUM TO JERUSALEM:     80 MILES</a:t>
              </a:r>
            </a:p>
          </p:txBody>
        </p:sp>
        <p:sp>
          <p:nvSpPr>
            <p:cNvPr id="45095" name="Rectangle 92"/>
            <p:cNvSpPr>
              <a:spLocks noChangeArrowheads="1"/>
            </p:cNvSpPr>
            <p:nvPr/>
          </p:nvSpPr>
          <p:spPr bwMode="auto">
            <a:xfrm>
              <a:off x="1609" y="1413"/>
              <a:ext cx="1422" cy="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95000"/>
                </a:lnSpc>
                <a:spcBef>
                  <a:spcPct val="50000"/>
                </a:spcBef>
              </a:pPr>
              <a:r>
                <a:rPr lang="my-MM" sz="2000" b="1" i="1" dirty="0">
                  <a:solidFill>
                    <a:srgbClr val="FFFF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ကပေရနောင်နှင့်ယေရုရှလင်မိုင် ၈ဝ ကွာဝေးခြင်း။</a:t>
              </a:r>
              <a:endParaRPr lang="en-US" sz="2000" b="1" i="1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sp>
        <p:nvSpPr>
          <p:cNvPr id="45093" name="Text Box 93"/>
          <p:cNvSpPr txBox="1">
            <a:spLocks noChangeArrowheads="1"/>
          </p:cNvSpPr>
          <p:nvPr/>
        </p:nvSpPr>
        <p:spPr bwMode="auto">
          <a:xfrm>
            <a:off x="2041525" y="3175"/>
            <a:ext cx="39469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my-MM" sz="1600" b="1" i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ယောဟန် ၂း၂၃။ ၄း၄၅။ ၅း၁။ ၁ဝ။ ၂၂။ ၁၂း၁၂။ </a:t>
            </a:r>
            <a:endParaRPr lang="en-US" sz="1600" b="1" i="1" dirty="0">
              <a:solidFill>
                <a:schemeClr val="tx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5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15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1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15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1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15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155" grpId="0" animBg="1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083" name="Group 107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46126" name="Oval 108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46127" name="Oval 109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46128" name="Oval 110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46129" name="Oval 111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</p:grpSp>
      <p:sp>
        <p:nvSpPr>
          <p:cNvPr id="184323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46085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6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7" name="Line 8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8" name="Line 9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9" name="Line 10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0" name="Line 11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1" name="Line 12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2" name="Line 13"/>
          <p:cNvSpPr>
            <a:spLocks noChangeShapeType="1"/>
          </p:cNvSpPr>
          <p:nvPr/>
        </p:nvSpPr>
        <p:spPr bwMode="auto">
          <a:xfrm>
            <a:off x="4819650" y="2063750"/>
            <a:ext cx="12700" cy="22352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3" name="Line 14"/>
          <p:cNvSpPr>
            <a:spLocks noChangeShapeType="1"/>
          </p:cNvSpPr>
          <p:nvPr/>
        </p:nvSpPr>
        <p:spPr bwMode="auto">
          <a:xfrm flipH="1">
            <a:off x="4959350" y="1943100"/>
            <a:ext cx="63500" cy="23304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4" name="Line 15"/>
          <p:cNvSpPr>
            <a:spLocks noChangeShapeType="1"/>
          </p:cNvSpPr>
          <p:nvPr/>
        </p:nvSpPr>
        <p:spPr bwMode="auto">
          <a:xfrm flipH="1">
            <a:off x="5073650" y="2006600"/>
            <a:ext cx="146050" cy="22415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5" name="Line 22"/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87"/>
          <p:cNvGrpSpPr>
            <a:grpSpLocks/>
          </p:cNvGrpSpPr>
          <p:nvPr/>
        </p:nvGrpSpPr>
        <p:grpSpPr bwMode="auto">
          <a:xfrm>
            <a:off x="5562600" y="2209800"/>
            <a:ext cx="3581400" cy="1066800"/>
            <a:chOff x="3520" y="1421"/>
            <a:chExt cx="2145" cy="680"/>
          </a:xfrm>
        </p:grpSpPr>
        <p:sp>
          <p:nvSpPr>
            <p:cNvPr id="184339" name="Rectangle 19"/>
            <p:cNvSpPr>
              <a:spLocks noChangeArrowheads="1"/>
            </p:cNvSpPr>
            <p:nvPr/>
          </p:nvSpPr>
          <p:spPr bwMode="auto">
            <a:xfrm>
              <a:off x="4088" y="1531"/>
              <a:ext cx="1577" cy="2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my-MM" sz="2000" b="1" i="1" dirty="0">
                  <a:solidFill>
                    <a:srgbClr val="F0F06C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ပါရိယန်ပြည်သာသနာ</a:t>
              </a:r>
              <a:r>
                <a:rPr lang="en-US" sz="2400" i="1" dirty="0">
                  <a:solidFill>
                    <a:srgbClr val="F0F06C"/>
                  </a:solidFill>
                  <a:latin typeface="WinInnwa" pitchFamily="2" charset="0"/>
                  <a:ea typeface="+mn-ea"/>
                </a:rPr>
                <a:t> </a:t>
              </a:r>
            </a:p>
          </p:txBody>
        </p:sp>
        <p:sp>
          <p:nvSpPr>
            <p:cNvPr id="184344" name="Line 24"/>
            <p:cNvSpPr>
              <a:spLocks noChangeShapeType="1"/>
            </p:cNvSpPr>
            <p:nvPr/>
          </p:nvSpPr>
          <p:spPr bwMode="auto">
            <a:xfrm flipH="1">
              <a:off x="3520" y="1701"/>
              <a:ext cx="533" cy="400"/>
            </a:xfrm>
            <a:prstGeom prst="lin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 type="triangle" w="med" len="med"/>
            </a:ln>
            <a:effectLst>
              <a:outerShdw dist="17961" dir="135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184349" name="Oval 29"/>
            <p:cNvSpPr>
              <a:spLocks noChangeArrowheads="1"/>
            </p:cNvSpPr>
            <p:nvPr/>
          </p:nvSpPr>
          <p:spPr bwMode="auto">
            <a:xfrm>
              <a:off x="4020" y="1421"/>
              <a:ext cx="346" cy="347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sp>
        <p:nvSpPr>
          <p:cNvPr id="46097" name="Line 33"/>
          <p:cNvSpPr>
            <a:spLocks noChangeShapeType="1"/>
          </p:cNvSpPr>
          <p:nvPr/>
        </p:nvSpPr>
        <p:spPr bwMode="auto">
          <a:xfrm>
            <a:off x="2600325" y="1236663"/>
            <a:ext cx="2581275" cy="592137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92" name="Text Box 72"/>
          <p:cNvSpPr txBox="1">
            <a:spLocks noChangeArrowheads="1"/>
          </p:cNvSpPr>
          <p:nvPr/>
        </p:nvSpPr>
        <p:spPr bwMode="auto">
          <a:xfrm>
            <a:off x="1792288" y="0"/>
            <a:ext cx="595788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လုကာ</a:t>
            </a:r>
            <a:r>
              <a:rPr lang="en-US" sz="1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၁၉:၂-၁၀</a:t>
            </a:r>
          </a:p>
        </p:txBody>
      </p:sp>
      <p:sp>
        <p:nvSpPr>
          <p:cNvPr id="46099" name="AutoShape 88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00" name="Rectangle 89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01" name="Line 90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2" name="Line 91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3" name="Line 92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4" name="Line 93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5" name="Line 94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6" name="Rectangle 95"/>
          <p:cNvSpPr>
            <a:spLocks noChangeArrowheads="1"/>
          </p:cNvSpPr>
          <p:nvPr/>
        </p:nvSpPr>
        <p:spPr bwMode="auto">
          <a:xfrm>
            <a:off x="8034338" y="3429000"/>
            <a:ext cx="1809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my-MM" sz="1200" b="1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6107" name="Rectangle 96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8" name="Line 97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9" name="Line 98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0" name="Rectangle 99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1" name="Rectangle 100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2" name="Text Box 102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84424" name="Oval 104"/>
          <p:cNvSpPr>
            <a:spLocks noChangeArrowheads="1"/>
          </p:cNvSpPr>
          <p:nvPr/>
        </p:nvSpPr>
        <p:spPr bwMode="auto">
          <a:xfrm>
            <a:off x="6172200" y="2133600"/>
            <a:ext cx="2971800" cy="657225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84435" name="Oval 115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46115" name="Line 116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37" name="Rectangle 11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  <p:sp>
        <p:nvSpPr>
          <p:cNvPr id="46117" name="Rectangle 118"/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5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6118" name="Rectangle 119"/>
          <p:cNvSpPr>
            <a:spLocks noChangeArrowheads="1"/>
          </p:cNvSpPr>
          <p:nvPr/>
        </p:nvSpPr>
        <p:spPr bwMode="auto">
          <a:xfrm>
            <a:off x="8001000" y="3614738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84440" name="Rectangle 120"/>
          <p:cNvSpPr>
            <a:spLocks noChangeArrowheads="1"/>
          </p:cNvSpPr>
          <p:nvPr/>
        </p:nvSpPr>
        <p:spPr bwMode="auto">
          <a:xfrm>
            <a:off x="914400" y="838200"/>
            <a:ext cx="1890713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ဂါလိလဲပြည်ရှိ</a:t>
            </a:r>
            <a:r>
              <a:rPr lang="en-US" sz="20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ကပေရနောင</a:t>
            </a:r>
            <a:r>
              <a:rPr lang="en-US" sz="20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</a:t>
            </a:r>
            <a:r>
              <a:rPr lang="en-US" sz="20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သာသနာ</a:t>
            </a:r>
            <a:endParaRPr lang="en-US" sz="2000" b="1" i="1" dirty="0">
              <a:solidFill>
                <a:srgbClr val="FFFF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84441" name="Rectangle 121"/>
          <p:cNvSpPr>
            <a:spLocks noChangeArrowheads="1"/>
          </p:cNvSpPr>
          <p:nvPr/>
        </p:nvSpPr>
        <p:spPr bwMode="auto">
          <a:xfrm>
            <a:off x="609600" y="2438400"/>
            <a:ext cx="2819400" cy="9515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ကြားခံ</a:t>
            </a:r>
            <a:r>
              <a:rPr lang="en-US" sz="28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ရှမာရိလူများ</a:t>
            </a:r>
            <a:endParaRPr lang="en-US" sz="2800" b="1" i="1" dirty="0">
              <a:solidFill>
                <a:srgbClr val="FFFF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84442" name="Rectangle 122"/>
          <p:cNvSpPr>
            <a:spLocks noChangeArrowheads="1"/>
          </p:cNvSpPr>
          <p:nvPr/>
        </p:nvSpPr>
        <p:spPr bwMode="auto">
          <a:xfrm>
            <a:off x="838200" y="3733800"/>
            <a:ext cx="2008188" cy="15670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 b="1" i="1" dirty="0" err="1">
                <a:solidFill>
                  <a:srgbClr val="FF66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ယေရှု</a:t>
            </a:r>
            <a:r>
              <a:rPr lang="en-US" sz="2400" b="1" i="1" dirty="0">
                <a:solidFill>
                  <a:srgbClr val="FF66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၏ </a:t>
            </a:r>
            <a:r>
              <a:rPr lang="en-US" sz="2400" b="1" i="1" dirty="0" err="1">
                <a:solidFill>
                  <a:srgbClr val="FF66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ယေရုရှလင</a:t>
            </a:r>
            <a:r>
              <a:rPr lang="en-US" sz="2400" b="1" i="1" dirty="0">
                <a:solidFill>
                  <a:srgbClr val="FF66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</a:t>
            </a:r>
            <a:r>
              <a:rPr lang="en-US" sz="2400" b="1" i="1" dirty="0" err="1">
                <a:solidFill>
                  <a:srgbClr val="FF66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အဦးဆုံး</a:t>
            </a:r>
            <a:r>
              <a:rPr lang="en-US" sz="2400" b="1" i="1" dirty="0">
                <a:solidFill>
                  <a:srgbClr val="FF66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en-US" sz="2400" b="1" i="1" dirty="0" err="1">
                <a:solidFill>
                  <a:srgbClr val="FF66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အမှုတော</a:t>
            </a:r>
            <a:r>
              <a:rPr lang="en-US" sz="2400" b="1" i="1" dirty="0">
                <a:solidFill>
                  <a:srgbClr val="FF66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</a:t>
            </a:r>
          </a:p>
        </p:txBody>
      </p:sp>
      <p:sp>
        <p:nvSpPr>
          <p:cNvPr id="184443" name="Rectangle 123"/>
          <p:cNvSpPr>
            <a:spLocks noChangeArrowheads="1"/>
          </p:cNvSpPr>
          <p:nvPr/>
        </p:nvSpPr>
        <p:spPr bwMode="auto">
          <a:xfrm>
            <a:off x="735013" y="5791200"/>
            <a:ext cx="8408987" cy="60166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ql;avyef;yHk&amp;Sdaoma,&amp;</a:t>
            </a: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Ic&amp;pfawmf</a:t>
            </a:r>
            <a:r>
              <a:rPr lang="en-US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\</a:t>
            </a:r>
            <a:r>
              <a:rPr lang="en-US" b="1" i="1" dirty="0" err="1">
                <a:solidFill>
                  <a:srgbClr val="FFFF00"/>
                </a:solidFill>
                <a:latin typeface="WinInnwa" pitchFamily="2" charset="0"/>
                <a:ea typeface="+mn-ea"/>
              </a:rPr>
              <a:t>c&amp;D;pOf</a:t>
            </a:r>
            <a:r>
              <a:rPr lang="en-US" b="1" i="1" dirty="0">
                <a:solidFill>
                  <a:srgbClr val="FFFF00"/>
                </a:solidFill>
                <a:latin typeface="WinInnwa" pitchFamily="2" charset="0"/>
                <a:ea typeface="+mn-ea"/>
              </a:rPr>
              <a:t>/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533400" y="65595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1600" b="1">
              <a:solidFill>
                <a:schemeClr val="tx1"/>
              </a:solidFill>
            </a:endParaRPr>
          </a:p>
        </p:txBody>
      </p:sp>
      <p:sp>
        <p:nvSpPr>
          <p:cNvPr id="487429" name="Text Box 5"/>
          <p:cNvSpPr txBox="1">
            <a:spLocks noChangeArrowheads="1"/>
          </p:cNvSpPr>
          <p:nvPr/>
        </p:nvSpPr>
        <p:spPr bwMode="auto">
          <a:xfrm>
            <a:off x="1804988" y="0"/>
            <a:ext cx="595788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1400" b="1">
              <a:solidFill>
                <a:schemeClr val="tx1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487451" name="Rectangle 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44</a:t>
            </a:r>
          </a:p>
        </p:txBody>
      </p:sp>
      <p:sp>
        <p:nvSpPr>
          <p:cNvPr id="47109" name="Text Box 2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487454" name="Text Box 30"/>
          <p:cNvSpPr txBox="1">
            <a:spLocks noChangeArrowheads="1"/>
          </p:cNvSpPr>
          <p:nvPr/>
        </p:nvSpPr>
        <p:spPr bwMode="auto">
          <a:xfrm>
            <a:off x="1046163" y="5014913"/>
            <a:ext cx="6391275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tx1"/>
                </a:solidFill>
                <a:latin typeface="Comic Sans MS" pitchFamily="66" charset="0"/>
                <a:ea typeface="+mn-ea"/>
              </a:rPr>
              <a:t>Jesus Traveled His Land:</a:t>
            </a:r>
          </a:p>
        </p:txBody>
      </p:sp>
      <p:sp>
        <p:nvSpPr>
          <p:cNvPr id="487455" name="Text Box 31"/>
          <p:cNvSpPr txBox="1">
            <a:spLocks noChangeArrowheads="1"/>
          </p:cNvSpPr>
          <p:nvPr/>
        </p:nvSpPr>
        <p:spPr bwMode="auto">
          <a:xfrm>
            <a:off x="1198563" y="5495925"/>
            <a:ext cx="6391275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tx1"/>
                </a:solidFill>
                <a:latin typeface="Comic Sans MS" pitchFamily="66" charset="0"/>
                <a:ea typeface="+mn-ea"/>
              </a:rPr>
              <a:t>Zacheus In The Sycamore Tree</a:t>
            </a:r>
          </a:p>
        </p:txBody>
      </p:sp>
      <p:sp>
        <p:nvSpPr>
          <p:cNvPr id="47112" name="Text Box 33"/>
          <p:cNvSpPr txBox="1">
            <a:spLocks noChangeArrowheads="1"/>
          </p:cNvSpPr>
          <p:nvPr/>
        </p:nvSpPr>
        <p:spPr bwMode="auto">
          <a:xfrm>
            <a:off x="8591550" y="6399213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1</a:t>
            </a:r>
          </a:p>
        </p:txBody>
      </p:sp>
      <p:pic>
        <p:nvPicPr>
          <p:cNvPr id="47113" name="Picture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587375"/>
            <a:ext cx="7869237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7456" name="Picture 32" descr="Sycamore tree in Jericho, tb n0621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63" y="598488"/>
            <a:ext cx="7781925" cy="57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5" name="Rectangle 41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116" name="Group 42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47120" name="AutoShape 7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1" name="Rectangle 8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2" name="Line 9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3" name="Line 10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4" name="Line 11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5" name="Line 12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6" name="Line 13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7" name="Rectangle 14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47128" name="Rectangle 15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9" name="Line 16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0" name="Line 17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1" name="Rectangle 18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2" name="Rectangle 19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444" name="Rectangle 20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47117" name="Rectangle 43"/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5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7118" name="Rectangle 44"/>
          <p:cNvSpPr>
            <a:spLocks noChangeArrowheads="1"/>
          </p:cNvSpPr>
          <p:nvPr/>
        </p:nvSpPr>
        <p:spPr bwMode="auto">
          <a:xfrm>
            <a:off x="8001000" y="3581400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487469" name="Text Box 45"/>
          <p:cNvSpPr txBox="1">
            <a:spLocks noChangeArrowheads="1"/>
          </p:cNvSpPr>
          <p:nvPr/>
        </p:nvSpPr>
        <p:spPr bwMode="auto">
          <a:xfrm>
            <a:off x="1792288" y="0"/>
            <a:ext cx="595788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လုကာ</a:t>
            </a:r>
            <a:r>
              <a:rPr lang="en-US" sz="1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၁၉:၂-၁၀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7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456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131" name="Group 3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48178" name="Oval 4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48179" name="Oval 5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48180" name="Oval 6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48181" name="Oval 7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</p:grpSp>
      <p:sp>
        <p:nvSpPr>
          <p:cNvPr id="678920" name="Rectangle 8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48133" name="Oval 9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4" name="Rectangle 10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5" name="Line 11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6" name="Line 12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7" name="Line 13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8" name="Line 14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9" name="Line 15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0" name="Line 16"/>
          <p:cNvSpPr>
            <a:spLocks noChangeShapeType="1"/>
          </p:cNvSpPr>
          <p:nvPr/>
        </p:nvSpPr>
        <p:spPr bwMode="auto">
          <a:xfrm>
            <a:off x="4819650" y="2063750"/>
            <a:ext cx="12700" cy="22352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1" name="Line 17"/>
          <p:cNvSpPr>
            <a:spLocks noChangeShapeType="1"/>
          </p:cNvSpPr>
          <p:nvPr/>
        </p:nvSpPr>
        <p:spPr bwMode="auto">
          <a:xfrm flipH="1">
            <a:off x="4959350" y="1943100"/>
            <a:ext cx="63500" cy="23304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2" name="Line 18"/>
          <p:cNvSpPr>
            <a:spLocks noChangeShapeType="1"/>
          </p:cNvSpPr>
          <p:nvPr/>
        </p:nvSpPr>
        <p:spPr bwMode="auto">
          <a:xfrm flipH="1">
            <a:off x="5073650" y="2006600"/>
            <a:ext cx="146050" cy="22415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3" name="Line 19"/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5486400" y="2286000"/>
            <a:ext cx="3405188" cy="1079500"/>
            <a:chOff x="3520" y="1421"/>
            <a:chExt cx="2145" cy="680"/>
          </a:xfrm>
        </p:grpSpPr>
        <p:sp>
          <p:nvSpPr>
            <p:cNvPr id="678933" name="Rectangle 21"/>
            <p:cNvSpPr>
              <a:spLocks noChangeArrowheads="1"/>
            </p:cNvSpPr>
            <p:nvPr/>
          </p:nvSpPr>
          <p:spPr bwMode="auto">
            <a:xfrm>
              <a:off x="4088" y="1531"/>
              <a:ext cx="1577" cy="18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sz="2000" b="1" dirty="0">
                  <a:solidFill>
                    <a:schemeClr val="tx1"/>
                  </a:solidFill>
                  <a:latin typeface="Algerian" pitchFamily="82" charset="0"/>
                  <a:ea typeface="+mn-ea"/>
                </a:rPr>
                <a:t> </a:t>
              </a:r>
              <a:r>
                <a:rPr lang="my-MM" sz="1600" b="1" dirty="0">
                  <a:solidFill>
                    <a:schemeClr val="tx1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၄။   ပါရိမြို့သာသနာ</a:t>
              </a:r>
              <a:endParaRPr lang="en-US" sz="1600" b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  <p:sp>
          <p:nvSpPr>
            <p:cNvPr id="678934" name="Line 22"/>
            <p:cNvSpPr>
              <a:spLocks noChangeShapeType="1"/>
            </p:cNvSpPr>
            <p:nvPr/>
          </p:nvSpPr>
          <p:spPr bwMode="auto">
            <a:xfrm flipH="1">
              <a:off x="3520" y="1701"/>
              <a:ext cx="533" cy="400"/>
            </a:xfrm>
            <a:prstGeom prst="lin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 type="triangle" w="med" len="med"/>
            </a:ln>
            <a:effectLst>
              <a:outerShdw dist="17961" dir="135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678935" name="Oval 23"/>
            <p:cNvSpPr>
              <a:spLocks noChangeArrowheads="1"/>
            </p:cNvSpPr>
            <p:nvPr/>
          </p:nvSpPr>
          <p:spPr bwMode="auto">
            <a:xfrm>
              <a:off x="4020" y="1421"/>
              <a:ext cx="346" cy="347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sp>
        <p:nvSpPr>
          <p:cNvPr id="48145" name="Line 24"/>
          <p:cNvSpPr>
            <a:spLocks noChangeShapeType="1"/>
          </p:cNvSpPr>
          <p:nvPr/>
        </p:nvSpPr>
        <p:spPr bwMode="auto">
          <a:xfrm>
            <a:off x="2600325" y="1236663"/>
            <a:ext cx="2581275" cy="592137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8937" name="Text Box 25"/>
          <p:cNvSpPr txBox="1">
            <a:spLocks noChangeArrowheads="1"/>
          </p:cNvSpPr>
          <p:nvPr/>
        </p:nvSpPr>
        <p:spPr bwMode="auto">
          <a:xfrm>
            <a:off x="1792288" y="0"/>
            <a:ext cx="595788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my-MM" sz="16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မဿဲ၂၁း၁ဝ-၁၄။ ယောဟန် ၁၂း၁၃။ </a:t>
            </a:r>
            <a:endParaRPr lang="en-US" sz="1600" b="1" i="1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8147" name="AutoShape 26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8" name="Rectangle 27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9" name="Line 28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50" name="Line 29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51" name="Line 30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52" name="Line 31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53" name="Line 32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54" name="Rectangle 33"/>
          <p:cNvSpPr>
            <a:spLocks noChangeArrowheads="1"/>
          </p:cNvSpPr>
          <p:nvPr/>
        </p:nvSpPr>
        <p:spPr bwMode="auto">
          <a:xfrm>
            <a:off x="8034338" y="3429000"/>
            <a:ext cx="1809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my-MM" sz="1200" b="1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8155" name="Rectangle 34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56" name="Line 35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57" name="Line 36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58" name="Rectangle 37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59" name="Rectangle 38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60" name="Text Box 39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78952" name="Oval 40"/>
          <p:cNvSpPr>
            <a:spLocks noChangeArrowheads="1"/>
          </p:cNvSpPr>
          <p:nvPr/>
        </p:nvSpPr>
        <p:spPr bwMode="auto">
          <a:xfrm>
            <a:off x="6858000" y="2286000"/>
            <a:ext cx="1911350" cy="492125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78953" name="Oval 41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48163" name="Line 42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8955" name="Rectangle 4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  <p:sp>
        <p:nvSpPr>
          <p:cNvPr id="48165" name="Rectangle 44"/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5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8166" name="Rectangle 45"/>
          <p:cNvSpPr>
            <a:spLocks noChangeArrowheads="1"/>
          </p:cNvSpPr>
          <p:nvPr/>
        </p:nvSpPr>
        <p:spPr bwMode="auto">
          <a:xfrm>
            <a:off x="8001000" y="3614738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78958" name="Rectangle 46"/>
          <p:cNvSpPr>
            <a:spLocks noChangeArrowheads="1"/>
          </p:cNvSpPr>
          <p:nvPr/>
        </p:nvSpPr>
        <p:spPr bwMode="auto">
          <a:xfrm>
            <a:off x="14288" y="822325"/>
            <a:ext cx="2881312" cy="7053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my-MM" sz="20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ဂါလိလဲပြည်တွင်ရှိသော ကပေရနောင်သာသနာ။</a:t>
            </a:r>
            <a:endParaRPr lang="en-US" sz="2000" b="1" i="1" dirty="0">
              <a:solidFill>
                <a:srgbClr val="FFFF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78959" name="Rectangle 47"/>
          <p:cNvSpPr>
            <a:spLocks noChangeArrowheads="1"/>
          </p:cNvSpPr>
          <p:nvPr/>
        </p:nvSpPr>
        <p:spPr bwMode="auto">
          <a:xfrm>
            <a:off x="381000" y="2449513"/>
            <a:ext cx="2819400" cy="9515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ကြားခံရှမာရိ</a:t>
            </a:r>
            <a:r>
              <a:rPr lang="en-US" sz="28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လူများ</a:t>
            </a:r>
            <a:endParaRPr lang="en-US" sz="2800" b="1" i="1" dirty="0">
              <a:solidFill>
                <a:srgbClr val="FFFF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78960" name="Rectangle 48"/>
          <p:cNvSpPr>
            <a:spLocks noChangeArrowheads="1"/>
          </p:cNvSpPr>
          <p:nvPr/>
        </p:nvSpPr>
        <p:spPr bwMode="auto">
          <a:xfrm>
            <a:off x="914400" y="3657600"/>
            <a:ext cx="1855788" cy="15670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 b="1" i="1" dirty="0" err="1">
                <a:solidFill>
                  <a:srgbClr val="FF66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ယေရှု</a:t>
            </a:r>
            <a:r>
              <a:rPr lang="en-US" sz="2400" b="1" i="1" dirty="0">
                <a:solidFill>
                  <a:srgbClr val="FF66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၏ </a:t>
            </a:r>
            <a:r>
              <a:rPr lang="en-US" sz="2400" b="1" i="1" dirty="0" err="1">
                <a:solidFill>
                  <a:srgbClr val="FF66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ယေရုရှလင</a:t>
            </a:r>
            <a:r>
              <a:rPr lang="en-US" sz="2400" b="1" i="1" dirty="0">
                <a:solidFill>
                  <a:srgbClr val="FF66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</a:t>
            </a:r>
            <a:r>
              <a:rPr lang="en-US" sz="2400" b="1" i="1" dirty="0" err="1">
                <a:solidFill>
                  <a:srgbClr val="FF66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အဦးဆုံး</a:t>
            </a:r>
            <a:r>
              <a:rPr lang="en-US" sz="2400" b="1" i="1" dirty="0">
                <a:solidFill>
                  <a:srgbClr val="FF66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en-US" sz="2400" b="1" i="1" dirty="0" err="1">
                <a:solidFill>
                  <a:srgbClr val="FF66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အမှုတော</a:t>
            </a:r>
            <a:r>
              <a:rPr lang="en-US" sz="2400" b="1" i="1" dirty="0">
                <a:solidFill>
                  <a:srgbClr val="FF66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</a:t>
            </a:r>
          </a:p>
        </p:txBody>
      </p:sp>
      <p:sp>
        <p:nvSpPr>
          <p:cNvPr id="678961" name="Rectangle 49"/>
          <p:cNvSpPr>
            <a:spLocks noChangeArrowheads="1"/>
          </p:cNvSpPr>
          <p:nvPr/>
        </p:nvSpPr>
        <p:spPr bwMode="auto">
          <a:xfrm>
            <a:off x="457200" y="5791200"/>
            <a:ext cx="7086600" cy="488339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ဆူးလေပန်းပုံရှိသော</a:t>
            </a:r>
            <a:r>
              <a:rPr lang="en-US" sz="28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ယေရှုခရစ်တော</a:t>
            </a:r>
            <a:r>
              <a:rPr lang="en-US" sz="28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်၏ </a:t>
            </a:r>
            <a:r>
              <a:rPr lang="en-US" sz="28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ခရီးစဉ</a:t>
            </a:r>
            <a:r>
              <a:rPr lang="en-US" sz="28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grpSp>
        <p:nvGrpSpPr>
          <p:cNvPr id="4" name="Group 50"/>
          <p:cNvGrpSpPr>
            <a:grpSpLocks/>
          </p:cNvGrpSpPr>
          <p:nvPr/>
        </p:nvGrpSpPr>
        <p:grpSpPr bwMode="auto">
          <a:xfrm>
            <a:off x="4648200" y="3657597"/>
            <a:ext cx="4267200" cy="2459653"/>
            <a:chOff x="3000" y="2773"/>
            <a:chExt cx="2346" cy="761"/>
          </a:xfrm>
        </p:grpSpPr>
        <p:sp>
          <p:nvSpPr>
            <p:cNvPr id="678963" name="Rectangle 51"/>
            <p:cNvSpPr>
              <a:spLocks noChangeArrowheads="1"/>
            </p:cNvSpPr>
            <p:nvPr/>
          </p:nvSpPr>
          <p:spPr bwMode="auto">
            <a:xfrm>
              <a:off x="4015" y="3034"/>
              <a:ext cx="1331" cy="50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sz="2000" b="1" dirty="0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၅။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sz="2800" b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ယေရုရှလင</a:t>
              </a:r>
              <a:r>
                <a:rPr lang="en-US" sz="2000" b="1" dirty="0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်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sz="2000" b="1" dirty="0" err="1">
                  <a:solidFill>
                    <a:schemeClr val="tx1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နောက်ဆုံး</a:t>
              </a:r>
              <a:r>
                <a:rPr lang="en-US" sz="2000" b="1" dirty="0">
                  <a:solidFill>
                    <a:schemeClr val="tx1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သာသနာ</a:t>
              </a:r>
              <a:r>
                <a:rPr lang="en-US" sz="2800" dirty="0">
                  <a:latin typeface="WinInnwa" pitchFamily="2" charset="0"/>
                  <a:ea typeface="+mn-ea"/>
                </a:rPr>
                <a:t> 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endParaRPr lang="en-US" sz="2800" dirty="0">
                <a:latin typeface="WinInnwa" pitchFamily="2" charset="0"/>
                <a:ea typeface="+mn-ea"/>
              </a:endParaRPr>
            </a:p>
          </p:txBody>
        </p:sp>
        <p:sp>
          <p:nvSpPr>
            <p:cNvPr id="678964" name="Line 52"/>
            <p:cNvSpPr>
              <a:spLocks noChangeShapeType="1"/>
            </p:cNvSpPr>
            <p:nvPr/>
          </p:nvSpPr>
          <p:spPr bwMode="auto">
            <a:xfrm flipH="1" flipV="1">
              <a:off x="3000" y="2773"/>
              <a:ext cx="992" cy="280"/>
            </a:xfrm>
            <a:prstGeom prst="lin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 type="triangle" w="med" len="med"/>
            </a:ln>
            <a:effectLst>
              <a:outerShdw dist="17961" dir="135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678965" name="Oval 53"/>
            <p:cNvSpPr>
              <a:spLocks noChangeArrowheads="1"/>
            </p:cNvSpPr>
            <p:nvPr/>
          </p:nvSpPr>
          <p:spPr bwMode="auto">
            <a:xfrm>
              <a:off x="3991" y="2922"/>
              <a:ext cx="346" cy="347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78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78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8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8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895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714" name="Picture 2" descr="Jerusalem from Mt of Olives panorama, df 0901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7"/>
          <a:stretch>
            <a:fillRect/>
          </a:stretch>
        </p:blipFill>
        <p:spPr bwMode="auto">
          <a:xfrm>
            <a:off x="88900" y="830263"/>
            <a:ext cx="8969375" cy="44846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68392" dir="4091915" algn="ctr" rotWithShape="0">
              <a:schemeClr val="bg2"/>
            </a:outerShdw>
          </a:effectLst>
        </p:spPr>
      </p:pic>
      <p:sp>
        <p:nvSpPr>
          <p:cNvPr id="627715" name="Rectangle 3"/>
          <p:cNvSpPr>
            <a:spLocks noChangeArrowheads="1"/>
          </p:cNvSpPr>
          <p:nvPr/>
        </p:nvSpPr>
        <p:spPr bwMode="auto">
          <a:xfrm>
            <a:off x="439738" y="5532438"/>
            <a:ext cx="8475662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အာဗြဟံ</a:t>
            </a:r>
            <a:r>
              <a:rPr lang="en-US" sz="24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၏ </a:t>
            </a:r>
            <a:r>
              <a:rPr lang="en-US" sz="24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မောရိယတောင်သည</a:t>
            </a:r>
            <a:r>
              <a:rPr lang="en-US" sz="24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</a:t>
            </a:r>
            <a:r>
              <a:rPr lang="en-US" sz="24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ဂျူးလူမျိုးတို</a:t>
            </a:r>
            <a:r>
              <a:rPr lang="en-US" sz="24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့၏ </a:t>
            </a:r>
            <a:r>
              <a:rPr lang="en-US" sz="24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ဗိမာန်တော်ဖြစ်သည</a:t>
            </a:r>
            <a:r>
              <a:rPr lang="en-US" sz="24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27716" name="Text Box 4"/>
          <p:cNvSpPr txBox="1">
            <a:spLocks noChangeArrowheads="1"/>
          </p:cNvSpPr>
          <p:nvPr/>
        </p:nvSpPr>
        <p:spPr bwMode="auto">
          <a:xfrm>
            <a:off x="1828800" y="0"/>
            <a:ext cx="595788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မဿဲ</a:t>
            </a:r>
            <a:r>
              <a:rPr lang="en-US" sz="1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၂၁:၁၂</a:t>
            </a:r>
          </a:p>
        </p:txBody>
      </p:sp>
      <p:sp>
        <p:nvSpPr>
          <p:cNvPr id="49157" name="AutoShape 5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9" name="Line 7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0" name="Line 8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1" name="Line 9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2" name="Line 10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3" name="Line 11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8034338" y="3429000"/>
            <a:ext cx="1809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my-MM" sz="1200" b="1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6" name="Line 14"/>
          <p:cNvSpPr>
            <a:spLocks noChangeShapeType="1"/>
          </p:cNvSpPr>
          <p:nvPr/>
        </p:nvSpPr>
        <p:spPr bwMode="auto">
          <a:xfrm>
            <a:off x="8001000" y="3810000"/>
            <a:ext cx="7620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7" name="Line 15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70" name="Text Box 19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pic>
        <p:nvPicPr>
          <p:cNvPr id="627732" name="Picture 20"/>
          <p:cNvPicPr>
            <a:picLocks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1"/>
          <a:stretch>
            <a:fillRect/>
          </a:stretch>
        </p:blipFill>
        <p:spPr bwMode="auto">
          <a:xfrm>
            <a:off x="4468813" y="2185988"/>
            <a:ext cx="2627312" cy="1427162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>
            <a:outerShdw dist="81320" dir="3080412" algn="ctr" rotWithShape="0">
              <a:schemeClr val="bg2"/>
            </a:outerShdw>
          </a:effectLst>
        </p:spPr>
      </p:pic>
      <p:sp>
        <p:nvSpPr>
          <p:cNvPr id="627733" name="Rectangle 21"/>
          <p:cNvSpPr>
            <a:spLocks noChangeArrowheads="1"/>
          </p:cNvSpPr>
          <p:nvPr/>
        </p:nvSpPr>
        <p:spPr bwMode="auto">
          <a:xfrm>
            <a:off x="4597400" y="2300288"/>
            <a:ext cx="2328863" cy="1195387"/>
          </a:xfrm>
          <a:prstGeom prst="rect">
            <a:avLst/>
          </a:prstGeom>
          <a:noFill/>
          <a:ln w="57150">
            <a:solidFill>
              <a:srgbClr val="00FF00"/>
            </a:solidFill>
            <a:prstDash val="sysDot"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27734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46</a:t>
            </a:r>
          </a:p>
        </p:txBody>
      </p:sp>
      <p:sp>
        <p:nvSpPr>
          <p:cNvPr id="49174" name="Text Box 23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49175" name="Text Box 24"/>
          <p:cNvSpPr txBox="1">
            <a:spLocks noChangeArrowheads="1"/>
          </p:cNvSpPr>
          <p:nvPr/>
        </p:nvSpPr>
        <p:spPr bwMode="auto">
          <a:xfrm>
            <a:off x="8572500" y="64420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627738" name="Rectangle 26"/>
          <p:cNvSpPr>
            <a:spLocks noChangeArrowheads="1"/>
          </p:cNvSpPr>
          <p:nvPr/>
        </p:nvSpPr>
        <p:spPr bwMode="auto">
          <a:xfrm>
            <a:off x="990600" y="304800"/>
            <a:ext cx="7354888" cy="52065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35921" dir="2700000" algn="ctr" rotWithShape="0">
              <a:srgbClr val="888B90">
                <a:alpha val="50000"/>
              </a:srgb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 b="1" i="1" dirty="0" err="1"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ယေရုရှလင်ဗိမာန်တော်အား</a:t>
            </a:r>
            <a:r>
              <a:rPr lang="en-US" sz="2800" b="1" i="1" dirty="0"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en-US" sz="2800" b="1" i="1" dirty="0" err="1"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ယနေ့တွေ့ရပုံ</a:t>
            </a:r>
            <a:endParaRPr lang="en-US" sz="2800" b="1" i="1" dirty="0"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823913" y="3014664"/>
            <a:ext cx="3278187" cy="2459038"/>
            <a:chOff x="519" y="1899"/>
            <a:chExt cx="2065" cy="1549"/>
          </a:xfrm>
        </p:grpSpPr>
        <p:pic>
          <p:nvPicPr>
            <p:cNvPr id="627737" name="Picture 25" descr="Golden Gate, Dome of Tablets fr Mt of Olives"/>
            <p:cNvPicPr preferRelativeResize="0"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" y="1899"/>
              <a:ext cx="2065" cy="1549"/>
            </a:xfrm>
            <a:prstGeom prst="rect">
              <a:avLst/>
            </a:prstGeom>
            <a:noFill/>
            <a:ln w="76200">
              <a:solidFill>
                <a:srgbClr val="FFFF00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</p:pic>
        <p:sp>
          <p:nvSpPr>
            <p:cNvPr id="627739" name="Text Box 27"/>
            <p:cNvSpPr txBox="1">
              <a:spLocks noChangeArrowheads="1"/>
            </p:cNvSpPr>
            <p:nvPr/>
          </p:nvSpPr>
          <p:spPr bwMode="auto">
            <a:xfrm>
              <a:off x="576" y="2968"/>
              <a:ext cx="1912" cy="4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45791" dir="3378596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800" b="1" i="1" dirty="0" err="1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ဗိမာန်တော</a:t>
              </a:r>
              <a:r>
                <a:rPr lang="en-US" sz="1800" b="1" i="1" dirty="0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် </a:t>
              </a:r>
              <a:r>
                <a:rPr lang="en-US" sz="1800" b="1" i="1" dirty="0" err="1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အရှေ့တောင်ပိုင်း</a:t>
              </a:r>
              <a:r>
                <a:rPr lang="en-US" sz="1800" b="1" i="1" dirty="0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 </a:t>
              </a:r>
              <a:r>
                <a:rPr lang="en-US" sz="1800" b="1" i="1" dirty="0" err="1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အဝင်ဝ</a:t>
              </a:r>
              <a:endParaRPr lang="en-US" sz="18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</p:grpSp>
      <p:sp>
        <p:nvSpPr>
          <p:cNvPr id="49178" name="Rectangle 29"/>
          <p:cNvSpPr>
            <a:spLocks noChangeArrowheads="1"/>
          </p:cNvSpPr>
          <p:nvPr/>
        </p:nvSpPr>
        <p:spPr bwMode="auto">
          <a:xfrm>
            <a:off x="8077200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5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9179" name="Rectangle 30"/>
          <p:cNvSpPr>
            <a:spLocks noChangeArrowheads="1"/>
          </p:cNvSpPr>
          <p:nvPr/>
        </p:nvSpPr>
        <p:spPr bwMode="auto">
          <a:xfrm>
            <a:off x="8001000" y="3657600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27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27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27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773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6" name="Picture 8"/>
          <p:cNvPicPr>
            <a:picLocks noChangeAspect="1" noChangeArrowheads="1"/>
          </p:cNvPicPr>
          <p:nvPr/>
        </p:nvPicPr>
        <p:blipFill>
          <a:blip r:embed="rId3" cstate="screen">
            <a:lum bright="18000" contras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7837488" cy="560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7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40046" name="Rectangle 7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sp>
        <p:nvSpPr>
          <p:cNvPr id="340047" name="Text Box 79"/>
          <p:cNvSpPr txBox="1">
            <a:spLocks noChangeArrowheads="1"/>
          </p:cNvSpPr>
          <p:nvPr/>
        </p:nvSpPr>
        <p:spPr bwMode="auto">
          <a:xfrm>
            <a:off x="1770063" y="0"/>
            <a:ext cx="595788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မဿဲ</a:t>
            </a:r>
            <a:r>
              <a:rPr lang="en-US" sz="1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၂၁:၁၂</a:t>
            </a:r>
          </a:p>
        </p:txBody>
      </p:sp>
      <p:sp>
        <p:nvSpPr>
          <p:cNvPr id="50182" name="Text Box 8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50183" name="Rectangle 82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9973" name="Rectangle 5"/>
          <p:cNvSpPr>
            <a:spLocks noChangeArrowheads="1"/>
          </p:cNvSpPr>
          <p:nvPr/>
        </p:nvSpPr>
        <p:spPr bwMode="auto">
          <a:xfrm>
            <a:off x="1524000" y="914400"/>
            <a:ext cx="6324600" cy="8032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my-MM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အကယ်၍သခင်ယေရှုအချိန်ကာလ၏ဗိမာန်တော်အားယနေ့ တွေ့ရလျှင်</a:t>
            </a:r>
            <a:endParaRPr lang="en-US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grpSp>
        <p:nvGrpSpPr>
          <p:cNvPr id="50185" name="Group 83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0188" name="AutoShape 58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89" name="Rectangle 59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0" name="Line 60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1" name="Line 61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2" name="Line 62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3" name="Line 63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4" name="Line 64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5" name="Rectangle 65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50196" name="Rectangle 67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7" name="Line 68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8" name="Line 69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9" name="Rectangle 70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00" name="Rectangle 71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40" name="Rectangle 72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50186" name="Rectangle 84"/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5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0187" name="Rectangle 85"/>
          <p:cNvSpPr>
            <a:spLocks noChangeArrowheads="1"/>
          </p:cNvSpPr>
          <p:nvPr/>
        </p:nvSpPr>
        <p:spPr bwMode="auto">
          <a:xfrm>
            <a:off x="8001000" y="3614738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5123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429000" y="1066800"/>
            <a:ext cx="1221487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3321050" y="31750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3321050" y="50038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3321050" y="36322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3321050" y="45466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>
            <a:off x="3321050" y="40894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7172325" y="5541963"/>
            <a:ext cx="11763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22" name="AutoShape 14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5134" name="Line 15"/>
          <p:cNvSpPr>
            <a:spLocks noChangeShapeType="1"/>
          </p:cNvSpPr>
          <p:nvPr/>
        </p:nvSpPr>
        <p:spPr bwMode="auto">
          <a:xfrm>
            <a:off x="3338513" y="27178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24" name="Rectangle 16"/>
          <p:cNvSpPr>
            <a:spLocks noChangeArrowheads="1"/>
          </p:cNvSpPr>
          <p:nvPr/>
        </p:nvSpPr>
        <p:spPr bwMode="auto">
          <a:xfrm>
            <a:off x="2743200" y="2667000"/>
            <a:ext cx="5530850" cy="3192463"/>
          </a:xfrm>
          <a:prstGeom prst="rect">
            <a:avLst/>
          </a:prstGeom>
          <a:solidFill>
            <a:srgbClr val="006B6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71026" name="Rectangle 18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171027" name="Line 19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71029" name="Rectangle 21"/>
          <p:cNvSpPr>
            <a:spLocks noChangeArrowheads="1"/>
          </p:cNvSpPr>
          <p:nvPr/>
        </p:nvSpPr>
        <p:spPr bwMode="auto">
          <a:xfrm>
            <a:off x="3117795" y="2971800"/>
            <a:ext cx="4273605" cy="26750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my-MM" sz="2400" b="1" i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ကလေးဘဝ။ </a:t>
            </a:r>
            <a:r>
              <a:rPr lang="my-MM" sz="2400" b="1" i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ဂါလိလဲသား။ 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my-MM" sz="2400" b="1" i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အဦးဆုံး </a:t>
            </a:r>
            <a:r>
              <a:rPr lang="my-MM" sz="2400" b="1" i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ယေရုရှလင် </a:t>
            </a:r>
            <a:r>
              <a:rPr lang="my-MM" sz="2400" b="1" i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အမှုတော်။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my-MM" sz="2400" b="1" i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ထိုနောက် </a:t>
            </a:r>
            <a:r>
              <a:rPr lang="my-MM" sz="2400" b="1" i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ဂါလိလဲ။ 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my-MM" sz="2400" b="1" i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ထိုနောက် </a:t>
            </a:r>
            <a:r>
              <a:rPr lang="en-US" sz="2400" b="1" i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</a:t>
            </a:r>
            <a:r>
              <a:rPr lang="my-MM" sz="2400" b="1" i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ပေရနောင် </a:t>
            </a:r>
            <a:r>
              <a:rPr lang="my-MM" sz="2400" b="1" i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ဌာနချုပ်။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my-MM" sz="2400" b="1" i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my-MM" sz="2400" b="1" i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ပါရီယန် </a:t>
            </a:r>
            <a:r>
              <a:rPr lang="my-MM" sz="2400" b="1" i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အမှုတော်။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my-MM" sz="2400" b="1" i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နောက်ဆုံး </a:t>
            </a:r>
            <a:r>
              <a:rPr lang="my-MM" sz="2400" b="1" i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ယေရုရှလင် </a:t>
            </a:r>
            <a:r>
              <a:rPr lang="my-MM" sz="2400" b="1" i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အမှုတော်</a:t>
            </a:r>
            <a:endParaRPr lang="en-US" sz="2400" b="1" i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139" name="Text Box 56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1600" b="1">
              <a:solidFill>
                <a:schemeClr val="tx1"/>
              </a:solidFill>
            </a:endParaRPr>
          </a:p>
        </p:txBody>
      </p:sp>
      <p:sp>
        <p:nvSpPr>
          <p:cNvPr id="5140" name="Rectangle 59"/>
          <p:cNvSpPr>
            <a:spLocks noChangeArrowheads="1"/>
          </p:cNvSpPr>
          <p:nvPr/>
        </p:nvSpPr>
        <p:spPr bwMode="auto">
          <a:xfrm>
            <a:off x="3276600" y="1763713"/>
            <a:ext cx="2239963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 i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2800" b="1" i="1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141" name="AutoShape 73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42" name="Rectangle 74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43" name="Line 75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4" name="Line 76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5" name="Line 77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6" name="Line 78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7" name="Line 79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8" name="Rectangle 80"/>
          <p:cNvSpPr>
            <a:spLocks noChangeArrowheads="1"/>
          </p:cNvSpPr>
          <p:nvPr/>
        </p:nvSpPr>
        <p:spPr bwMode="auto">
          <a:xfrm>
            <a:off x="8034338" y="3429000"/>
            <a:ext cx="52899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20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149" name="Rectangle 81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" name="Line 82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" name="Line 83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2" name="Rectangle 84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3" name="Rectangle 85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4" name="Rectangle 86"/>
          <p:cNvSpPr>
            <a:spLocks noChangeArrowheads="1"/>
          </p:cNvSpPr>
          <p:nvPr/>
        </p:nvSpPr>
        <p:spPr bwMode="auto">
          <a:xfrm>
            <a:off x="8001000" y="3614738"/>
            <a:ext cx="839973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9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US" sz="1000" dirty="0">
                <a:solidFill>
                  <a:schemeClr val="accent2"/>
                </a:solidFill>
                <a:latin typeface="WinInnwa" charset="0"/>
              </a:rPr>
              <a:t>/</a:t>
            </a:r>
          </a:p>
        </p:txBody>
      </p:sp>
      <p:sp>
        <p:nvSpPr>
          <p:cNvPr id="5155" name="Text Box 87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156" name="Text Box 91"/>
          <p:cNvSpPr txBox="1">
            <a:spLocks noChangeArrowheads="1"/>
          </p:cNvSpPr>
          <p:nvPr/>
        </p:nvSpPr>
        <p:spPr bwMode="auto">
          <a:xfrm>
            <a:off x="8593138" y="63944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171100" name="Rectangle 9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171101" name="Text Box 93"/>
          <p:cNvSpPr txBox="1">
            <a:spLocks noChangeArrowheads="1"/>
          </p:cNvSpPr>
          <p:nvPr/>
        </p:nvSpPr>
        <p:spPr bwMode="auto">
          <a:xfrm>
            <a:off x="1782763" y="0"/>
            <a:ext cx="5957887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မဿဲ</a:t>
            </a:r>
            <a:r>
              <a:rPr lang="en-US" sz="1400" b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၊ </a:t>
            </a:r>
            <a:r>
              <a:rPr lang="en-US" sz="1400" b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မာကု</a:t>
            </a:r>
            <a:r>
              <a:rPr lang="en-US" sz="1400" b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၊ </a:t>
            </a:r>
            <a:r>
              <a:rPr lang="en-US" sz="1400" b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လုကာ</a:t>
            </a:r>
            <a:r>
              <a:rPr lang="en-US" sz="1400" b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၊ </a:t>
            </a:r>
            <a:r>
              <a:rPr lang="en-US" sz="1400" b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ယောဟန</a:t>
            </a:r>
            <a:r>
              <a:rPr lang="en-US" sz="1400" b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159" name="Text Box 9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71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71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7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7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7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29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ChangeArrowheads="1"/>
          </p:cNvSpPr>
          <p:nvPr/>
        </p:nvSpPr>
        <p:spPr bwMode="auto">
          <a:xfrm>
            <a:off x="542925" y="2349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74083" name="Rectangle 3"/>
          <p:cNvSpPr>
            <a:spLocks noChangeArrowheads="1"/>
          </p:cNvSpPr>
          <p:nvPr/>
        </p:nvSpPr>
        <p:spPr bwMode="auto">
          <a:xfrm>
            <a:off x="3149600" y="1397000"/>
            <a:ext cx="2997200" cy="4368800"/>
          </a:xfrm>
          <a:prstGeom prst="rect">
            <a:avLst/>
          </a:prstGeom>
          <a:solidFill>
            <a:schemeClr val="tx2"/>
          </a:solidFill>
          <a:ln w="50800">
            <a:solidFill>
              <a:schemeClr val="tx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51204" name="AutoShape 4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2919413" y="914400"/>
            <a:ext cx="1513234" cy="82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800" b="1" i="1" dirty="0">
                <a:solidFill>
                  <a:schemeClr val="accent1"/>
                </a:solidFill>
                <a:latin typeface="WwinBurmese" charset="0"/>
              </a:rPr>
              <a:t> </a:t>
            </a:r>
            <a:r>
              <a:rPr lang="en-US" sz="4000" b="1" i="1" dirty="0" err="1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4800" b="1" i="1" dirty="0">
              <a:solidFill>
                <a:schemeClr val="accent1"/>
              </a:solidFill>
              <a:latin typeface="WinInnwa" charset="0"/>
            </a:endParaRPr>
          </a:p>
        </p:txBody>
      </p:sp>
      <p:sp>
        <p:nvSpPr>
          <p:cNvPr id="51207" name="Line 7"/>
          <p:cNvSpPr>
            <a:spLocks noChangeShapeType="1"/>
          </p:cNvSpPr>
          <p:nvPr/>
        </p:nvSpPr>
        <p:spPr bwMode="auto">
          <a:xfrm>
            <a:off x="3340100" y="2717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8" name="Line 8"/>
          <p:cNvSpPr>
            <a:spLocks noChangeShapeType="1"/>
          </p:cNvSpPr>
          <p:nvPr/>
        </p:nvSpPr>
        <p:spPr bwMode="auto">
          <a:xfrm>
            <a:off x="3340100" y="3175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9" name="Line 9"/>
          <p:cNvSpPr>
            <a:spLocks noChangeShapeType="1"/>
          </p:cNvSpPr>
          <p:nvPr/>
        </p:nvSpPr>
        <p:spPr bwMode="auto">
          <a:xfrm>
            <a:off x="3340100" y="5003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0" name="Line 10"/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1" name="Line 11"/>
          <p:cNvSpPr>
            <a:spLocks noChangeShapeType="1"/>
          </p:cNvSpPr>
          <p:nvPr/>
        </p:nvSpPr>
        <p:spPr bwMode="auto">
          <a:xfrm>
            <a:off x="3340100" y="3632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2" name="Line 12"/>
          <p:cNvSpPr>
            <a:spLocks noChangeShapeType="1"/>
          </p:cNvSpPr>
          <p:nvPr/>
        </p:nvSpPr>
        <p:spPr bwMode="auto">
          <a:xfrm>
            <a:off x="3340100" y="4546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3" name="Line 13"/>
          <p:cNvSpPr>
            <a:spLocks noChangeShapeType="1"/>
          </p:cNvSpPr>
          <p:nvPr/>
        </p:nvSpPr>
        <p:spPr bwMode="auto">
          <a:xfrm>
            <a:off x="3340100" y="4089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7189788" y="5930900"/>
            <a:ext cx="11763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00" name="AutoShape 20"/>
          <p:cNvSpPr>
            <a:spLocks noChangeArrowheads="1"/>
          </p:cNvSpPr>
          <p:nvPr/>
        </p:nvSpPr>
        <p:spPr bwMode="auto">
          <a:xfrm>
            <a:off x="960438" y="2743200"/>
            <a:ext cx="1401762" cy="1379538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74101" name="Rectangle 2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174102" name="Line 2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74104" name="Rectangle 24"/>
          <p:cNvSpPr>
            <a:spLocks noChangeArrowheads="1"/>
          </p:cNvSpPr>
          <p:nvPr/>
        </p:nvSpPr>
        <p:spPr bwMode="auto">
          <a:xfrm>
            <a:off x="3124200" y="2925763"/>
            <a:ext cx="4521200" cy="2832100"/>
          </a:xfrm>
          <a:prstGeom prst="rect">
            <a:avLst/>
          </a:prstGeom>
          <a:solidFill>
            <a:srgbClr val="006B61"/>
          </a:soli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74106" name="Text Box 26"/>
          <p:cNvSpPr txBox="1">
            <a:spLocks noChangeArrowheads="1"/>
          </p:cNvSpPr>
          <p:nvPr/>
        </p:nvSpPr>
        <p:spPr bwMode="auto">
          <a:xfrm>
            <a:off x="3276600" y="2971800"/>
            <a:ext cx="4729163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my-MM" sz="4800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ပဋိညာဉ်သစ်</a:t>
            </a:r>
            <a:endParaRPr lang="en-US" sz="4800" i="1" dirty="0">
              <a:solidFill>
                <a:srgbClr val="FFFF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74153" name="Text Box 73"/>
          <p:cNvSpPr txBox="1">
            <a:spLocks noChangeArrowheads="1"/>
          </p:cNvSpPr>
          <p:nvPr/>
        </p:nvSpPr>
        <p:spPr bwMode="auto">
          <a:xfrm>
            <a:off x="1762125" y="0"/>
            <a:ext cx="595788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my-MM" sz="1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မဿဲ၂၆း၂၈။ မာကု ၁၄း၂၄။ လုကာ ၂၂း၂ဝ</a:t>
            </a:r>
            <a:endParaRPr lang="en-US" sz="1800" b="1" i="1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1221" name="AutoShape 90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22" name="Rectangle 91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23" name="Line 92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4" name="Line 93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5" name="Line 94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6" name="Line 95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7" name="Line 96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8" name="Rectangle 98"/>
          <p:cNvSpPr>
            <a:spLocks noChangeArrowheads="1"/>
          </p:cNvSpPr>
          <p:nvPr/>
        </p:nvSpPr>
        <p:spPr bwMode="auto">
          <a:xfrm>
            <a:off x="8077200" y="3733800"/>
            <a:ext cx="538608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i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ကားတိုင</a:t>
            </a:r>
            <a:r>
              <a:rPr lang="en-US" sz="800" i="1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1229" name="Rectangle 99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0" name="Line 100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1" name="Line 101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2" name="Rectangle 102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3" name="Rectangle 103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4" name="Text Box 105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74189" name="Rectangle 10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48</a:t>
            </a:r>
          </a:p>
        </p:txBody>
      </p:sp>
      <p:sp>
        <p:nvSpPr>
          <p:cNvPr id="51236" name="Text Box 11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51237" name="Rectangle 111"/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5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1238" name="Rectangle 112"/>
          <p:cNvSpPr>
            <a:spLocks noChangeArrowheads="1"/>
          </p:cNvSpPr>
          <p:nvPr/>
        </p:nvSpPr>
        <p:spPr bwMode="auto">
          <a:xfrm>
            <a:off x="8077200" y="3581400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74193" name="Rectangle 113"/>
          <p:cNvSpPr>
            <a:spLocks noChangeArrowheads="1"/>
          </p:cNvSpPr>
          <p:nvPr/>
        </p:nvSpPr>
        <p:spPr bwMode="auto">
          <a:xfrm>
            <a:off x="3048000" y="1763713"/>
            <a:ext cx="2386871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 i="1" dirty="0" err="1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3200" b="1" i="1" dirty="0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74194" name="Rectangle 114"/>
          <p:cNvSpPr>
            <a:spLocks noChangeArrowheads="1"/>
          </p:cNvSpPr>
          <p:nvPr/>
        </p:nvSpPr>
        <p:spPr bwMode="auto">
          <a:xfrm>
            <a:off x="3124200" y="2209800"/>
            <a:ext cx="1607811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 i="1" dirty="0" err="1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ကားတိုင</a:t>
            </a:r>
            <a:r>
              <a:rPr lang="en-US" sz="3200" b="1" i="1" dirty="0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7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4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4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4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4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4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4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4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4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4" grpId="0" animBg="1"/>
      <p:bldP spid="174106" grpId="0" build="p" autoUpdateAnimBg="0" advAuto="0"/>
      <p:bldP spid="174193" grpId="0" autoUpdateAnimBg="0"/>
      <p:bldP spid="174194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ChangeArrowheads="1"/>
          </p:cNvSpPr>
          <p:nvPr/>
        </p:nvSpPr>
        <p:spPr bwMode="auto">
          <a:xfrm>
            <a:off x="542925" y="2349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52227" name="Rectangle 14"/>
          <p:cNvSpPr>
            <a:spLocks noChangeArrowheads="1"/>
          </p:cNvSpPr>
          <p:nvPr/>
        </p:nvSpPr>
        <p:spPr bwMode="auto">
          <a:xfrm>
            <a:off x="7189788" y="5930900"/>
            <a:ext cx="11763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882" name="Rectangle 18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420883" name="Line 19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420933" name="Text Box 69"/>
          <p:cNvSpPr txBox="1">
            <a:spLocks noChangeArrowheads="1"/>
          </p:cNvSpPr>
          <p:nvPr/>
        </p:nvSpPr>
        <p:spPr bwMode="auto">
          <a:xfrm>
            <a:off x="1774825" y="0"/>
            <a:ext cx="595788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လုကာ</a:t>
            </a:r>
            <a:r>
              <a:rPr lang="en-US" sz="1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၂၂:၄၂</a:t>
            </a:r>
          </a:p>
        </p:txBody>
      </p:sp>
      <p:sp>
        <p:nvSpPr>
          <p:cNvPr id="52231" name="Text Box 101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2232" name="Text Box 104"/>
          <p:cNvSpPr txBox="1">
            <a:spLocks noChangeArrowheads="1"/>
          </p:cNvSpPr>
          <p:nvPr/>
        </p:nvSpPr>
        <p:spPr bwMode="auto">
          <a:xfrm>
            <a:off x="8594725" y="6402388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420969" name="Rectangle 10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49</a:t>
            </a:r>
          </a:p>
        </p:txBody>
      </p:sp>
      <p:sp>
        <p:nvSpPr>
          <p:cNvPr id="52234" name="Text Box 10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pic>
        <p:nvPicPr>
          <p:cNvPr id="420972" name="Picture 108" descr="Gethsemane olive tree2, tb n0516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85788" y="633412"/>
            <a:ext cx="7904162" cy="56800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420976" name="Rectangle 112"/>
          <p:cNvSpPr>
            <a:spLocks noChangeArrowheads="1"/>
          </p:cNvSpPr>
          <p:nvPr/>
        </p:nvSpPr>
        <p:spPr bwMode="auto">
          <a:xfrm>
            <a:off x="585788" y="4567238"/>
            <a:ext cx="7913687" cy="1709737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897" name="Rectangle 33"/>
          <p:cNvSpPr>
            <a:spLocks noChangeArrowheads="1"/>
          </p:cNvSpPr>
          <p:nvPr/>
        </p:nvSpPr>
        <p:spPr bwMode="auto">
          <a:xfrm>
            <a:off x="609600" y="1219200"/>
            <a:ext cx="8226425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my-MM" sz="24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အိုအဖ။ အလိုတော်ရှိလျှင်ဤခွက်ကိုအကျွန်ုပ်မှလွဲစေတော်မူပါ၊</a:t>
            </a:r>
            <a:endParaRPr lang="en-US" sz="2400" b="1" i="1" dirty="0">
              <a:solidFill>
                <a:srgbClr val="FFFF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20898" name="Text Box 34"/>
          <p:cNvSpPr txBox="1">
            <a:spLocks noChangeArrowheads="1"/>
          </p:cNvSpPr>
          <p:nvPr/>
        </p:nvSpPr>
        <p:spPr bwMode="auto">
          <a:xfrm>
            <a:off x="1066800" y="4876800"/>
            <a:ext cx="6557963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y-MM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သံလွင်တောင်တွင်ရှိသော ဂေသရှေမန် ဥယျာဉ်။</a:t>
            </a:r>
            <a:endParaRPr lang="en-US" b="1" i="1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grpSp>
        <p:nvGrpSpPr>
          <p:cNvPr id="52239" name="Group 111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2243" name="AutoShape 86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4" name="Rectangle 87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5" name="Line 88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6" name="Line 89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7" name="Line 90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8" name="Line 91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9" name="Line 92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0" name="Rectangle 93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420958" name="Rectangle 94"/>
            <p:cNvSpPr>
              <a:spLocks noChangeArrowheads="1"/>
            </p:cNvSpPr>
            <p:nvPr/>
          </p:nvSpPr>
          <p:spPr bwMode="auto">
            <a:xfrm>
              <a:off x="5154" y="2363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52252" name="Rectangle 95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3" name="Line 96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4" name="Line 97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5" name="Rectangle 98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6" name="Rectangle 99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64" name="Rectangle 100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52240" name="Rectangle 113"/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5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2241" name="Rectangle 114"/>
          <p:cNvSpPr>
            <a:spLocks noChangeArrowheads="1"/>
          </p:cNvSpPr>
          <p:nvPr/>
        </p:nvSpPr>
        <p:spPr bwMode="auto">
          <a:xfrm>
            <a:off x="8001000" y="3581400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2242" name="Rectangle 116"/>
          <p:cNvSpPr>
            <a:spLocks noChangeArrowheads="1"/>
          </p:cNvSpPr>
          <p:nvPr/>
        </p:nvSpPr>
        <p:spPr bwMode="auto">
          <a:xfrm>
            <a:off x="8077200" y="3733800"/>
            <a:ext cx="538608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i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ကားတိုင</a:t>
            </a:r>
            <a:r>
              <a:rPr lang="en-US" sz="800" i="1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0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20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976" grpId="0" animBg="1"/>
      <p:bldP spid="420897" grpId="0" autoUpdateAnimBg="0"/>
      <p:bldP spid="420898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ChangeArrowheads="1"/>
          </p:cNvSpPr>
          <p:nvPr/>
        </p:nvSpPr>
        <p:spPr bwMode="auto">
          <a:xfrm>
            <a:off x="542925" y="2349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3162300" y="1397000"/>
            <a:ext cx="2997200" cy="4368800"/>
          </a:xfrm>
          <a:prstGeom prst="rect">
            <a:avLst/>
          </a:prstGeom>
          <a:solidFill>
            <a:schemeClr val="tx2"/>
          </a:solidFill>
          <a:ln w="50800">
            <a:solidFill>
              <a:schemeClr val="tx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53252" name="AutoShape 4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3276600" y="914400"/>
            <a:ext cx="1376979" cy="76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 i="1" dirty="0">
                <a:solidFill>
                  <a:schemeClr val="accent1"/>
                </a:solidFill>
                <a:latin typeface="WwinBurmese" charset="0"/>
              </a:rPr>
              <a:t> </a:t>
            </a:r>
            <a:r>
              <a:rPr lang="en-US" b="1" i="1" dirty="0" err="1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b="1" i="1" dirty="0">
              <a:solidFill>
                <a:schemeClr val="accent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3255" name="Line 7"/>
          <p:cNvSpPr>
            <a:spLocks noChangeShapeType="1"/>
          </p:cNvSpPr>
          <p:nvPr/>
        </p:nvSpPr>
        <p:spPr bwMode="auto">
          <a:xfrm>
            <a:off x="3340100" y="2717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6" name="Line 8"/>
          <p:cNvSpPr>
            <a:spLocks noChangeShapeType="1"/>
          </p:cNvSpPr>
          <p:nvPr/>
        </p:nvSpPr>
        <p:spPr bwMode="auto">
          <a:xfrm>
            <a:off x="3340100" y="3175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7" name="Line 9"/>
          <p:cNvSpPr>
            <a:spLocks noChangeShapeType="1"/>
          </p:cNvSpPr>
          <p:nvPr/>
        </p:nvSpPr>
        <p:spPr bwMode="auto">
          <a:xfrm>
            <a:off x="3340100" y="5003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8" name="Line 10"/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9" name="Line 11"/>
          <p:cNvSpPr>
            <a:spLocks noChangeShapeType="1"/>
          </p:cNvSpPr>
          <p:nvPr/>
        </p:nvSpPr>
        <p:spPr bwMode="auto">
          <a:xfrm>
            <a:off x="3340100" y="3632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0" name="Line 12"/>
          <p:cNvSpPr>
            <a:spLocks noChangeShapeType="1"/>
          </p:cNvSpPr>
          <p:nvPr/>
        </p:nvSpPr>
        <p:spPr bwMode="auto">
          <a:xfrm>
            <a:off x="3340100" y="4546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1" name="Line 13"/>
          <p:cNvSpPr>
            <a:spLocks noChangeShapeType="1"/>
          </p:cNvSpPr>
          <p:nvPr/>
        </p:nvSpPr>
        <p:spPr bwMode="auto">
          <a:xfrm>
            <a:off x="3340100" y="4089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2" name="Rectangle 14"/>
          <p:cNvSpPr>
            <a:spLocks noChangeArrowheads="1"/>
          </p:cNvSpPr>
          <p:nvPr/>
        </p:nvSpPr>
        <p:spPr bwMode="auto">
          <a:xfrm>
            <a:off x="7189788" y="5930900"/>
            <a:ext cx="11763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3" name="Rectangle 16"/>
          <p:cNvSpPr>
            <a:spLocks noChangeArrowheads="1"/>
          </p:cNvSpPr>
          <p:nvPr/>
        </p:nvSpPr>
        <p:spPr bwMode="auto">
          <a:xfrm>
            <a:off x="3733800" y="2133600"/>
            <a:ext cx="1787348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 i="1" dirty="0" err="1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ကားတိုင</a:t>
            </a:r>
            <a:r>
              <a:rPr lang="en-US" b="1" i="1" dirty="0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421905" name="AutoShape 17"/>
          <p:cNvSpPr>
            <a:spLocks noChangeArrowheads="1"/>
          </p:cNvSpPr>
          <p:nvPr/>
        </p:nvSpPr>
        <p:spPr bwMode="auto">
          <a:xfrm>
            <a:off x="960438" y="2743200"/>
            <a:ext cx="1477962" cy="1379538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421906" name="Rectangle 18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421907" name="Line 19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421909" name="Rectangle 21"/>
          <p:cNvSpPr>
            <a:spLocks noChangeArrowheads="1"/>
          </p:cNvSpPr>
          <p:nvPr/>
        </p:nvSpPr>
        <p:spPr bwMode="auto">
          <a:xfrm>
            <a:off x="3124200" y="3048000"/>
            <a:ext cx="4521200" cy="2832100"/>
          </a:xfrm>
          <a:prstGeom prst="rect">
            <a:avLst/>
          </a:prstGeom>
          <a:solidFill>
            <a:srgbClr val="006B61"/>
          </a:soli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421913" name="Text Box 25"/>
          <p:cNvSpPr txBox="1">
            <a:spLocks noChangeArrowheads="1"/>
          </p:cNvSpPr>
          <p:nvPr/>
        </p:nvSpPr>
        <p:spPr bwMode="auto">
          <a:xfrm>
            <a:off x="3429000" y="3197880"/>
            <a:ext cx="4729163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</a:t>
            </a:r>
            <a:r>
              <a:rPr lang="my-MM" sz="28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ဋ</a:t>
            </a:r>
            <a:r>
              <a:rPr lang="en-US" sz="28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ိညာဉ်သစ</a:t>
            </a:r>
            <a:r>
              <a:rPr lang="en-US" sz="28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421914" name="Text Box 26"/>
          <p:cNvSpPr txBox="1">
            <a:spLocks noChangeArrowheads="1"/>
          </p:cNvSpPr>
          <p:nvPr/>
        </p:nvSpPr>
        <p:spPr bwMode="auto">
          <a:xfrm>
            <a:off x="3429000" y="4194830"/>
            <a:ext cx="3889376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2800" b="1" i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defRPr>
            </a:lvl1pPr>
          </a:lstStyle>
          <a:p>
            <a:r>
              <a:rPr lang="en-US" dirty="0" err="1"/>
              <a:t>ယေရှုအသေခံခြင်း</a:t>
            </a:r>
            <a:endParaRPr lang="en-US" dirty="0"/>
          </a:p>
        </p:txBody>
      </p:sp>
      <p:sp>
        <p:nvSpPr>
          <p:cNvPr id="421916" name="Text Box 28"/>
          <p:cNvSpPr txBox="1">
            <a:spLocks noChangeArrowheads="1"/>
          </p:cNvSpPr>
          <p:nvPr/>
        </p:nvSpPr>
        <p:spPr bwMode="auto">
          <a:xfrm>
            <a:off x="3429000" y="4693305"/>
            <a:ext cx="44831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2800" b="1" i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defRPr>
            </a:lvl1pPr>
          </a:lstStyle>
          <a:p>
            <a:r>
              <a:rPr lang="en-US" dirty="0" err="1"/>
              <a:t>ယေရှု</a:t>
            </a:r>
            <a:r>
              <a:rPr lang="en-US" dirty="0"/>
              <a:t>၏ </a:t>
            </a:r>
            <a:r>
              <a:rPr lang="en-US" dirty="0" err="1"/>
              <a:t>ဈာပန</a:t>
            </a:r>
            <a:endParaRPr lang="en-US" dirty="0"/>
          </a:p>
        </p:txBody>
      </p:sp>
      <p:sp>
        <p:nvSpPr>
          <p:cNvPr id="421917" name="Text Box 29"/>
          <p:cNvSpPr txBox="1">
            <a:spLocks noChangeArrowheads="1"/>
          </p:cNvSpPr>
          <p:nvPr/>
        </p:nvSpPr>
        <p:spPr bwMode="auto">
          <a:xfrm>
            <a:off x="3429000" y="5191780"/>
            <a:ext cx="441007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2800" b="1" i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defRPr>
            </a:lvl1pPr>
          </a:lstStyle>
          <a:p>
            <a:r>
              <a:rPr lang="en-US" dirty="0" err="1"/>
              <a:t>ယေရှုရှင်ပြန်ထမြောက်ခြင်း</a:t>
            </a:r>
            <a:endParaRPr lang="en-US" dirty="0"/>
          </a:p>
        </p:txBody>
      </p:sp>
      <p:sp>
        <p:nvSpPr>
          <p:cNvPr id="421952" name="Text Box 64"/>
          <p:cNvSpPr txBox="1">
            <a:spLocks noChangeArrowheads="1"/>
          </p:cNvSpPr>
          <p:nvPr/>
        </p:nvSpPr>
        <p:spPr bwMode="auto">
          <a:xfrm>
            <a:off x="1778000" y="0"/>
            <a:ext cx="5957888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my-MM" sz="16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</a:t>
            </a:r>
            <a:r>
              <a:rPr lang="en-US" sz="16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ဿဲ</a:t>
            </a:r>
            <a:r>
              <a:rPr lang="my-MM" sz="16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၂၆-၂၈။ မာကု ၁၄-၁၆။ လုကာ ၂၃-၂၄။ ယောဟန် ၁၉-၂ဝ။</a:t>
            </a:r>
            <a:endParaRPr lang="en-US" sz="1600" b="1" i="1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21969" name="Text Box 81"/>
          <p:cNvSpPr txBox="1">
            <a:spLocks noChangeArrowheads="1"/>
          </p:cNvSpPr>
          <p:nvPr/>
        </p:nvSpPr>
        <p:spPr bwMode="auto">
          <a:xfrm>
            <a:off x="3429000" y="3696355"/>
            <a:ext cx="47244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2800" b="1" i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defRPr>
            </a:lvl1pPr>
          </a:lstStyle>
          <a:p>
            <a:r>
              <a:rPr lang="en-US" dirty="0" err="1"/>
              <a:t>အမှုပြီးပြီ</a:t>
            </a:r>
            <a:endParaRPr lang="en-US" dirty="0"/>
          </a:p>
        </p:txBody>
      </p:sp>
      <p:sp>
        <p:nvSpPr>
          <p:cNvPr id="53274" name="AutoShape 82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75" name="Rectangle 83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76" name="Line 84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7" name="Line 85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8" name="Line 86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9" name="Line 87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80" name="Line 88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81" name="Rectangle 91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82" name="Line 93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83" name="Line 94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84" name="Rectangle 95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85" name="Rectangle 96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85" name="Rectangle 97"/>
          <p:cNvSpPr>
            <a:spLocks noChangeArrowheads="1"/>
          </p:cNvSpPr>
          <p:nvPr/>
        </p:nvSpPr>
        <p:spPr bwMode="auto">
          <a:xfrm>
            <a:off x="8229600" y="3614738"/>
            <a:ext cx="1809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my-MM" sz="10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+mn-ea"/>
            </a:endParaRPr>
          </a:p>
        </p:txBody>
      </p:sp>
      <p:sp>
        <p:nvSpPr>
          <p:cNvPr id="53287" name="Text Box 98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3288" name="Text Box 101"/>
          <p:cNvSpPr txBox="1">
            <a:spLocks noChangeArrowheads="1"/>
          </p:cNvSpPr>
          <p:nvPr/>
        </p:nvSpPr>
        <p:spPr bwMode="auto">
          <a:xfrm>
            <a:off x="8589963" y="6392863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421990" name="Rectangle 10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50</a:t>
            </a:r>
          </a:p>
        </p:txBody>
      </p:sp>
      <p:sp>
        <p:nvSpPr>
          <p:cNvPr id="53290" name="Text Box 103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53291" name="Rectangle 104"/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5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3292" name="Rectangle 105"/>
          <p:cNvSpPr>
            <a:spLocks noChangeArrowheads="1"/>
          </p:cNvSpPr>
          <p:nvPr/>
        </p:nvSpPr>
        <p:spPr bwMode="auto">
          <a:xfrm>
            <a:off x="8001000" y="3614738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3293" name="Rectangle 106"/>
          <p:cNvSpPr>
            <a:spLocks noChangeArrowheads="1"/>
          </p:cNvSpPr>
          <p:nvPr/>
        </p:nvSpPr>
        <p:spPr bwMode="auto">
          <a:xfrm>
            <a:off x="8077200" y="3733800"/>
            <a:ext cx="538608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i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ကားတိုင</a:t>
            </a:r>
            <a:r>
              <a:rPr lang="en-US" sz="800" i="1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3294" name="Rectangle 107"/>
          <p:cNvSpPr>
            <a:spLocks noChangeArrowheads="1"/>
          </p:cNvSpPr>
          <p:nvPr/>
        </p:nvSpPr>
        <p:spPr bwMode="auto">
          <a:xfrm>
            <a:off x="3505200" y="1676400"/>
            <a:ext cx="2386871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 i="1" dirty="0" err="1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3200" b="1" i="1" dirty="0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21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21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21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2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914" grpId="0" autoUpdateAnimBg="0"/>
      <p:bldP spid="421916" grpId="0" autoUpdateAnimBg="0"/>
      <p:bldP spid="421917" grpId="0" autoUpdateAnimBg="0"/>
      <p:bldP spid="421969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54275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77" name="Line 6"/>
          <p:cNvSpPr>
            <a:spLocks noChangeShapeType="1"/>
          </p:cNvSpPr>
          <p:nvPr/>
        </p:nvSpPr>
        <p:spPr bwMode="auto">
          <a:xfrm>
            <a:off x="3340100" y="2717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8" name="Line 7"/>
          <p:cNvSpPr>
            <a:spLocks noChangeShapeType="1"/>
          </p:cNvSpPr>
          <p:nvPr/>
        </p:nvSpPr>
        <p:spPr bwMode="auto">
          <a:xfrm>
            <a:off x="3340100" y="3175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9" name="Line 8"/>
          <p:cNvSpPr>
            <a:spLocks noChangeShapeType="1"/>
          </p:cNvSpPr>
          <p:nvPr/>
        </p:nvSpPr>
        <p:spPr bwMode="auto">
          <a:xfrm>
            <a:off x="3340100" y="5003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0" name="Line 9"/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1" name="Line 10"/>
          <p:cNvSpPr>
            <a:spLocks noChangeShapeType="1"/>
          </p:cNvSpPr>
          <p:nvPr/>
        </p:nvSpPr>
        <p:spPr bwMode="auto">
          <a:xfrm>
            <a:off x="3340100" y="3632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2" name="Line 11"/>
          <p:cNvSpPr>
            <a:spLocks noChangeShapeType="1"/>
          </p:cNvSpPr>
          <p:nvPr/>
        </p:nvSpPr>
        <p:spPr bwMode="auto">
          <a:xfrm>
            <a:off x="3340100" y="4546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3" name="Line 12"/>
          <p:cNvSpPr>
            <a:spLocks noChangeShapeType="1"/>
          </p:cNvSpPr>
          <p:nvPr/>
        </p:nvSpPr>
        <p:spPr bwMode="auto">
          <a:xfrm>
            <a:off x="3340100" y="4089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4" name="Rectangle 13"/>
          <p:cNvSpPr>
            <a:spLocks noChangeArrowheads="1"/>
          </p:cNvSpPr>
          <p:nvPr/>
        </p:nvSpPr>
        <p:spPr bwMode="auto">
          <a:xfrm>
            <a:off x="3505200" y="1600200"/>
            <a:ext cx="3657600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1" i="1" dirty="0" err="1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b="1" i="1" dirty="0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4285" name="Rectangle 16"/>
          <p:cNvSpPr>
            <a:spLocks noChangeArrowheads="1"/>
          </p:cNvSpPr>
          <p:nvPr/>
        </p:nvSpPr>
        <p:spPr bwMode="auto">
          <a:xfrm>
            <a:off x="7172325" y="5608638"/>
            <a:ext cx="11763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2" name="Rectangle 18"/>
          <p:cNvSpPr>
            <a:spLocks noChangeArrowheads="1"/>
          </p:cNvSpPr>
          <p:nvPr/>
        </p:nvSpPr>
        <p:spPr bwMode="auto">
          <a:xfrm>
            <a:off x="3833813" y="3860800"/>
            <a:ext cx="3271837" cy="1554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75124" name="AutoShape 20"/>
          <p:cNvSpPr>
            <a:spLocks noChangeArrowheads="1"/>
          </p:cNvSpPr>
          <p:nvPr/>
        </p:nvSpPr>
        <p:spPr bwMode="auto">
          <a:xfrm>
            <a:off x="914400" y="2667000"/>
            <a:ext cx="1531938" cy="1455738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75125" name="Rectangle 2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175126" name="Line 2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54290" name="Rectangle 23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8" name="Rectangle 24"/>
          <p:cNvSpPr>
            <a:spLocks noChangeArrowheads="1"/>
          </p:cNvSpPr>
          <p:nvPr/>
        </p:nvSpPr>
        <p:spPr bwMode="auto">
          <a:xfrm>
            <a:off x="2438400" y="3352800"/>
            <a:ext cx="5727700" cy="2705100"/>
          </a:xfrm>
          <a:prstGeom prst="rect">
            <a:avLst/>
          </a:prstGeom>
          <a:solidFill>
            <a:srgbClr val="006B6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75123" name="Rectangle 19"/>
          <p:cNvSpPr>
            <a:spLocks noChangeArrowheads="1"/>
          </p:cNvSpPr>
          <p:nvPr/>
        </p:nvSpPr>
        <p:spPr bwMode="auto">
          <a:xfrm>
            <a:off x="2438400" y="3573547"/>
            <a:ext cx="5689600" cy="10746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my-MM" sz="3200" b="1" i="1" dirty="0">
                <a:solidFill>
                  <a:srgbClr val="D12DC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အသင်းတော်</a:t>
            </a:r>
            <a:r>
              <a:rPr lang="my-MM" sz="3200" b="1" i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သို့ ခေါ်ထုတ်ခြင်းခံရသူများ။</a:t>
            </a:r>
            <a:endParaRPr lang="en-US" sz="3200" b="1" i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75129" name="Rectangle 25"/>
          <p:cNvSpPr>
            <a:spLocks noChangeArrowheads="1"/>
          </p:cNvSpPr>
          <p:nvPr/>
        </p:nvSpPr>
        <p:spPr bwMode="auto">
          <a:xfrm>
            <a:off x="2286000" y="5105400"/>
            <a:ext cx="6172200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my-MM" sz="3200" b="1" i="1" dirty="0"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ယေရုရှလင်မြို့မှစ၍ကမ္ဘာကြီးအနှံ့</a:t>
            </a:r>
            <a:endParaRPr lang="en-US" sz="3200" b="1" i="1" dirty="0">
              <a:solidFill>
                <a:srgbClr val="FF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75169" name="Text Box 65"/>
          <p:cNvSpPr txBox="1">
            <a:spLocks noChangeArrowheads="1"/>
          </p:cNvSpPr>
          <p:nvPr/>
        </p:nvSpPr>
        <p:spPr bwMode="auto">
          <a:xfrm>
            <a:off x="1774825" y="0"/>
            <a:ext cx="5957888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my-MM" sz="16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မဿဲ ၁၆း၁၈။ ၂၈း၁၉။</a:t>
            </a:r>
            <a:endParaRPr lang="en-US" sz="1600" b="1" i="1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4295" name="AutoShape 82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96" name="Rectangle 83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97" name="Line 84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98" name="Line 85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99" name="Line 86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00" name="Line 87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01" name="Line 88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94" name="Rectangle 90"/>
          <p:cNvSpPr>
            <a:spLocks noChangeArrowheads="1"/>
          </p:cNvSpPr>
          <p:nvPr/>
        </p:nvSpPr>
        <p:spPr bwMode="auto">
          <a:xfrm>
            <a:off x="8181975" y="3751263"/>
            <a:ext cx="180975" cy="225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my-MM" sz="9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+mn-ea"/>
            </a:endParaRPr>
          </a:p>
        </p:txBody>
      </p:sp>
      <p:sp>
        <p:nvSpPr>
          <p:cNvPr id="54303" name="Rectangle 91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04" name="Rectangle 92"/>
          <p:cNvSpPr>
            <a:spLocks noChangeArrowheads="1"/>
          </p:cNvSpPr>
          <p:nvPr/>
        </p:nvSpPr>
        <p:spPr bwMode="auto">
          <a:xfrm>
            <a:off x="8135938" y="3884613"/>
            <a:ext cx="689290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အသင်းတော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4305" name="Line 93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06" name="Line 94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07" name="Rectangle 95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08" name="Rectangle 96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09" name="Text Box 98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4310" name="Text Box 101"/>
          <p:cNvSpPr txBox="1">
            <a:spLocks noChangeArrowheads="1"/>
          </p:cNvSpPr>
          <p:nvPr/>
        </p:nvSpPr>
        <p:spPr bwMode="auto">
          <a:xfrm>
            <a:off x="8589963" y="6396038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75206" name="Rectangle 10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51</a:t>
            </a:r>
          </a:p>
        </p:txBody>
      </p:sp>
      <p:sp>
        <p:nvSpPr>
          <p:cNvPr id="54312" name="Text Box 103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54313" name="Rectangle 104"/>
          <p:cNvSpPr>
            <a:spLocks noChangeArrowheads="1"/>
          </p:cNvSpPr>
          <p:nvPr/>
        </p:nvSpPr>
        <p:spPr bwMode="auto">
          <a:xfrm>
            <a:off x="8034338" y="3429000"/>
            <a:ext cx="442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 dirty="0" err="1">
                <a:solidFill>
                  <a:schemeClr val="accent2"/>
                </a:solidFill>
                <a:latin typeface="WinInnwa" charset="0"/>
              </a:rPr>
              <a:t>a,&amp;I</a:t>
            </a:r>
            <a:endParaRPr lang="en-US" sz="1200" b="1" dirty="0">
              <a:solidFill>
                <a:schemeClr val="accent2"/>
              </a:solidFill>
              <a:latin typeface="WinInnwa" charset="0"/>
            </a:endParaRPr>
          </a:p>
        </p:txBody>
      </p:sp>
      <p:sp>
        <p:nvSpPr>
          <p:cNvPr id="54314" name="Rectangle 105"/>
          <p:cNvSpPr>
            <a:spLocks noChangeArrowheads="1"/>
          </p:cNvSpPr>
          <p:nvPr/>
        </p:nvSpPr>
        <p:spPr bwMode="auto">
          <a:xfrm>
            <a:off x="8001000" y="3614738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4315" name="Rectangle 106"/>
          <p:cNvSpPr>
            <a:spLocks noChangeArrowheads="1"/>
          </p:cNvSpPr>
          <p:nvPr/>
        </p:nvSpPr>
        <p:spPr bwMode="auto">
          <a:xfrm>
            <a:off x="8077200" y="3733800"/>
            <a:ext cx="538608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i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ကားတိုင</a:t>
            </a:r>
            <a:r>
              <a:rPr lang="en-US" sz="800" i="1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4316" name="Rectangle 107"/>
          <p:cNvSpPr>
            <a:spLocks noChangeArrowheads="1"/>
          </p:cNvSpPr>
          <p:nvPr/>
        </p:nvSpPr>
        <p:spPr bwMode="auto">
          <a:xfrm>
            <a:off x="3276600" y="914400"/>
            <a:ext cx="1492395" cy="76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 i="1" dirty="0">
                <a:solidFill>
                  <a:schemeClr val="accent1"/>
                </a:solidFill>
                <a:latin typeface="WwinBurmese" charset="0"/>
              </a:rPr>
              <a:t> </a:t>
            </a:r>
            <a:r>
              <a:rPr lang="en-US" sz="4000" b="1" i="1" dirty="0" err="1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4000" b="1" i="1" dirty="0">
              <a:solidFill>
                <a:schemeClr val="accent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4317" name="Rectangle 108"/>
          <p:cNvSpPr>
            <a:spLocks noChangeArrowheads="1"/>
          </p:cNvSpPr>
          <p:nvPr/>
        </p:nvSpPr>
        <p:spPr bwMode="auto">
          <a:xfrm>
            <a:off x="3505200" y="2133600"/>
            <a:ext cx="2819400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1" i="1" dirty="0" err="1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ကားတိုင</a:t>
            </a:r>
            <a:r>
              <a:rPr lang="en-US" b="1" i="1" dirty="0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4318" name="Rectangle 109"/>
          <p:cNvSpPr>
            <a:spLocks noChangeArrowheads="1"/>
          </p:cNvSpPr>
          <p:nvPr/>
        </p:nvSpPr>
        <p:spPr bwMode="auto">
          <a:xfrm>
            <a:off x="3505200" y="2667000"/>
            <a:ext cx="2579688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1" i="1" dirty="0" err="1">
                <a:solidFill>
                  <a:srgbClr val="D12DC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အသင်းတော</a:t>
            </a:r>
            <a:r>
              <a:rPr lang="en-US" b="1" i="1" dirty="0">
                <a:solidFill>
                  <a:srgbClr val="D12DC5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7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23" grpId="0" build="p" autoUpdateAnimBg="0"/>
      <p:bldP spid="175129" grpId="0" build="p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rrowheads="1"/>
          </p:cNvPicPr>
          <p:nvPr/>
        </p:nvPicPr>
        <p:blipFill>
          <a:blip r:embed="rId3">
            <a:lum contras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063" y="552450"/>
            <a:ext cx="7888287" cy="5659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Text Box 80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55300" name="Group 83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5310" name="AutoShape 6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1" name="Rectangle 6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2" name="Line 6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3" name="Line 6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4" name="Line 6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5" name="Line 6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6" name="Line 6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7" name="Rectangle 71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442440" name="Rectangle 72"/>
            <p:cNvSpPr>
              <a:spLocks noChangeArrowheads="1"/>
            </p:cNvSpPr>
            <p:nvPr/>
          </p:nvSpPr>
          <p:spPr bwMode="auto">
            <a:xfrm>
              <a:off x="5154" y="2363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55319" name="Rectangle 73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42" name="Rectangle 74"/>
            <p:cNvSpPr>
              <a:spLocks noChangeArrowheads="1"/>
            </p:cNvSpPr>
            <p:nvPr/>
          </p:nvSpPr>
          <p:spPr bwMode="auto">
            <a:xfrm>
              <a:off x="5125" y="2447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55321" name="Line 75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2" name="Line 76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3" name="Rectangle 77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4" name="Rectangle 78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47" name="Rectangle 79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55301" name="Text Box 85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442456" name="Rectangle 8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52</a:t>
            </a:r>
          </a:p>
        </p:txBody>
      </p:sp>
      <p:sp>
        <p:nvSpPr>
          <p:cNvPr id="55303" name="Text Box 89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442463" name="Text Box 95"/>
          <p:cNvSpPr txBox="1">
            <a:spLocks noChangeArrowheads="1"/>
          </p:cNvSpPr>
          <p:nvPr/>
        </p:nvSpPr>
        <p:spPr bwMode="auto">
          <a:xfrm>
            <a:off x="2111375" y="2030413"/>
            <a:ext cx="4927600" cy="101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0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အသင်းတော</a:t>
            </a:r>
            <a:r>
              <a:rPr lang="en-US" sz="60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442464" name="Text Box 96"/>
          <p:cNvSpPr txBox="1">
            <a:spLocks noChangeArrowheads="1"/>
          </p:cNvSpPr>
          <p:nvPr/>
        </p:nvSpPr>
        <p:spPr bwMode="auto">
          <a:xfrm>
            <a:off x="568325" y="3325813"/>
            <a:ext cx="8062913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လှိုင်းလုံး</a:t>
            </a:r>
            <a:r>
              <a:rPr lang="en-US" sz="40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အထွတ်အထိပ</a:t>
            </a:r>
            <a:r>
              <a:rPr lang="en-US" sz="40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5306" name="Rectangle 97"/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5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5307" name="Rectangle 98"/>
          <p:cNvSpPr>
            <a:spLocks noChangeArrowheads="1"/>
          </p:cNvSpPr>
          <p:nvPr/>
        </p:nvSpPr>
        <p:spPr bwMode="auto">
          <a:xfrm>
            <a:off x="8153400" y="3581400"/>
            <a:ext cx="77264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i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i="1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US" sz="1000" i="1" dirty="0">
                <a:solidFill>
                  <a:schemeClr val="accent2"/>
                </a:solidFill>
                <a:latin typeface="WinInnwa" charset="0"/>
              </a:rPr>
              <a:t>/</a:t>
            </a:r>
          </a:p>
        </p:txBody>
      </p:sp>
      <p:sp>
        <p:nvSpPr>
          <p:cNvPr id="55308" name="Rectangle 99"/>
          <p:cNvSpPr>
            <a:spLocks noChangeArrowheads="1"/>
          </p:cNvSpPr>
          <p:nvPr/>
        </p:nvSpPr>
        <p:spPr bwMode="auto">
          <a:xfrm>
            <a:off x="8077200" y="3733800"/>
            <a:ext cx="538608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i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ကားတိုင</a:t>
            </a:r>
            <a:r>
              <a:rPr lang="en-US" sz="800" i="1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5309" name="Rectangle 100"/>
          <p:cNvSpPr>
            <a:spLocks noChangeArrowheads="1"/>
          </p:cNvSpPr>
          <p:nvPr/>
        </p:nvSpPr>
        <p:spPr bwMode="auto">
          <a:xfrm>
            <a:off x="8135938" y="3884613"/>
            <a:ext cx="689290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အသင်းတော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2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2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463" grpId="0" autoUpdateAnimBg="0"/>
      <p:bldP spid="442464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rrowheads="1"/>
          </p:cNvPicPr>
          <p:nvPr/>
        </p:nvPicPr>
        <p:blipFill>
          <a:blip r:embed="rId3">
            <a:lum contras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7888288" cy="5659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56324" name="Group 4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6339" name="AutoShape 5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0" name="Rectangle 6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1" name="Line 7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2" name="Line 8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3" name="Line 9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4" name="Line 10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5" name="Line 11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6" name="Rectangle 12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600077" name="Rectangle 13"/>
            <p:cNvSpPr>
              <a:spLocks noChangeArrowheads="1"/>
            </p:cNvSpPr>
            <p:nvPr/>
          </p:nvSpPr>
          <p:spPr bwMode="auto">
            <a:xfrm>
              <a:off x="5154" y="2363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56348" name="Rectangle 14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079" name="Rectangle 15"/>
            <p:cNvSpPr>
              <a:spLocks noChangeArrowheads="1"/>
            </p:cNvSpPr>
            <p:nvPr/>
          </p:nvSpPr>
          <p:spPr bwMode="auto">
            <a:xfrm>
              <a:off x="5125" y="2447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56350" name="Line 16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1" name="Line 17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2" name="Rectangle 18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3" name="Rectangle 19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084" name="Rectangle 20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56325" name="Text Box 21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600086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53</a:t>
            </a:r>
          </a:p>
        </p:txBody>
      </p:sp>
      <p:sp>
        <p:nvSpPr>
          <p:cNvPr id="56327" name="Text Box 23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600088" name="Text Box 24"/>
          <p:cNvSpPr txBox="1">
            <a:spLocks noChangeArrowheads="1"/>
          </p:cNvSpPr>
          <p:nvPr/>
        </p:nvSpPr>
        <p:spPr bwMode="auto">
          <a:xfrm>
            <a:off x="2111375" y="2030413"/>
            <a:ext cx="492760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0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အသင်းတော</a:t>
            </a:r>
            <a:r>
              <a:rPr lang="en-US" sz="60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00089" name="Text Box 25"/>
          <p:cNvSpPr txBox="1">
            <a:spLocks noChangeArrowheads="1"/>
          </p:cNvSpPr>
          <p:nvPr/>
        </p:nvSpPr>
        <p:spPr bwMode="auto">
          <a:xfrm>
            <a:off x="627928" y="5427744"/>
            <a:ext cx="8062913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 err="1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အဲဒါနဲ့ပတ်သက်လို</a:t>
            </a:r>
            <a:r>
              <a:rPr lang="en-US" b="1" i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 ကျွ</a:t>
            </a:r>
            <a:r>
              <a:rPr lang="en-US" b="1" i="1" dirty="0" err="1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န်ုပ်တို</a:t>
            </a:r>
            <a:r>
              <a:rPr lang="en-US" b="1" i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 </a:t>
            </a:r>
            <a:r>
              <a:rPr lang="en-US" b="1" i="1" dirty="0" err="1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ဘာကို</a:t>
            </a:r>
            <a:r>
              <a:rPr lang="en-US" b="1" i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en-US" b="1" i="1" dirty="0" err="1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လုပ</a:t>
            </a:r>
            <a:r>
              <a:rPr lang="en-US" b="1" i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်​</a:t>
            </a:r>
            <a:r>
              <a:rPr lang="en-US" b="1" i="1" dirty="0" err="1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ဆောင်နေကြသလဲ</a:t>
            </a:r>
            <a:endParaRPr lang="en-US" b="1" i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1295400" y="533400"/>
            <a:ext cx="6950075" cy="4810125"/>
            <a:chOff x="680" y="914"/>
            <a:chExt cx="4378" cy="3030"/>
          </a:xfrm>
        </p:grpSpPr>
        <p:grpSp>
          <p:nvGrpSpPr>
            <p:cNvPr id="56335" name="Group 27"/>
            <p:cNvGrpSpPr>
              <a:grpSpLocks/>
            </p:cNvGrpSpPr>
            <p:nvPr/>
          </p:nvGrpSpPr>
          <p:grpSpPr bwMode="auto">
            <a:xfrm>
              <a:off x="680" y="914"/>
              <a:ext cx="4378" cy="3030"/>
              <a:chOff x="723" y="644"/>
              <a:chExt cx="4378" cy="3030"/>
            </a:xfrm>
          </p:grpSpPr>
          <p:sp>
            <p:nvSpPr>
              <p:cNvPr id="600092" name="AutoShape 28"/>
              <p:cNvSpPr>
                <a:spLocks noChangeArrowheads="1"/>
              </p:cNvSpPr>
              <p:nvPr/>
            </p:nvSpPr>
            <p:spPr bwMode="auto">
              <a:xfrm>
                <a:off x="723" y="644"/>
                <a:ext cx="4378" cy="303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chemeClr val="accent2">
                      <a:gamma/>
                      <a:shade val="0"/>
                      <a:invGamma/>
                    </a:schemeClr>
                  </a:gs>
                  <a:gs pos="50000">
                    <a:schemeClr val="accent2"/>
                  </a:gs>
                  <a:gs pos="100000">
                    <a:schemeClr val="accent2">
                      <a:gamma/>
                      <a:shade val="0"/>
                      <a:invGamma/>
                    </a:schemeClr>
                  </a:gs>
                </a:gsLst>
                <a:lin ang="5400000" scaled="1"/>
              </a:gradFill>
              <a:ln w="76200">
                <a:solidFill>
                  <a:srgbClr val="6A0000"/>
                </a:solidFill>
                <a:round/>
                <a:headEnd/>
                <a:tailEnd/>
              </a:ln>
              <a:effectLst>
                <a:outerShdw dist="38100" dir="162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1800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00093" name="Text Box 29"/>
              <p:cNvSpPr txBox="1">
                <a:spLocks noChangeArrowheads="1"/>
              </p:cNvSpPr>
              <p:nvPr/>
            </p:nvSpPr>
            <p:spPr bwMode="auto">
              <a:xfrm>
                <a:off x="976" y="942"/>
                <a:ext cx="3841" cy="32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38100" dir="162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2800" b="1">
                    <a:solidFill>
                      <a:schemeClr val="bg2"/>
                    </a:solidFill>
                    <a:latin typeface="Comic Sans MS" pitchFamily="66" charset="0"/>
                    <a:ea typeface="+mn-ea"/>
                  </a:rPr>
                  <a:t>)</a:t>
                </a:r>
                <a:endParaRPr lang="en-US" b="1">
                  <a:solidFill>
                    <a:schemeClr val="bg2"/>
                  </a:solidFill>
                  <a:latin typeface="Comic Sans MS" pitchFamily="66" charset="0"/>
                  <a:ea typeface="+mn-ea"/>
                </a:endParaRPr>
              </a:p>
            </p:txBody>
          </p:sp>
        </p:grpSp>
        <p:sp>
          <p:nvSpPr>
            <p:cNvPr id="600094" name="Text Box 30"/>
            <p:cNvSpPr txBox="1">
              <a:spLocks noChangeArrowheads="1"/>
            </p:cNvSpPr>
            <p:nvPr/>
          </p:nvSpPr>
          <p:spPr bwMode="auto">
            <a:xfrm>
              <a:off x="924" y="1634"/>
              <a:ext cx="3842" cy="12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8100" dir="162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my-MM" sz="3200" b="1" i="1" dirty="0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ယေရုရှလင်မြို့မှစသော ယုဒပြည်၊ ရှမာရိပြည်၊ ရှမာရိပြည်၊ မြေကြီးစွန်းတိုင်အောင်ငါ၏သက်သေ ဖြစ်ကြလိမ့်မည်။ တမန် ၁း၈</a:t>
              </a:r>
              <a:endParaRPr lang="en-US" sz="32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</p:grpSp>
      <p:sp>
        <p:nvSpPr>
          <p:cNvPr id="56331" name="Rectangle 31"/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5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6332" name="Rectangle 32"/>
          <p:cNvSpPr>
            <a:spLocks noChangeArrowheads="1"/>
          </p:cNvSpPr>
          <p:nvPr/>
        </p:nvSpPr>
        <p:spPr bwMode="auto">
          <a:xfrm>
            <a:off x="8001000" y="3614738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6333" name="Rectangle 33"/>
          <p:cNvSpPr>
            <a:spLocks noChangeArrowheads="1"/>
          </p:cNvSpPr>
          <p:nvPr/>
        </p:nvSpPr>
        <p:spPr bwMode="auto">
          <a:xfrm>
            <a:off x="8077200" y="3733800"/>
            <a:ext cx="540211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i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ကားတိုင်</a:t>
            </a:r>
            <a:r>
              <a:rPr lang="en-US" sz="1000" i="1" dirty="0" err="1">
                <a:solidFill>
                  <a:schemeClr val="accent2"/>
                </a:solidFill>
                <a:latin typeface="WinInnwa" charset="0"/>
              </a:rPr>
              <a:t>f</a:t>
            </a:r>
            <a:endParaRPr lang="en-US" sz="1000" i="1" dirty="0">
              <a:solidFill>
                <a:schemeClr val="accent2"/>
              </a:solidFill>
              <a:latin typeface="WinInnwa" charset="0"/>
            </a:endParaRPr>
          </a:p>
        </p:txBody>
      </p:sp>
      <p:sp>
        <p:nvSpPr>
          <p:cNvPr id="56334" name="Rectangle 34"/>
          <p:cNvSpPr>
            <a:spLocks noChangeArrowheads="1"/>
          </p:cNvSpPr>
          <p:nvPr/>
        </p:nvSpPr>
        <p:spPr bwMode="auto">
          <a:xfrm>
            <a:off x="8135938" y="3884613"/>
            <a:ext cx="689290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အသင်းတော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ChangeArrowheads="1"/>
          </p:cNvSpPr>
          <p:nvPr/>
        </p:nvSpPr>
        <p:spPr bwMode="auto">
          <a:xfrm>
            <a:off x="3124200" y="137160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57347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46" name="AutoShape 26"/>
          <p:cNvSpPr>
            <a:spLocks noChangeArrowheads="1"/>
          </p:cNvSpPr>
          <p:nvPr/>
        </p:nvSpPr>
        <p:spPr bwMode="auto">
          <a:xfrm>
            <a:off x="960438" y="2743200"/>
            <a:ext cx="1477962" cy="1379538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57350" name="Line 27"/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1" name="Line 28"/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2" name="Line 29"/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3" name="Line 30"/>
          <p:cNvSpPr>
            <a:spLocks noChangeShapeType="1"/>
          </p:cNvSpPr>
          <p:nvPr/>
        </p:nvSpPr>
        <p:spPr bwMode="auto">
          <a:xfrm>
            <a:off x="3416300" y="2273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4" name="Line 31"/>
          <p:cNvSpPr>
            <a:spLocks noChangeShapeType="1"/>
          </p:cNvSpPr>
          <p:nvPr/>
        </p:nvSpPr>
        <p:spPr bwMode="auto">
          <a:xfrm>
            <a:off x="3416300" y="364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5" name="Line 32"/>
          <p:cNvSpPr>
            <a:spLocks noChangeShapeType="1"/>
          </p:cNvSpPr>
          <p:nvPr/>
        </p:nvSpPr>
        <p:spPr bwMode="auto">
          <a:xfrm>
            <a:off x="3416300" y="455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6" name="Line 33"/>
          <p:cNvSpPr>
            <a:spLocks noChangeShapeType="1"/>
          </p:cNvSpPr>
          <p:nvPr/>
        </p:nvSpPr>
        <p:spPr bwMode="auto">
          <a:xfrm>
            <a:off x="3416300" y="410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4" name="Rectangle 3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286755" name="Line 35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57359" name="Rectangle 36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5867400" y="381000"/>
            <a:ext cx="2930525" cy="2057400"/>
            <a:chOff x="3422" y="268"/>
            <a:chExt cx="2470" cy="1884"/>
          </a:xfrm>
        </p:grpSpPr>
        <p:grpSp>
          <p:nvGrpSpPr>
            <p:cNvPr id="57390" name="Group 10"/>
            <p:cNvGrpSpPr>
              <a:grpSpLocks/>
            </p:cNvGrpSpPr>
            <p:nvPr/>
          </p:nvGrpSpPr>
          <p:grpSpPr bwMode="auto">
            <a:xfrm>
              <a:off x="3422" y="268"/>
              <a:ext cx="2470" cy="871"/>
              <a:chOff x="3406" y="484"/>
              <a:chExt cx="2470" cy="871"/>
            </a:xfrm>
          </p:grpSpPr>
          <p:sp>
            <p:nvSpPr>
              <p:cNvPr id="286731" name="Rectangle 11"/>
              <p:cNvSpPr>
                <a:spLocks noChangeArrowheads="1"/>
              </p:cNvSpPr>
              <p:nvPr/>
            </p:nvSpPr>
            <p:spPr bwMode="auto">
              <a:xfrm>
                <a:off x="4102" y="490"/>
                <a:ext cx="1163" cy="661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286732" name="Rectangle 12"/>
              <p:cNvSpPr>
                <a:spLocks noChangeArrowheads="1"/>
              </p:cNvSpPr>
              <p:nvPr/>
            </p:nvSpPr>
            <p:spPr bwMode="auto">
              <a:xfrm>
                <a:off x="3406" y="484"/>
                <a:ext cx="2470" cy="87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 algn="r">
                  <a:spcBef>
                    <a:spcPct val="50000"/>
                  </a:spcBef>
                  <a:defRPr/>
                </a:pPr>
                <a:r>
                  <a:rPr lang="en-US" sz="2800" b="1" i="1" dirty="0" err="1">
                    <a:solidFill>
                      <a:srgbClr val="FFFF00"/>
                    </a:solidFill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အမှန်တရားနှင</a:t>
                </a:r>
                <a:r>
                  <a:rPr lang="en-US" sz="2800" b="1" i="1" dirty="0">
                    <a:solidFill>
                      <a:srgbClr val="FFFF00"/>
                    </a:solidFill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့် </a:t>
                </a:r>
                <a:r>
                  <a:rPr lang="en-US" sz="2800" b="1" i="1" dirty="0" err="1">
                    <a:solidFill>
                      <a:srgbClr val="FFFF00"/>
                    </a:solidFill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အတွေးအခေ</a:t>
                </a:r>
                <a:r>
                  <a:rPr lang="en-US" sz="2800" b="1" i="1" dirty="0">
                    <a:solidFill>
                      <a:srgbClr val="FFFF00"/>
                    </a:solidFill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ါ်</a:t>
                </a:r>
                <a:endParaRPr lang="en-US" sz="2000" b="1" i="1" dirty="0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endParaRPr>
              </a:p>
            </p:txBody>
          </p:sp>
        </p:grpSp>
        <p:sp>
          <p:nvSpPr>
            <p:cNvPr id="286760" name="Line 40"/>
            <p:cNvSpPr>
              <a:spLocks noChangeShapeType="1"/>
            </p:cNvSpPr>
            <p:nvPr/>
          </p:nvSpPr>
          <p:spPr bwMode="auto">
            <a:xfrm flipV="1">
              <a:off x="3496" y="855"/>
              <a:ext cx="625" cy="129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sp>
        <p:nvSpPr>
          <p:cNvPr id="286823" name="Text Box 103"/>
          <p:cNvSpPr txBox="1">
            <a:spLocks noChangeArrowheads="1"/>
          </p:cNvSpPr>
          <p:nvPr/>
        </p:nvSpPr>
        <p:spPr bwMode="auto">
          <a:xfrm>
            <a:off x="1779588" y="0"/>
            <a:ext cx="595788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my-MM" sz="16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မဿဲ။ မာကု။ လုကာ။ ယောဟန်။ ဧဝံဂလိ။</a:t>
            </a:r>
            <a:endParaRPr lang="en-US" sz="1600" b="1" i="1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7362" name="AutoShape 122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3" name="Rectangle 123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4" name="Line 124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5" name="Line 125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6" name="Line 126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7" name="Line 127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8" name="Line 128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9" name="Rectangle 129"/>
          <p:cNvSpPr>
            <a:spLocks noChangeArrowheads="1"/>
          </p:cNvSpPr>
          <p:nvPr/>
        </p:nvSpPr>
        <p:spPr bwMode="auto">
          <a:xfrm>
            <a:off x="8153400" y="4038600"/>
            <a:ext cx="493724" cy="19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ဧဝံဂေလိ</a:t>
            </a:r>
            <a:endParaRPr lang="en-US" sz="70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7370" name="Rectangle 133"/>
          <p:cNvSpPr>
            <a:spLocks noChangeArrowheads="1"/>
          </p:cNvSpPr>
          <p:nvPr/>
        </p:nvSpPr>
        <p:spPr bwMode="auto">
          <a:xfrm>
            <a:off x="8034338" y="3429000"/>
            <a:ext cx="1809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my-MM" sz="1200" b="1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7371" name="Rectangle 135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56" name="Rectangle 136"/>
          <p:cNvSpPr>
            <a:spLocks noChangeArrowheads="1"/>
          </p:cNvSpPr>
          <p:nvPr/>
        </p:nvSpPr>
        <p:spPr bwMode="auto">
          <a:xfrm>
            <a:off x="8135938" y="3884613"/>
            <a:ext cx="180975" cy="225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my-MM" sz="9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+mn-ea"/>
            </a:endParaRPr>
          </a:p>
        </p:txBody>
      </p:sp>
      <p:sp>
        <p:nvSpPr>
          <p:cNvPr id="57373" name="Line 137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74" name="Line 138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75" name="Rectangle 139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76" name="Rectangle 140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61" name="Rectangle 141"/>
          <p:cNvSpPr>
            <a:spLocks noChangeArrowheads="1"/>
          </p:cNvSpPr>
          <p:nvPr/>
        </p:nvSpPr>
        <p:spPr bwMode="auto">
          <a:xfrm>
            <a:off x="8229600" y="3614738"/>
            <a:ext cx="1809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my-MM" sz="10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+mn-ea"/>
            </a:endParaRPr>
          </a:p>
        </p:txBody>
      </p:sp>
      <p:sp>
        <p:nvSpPr>
          <p:cNvPr id="57378" name="Text Box 142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86866" name="Rectangle 14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54</a:t>
            </a:r>
          </a:p>
        </p:txBody>
      </p:sp>
      <p:sp>
        <p:nvSpPr>
          <p:cNvPr id="57380" name="Text Box 14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57381" name="Rectangle 150"/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5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7382" name="Rectangle 151"/>
          <p:cNvSpPr>
            <a:spLocks noChangeArrowheads="1"/>
          </p:cNvSpPr>
          <p:nvPr/>
        </p:nvSpPr>
        <p:spPr bwMode="auto">
          <a:xfrm>
            <a:off x="8001000" y="3614738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7383" name="Rectangle 152"/>
          <p:cNvSpPr>
            <a:spLocks noChangeArrowheads="1"/>
          </p:cNvSpPr>
          <p:nvPr/>
        </p:nvSpPr>
        <p:spPr bwMode="auto">
          <a:xfrm>
            <a:off x="8077200" y="3733800"/>
            <a:ext cx="538608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i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ကားတိုင</a:t>
            </a:r>
            <a:r>
              <a:rPr lang="en-US" sz="800" i="1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7384" name="Rectangle 153"/>
          <p:cNvSpPr>
            <a:spLocks noChangeArrowheads="1"/>
          </p:cNvSpPr>
          <p:nvPr/>
        </p:nvSpPr>
        <p:spPr bwMode="auto">
          <a:xfrm>
            <a:off x="8135938" y="3884613"/>
            <a:ext cx="689290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အသင်းတော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7385" name="Rectangle 154"/>
          <p:cNvSpPr>
            <a:spLocks noChangeArrowheads="1"/>
          </p:cNvSpPr>
          <p:nvPr/>
        </p:nvSpPr>
        <p:spPr bwMode="auto">
          <a:xfrm>
            <a:off x="3276600" y="914400"/>
            <a:ext cx="1376979" cy="76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 i="1" dirty="0">
                <a:solidFill>
                  <a:schemeClr val="accent1"/>
                </a:solidFill>
                <a:latin typeface="WwinBurmese" charset="0"/>
              </a:rPr>
              <a:t> </a:t>
            </a:r>
            <a:r>
              <a:rPr lang="en-US" b="1" i="1" dirty="0" err="1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b="1" i="1" dirty="0">
              <a:solidFill>
                <a:schemeClr val="accent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7386" name="Rectangle 155"/>
          <p:cNvSpPr>
            <a:spLocks noChangeArrowheads="1"/>
          </p:cNvSpPr>
          <p:nvPr/>
        </p:nvSpPr>
        <p:spPr bwMode="auto">
          <a:xfrm>
            <a:off x="3505200" y="2133600"/>
            <a:ext cx="2819400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 i="1" dirty="0" err="1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ကားတိုင</a:t>
            </a:r>
            <a:r>
              <a:rPr lang="en-US" sz="3200" b="1" i="1" dirty="0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7387" name="Rectangle 156"/>
          <p:cNvSpPr>
            <a:spLocks noChangeArrowheads="1"/>
          </p:cNvSpPr>
          <p:nvPr/>
        </p:nvSpPr>
        <p:spPr bwMode="auto">
          <a:xfrm>
            <a:off x="3516313" y="2654300"/>
            <a:ext cx="2884487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 i="1" dirty="0" err="1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အသင်းတော</a:t>
            </a:r>
            <a:r>
              <a:rPr lang="en-US" sz="3200" b="1" i="1" dirty="0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7388" name="Rectangle 157"/>
          <p:cNvSpPr>
            <a:spLocks noChangeArrowheads="1"/>
          </p:cNvSpPr>
          <p:nvPr/>
        </p:nvSpPr>
        <p:spPr bwMode="auto">
          <a:xfrm>
            <a:off x="3429000" y="1676400"/>
            <a:ext cx="2386871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 i="1" dirty="0" err="1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3200" b="1" i="1" dirty="0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7389" name="Rectangle 158"/>
          <p:cNvSpPr>
            <a:spLocks noChangeArrowheads="1"/>
          </p:cNvSpPr>
          <p:nvPr/>
        </p:nvSpPr>
        <p:spPr bwMode="auto">
          <a:xfrm>
            <a:off x="3581400" y="3124200"/>
            <a:ext cx="2286000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 i="1" dirty="0" err="1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ဧဝံဂေလိ</a:t>
            </a:r>
            <a:endParaRPr lang="en-US" sz="3200" b="1" i="1" dirty="0">
              <a:solidFill>
                <a:schemeClr val="accent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58371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5447" name="Rectangle 7"/>
          <p:cNvSpPr>
            <a:spLocks noChangeArrowheads="1"/>
          </p:cNvSpPr>
          <p:nvPr/>
        </p:nvSpPr>
        <p:spPr bwMode="auto">
          <a:xfrm>
            <a:off x="3581400" y="3581400"/>
            <a:ext cx="2433357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 i="1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တမန်တော်ဝတ္ထု</a:t>
            </a:r>
            <a:endParaRPr lang="en-US" sz="2800" b="1" i="1" dirty="0">
              <a:solidFill>
                <a:schemeClr val="bg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45454" name="AutoShape 14"/>
          <p:cNvSpPr>
            <a:spLocks noChangeArrowheads="1"/>
          </p:cNvSpPr>
          <p:nvPr/>
        </p:nvSpPr>
        <p:spPr bwMode="auto">
          <a:xfrm>
            <a:off x="960438" y="2743200"/>
            <a:ext cx="1554162" cy="1379538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58375" name="Line 15"/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6" name="Line 16"/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7" name="Line 17"/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8" name="Line 18"/>
          <p:cNvSpPr>
            <a:spLocks noChangeShapeType="1"/>
          </p:cNvSpPr>
          <p:nvPr/>
        </p:nvSpPr>
        <p:spPr bwMode="auto">
          <a:xfrm>
            <a:off x="3416300" y="2273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9" name="Line 19"/>
          <p:cNvSpPr>
            <a:spLocks noChangeShapeType="1"/>
          </p:cNvSpPr>
          <p:nvPr/>
        </p:nvSpPr>
        <p:spPr bwMode="auto">
          <a:xfrm>
            <a:off x="3416300" y="364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0" name="Line 20"/>
          <p:cNvSpPr>
            <a:spLocks noChangeShapeType="1"/>
          </p:cNvSpPr>
          <p:nvPr/>
        </p:nvSpPr>
        <p:spPr bwMode="auto">
          <a:xfrm>
            <a:off x="3416300" y="455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1" name="Line 21"/>
          <p:cNvSpPr>
            <a:spLocks noChangeShapeType="1"/>
          </p:cNvSpPr>
          <p:nvPr/>
        </p:nvSpPr>
        <p:spPr bwMode="auto">
          <a:xfrm>
            <a:off x="3416300" y="410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62" name="Rectangle 2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445463" name="Line 23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58384" name="Rectangle 24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6096000" y="2249488"/>
            <a:ext cx="3546475" cy="1484312"/>
            <a:chOff x="3520" y="1318"/>
            <a:chExt cx="3051" cy="1130"/>
          </a:xfrm>
        </p:grpSpPr>
        <p:grpSp>
          <p:nvGrpSpPr>
            <p:cNvPr id="58421" name="Group 36"/>
            <p:cNvGrpSpPr>
              <a:grpSpLocks/>
            </p:cNvGrpSpPr>
            <p:nvPr/>
          </p:nvGrpSpPr>
          <p:grpSpPr bwMode="auto">
            <a:xfrm>
              <a:off x="4049" y="1318"/>
              <a:ext cx="2522" cy="685"/>
              <a:chOff x="4113" y="1310"/>
              <a:chExt cx="2522" cy="685"/>
            </a:xfrm>
          </p:grpSpPr>
          <p:sp>
            <p:nvSpPr>
              <p:cNvPr id="445477" name="Rectangle 37"/>
              <p:cNvSpPr>
                <a:spLocks noChangeArrowheads="1"/>
              </p:cNvSpPr>
              <p:nvPr/>
            </p:nvSpPr>
            <p:spPr bwMode="auto">
              <a:xfrm>
                <a:off x="4113" y="1334"/>
                <a:ext cx="1162" cy="661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445478" name="Rectangle 38"/>
              <p:cNvSpPr>
                <a:spLocks noChangeArrowheads="1"/>
              </p:cNvSpPr>
              <p:nvPr/>
            </p:nvSpPr>
            <p:spPr bwMode="auto">
              <a:xfrm>
                <a:off x="4249" y="1310"/>
                <a:ext cx="2386" cy="52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>
                  <a:lnSpc>
                    <a:spcPct val="65000"/>
                  </a:lnSpc>
                  <a:defRPr/>
                </a:pPr>
                <a:r>
                  <a:rPr lang="en-US" sz="2800" b="1" dirty="0" err="1">
                    <a:solidFill>
                      <a:srgbClr val="FFFF00"/>
                    </a:solidFill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အသင်းတော</a:t>
                </a:r>
                <a:r>
                  <a:rPr lang="en-US" sz="2800" b="1" dirty="0">
                    <a:solidFill>
                      <a:srgbClr val="FFFF00"/>
                    </a:solidFill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် </a:t>
                </a:r>
                <a:r>
                  <a:rPr lang="en-US" sz="2800" b="1" dirty="0" err="1">
                    <a:solidFill>
                      <a:srgbClr val="FFFF00"/>
                    </a:solidFill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သမိုင်း</a:t>
                </a:r>
                <a:endParaRPr lang="en-US" sz="2800" dirty="0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endParaRPr>
              </a:p>
            </p:txBody>
          </p:sp>
        </p:grpSp>
        <p:sp>
          <p:nvSpPr>
            <p:cNvPr id="445479" name="Line 39"/>
            <p:cNvSpPr>
              <a:spLocks noChangeShapeType="1"/>
            </p:cNvSpPr>
            <p:nvPr/>
          </p:nvSpPr>
          <p:spPr bwMode="auto">
            <a:xfrm flipV="1">
              <a:off x="3520" y="1552"/>
              <a:ext cx="712" cy="8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grpSp>
        <p:nvGrpSpPr>
          <p:cNvPr id="58386" name="Group 40"/>
          <p:cNvGrpSpPr>
            <a:grpSpLocks/>
          </p:cNvGrpSpPr>
          <p:nvPr/>
        </p:nvGrpSpPr>
        <p:grpSpPr bwMode="auto">
          <a:xfrm>
            <a:off x="6019800" y="457200"/>
            <a:ext cx="3413125" cy="1828800"/>
            <a:chOff x="3414" y="268"/>
            <a:chExt cx="2486" cy="1884"/>
          </a:xfrm>
        </p:grpSpPr>
        <p:grpSp>
          <p:nvGrpSpPr>
            <p:cNvPr id="58417" name="Group 41"/>
            <p:cNvGrpSpPr>
              <a:grpSpLocks/>
            </p:cNvGrpSpPr>
            <p:nvPr/>
          </p:nvGrpSpPr>
          <p:grpSpPr bwMode="auto">
            <a:xfrm>
              <a:off x="3414" y="268"/>
              <a:ext cx="2486" cy="980"/>
              <a:chOff x="3398" y="484"/>
              <a:chExt cx="2486" cy="980"/>
            </a:xfrm>
          </p:grpSpPr>
          <p:sp>
            <p:nvSpPr>
              <p:cNvPr id="445482" name="Rectangle 42"/>
              <p:cNvSpPr>
                <a:spLocks noChangeArrowheads="1"/>
              </p:cNvSpPr>
              <p:nvPr/>
            </p:nvSpPr>
            <p:spPr bwMode="auto">
              <a:xfrm>
                <a:off x="4102" y="491"/>
                <a:ext cx="1162" cy="661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445483" name="Rectangle 43"/>
              <p:cNvSpPr>
                <a:spLocks noChangeArrowheads="1"/>
              </p:cNvSpPr>
              <p:nvPr/>
            </p:nvSpPr>
            <p:spPr bwMode="auto">
              <a:xfrm>
                <a:off x="3398" y="484"/>
                <a:ext cx="2486" cy="98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2800" b="1" dirty="0" err="1">
                    <a:solidFill>
                      <a:srgbClr val="FFFF00"/>
                    </a:solidFill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အမှန်တရားနှင</a:t>
                </a:r>
                <a:r>
                  <a:rPr lang="en-US" sz="2800" b="1" dirty="0">
                    <a:solidFill>
                      <a:srgbClr val="FFFF00"/>
                    </a:solidFill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့် </a:t>
                </a:r>
                <a:r>
                  <a:rPr lang="en-US" sz="2800" b="1" dirty="0" err="1">
                    <a:solidFill>
                      <a:srgbClr val="FFFF00"/>
                    </a:solidFill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အတွေးအခေ</a:t>
                </a:r>
                <a:r>
                  <a:rPr lang="en-US" sz="2800" b="1" dirty="0">
                    <a:solidFill>
                      <a:srgbClr val="FFFF00"/>
                    </a:solidFill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ါ်</a:t>
                </a:r>
              </a:p>
            </p:txBody>
          </p:sp>
        </p:grpSp>
        <p:sp>
          <p:nvSpPr>
            <p:cNvPr id="445484" name="Line 44"/>
            <p:cNvSpPr>
              <a:spLocks noChangeShapeType="1"/>
            </p:cNvSpPr>
            <p:nvPr/>
          </p:nvSpPr>
          <p:spPr bwMode="auto">
            <a:xfrm flipV="1">
              <a:off x="3496" y="857"/>
              <a:ext cx="624" cy="1295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sp>
        <p:nvSpPr>
          <p:cNvPr id="445522" name="Text Box 82"/>
          <p:cNvSpPr txBox="1">
            <a:spLocks noChangeArrowheads="1"/>
          </p:cNvSpPr>
          <p:nvPr/>
        </p:nvSpPr>
        <p:spPr bwMode="auto">
          <a:xfrm>
            <a:off x="1778000" y="0"/>
            <a:ext cx="595788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1" dirty="0" err="1">
                <a:solidFill>
                  <a:schemeClr val="tx1"/>
                </a:solidFill>
                <a:latin typeface="WinInnwa" pitchFamily="2" charset="0"/>
                <a:ea typeface="+mn-ea"/>
              </a:rPr>
              <a:t>wynfhawmfwdkU.trIawmf</a:t>
            </a:r>
            <a:r>
              <a:rPr lang="en-US" sz="20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/</a:t>
            </a:r>
          </a:p>
        </p:txBody>
      </p:sp>
      <p:sp>
        <p:nvSpPr>
          <p:cNvPr id="58388" name="AutoShape 103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89" name="Rectangle 104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90" name="Line 105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91" name="Line 106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92" name="Line 107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93" name="Line 108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94" name="Line 109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95" name="Rectangle 110"/>
          <p:cNvSpPr>
            <a:spLocks noChangeArrowheads="1"/>
          </p:cNvSpPr>
          <p:nvPr/>
        </p:nvSpPr>
        <p:spPr bwMode="auto">
          <a:xfrm>
            <a:off x="8159750" y="4043363"/>
            <a:ext cx="18097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my-MM" sz="800" b="1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58396" name="Rectangle 111"/>
          <p:cNvSpPr>
            <a:spLocks noChangeArrowheads="1"/>
          </p:cNvSpPr>
          <p:nvPr/>
        </p:nvSpPr>
        <p:spPr bwMode="auto">
          <a:xfrm>
            <a:off x="8077200" y="4191000"/>
            <a:ext cx="743792" cy="19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တမန်တော်ဝတ္ထု</a:t>
            </a:r>
            <a:endParaRPr lang="en-US" sz="7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8397" name="Rectangle 114"/>
          <p:cNvSpPr>
            <a:spLocks noChangeArrowheads="1"/>
          </p:cNvSpPr>
          <p:nvPr/>
        </p:nvSpPr>
        <p:spPr bwMode="auto">
          <a:xfrm>
            <a:off x="8034338" y="3429000"/>
            <a:ext cx="1809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my-MM" sz="1200" b="1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8398" name="Rectangle 116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99" name="Line 118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00" name="Line 119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01" name="Rectangle 120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02" name="Rectangle 121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62" name="Rectangle 122"/>
          <p:cNvSpPr>
            <a:spLocks noChangeArrowheads="1"/>
          </p:cNvSpPr>
          <p:nvPr/>
        </p:nvSpPr>
        <p:spPr bwMode="auto">
          <a:xfrm>
            <a:off x="8229600" y="3614738"/>
            <a:ext cx="1809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my-MM" sz="10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+mn-ea"/>
            </a:endParaRPr>
          </a:p>
        </p:txBody>
      </p:sp>
      <p:sp>
        <p:nvSpPr>
          <p:cNvPr id="58404" name="Text Box 12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5568" name="Rectangle 1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55</a:t>
            </a:r>
          </a:p>
        </p:txBody>
      </p:sp>
      <p:sp>
        <p:nvSpPr>
          <p:cNvPr id="58406" name="Text Box 129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58407" name="Rectangle 130"/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5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8408" name="Rectangle 131"/>
          <p:cNvSpPr>
            <a:spLocks noChangeArrowheads="1"/>
          </p:cNvSpPr>
          <p:nvPr/>
        </p:nvSpPr>
        <p:spPr bwMode="auto">
          <a:xfrm>
            <a:off x="8001000" y="3614738"/>
            <a:ext cx="665246" cy="19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7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8409" name="Rectangle 132"/>
          <p:cNvSpPr>
            <a:spLocks noChangeArrowheads="1"/>
          </p:cNvSpPr>
          <p:nvPr/>
        </p:nvSpPr>
        <p:spPr bwMode="auto">
          <a:xfrm>
            <a:off x="8077200" y="3733800"/>
            <a:ext cx="492121" cy="19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i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ကားတိုင</a:t>
            </a:r>
            <a:r>
              <a:rPr lang="en-US" sz="700" i="1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8410" name="Rectangle 133"/>
          <p:cNvSpPr>
            <a:spLocks noChangeArrowheads="1"/>
          </p:cNvSpPr>
          <p:nvPr/>
        </p:nvSpPr>
        <p:spPr bwMode="auto">
          <a:xfrm>
            <a:off x="8135938" y="3884613"/>
            <a:ext cx="689290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အသင်းတော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8411" name="Rectangle 134"/>
          <p:cNvSpPr>
            <a:spLocks noChangeArrowheads="1"/>
          </p:cNvSpPr>
          <p:nvPr/>
        </p:nvSpPr>
        <p:spPr bwMode="auto">
          <a:xfrm>
            <a:off x="8153400" y="4038600"/>
            <a:ext cx="537005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ဧဝံဂေလိ</a:t>
            </a:r>
            <a:endParaRPr lang="en-US" sz="80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8412" name="Rectangle 135"/>
          <p:cNvSpPr>
            <a:spLocks noChangeArrowheads="1"/>
          </p:cNvSpPr>
          <p:nvPr/>
        </p:nvSpPr>
        <p:spPr bwMode="auto">
          <a:xfrm>
            <a:off x="3276600" y="914400"/>
            <a:ext cx="1376979" cy="76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 i="1" dirty="0">
                <a:solidFill>
                  <a:schemeClr val="accent1"/>
                </a:solidFill>
                <a:latin typeface="WwinBurmese" charset="0"/>
              </a:rPr>
              <a:t> </a:t>
            </a:r>
            <a:r>
              <a:rPr lang="en-US" b="1" i="1" dirty="0" err="1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b="1" i="1" dirty="0">
              <a:solidFill>
                <a:schemeClr val="accent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8413" name="Rectangle 136"/>
          <p:cNvSpPr>
            <a:spLocks noChangeArrowheads="1"/>
          </p:cNvSpPr>
          <p:nvPr/>
        </p:nvSpPr>
        <p:spPr bwMode="auto">
          <a:xfrm>
            <a:off x="3733800" y="2133600"/>
            <a:ext cx="2819400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 i="1" dirty="0" err="1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ကားတိုင</a:t>
            </a:r>
            <a:r>
              <a:rPr lang="en-US" sz="3200" b="1" i="1" dirty="0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8414" name="Rectangle 137"/>
          <p:cNvSpPr>
            <a:spLocks noChangeArrowheads="1"/>
          </p:cNvSpPr>
          <p:nvPr/>
        </p:nvSpPr>
        <p:spPr bwMode="auto">
          <a:xfrm>
            <a:off x="3516313" y="2654300"/>
            <a:ext cx="2884487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 i="1" dirty="0" err="1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အသင်းတော</a:t>
            </a:r>
            <a:r>
              <a:rPr lang="en-US" sz="2800" b="1" i="1" dirty="0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8415" name="Rectangle 138"/>
          <p:cNvSpPr>
            <a:spLocks noChangeArrowheads="1"/>
          </p:cNvSpPr>
          <p:nvPr/>
        </p:nvSpPr>
        <p:spPr bwMode="auto">
          <a:xfrm>
            <a:off x="3505200" y="1600200"/>
            <a:ext cx="3657600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 i="1" dirty="0" err="1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3200" b="1" i="1" dirty="0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8416" name="Rectangle 139"/>
          <p:cNvSpPr>
            <a:spLocks noChangeArrowheads="1"/>
          </p:cNvSpPr>
          <p:nvPr/>
        </p:nvSpPr>
        <p:spPr bwMode="auto">
          <a:xfrm>
            <a:off x="3810000" y="3048000"/>
            <a:ext cx="2286000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 i="1" dirty="0" err="1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ဧဝံဂေလိ</a:t>
            </a:r>
            <a:endParaRPr lang="en-US" sz="2800" b="1" i="1" dirty="0">
              <a:solidFill>
                <a:schemeClr val="accent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5447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59395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7" name="Rectangle 13"/>
          <p:cNvSpPr>
            <a:spLocks noChangeArrowheads="1"/>
          </p:cNvSpPr>
          <p:nvPr/>
        </p:nvSpPr>
        <p:spPr bwMode="auto">
          <a:xfrm>
            <a:off x="7697788" y="5862638"/>
            <a:ext cx="11763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78" name="AutoShape 14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59399" name="Line 15"/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0" name="Line 16"/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1" name="Line 17"/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2" name="Line 18"/>
          <p:cNvSpPr>
            <a:spLocks noChangeShapeType="1"/>
          </p:cNvSpPr>
          <p:nvPr/>
        </p:nvSpPr>
        <p:spPr bwMode="auto">
          <a:xfrm>
            <a:off x="3416300" y="2273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3" name="Line 19"/>
          <p:cNvSpPr>
            <a:spLocks noChangeShapeType="1"/>
          </p:cNvSpPr>
          <p:nvPr/>
        </p:nvSpPr>
        <p:spPr bwMode="auto">
          <a:xfrm>
            <a:off x="3416300" y="364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4" name="Line 20"/>
          <p:cNvSpPr>
            <a:spLocks noChangeShapeType="1"/>
          </p:cNvSpPr>
          <p:nvPr/>
        </p:nvSpPr>
        <p:spPr bwMode="auto">
          <a:xfrm>
            <a:off x="3416300" y="455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5" name="Line 21"/>
          <p:cNvSpPr>
            <a:spLocks noChangeShapeType="1"/>
          </p:cNvSpPr>
          <p:nvPr/>
        </p:nvSpPr>
        <p:spPr bwMode="auto">
          <a:xfrm>
            <a:off x="3416300" y="410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6" name="Rectangle 2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446487" name="Line 23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5410200" y="3657600"/>
            <a:ext cx="2762250" cy="1371600"/>
            <a:chOff x="3560" y="2306"/>
            <a:chExt cx="1839" cy="681"/>
          </a:xfrm>
        </p:grpSpPr>
        <p:grpSp>
          <p:nvGrpSpPr>
            <p:cNvPr id="59452" name="Group 31"/>
            <p:cNvGrpSpPr>
              <a:grpSpLocks/>
            </p:cNvGrpSpPr>
            <p:nvPr/>
          </p:nvGrpSpPr>
          <p:grpSpPr bwMode="auto">
            <a:xfrm>
              <a:off x="3967" y="2306"/>
              <a:ext cx="1432" cy="681"/>
              <a:chOff x="3975" y="2178"/>
              <a:chExt cx="1432" cy="681"/>
            </a:xfrm>
          </p:grpSpPr>
          <p:sp>
            <p:nvSpPr>
              <p:cNvPr id="446496" name="Rectangle 32"/>
              <p:cNvSpPr>
                <a:spLocks noChangeArrowheads="1"/>
              </p:cNvSpPr>
              <p:nvPr/>
            </p:nvSpPr>
            <p:spPr bwMode="auto">
              <a:xfrm>
                <a:off x="4112" y="2198"/>
                <a:ext cx="1162" cy="661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446497" name="Rectangle 33"/>
              <p:cNvSpPr>
                <a:spLocks noChangeArrowheads="1"/>
              </p:cNvSpPr>
              <p:nvPr/>
            </p:nvSpPr>
            <p:spPr bwMode="auto">
              <a:xfrm>
                <a:off x="3975" y="2178"/>
                <a:ext cx="1432" cy="31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 algn="ctr">
                  <a:lnSpc>
                    <a:spcPct val="65000"/>
                  </a:lnSpc>
                </a:pPr>
                <a:endParaRPr lang="en-US" sz="2800" b="1" dirty="0">
                  <a:solidFill>
                    <a:srgbClr val="FFFF00"/>
                  </a:solidFill>
                  <a:latin typeface="WinInnwa" charset="0"/>
                </a:endParaRPr>
              </a:p>
              <a:p>
                <a:pPr algn="ctr">
                  <a:lnSpc>
                    <a:spcPct val="65000"/>
                  </a:lnSpc>
                </a:pPr>
                <a:r>
                  <a:rPr lang="en-US" sz="2400" b="1" dirty="0">
                    <a:solidFill>
                      <a:srgbClr val="FFFF00"/>
                    </a:solidFill>
                    <a:latin typeface="WinInnwa" charset="0"/>
                  </a:rPr>
                  <a:t> </a:t>
                </a:r>
                <a:r>
                  <a:rPr lang="en-US" sz="1800" b="1" dirty="0" err="1">
                    <a:solidFill>
                      <a:srgbClr val="FFFF00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အသင်းတော</a:t>
                </a:r>
                <a:r>
                  <a:rPr lang="en-US" sz="1800" b="1" dirty="0">
                    <a:solidFill>
                      <a:srgbClr val="FFFF00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 </a:t>
                </a:r>
                <a:r>
                  <a:rPr lang="en-US" sz="1800" b="1" dirty="0" err="1">
                    <a:solidFill>
                      <a:srgbClr val="FFFF00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ကိစ္စ</a:t>
                </a:r>
                <a:endParaRPr lang="en-US" sz="1800" dirty="0">
                  <a:solidFill>
                    <a:srgbClr val="FFFF00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</p:grpSp>
        <p:sp>
          <p:nvSpPr>
            <p:cNvPr id="446498" name="Line 34"/>
            <p:cNvSpPr>
              <a:spLocks noChangeShapeType="1"/>
            </p:cNvSpPr>
            <p:nvPr/>
          </p:nvSpPr>
          <p:spPr bwMode="auto">
            <a:xfrm flipV="1">
              <a:off x="3560" y="2544"/>
              <a:ext cx="688" cy="16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sp>
        <p:nvSpPr>
          <p:cNvPr id="446546" name="Text Box 82"/>
          <p:cNvSpPr txBox="1">
            <a:spLocks noChangeArrowheads="1"/>
          </p:cNvSpPr>
          <p:nvPr/>
        </p:nvSpPr>
        <p:spPr bwMode="auto">
          <a:xfrm>
            <a:off x="1776413" y="0"/>
            <a:ext cx="5957887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i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ရောမဩဝါဒစာစောင်မ</a:t>
            </a:r>
            <a:r>
              <a:rPr lang="en-US" sz="1400" b="1" i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ှ </a:t>
            </a:r>
            <a:r>
              <a:rPr lang="en-US" sz="1400" b="1" i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ယုဒဩဝါဒစာစောင်ထိ</a:t>
            </a:r>
            <a:endParaRPr lang="en-US" sz="1400" b="1" i="1" dirty="0">
              <a:solidFill>
                <a:schemeClr val="tx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9410" name="AutoShape 103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11" name="Rectangle 104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12" name="Line 105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3" name="Line 106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4" name="Line 107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5" name="Line 108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6" name="Line 109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7" name="Rectangle 110"/>
          <p:cNvSpPr>
            <a:spLocks noChangeArrowheads="1"/>
          </p:cNvSpPr>
          <p:nvPr/>
        </p:nvSpPr>
        <p:spPr bwMode="auto">
          <a:xfrm>
            <a:off x="8159750" y="4043363"/>
            <a:ext cx="18097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my-MM" sz="800" b="1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59418" name="Rectangle 112"/>
          <p:cNvSpPr>
            <a:spLocks noChangeArrowheads="1"/>
          </p:cNvSpPr>
          <p:nvPr/>
        </p:nvSpPr>
        <p:spPr bwMode="auto">
          <a:xfrm>
            <a:off x="8167688" y="4322763"/>
            <a:ext cx="551432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ဩဝါဒစာ</a:t>
            </a:r>
            <a:endParaRPr lang="en-US" sz="8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9419" name="Rectangle 113"/>
          <p:cNvSpPr>
            <a:spLocks noChangeArrowheads="1"/>
          </p:cNvSpPr>
          <p:nvPr/>
        </p:nvSpPr>
        <p:spPr bwMode="auto">
          <a:xfrm>
            <a:off x="8107363" y="4462463"/>
            <a:ext cx="18097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my-MM" sz="800" b="1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59420" name="Rectangle 116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1" name="Line 118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2" name="Line 119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3" name="Rectangle 120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4" name="Rectangle 121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86" name="Rectangle 122"/>
          <p:cNvSpPr>
            <a:spLocks noChangeArrowheads="1"/>
          </p:cNvSpPr>
          <p:nvPr/>
        </p:nvSpPr>
        <p:spPr bwMode="auto">
          <a:xfrm>
            <a:off x="8229600" y="3614738"/>
            <a:ext cx="1809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my-MM" sz="10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+mn-ea"/>
            </a:endParaRPr>
          </a:p>
        </p:txBody>
      </p:sp>
      <p:sp>
        <p:nvSpPr>
          <p:cNvPr id="59426" name="Text Box 12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6591" name="Rectangle 1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56</a:t>
            </a:r>
          </a:p>
        </p:txBody>
      </p:sp>
      <p:sp>
        <p:nvSpPr>
          <p:cNvPr id="59428" name="Text Box 12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59429" name="Rectangle 129"/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5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9430" name="Rectangle 130"/>
          <p:cNvSpPr>
            <a:spLocks noChangeArrowheads="1"/>
          </p:cNvSpPr>
          <p:nvPr/>
        </p:nvSpPr>
        <p:spPr bwMode="auto">
          <a:xfrm>
            <a:off x="8001000" y="3614738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9431" name="Rectangle 131"/>
          <p:cNvSpPr>
            <a:spLocks noChangeArrowheads="1"/>
          </p:cNvSpPr>
          <p:nvPr/>
        </p:nvSpPr>
        <p:spPr bwMode="auto">
          <a:xfrm>
            <a:off x="8077200" y="3733800"/>
            <a:ext cx="538608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i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ကားတိုင</a:t>
            </a:r>
            <a:r>
              <a:rPr lang="en-US" sz="800" i="1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9432" name="Rectangle 133"/>
          <p:cNvSpPr>
            <a:spLocks noChangeArrowheads="1"/>
          </p:cNvSpPr>
          <p:nvPr/>
        </p:nvSpPr>
        <p:spPr bwMode="auto">
          <a:xfrm>
            <a:off x="8135938" y="3884613"/>
            <a:ext cx="689290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အသင်းတော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9433" name="Rectangle 134"/>
          <p:cNvSpPr>
            <a:spLocks noChangeArrowheads="1"/>
          </p:cNvSpPr>
          <p:nvPr/>
        </p:nvSpPr>
        <p:spPr bwMode="auto">
          <a:xfrm>
            <a:off x="8153400" y="4038600"/>
            <a:ext cx="537005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ဧဝံဂေလိ</a:t>
            </a:r>
            <a:endParaRPr lang="en-US" sz="80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9434" name="Rectangle 135"/>
          <p:cNvSpPr>
            <a:spLocks noChangeArrowheads="1"/>
          </p:cNvSpPr>
          <p:nvPr/>
        </p:nvSpPr>
        <p:spPr bwMode="auto">
          <a:xfrm>
            <a:off x="8077200" y="4191000"/>
            <a:ext cx="859209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တမန်တော်ဝတ္ထု</a:t>
            </a:r>
            <a:r>
              <a:rPr lang="en-US" sz="900" dirty="0">
                <a:solidFill>
                  <a:schemeClr val="accent2"/>
                </a:solidFill>
                <a:latin typeface="WinInnwa" charset="0"/>
              </a:rPr>
              <a:t> </a:t>
            </a:r>
          </a:p>
        </p:txBody>
      </p:sp>
      <p:sp>
        <p:nvSpPr>
          <p:cNvPr id="59435" name="Rectangle 136"/>
          <p:cNvSpPr>
            <a:spLocks noChangeArrowheads="1"/>
          </p:cNvSpPr>
          <p:nvPr/>
        </p:nvSpPr>
        <p:spPr bwMode="auto">
          <a:xfrm>
            <a:off x="3276600" y="914400"/>
            <a:ext cx="1376979" cy="76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 i="1" dirty="0">
                <a:solidFill>
                  <a:schemeClr val="accent1"/>
                </a:solidFill>
                <a:latin typeface="WwinBurmese" charset="0"/>
              </a:rPr>
              <a:t> </a:t>
            </a:r>
            <a:r>
              <a:rPr lang="en-US" b="1" i="1" dirty="0" err="1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b="1" i="1" dirty="0">
              <a:solidFill>
                <a:schemeClr val="accent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9436" name="Rectangle 137"/>
          <p:cNvSpPr>
            <a:spLocks noChangeArrowheads="1"/>
          </p:cNvSpPr>
          <p:nvPr/>
        </p:nvSpPr>
        <p:spPr bwMode="auto">
          <a:xfrm>
            <a:off x="3733800" y="2133600"/>
            <a:ext cx="2819400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 i="1" dirty="0" err="1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ကားတိုင</a:t>
            </a:r>
            <a:r>
              <a:rPr lang="en-US" sz="3200" b="1" i="1" dirty="0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9437" name="Rectangle 138"/>
          <p:cNvSpPr>
            <a:spLocks noChangeArrowheads="1"/>
          </p:cNvSpPr>
          <p:nvPr/>
        </p:nvSpPr>
        <p:spPr bwMode="auto">
          <a:xfrm>
            <a:off x="3516313" y="2654300"/>
            <a:ext cx="3036887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 i="1" dirty="0" err="1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အသင်းတော</a:t>
            </a:r>
            <a:r>
              <a:rPr lang="en-US" sz="3200" b="1" i="1" dirty="0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9438" name="Rectangle 139"/>
          <p:cNvSpPr>
            <a:spLocks noChangeArrowheads="1"/>
          </p:cNvSpPr>
          <p:nvPr/>
        </p:nvSpPr>
        <p:spPr bwMode="auto">
          <a:xfrm>
            <a:off x="3505200" y="1600200"/>
            <a:ext cx="3581400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 i="1" dirty="0" err="1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3200" b="1" i="1" dirty="0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9439" name="Rectangle 140"/>
          <p:cNvSpPr>
            <a:spLocks noChangeArrowheads="1"/>
          </p:cNvSpPr>
          <p:nvPr/>
        </p:nvSpPr>
        <p:spPr bwMode="auto">
          <a:xfrm>
            <a:off x="3810000" y="3048000"/>
            <a:ext cx="2819400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 i="1" dirty="0" err="1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ဧဝံဂေလိ</a:t>
            </a:r>
            <a:endParaRPr lang="en-US" sz="3200" b="1" i="1" dirty="0">
              <a:solidFill>
                <a:schemeClr val="accent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9440" name="Rectangle 142"/>
          <p:cNvSpPr>
            <a:spLocks noChangeArrowheads="1"/>
          </p:cNvSpPr>
          <p:nvPr/>
        </p:nvSpPr>
        <p:spPr bwMode="auto">
          <a:xfrm>
            <a:off x="3810000" y="4025900"/>
            <a:ext cx="1620635" cy="70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 i="1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ဩဝါဒစာ</a:t>
            </a:r>
            <a:r>
              <a:rPr lang="en-US" sz="4000" b="1" i="1" dirty="0">
                <a:solidFill>
                  <a:schemeClr val="bg2"/>
                </a:solidFill>
                <a:latin typeface="WwinBurmese" charset="0"/>
              </a:rPr>
              <a:t> </a:t>
            </a:r>
          </a:p>
        </p:txBody>
      </p:sp>
      <p:sp>
        <p:nvSpPr>
          <p:cNvPr id="446607" name="Rectangle 143"/>
          <p:cNvSpPr>
            <a:spLocks noChangeArrowheads="1"/>
          </p:cNvSpPr>
          <p:nvPr/>
        </p:nvSpPr>
        <p:spPr bwMode="auto">
          <a:xfrm>
            <a:off x="3581400" y="3581400"/>
            <a:ext cx="2753958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 i="1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တမန်တော်ဝတ္ထု</a:t>
            </a:r>
            <a:endParaRPr lang="en-US" sz="3200" b="1" i="1" dirty="0">
              <a:solidFill>
                <a:schemeClr val="bg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grpSp>
        <p:nvGrpSpPr>
          <p:cNvPr id="59442" name="Group 144"/>
          <p:cNvGrpSpPr>
            <a:grpSpLocks/>
          </p:cNvGrpSpPr>
          <p:nvPr/>
        </p:nvGrpSpPr>
        <p:grpSpPr bwMode="auto">
          <a:xfrm>
            <a:off x="5417883" y="425450"/>
            <a:ext cx="4307576" cy="2241550"/>
            <a:chOff x="3124" y="268"/>
            <a:chExt cx="3045" cy="1884"/>
          </a:xfrm>
        </p:grpSpPr>
        <p:grpSp>
          <p:nvGrpSpPr>
            <p:cNvPr id="59448" name="Group 145"/>
            <p:cNvGrpSpPr>
              <a:grpSpLocks/>
            </p:cNvGrpSpPr>
            <p:nvPr/>
          </p:nvGrpSpPr>
          <p:grpSpPr bwMode="auto">
            <a:xfrm>
              <a:off x="3124" y="268"/>
              <a:ext cx="3045" cy="667"/>
              <a:chOff x="3108" y="484"/>
              <a:chExt cx="3045" cy="667"/>
            </a:xfrm>
          </p:grpSpPr>
          <p:sp>
            <p:nvSpPr>
              <p:cNvPr id="446610" name="Rectangle 146"/>
              <p:cNvSpPr>
                <a:spLocks noChangeArrowheads="1"/>
              </p:cNvSpPr>
              <p:nvPr/>
            </p:nvSpPr>
            <p:spPr bwMode="auto">
              <a:xfrm>
                <a:off x="4102" y="489"/>
                <a:ext cx="1161" cy="662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446611" name="Rectangle 147"/>
              <p:cNvSpPr>
                <a:spLocks noChangeArrowheads="1"/>
              </p:cNvSpPr>
              <p:nvPr/>
            </p:nvSpPr>
            <p:spPr bwMode="auto">
              <a:xfrm>
                <a:off x="3108" y="484"/>
                <a:ext cx="3045" cy="4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2800" b="1" dirty="0" err="1">
                    <a:solidFill>
                      <a:srgbClr val="FFFF00"/>
                    </a:solidFill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အမှန်တရားနှင</a:t>
                </a:r>
                <a:r>
                  <a:rPr lang="en-US" sz="2800" b="1" dirty="0">
                    <a:solidFill>
                      <a:srgbClr val="FFFF00"/>
                    </a:solidFill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့် </a:t>
                </a:r>
                <a:r>
                  <a:rPr lang="en-US" sz="2800" b="1" dirty="0" err="1">
                    <a:solidFill>
                      <a:srgbClr val="FFFF00"/>
                    </a:solidFill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အတွေးအခေ</a:t>
                </a:r>
                <a:r>
                  <a:rPr lang="en-US" sz="2800" b="1" dirty="0">
                    <a:solidFill>
                      <a:srgbClr val="FFFF00"/>
                    </a:solidFill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ါ်</a:t>
                </a:r>
              </a:p>
            </p:txBody>
          </p:sp>
        </p:grpSp>
        <p:sp>
          <p:nvSpPr>
            <p:cNvPr id="446612" name="Line 148"/>
            <p:cNvSpPr>
              <a:spLocks noChangeShapeType="1"/>
            </p:cNvSpPr>
            <p:nvPr/>
          </p:nvSpPr>
          <p:spPr bwMode="auto">
            <a:xfrm flipV="1">
              <a:off x="3496" y="856"/>
              <a:ext cx="624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grpSp>
        <p:nvGrpSpPr>
          <p:cNvPr id="6" name="Group 149"/>
          <p:cNvGrpSpPr>
            <a:grpSpLocks/>
          </p:cNvGrpSpPr>
          <p:nvPr/>
        </p:nvGrpSpPr>
        <p:grpSpPr bwMode="auto">
          <a:xfrm>
            <a:off x="5943566" y="2316163"/>
            <a:ext cx="2673350" cy="1493837"/>
            <a:chOff x="3520" y="1314"/>
            <a:chExt cx="2303" cy="1134"/>
          </a:xfrm>
        </p:grpSpPr>
        <p:grpSp>
          <p:nvGrpSpPr>
            <p:cNvPr id="59444" name="Group 150"/>
            <p:cNvGrpSpPr>
              <a:grpSpLocks/>
            </p:cNvGrpSpPr>
            <p:nvPr/>
          </p:nvGrpSpPr>
          <p:grpSpPr bwMode="auto">
            <a:xfrm>
              <a:off x="4048" y="1314"/>
              <a:ext cx="1775" cy="690"/>
              <a:chOff x="4112" y="1306"/>
              <a:chExt cx="1775" cy="690"/>
            </a:xfrm>
          </p:grpSpPr>
          <p:sp>
            <p:nvSpPr>
              <p:cNvPr id="446615" name="Rectangle 151"/>
              <p:cNvSpPr>
                <a:spLocks noChangeArrowheads="1"/>
              </p:cNvSpPr>
              <p:nvPr/>
            </p:nvSpPr>
            <p:spPr bwMode="auto">
              <a:xfrm>
                <a:off x="4112" y="1334"/>
                <a:ext cx="1162" cy="662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446616" name="Rectangle 152"/>
              <p:cNvSpPr>
                <a:spLocks noChangeArrowheads="1"/>
              </p:cNvSpPr>
              <p:nvPr/>
            </p:nvSpPr>
            <p:spPr bwMode="auto">
              <a:xfrm>
                <a:off x="4247" y="1306"/>
                <a:ext cx="1640" cy="3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>
                  <a:lnSpc>
                    <a:spcPct val="65000"/>
                  </a:lnSpc>
                  <a:defRPr/>
                </a:pPr>
                <a:r>
                  <a:rPr lang="en-US" sz="2000" b="1" dirty="0" err="1">
                    <a:solidFill>
                      <a:srgbClr val="FFFF00"/>
                    </a:solidFill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အသင်းတော</a:t>
                </a:r>
                <a:r>
                  <a:rPr lang="en-US" sz="2000" b="1" dirty="0">
                    <a:solidFill>
                      <a:srgbClr val="FFFF00"/>
                    </a:solidFill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် </a:t>
                </a:r>
                <a:r>
                  <a:rPr lang="en-US" sz="2000" b="1" dirty="0" err="1">
                    <a:solidFill>
                      <a:srgbClr val="FFFF00"/>
                    </a:solidFill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သမိုင်း</a:t>
                </a:r>
                <a:endParaRPr lang="en-US" sz="2000" dirty="0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endParaRPr>
              </a:p>
            </p:txBody>
          </p:sp>
        </p:grpSp>
        <p:sp>
          <p:nvSpPr>
            <p:cNvPr id="446617" name="Line 153"/>
            <p:cNvSpPr>
              <a:spLocks noChangeShapeType="1"/>
            </p:cNvSpPr>
            <p:nvPr/>
          </p:nvSpPr>
          <p:spPr bwMode="auto">
            <a:xfrm flipV="1">
              <a:off x="3520" y="1551"/>
              <a:ext cx="713" cy="89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0419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21" name="Rectangle 6"/>
          <p:cNvSpPr>
            <a:spLocks noChangeArrowheads="1"/>
          </p:cNvSpPr>
          <p:nvPr/>
        </p:nvSpPr>
        <p:spPr bwMode="auto">
          <a:xfrm>
            <a:off x="3810000" y="3048000"/>
            <a:ext cx="1594987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 i="1" dirty="0" err="1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ဧဝံဂေလိ</a:t>
            </a:r>
            <a:endParaRPr lang="en-US" sz="3200" b="1" i="1" dirty="0">
              <a:solidFill>
                <a:schemeClr val="accent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0422" name="Rectangle 8"/>
          <p:cNvSpPr>
            <a:spLocks noChangeArrowheads="1"/>
          </p:cNvSpPr>
          <p:nvPr/>
        </p:nvSpPr>
        <p:spPr bwMode="auto">
          <a:xfrm>
            <a:off x="3810000" y="4025900"/>
            <a:ext cx="1804980" cy="70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 i="1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ဩဝါဒစာ</a:t>
            </a:r>
            <a:r>
              <a:rPr lang="en-US" sz="4000" b="1" i="1" dirty="0">
                <a:solidFill>
                  <a:schemeClr val="bg2"/>
                </a:solidFill>
                <a:latin typeface="WwinBurmese" charset="0"/>
              </a:rPr>
              <a:t> </a:t>
            </a:r>
          </a:p>
        </p:txBody>
      </p:sp>
      <p:sp>
        <p:nvSpPr>
          <p:cNvPr id="447497" name="Rectangle 9"/>
          <p:cNvSpPr>
            <a:spLocks noChangeArrowheads="1"/>
          </p:cNvSpPr>
          <p:nvPr/>
        </p:nvSpPr>
        <p:spPr bwMode="auto">
          <a:xfrm>
            <a:off x="3730625" y="4483100"/>
            <a:ext cx="2236189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 i="1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ဗျာဒိတ်ကျမ်း</a:t>
            </a:r>
            <a:endParaRPr lang="en-US" sz="3200" b="1" i="1" dirty="0">
              <a:solidFill>
                <a:schemeClr val="bg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0424" name="Rectangle 12"/>
          <p:cNvSpPr>
            <a:spLocks noChangeArrowheads="1"/>
          </p:cNvSpPr>
          <p:nvPr/>
        </p:nvSpPr>
        <p:spPr bwMode="auto">
          <a:xfrm>
            <a:off x="3516313" y="2654300"/>
            <a:ext cx="2960687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 i="1" dirty="0" err="1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အသင်းတော</a:t>
            </a:r>
            <a:r>
              <a:rPr lang="en-US" sz="3200" b="1" i="1" dirty="0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447502" name="AutoShape 14"/>
          <p:cNvSpPr>
            <a:spLocks noChangeArrowheads="1"/>
          </p:cNvSpPr>
          <p:nvPr/>
        </p:nvSpPr>
        <p:spPr bwMode="auto">
          <a:xfrm>
            <a:off x="960438" y="2667000"/>
            <a:ext cx="1477962" cy="1455738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0426" name="Line 15"/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7" name="Line 16"/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8" name="Line 17"/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9" name="Line 18"/>
          <p:cNvSpPr>
            <a:spLocks noChangeShapeType="1"/>
          </p:cNvSpPr>
          <p:nvPr/>
        </p:nvSpPr>
        <p:spPr bwMode="auto">
          <a:xfrm>
            <a:off x="3416300" y="2273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0" name="Line 19"/>
          <p:cNvSpPr>
            <a:spLocks noChangeShapeType="1"/>
          </p:cNvSpPr>
          <p:nvPr/>
        </p:nvSpPr>
        <p:spPr bwMode="auto">
          <a:xfrm>
            <a:off x="3416300" y="364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1" name="Line 20"/>
          <p:cNvSpPr>
            <a:spLocks noChangeShapeType="1"/>
          </p:cNvSpPr>
          <p:nvPr/>
        </p:nvSpPr>
        <p:spPr bwMode="auto">
          <a:xfrm>
            <a:off x="3416300" y="457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2" name="Line 21"/>
          <p:cNvSpPr>
            <a:spLocks noChangeShapeType="1"/>
          </p:cNvSpPr>
          <p:nvPr/>
        </p:nvSpPr>
        <p:spPr bwMode="auto">
          <a:xfrm>
            <a:off x="3416300" y="410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10" name="Rectangle 2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447511" name="Line 23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5867404" y="4813300"/>
            <a:ext cx="3038477" cy="1697038"/>
            <a:chOff x="3696" y="3032"/>
            <a:chExt cx="1914" cy="1069"/>
          </a:xfrm>
        </p:grpSpPr>
        <p:grpSp>
          <p:nvGrpSpPr>
            <p:cNvPr id="60482" name="Group 26"/>
            <p:cNvGrpSpPr>
              <a:grpSpLocks/>
            </p:cNvGrpSpPr>
            <p:nvPr/>
          </p:nvGrpSpPr>
          <p:grpSpPr bwMode="auto">
            <a:xfrm>
              <a:off x="3820" y="3435"/>
              <a:ext cx="1790" cy="666"/>
              <a:chOff x="3820" y="3067"/>
              <a:chExt cx="1790" cy="666"/>
            </a:xfrm>
          </p:grpSpPr>
          <p:sp>
            <p:nvSpPr>
              <p:cNvPr id="447515" name="Rectangle 27"/>
              <p:cNvSpPr>
                <a:spLocks noChangeArrowheads="1"/>
              </p:cNvSpPr>
              <p:nvPr/>
            </p:nvSpPr>
            <p:spPr bwMode="auto">
              <a:xfrm>
                <a:off x="4111" y="3072"/>
                <a:ext cx="1162" cy="661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447516" name="Rectangle 28"/>
              <p:cNvSpPr>
                <a:spLocks noChangeArrowheads="1"/>
              </p:cNvSpPr>
              <p:nvPr/>
            </p:nvSpPr>
            <p:spPr bwMode="auto">
              <a:xfrm>
                <a:off x="3820" y="3067"/>
                <a:ext cx="1790" cy="28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lnSpc>
                    <a:spcPct val="65000"/>
                  </a:lnSpc>
                  <a:defRPr/>
                </a:pPr>
                <a:r>
                  <a:rPr lang="en-US" sz="3200" b="1" i="1" dirty="0" err="1">
                    <a:solidFill>
                      <a:srgbClr val="FFFF00"/>
                    </a:solidFill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ထာဝရအနာဂတ</a:t>
                </a:r>
                <a:r>
                  <a:rPr lang="en-US" sz="3200" b="1" i="1" dirty="0">
                    <a:solidFill>
                      <a:srgbClr val="FFFF00"/>
                    </a:solidFill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်</a:t>
                </a:r>
              </a:p>
            </p:txBody>
          </p:sp>
        </p:grpSp>
        <p:sp>
          <p:nvSpPr>
            <p:cNvPr id="447517" name="Line 29"/>
            <p:cNvSpPr>
              <a:spLocks noChangeShapeType="1"/>
            </p:cNvSpPr>
            <p:nvPr/>
          </p:nvSpPr>
          <p:spPr bwMode="auto">
            <a:xfrm>
              <a:off x="3696" y="3032"/>
              <a:ext cx="488" cy="384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sp>
        <p:nvSpPr>
          <p:cNvPr id="447570" name="Text Box 82"/>
          <p:cNvSpPr txBox="1">
            <a:spLocks noChangeArrowheads="1"/>
          </p:cNvSpPr>
          <p:nvPr/>
        </p:nvSpPr>
        <p:spPr bwMode="auto">
          <a:xfrm>
            <a:off x="1790700" y="11113"/>
            <a:ext cx="595788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ဗျာဒိတ်ကျမ်း</a:t>
            </a:r>
            <a:endParaRPr lang="en-US" sz="1800" b="1" i="1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0437" name="AutoShape 103"/>
          <p:cNvSpPr>
            <a:spLocks noChangeArrowheads="1"/>
          </p:cNvSpPr>
          <p:nvPr/>
        </p:nvSpPr>
        <p:spPr bwMode="auto">
          <a:xfrm>
            <a:off x="8005763" y="347980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38" name="Rectangle 104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39" name="Line 105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0" name="Line 106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1" name="Line 107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2" name="Line 108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3" name="Line 109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4" name="Rectangle 111"/>
          <p:cNvSpPr>
            <a:spLocks noChangeArrowheads="1"/>
          </p:cNvSpPr>
          <p:nvPr/>
        </p:nvSpPr>
        <p:spPr bwMode="auto">
          <a:xfrm>
            <a:off x="8239125" y="4183063"/>
            <a:ext cx="18097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my-MM" sz="800" b="1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60445" name="Rectangle 113"/>
          <p:cNvSpPr>
            <a:spLocks noChangeArrowheads="1"/>
          </p:cNvSpPr>
          <p:nvPr/>
        </p:nvSpPr>
        <p:spPr bwMode="auto">
          <a:xfrm>
            <a:off x="8107363" y="4462463"/>
            <a:ext cx="694100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ဗျာဒိတ်ကျမ်း</a:t>
            </a:r>
            <a:endParaRPr lang="en-US" sz="8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0446" name="Rectangle 114"/>
          <p:cNvSpPr>
            <a:spLocks noChangeArrowheads="1"/>
          </p:cNvSpPr>
          <p:nvPr/>
        </p:nvSpPr>
        <p:spPr bwMode="auto">
          <a:xfrm>
            <a:off x="8034338" y="3429000"/>
            <a:ext cx="1809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my-MM" sz="1200" b="1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60447" name="Rectangle 116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8" name="Line 118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9" name="Line 119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50" name="Rectangle 120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51" name="Rectangle 121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610" name="Rectangle 122"/>
          <p:cNvSpPr>
            <a:spLocks noChangeArrowheads="1"/>
          </p:cNvSpPr>
          <p:nvPr/>
        </p:nvSpPr>
        <p:spPr bwMode="auto">
          <a:xfrm>
            <a:off x="8229600" y="3614738"/>
            <a:ext cx="1809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my-MM" sz="10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+mn-ea"/>
            </a:endParaRPr>
          </a:p>
        </p:txBody>
      </p:sp>
      <p:sp>
        <p:nvSpPr>
          <p:cNvPr id="60453" name="Text Box 12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7615" name="Rectangle 1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57</a:t>
            </a:r>
          </a:p>
        </p:txBody>
      </p:sp>
      <p:sp>
        <p:nvSpPr>
          <p:cNvPr id="60455" name="Text Box 12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60456" name="Rectangle 130"/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5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0457" name="Rectangle 131"/>
          <p:cNvSpPr>
            <a:spLocks noChangeArrowheads="1"/>
          </p:cNvSpPr>
          <p:nvPr/>
        </p:nvSpPr>
        <p:spPr bwMode="auto">
          <a:xfrm>
            <a:off x="8001000" y="3614738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0458" name="Rectangle 132"/>
          <p:cNvSpPr>
            <a:spLocks noChangeArrowheads="1"/>
          </p:cNvSpPr>
          <p:nvPr/>
        </p:nvSpPr>
        <p:spPr bwMode="auto">
          <a:xfrm>
            <a:off x="8077200" y="3733800"/>
            <a:ext cx="538608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i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ကားတိုင</a:t>
            </a:r>
            <a:r>
              <a:rPr lang="en-US" sz="800" i="1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0459" name="Rectangle 133"/>
          <p:cNvSpPr>
            <a:spLocks noChangeArrowheads="1"/>
          </p:cNvSpPr>
          <p:nvPr/>
        </p:nvSpPr>
        <p:spPr bwMode="auto">
          <a:xfrm>
            <a:off x="8135938" y="3884613"/>
            <a:ext cx="689290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အသင်းတော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0460" name="Rectangle 134"/>
          <p:cNvSpPr>
            <a:spLocks noChangeArrowheads="1"/>
          </p:cNvSpPr>
          <p:nvPr/>
        </p:nvSpPr>
        <p:spPr bwMode="auto">
          <a:xfrm>
            <a:off x="8153400" y="4038600"/>
            <a:ext cx="537005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ဧဝံဂေလိ</a:t>
            </a:r>
            <a:endParaRPr lang="en-US" sz="80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0461" name="Rectangle 135"/>
          <p:cNvSpPr>
            <a:spLocks noChangeArrowheads="1"/>
          </p:cNvSpPr>
          <p:nvPr/>
        </p:nvSpPr>
        <p:spPr bwMode="auto">
          <a:xfrm>
            <a:off x="8077200" y="4191000"/>
            <a:ext cx="823942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တမန်တော်ဝတ္ထု</a:t>
            </a:r>
            <a:endParaRPr lang="en-US" sz="8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0462" name="Rectangle 136"/>
          <p:cNvSpPr>
            <a:spLocks noChangeArrowheads="1"/>
          </p:cNvSpPr>
          <p:nvPr/>
        </p:nvSpPr>
        <p:spPr bwMode="auto">
          <a:xfrm>
            <a:off x="8167688" y="4322763"/>
            <a:ext cx="551432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ဩဝါဒစာ</a:t>
            </a:r>
            <a:endParaRPr lang="en-US" sz="8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0463" name="Rectangle 137"/>
          <p:cNvSpPr>
            <a:spLocks noChangeArrowheads="1"/>
          </p:cNvSpPr>
          <p:nvPr/>
        </p:nvSpPr>
        <p:spPr bwMode="auto">
          <a:xfrm>
            <a:off x="3276600" y="914400"/>
            <a:ext cx="1376979" cy="76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 i="1" dirty="0">
                <a:solidFill>
                  <a:schemeClr val="accent1"/>
                </a:solidFill>
                <a:latin typeface="WwinBurmese" charset="0"/>
              </a:rPr>
              <a:t> </a:t>
            </a:r>
            <a:r>
              <a:rPr lang="en-US" b="1" i="1" dirty="0" err="1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b="1" i="1" dirty="0">
              <a:solidFill>
                <a:schemeClr val="accent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0464" name="Rectangle 138"/>
          <p:cNvSpPr>
            <a:spLocks noChangeArrowheads="1"/>
          </p:cNvSpPr>
          <p:nvPr/>
        </p:nvSpPr>
        <p:spPr bwMode="auto">
          <a:xfrm>
            <a:off x="3733800" y="2133600"/>
            <a:ext cx="2819400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 i="1" dirty="0" err="1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ကားတိုင</a:t>
            </a:r>
            <a:r>
              <a:rPr lang="en-US" sz="3200" b="1" i="1" dirty="0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0465" name="Rectangle 140"/>
          <p:cNvSpPr>
            <a:spLocks noChangeArrowheads="1"/>
          </p:cNvSpPr>
          <p:nvPr/>
        </p:nvSpPr>
        <p:spPr bwMode="auto">
          <a:xfrm>
            <a:off x="3505200" y="1600200"/>
            <a:ext cx="3657600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 i="1" dirty="0" err="1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3200" b="1" i="1" dirty="0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447629" name="Rectangle 141"/>
          <p:cNvSpPr>
            <a:spLocks noChangeArrowheads="1"/>
          </p:cNvSpPr>
          <p:nvPr/>
        </p:nvSpPr>
        <p:spPr bwMode="auto">
          <a:xfrm>
            <a:off x="3581400" y="3581400"/>
            <a:ext cx="2880596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 i="1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တမန်တော်ဝတ္ထု</a:t>
            </a:r>
            <a:r>
              <a:rPr lang="en-US" b="1" i="1" dirty="0">
                <a:solidFill>
                  <a:schemeClr val="bg2"/>
                </a:solidFill>
                <a:latin typeface="WwinBurmese" charset="0"/>
              </a:rPr>
              <a:t> </a:t>
            </a:r>
          </a:p>
        </p:txBody>
      </p:sp>
      <p:grpSp>
        <p:nvGrpSpPr>
          <p:cNvPr id="60467" name="Group 142"/>
          <p:cNvGrpSpPr>
            <a:grpSpLocks/>
          </p:cNvGrpSpPr>
          <p:nvPr/>
        </p:nvGrpSpPr>
        <p:grpSpPr bwMode="auto">
          <a:xfrm>
            <a:off x="5241931" y="425450"/>
            <a:ext cx="4306891" cy="2990850"/>
            <a:chOff x="3302" y="268"/>
            <a:chExt cx="2713" cy="1884"/>
          </a:xfrm>
        </p:grpSpPr>
        <p:grpSp>
          <p:nvGrpSpPr>
            <p:cNvPr id="60478" name="Group 143"/>
            <p:cNvGrpSpPr>
              <a:grpSpLocks/>
            </p:cNvGrpSpPr>
            <p:nvPr/>
          </p:nvGrpSpPr>
          <p:grpSpPr bwMode="auto">
            <a:xfrm>
              <a:off x="3302" y="268"/>
              <a:ext cx="2713" cy="667"/>
              <a:chOff x="3286" y="484"/>
              <a:chExt cx="2713" cy="667"/>
            </a:xfrm>
          </p:grpSpPr>
          <p:sp>
            <p:nvSpPr>
              <p:cNvPr id="447632" name="Rectangle 144"/>
              <p:cNvSpPr>
                <a:spLocks noChangeArrowheads="1"/>
              </p:cNvSpPr>
              <p:nvPr/>
            </p:nvSpPr>
            <p:spPr bwMode="auto">
              <a:xfrm>
                <a:off x="4102" y="490"/>
                <a:ext cx="1162" cy="661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447633" name="Rectangle 145"/>
              <p:cNvSpPr>
                <a:spLocks noChangeArrowheads="1"/>
              </p:cNvSpPr>
              <p:nvPr/>
            </p:nvSpPr>
            <p:spPr bwMode="auto">
              <a:xfrm>
                <a:off x="3286" y="484"/>
                <a:ext cx="2713" cy="32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2800" b="1" dirty="0" err="1">
                    <a:solidFill>
                      <a:srgbClr val="FFFF00"/>
                    </a:solidFill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အမှန်တရားနှင</a:t>
                </a:r>
                <a:r>
                  <a:rPr lang="en-US" sz="2800" b="1" dirty="0">
                    <a:solidFill>
                      <a:srgbClr val="FFFF00"/>
                    </a:solidFill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့် </a:t>
                </a:r>
                <a:r>
                  <a:rPr lang="en-US" sz="2800" b="1" dirty="0" err="1">
                    <a:solidFill>
                      <a:srgbClr val="FFFF00"/>
                    </a:solidFill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အတွေးအခေ</a:t>
                </a:r>
                <a:r>
                  <a:rPr lang="en-US" sz="2800" b="1" dirty="0">
                    <a:solidFill>
                      <a:srgbClr val="FFFF00"/>
                    </a:solidFill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ါ်</a:t>
                </a:r>
              </a:p>
            </p:txBody>
          </p:sp>
        </p:grpSp>
        <p:sp>
          <p:nvSpPr>
            <p:cNvPr id="447634" name="Line 146"/>
            <p:cNvSpPr>
              <a:spLocks noChangeShapeType="1"/>
            </p:cNvSpPr>
            <p:nvPr/>
          </p:nvSpPr>
          <p:spPr bwMode="auto">
            <a:xfrm flipV="1">
              <a:off x="3496" y="856"/>
              <a:ext cx="624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grpSp>
        <p:nvGrpSpPr>
          <p:cNvPr id="6" name="Group 147"/>
          <p:cNvGrpSpPr>
            <a:grpSpLocks/>
          </p:cNvGrpSpPr>
          <p:nvPr/>
        </p:nvGrpSpPr>
        <p:grpSpPr bwMode="auto">
          <a:xfrm rot="-483493">
            <a:off x="5440793" y="2283536"/>
            <a:ext cx="3955980" cy="1240432"/>
            <a:chOff x="3520" y="1332"/>
            <a:chExt cx="2871" cy="1114"/>
          </a:xfrm>
        </p:grpSpPr>
        <p:grpSp>
          <p:nvGrpSpPr>
            <p:cNvPr id="60474" name="Group 148"/>
            <p:cNvGrpSpPr>
              <a:grpSpLocks/>
            </p:cNvGrpSpPr>
            <p:nvPr/>
          </p:nvGrpSpPr>
          <p:grpSpPr bwMode="auto">
            <a:xfrm>
              <a:off x="4046" y="1332"/>
              <a:ext cx="2345" cy="669"/>
              <a:chOff x="4110" y="1324"/>
              <a:chExt cx="2345" cy="669"/>
            </a:xfrm>
          </p:grpSpPr>
          <p:sp>
            <p:nvSpPr>
              <p:cNvPr id="447637" name="Rectangle 149"/>
              <p:cNvSpPr>
                <a:spLocks noChangeArrowheads="1"/>
              </p:cNvSpPr>
              <p:nvPr/>
            </p:nvSpPr>
            <p:spPr bwMode="auto">
              <a:xfrm>
                <a:off x="4110" y="1331"/>
                <a:ext cx="1162" cy="662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447638" name="Rectangle 150"/>
              <p:cNvSpPr>
                <a:spLocks noChangeArrowheads="1"/>
              </p:cNvSpPr>
              <p:nvPr/>
            </p:nvSpPr>
            <p:spPr bwMode="auto">
              <a:xfrm>
                <a:off x="4382" y="1324"/>
                <a:ext cx="2073" cy="36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65000"/>
                  </a:lnSpc>
                  <a:defRPr/>
                </a:pPr>
                <a:r>
                  <a:rPr lang="en-US" sz="2800" b="1" dirty="0" err="1">
                    <a:solidFill>
                      <a:srgbClr val="FFFF00"/>
                    </a:solidFill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အသင်းတော်သမိုင်း</a:t>
                </a:r>
                <a:endParaRPr lang="en-US" sz="2800" dirty="0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endParaRPr>
              </a:p>
            </p:txBody>
          </p:sp>
        </p:grpSp>
        <p:sp>
          <p:nvSpPr>
            <p:cNvPr id="447639" name="Line 151"/>
            <p:cNvSpPr>
              <a:spLocks noChangeShapeType="1"/>
            </p:cNvSpPr>
            <p:nvPr/>
          </p:nvSpPr>
          <p:spPr bwMode="auto">
            <a:xfrm flipV="1">
              <a:off x="3520" y="1551"/>
              <a:ext cx="712" cy="895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grpSp>
        <p:nvGrpSpPr>
          <p:cNvPr id="8" name="Group 152"/>
          <p:cNvGrpSpPr>
            <a:grpSpLocks/>
          </p:cNvGrpSpPr>
          <p:nvPr/>
        </p:nvGrpSpPr>
        <p:grpSpPr bwMode="auto">
          <a:xfrm rot="-232883">
            <a:off x="5486223" y="3639699"/>
            <a:ext cx="2627759" cy="1096963"/>
            <a:chOff x="3560" y="2294"/>
            <a:chExt cx="1799" cy="691"/>
          </a:xfrm>
        </p:grpSpPr>
        <p:grpSp>
          <p:nvGrpSpPr>
            <p:cNvPr id="60470" name="Group 153"/>
            <p:cNvGrpSpPr>
              <a:grpSpLocks/>
            </p:cNvGrpSpPr>
            <p:nvPr/>
          </p:nvGrpSpPr>
          <p:grpSpPr bwMode="auto">
            <a:xfrm>
              <a:off x="4008" y="2294"/>
              <a:ext cx="1351" cy="691"/>
              <a:chOff x="4016" y="2166"/>
              <a:chExt cx="1351" cy="691"/>
            </a:xfrm>
          </p:grpSpPr>
          <p:sp>
            <p:nvSpPr>
              <p:cNvPr id="447642" name="Rectangle 154"/>
              <p:cNvSpPr>
                <a:spLocks noChangeArrowheads="1"/>
              </p:cNvSpPr>
              <p:nvPr/>
            </p:nvSpPr>
            <p:spPr bwMode="auto">
              <a:xfrm>
                <a:off x="4112" y="2196"/>
                <a:ext cx="1162" cy="661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447643" name="Rectangle 155"/>
              <p:cNvSpPr>
                <a:spLocks noChangeArrowheads="1"/>
              </p:cNvSpPr>
              <p:nvPr/>
            </p:nvSpPr>
            <p:spPr bwMode="auto">
              <a:xfrm>
                <a:off x="4016" y="2166"/>
                <a:ext cx="1351" cy="22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lnSpc>
                    <a:spcPct val="65000"/>
                  </a:lnSpc>
                </a:pPr>
                <a:r>
                  <a:rPr lang="en-US" sz="2000" b="1" dirty="0" err="1">
                    <a:solidFill>
                      <a:srgbClr val="FFFF00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အသင်းတော်ကိစ္စ</a:t>
                </a:r>
                <a:r>
                  <a:rPr lang="en-US" sz="2400" dirty="0">
                    <a:solidFill>
                      <a:srgbClr val="FFFF00"/>
                    </a:solidFill>
                    <a:latin typeface="WinInnwa" charset="0"/>
                  </a:rPr>
                  <a:t> </a:t>
                </a:r>
              </a:p>
            </p:txBody>
          </p:sp>
        </p:grpSp>
        <p:sp>
          <p:nvSpPr>
            <p:cNvPr id="447644" name="Line 156"/>
            <p:cNvSpPr>
              <a:spLocks noChangeShapeType="1"/>
            </p:cNvSpPr>
            <p:nvPr/>
          </p:nvSpPr>
          <p:spPr bwMode="auto">
            <a:xfrm flipV="1">
              <a:off x="3560" y="2544"/>
              <a:ext cx="688" cy="16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2"/>
          <p:cNvSpPr>
            <a:spLocks noChangeArrowheads="1"/>
          </p:cNvSpPr>
          <p:nvPr/>
        </p:nvSpPr>
        <p:spPr bwMode="auto">
          <a:xfrm>
            <a:off x="7172325" y="5541963"/>
            <a:ext cx="11763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7" name="Rectangle 19"/>
          <p:cNvSpPr>
            <a:spLocks noChangeArrowheads="1"/>
          </p:cNvSpPr>
          <p:nvPr/>
        </p:nvSpPr>
        <p:spPr bwMode="auto">
          <a:xfrm>
            <a:off x="7534275" y="6084888"/>
            <a:ext cx="13890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8" name="Text Box 4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1600" b="1">
              <a:solidFill>
                <a:schemeClr val="tx1"/>
              </a:solidFill>
            </a:endParaRPr>
          </a:p>
        </p:txBody>
      </p:sp>
      <p:sp>
        <p:nvSpPr>
          <p:cNvPr id="422959" name="Text Box 47"/>
          <p:cNvSpPr txBox="1">
            <a:spLocks noChangeArrowheads="1"/>
          </p:cNvSpPr>
          <p:nvPr/>
        </p:nvSpPr>
        <p:spPr bwMode="auto">
          <a:xfrm>
            <a:off x="1776413" y="0"/>
            <a:ext cx="5957887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မဿဲ</a:t>
            </a:r>
            <a:r>
              <a:rPr lang="en-US" sz="1400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၄:၁၁-၁၆</a:t>
            </a:r>
          </a:p>
        </p:txBody>
      </p:sp>
      <p:sp>
        <p:nvSpPr>
          <p:cNvPr id="6150" name="Text Box 77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2998" name="Rectangle 8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sp>
        <p:nvSpPr>
          <p:cNvPr id="6152" name="Text Box 8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6153" name="Text Box 123"/>
          <p:cNvSpPr txBox="1">
            <a:spLocks noChangeArrowheads="1"/>
          </p:cNvSpPr>
          <p:nvPr/>
        </p:nvSpPr>
        <p:spPr bwMode="auto">
          <a:xfrm>
            <a:off x="8662988" y="6394450"/>
            <a:ext cx="1841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my-MM" sz="1800" b="1">
              <a:solidFill>
                <a:srgbClr val="FFFFFF"/>
              </a:solidFill>
            </a:endParaRPr>
          </a:p>
        </p:txBody>
      </p:sp>
      <p:sp>
        <p:nvSpPr>
          <p:cNvPr id="422997" name="Text Box 85"/>
          <p:cNvSpPr txBox="1">
            <a:spLocks noChangeArrowheads="1"/>
          </p:cNvSpPr>
          <p:nvPr/>
        </p:nvSpPr>
        <p:spPr bwMode="auto">
          <a:xfrm>
            <a:off x="457200" y="5486400"/>
            <a:ext cx="8288338" cy="7694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6796" dir="3806097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သခင်ယေရှုခရစ်တော</a:t>
            </a:r>
            <a:r>
              <a:rPr lang="en-US" sz="20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်၏ </a:t>
            </a:r>
            <a:r>
              <a:rPr lang="en-US" sz="20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နောက်ခံ</a:t>
            </a:r>
            <a:r>
              <a:rPr lang="en-US" sz="20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ပန်းချီကား</a:t>
            </a:r>
            <a:endParaRPr lang="en-US" sz="2000" b="1" i="1" dirty="0">
              <a:solidFill>
                <a:srgbClr val="FFFF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  <a:p>
            <a:pPr algn="ctr" eaLnBrk="1" hangingPunct="1">
              <a:spcBef>
                <a:spcPct val="20000"/>
              </a:spcBef>
              <a:defRPr/>
            </a:pPr>
            <a:r>
              <a:rPr lang="my-MM" sz="20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ယေရှုခရစ်တော်၏လူ့မျက်စိဖြင့်မြင်ခဲ.ရသောမြင်ကွင်း။</a:t>
            </a:r>
            <a:endParaRPr lang="en-US" sz="2000" b="1" i="1" dirty="0">
              <a:solidFill>
                <a:srgbClr val="FFFF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grpSp>
        <p:nvGrpSpPr>
          <p:cNvPr id="2" name="Group 119"/>
          <p:cNvGrpSpPr>
            <a:grpSpLocks/>
          </p:cNvGrpSpPr>
          <p:nvPr/>
        </p:nvGrpSpPr>
        <p:grpSpPr bwMode="auto">
          <a:xfrm>
            <a:off x="3962400" y="533397"/>
            <a:ext cx="4419600" cy="2849562"/>
            <a:chOff x="3265" y="2756"/>
            <a:chExt cx="2203" cy="1363"/>
          </a:xfrm>
        </p:grpSpPr>
        <p:pic>
          <p:nvPicPr>
            <p:cNvPr id="423001" name="Picture 89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7456"/>
            <a:stretch>
              <a:fillRect/>
            </a:stretch>
          </p:blipFill>
          <p:spPr bwMode="auto">
            <a:xfrm>
              <a:off x="3265" y="2756"/>
              <a:ext cx="2203" cy="1363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</p:pic>
        <p:sp>
          <p:nvSpPr>
            <p:cNvPr id="423019" name="Text Box 107"/>
            <p:cNvSpPr txBox="1">
              <a:spLocks noChangeArrowheads="1"/>
            </p:cNvSpPr>
            <p:nvPr/>
          </p:nvSpPr>
          <p:spPr bwMode="auto">
            <a:xfrm>
              <a:off x="3682" y="3898"/>
              <a:ext cx="1778" cy="1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en-US" sz="1600" b="1" i="1" dirty="0" err="1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ကပေရနောင်အနီးရှိ</a:t>
              </a:r>
              <a:r>
                <a:rPr lang="en-US" sz="1600" b="1" i="1" dirty="0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 </a:t>
              </a:r>
              <a:r>
                <a:rPr lang="en-US" sz="1600" b="1" i="1" dirty="0" err="1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ကုန်းမြင</a:t>
              </a:r>
              <a:r>
                <a:rPr lang="en-US" sz="1600" b="1" i="1" dirty="0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့်</a:t>
              </a:r>
              <a:r>
                <a:rPr lang="en-US" sz="1600" b="1" i="1" dirty="0" err="1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လေးများ</a:t>
              </a:r>
              <a:endParaRPr lang="en-US" sz="16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</p:grpSp>
      <p:grpSp>
        <p:nvGrpSpPr>
          <p:cNvPr id="3" name="Group 113"/>
          <p:cNvGrpSpPr>
            <a:grpSpLocks/>
          </p:cNvGrpSpPr>
          <p:nvPr/>
        </p:nvGrpSpPr>
        <p:grpSpPr bwMode="auto">
          <a:xfrm>
            <a:off x="1066800" y="685800"/>
            <a:ext cx="3200400" cy="2286000"/>
            <a:chOff x="1570" y="428"/>
            <a:chExt cx="1839" cy="1228"/>
          </a:xfrm>
        </p:grpSpPr>
        <p:pic>
          <p:nvPicPr>
            <p:cNvPr id="423026" name="Picture 114" descr="Shepherd with flock, 43-30tb sr"/>
            <p:cNvPicPr preferRelativeResize="0"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0" y="428"/>
              <a:ext cx="1839" cy="1228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</p:pic>
        <p:sp>
          <p:nvSpPr>
            <p:cNvPr id="423027" name="Text Box 115"/>
            <p:cNvSpPr txBox="1">
              <a:spLocks noChangeArrowheads="1"/>
            </p:cNvSpPr>
            <p:nvPr/>
          </p:nvSpPr>
          <p:spPr bwMode="auto">
            <a:xfrm>
              <a:off x="1624" y="1437"/>
              <a:ext cx="1778" cy="1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en-US" sz="1600" b="1" i="1" dirty="0" err="1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ဗက်လင်အနီးရှိ</a:t>
              </a:r>
              <a:r>
                <a:rPr lang="en-US" sz="1600" b="1" i="1" dirty="0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 </a:t>
              </a:r>
              <a:r>
                <a:rPr lang="en-US" sz="1600" b="1" i="1" dirty="0" err="1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သိုးကျောင်းသားများ</a:t>
              </a:r>
              <a:endParaRPr lang="en-US" sz="16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</p:grpSp>
      <p:grpSp>
        <p:nvGrpSpPr>
          <p:cNvPr id="4" name="Group 118"/>
          <p:cNvGrpSpPr>
            <a:grpSpLocks/>
          </p:cNvGrpSpPr>
          <p:nvPr/>
        </p:nvGrpSpPr>
        <p:grpSpPr bwMode="auto">
          <a:xfrm>
            <a:off x="609600" y="3048000"/>
            <a:ext cx="3124200" cy="2105051"/>
            <a:chOff x="855" y="2343"/>
            <a:chExt cx="2039" cy="1470"/>
          </a:xfrm>
        </p:grpSpPr>
        <p:pic>
          <p:nvPicPr>
            <p:cNvPr id="422952" name="Picture 4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" y="2343"/>
              <a:ext cx="2039" cy="1452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rgbClr val="0A0A0A"/>
              </a:outerShdw>
            </a:effectLst>
          </p:spPr>
        </p:pic>
        <p:sp>
          <p:nvSpPr>
            <p:cNvPr id="423017" name="Text Box 105"/>
            <p:cNvSpPr txBox="1">
              <a:spLocks noChangeArrowheads="1"/>
            </p:cNvSpPr>
            <p:nvPr/>
          </p:nvSpPr>
          <p:spPr bwMode="auto">
            <a:xfrm>
              <a:off x="1100" y="3577"/>
              <a:ext cx="1778" cy="2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en-US" sz="1600" b="1" i="1" dirty="0" err="1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ယော်ဒန်မြစ်အထက်ပိုင်း</a:t>
              </a:r>
              <a:endParaRPr lang="en-US" sz="16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</p:grpSp>
      <p:grpSp>
        <p:nvGrpSpPr>
          <p:cNvPr id="6158" name="Group 124"/>
          <p:cNvGrpSpPr>
            <a:grpSpLocks/>
          </p:cNvGrpSpPr>
          <p:nvPr/>
        </p:nvGrpSpPr>
        <p:grpSpPr bwMode="auto">
          <a:xfrm>
            <a:off x="8001000" y="3429000"/>
            <a:ext cx="952500" cy="1241425"/>
            <a:chOff x="5043" y="2160"/>
            <a:chExt cx="600" cy="782"/>
          </a:xfrm>
        </p:grpSpPr>
        <p:sp>
          <p:nvSpPr>
            <p:cNvPr id="6166" name="AutoShape 63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7" name="Rectangle 64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8" name="Line 65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9" name="Line 66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0" name="Line 67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1" name="Line 68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2" name="Line 69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3" name="Rectangle 70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6174" name="Rectangle 71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5" name="Line 72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6" name="Line 73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7" name="Rectangle 74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8" name="Rectangle 75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988" name="Rectangle 76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grpSp>
        <p:nvGrpSpPr>
          <p:cNvPr id="6" name="Group 117"/>
          <p:cNvGrpSpPr>
            <a:grpSpLocks/>
          </p:cNvGrpSpPr>
          <p:nvPr/>
        </p:nvGrpSpPr>
        <p:grpSpPr bwMode="auto">
          <a:xfrm>
            <a:off x="4114800" y="3352801"/>
            <a:ext cx="3687763" cy="2087563"/>
            <a:chOff x="2118" y="1552"/>
            <a:chExt cx="2323" cy="1315"/>
          </a:xfrm>
        </p:grpSpPr>
        <p:grpSp>
          <p:nvGrpSpPr>
            <p:cNvPr id="6162" name="Group 98"/>
            <p:cNvGrpSpPr>
              <a:grpSpLocks/>
            </p:cNvGrpSpPr>
            <p:nvPr/>
          </p:nvGrpSpPr>
          <p:grpSpPr bwMode="auto">
            <a:xfrm>
              <a:off x="2118" y="1552"/>
              <a:ext cx="2323" cy="1315"/>
              <a:chOff x="2081" y="1388"/>
              <a:chExt cx="2323" cy="1315"/>
            </a:xfrm>
          </p:grpSpPr>
          <p:pic>
            <p:nvPicPr>
              <p:cNvPr id="423006" name="Picture 94" descr="Pools of Bethesda excavations from east, tb n051401 sr"/>
              <p:cNvPicPr preferRelativeResize="0"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1" y="1388"/>
                <a:ext cx="2323" cy="1315"/>
              </a:xfrm>
              <a:prstGeom prst="rect">
                <a:avLst/>
              </a:prstGeom>
              <a:noFill/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dist="89803" dir="2700000" algn="ctr" rotWithShape="0">
                  <a:schemeClr val="bg2"/>
                </a:outerShdw>
              </a:effectLst>
            </p:spPr>
          </p:pic>
          <p:sp>
            <p:nvSpPr>
              <p:cNvPr id="423007" name="Text Box 95"/>
              <p:cNvSpPr txBox="1">
                <a:spLocks noChangeArrowheads="1"/>
              </p:cNvSpPr>
              <p:nvPr/>
            </p:nvSpPr>
            <p:spPr bwMode="auto">
              <a:xfrm>
                <a:off x="2498" y="2429"/>
                <a:ext cx="1687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endParaRPr lang="my-MM" sz="2000" b="1">
                  <a:solidFill>
                    <a:srgbClr val="FFFF00"/>
                  </a:solidFill>
                  <a:latin typeface="Comic Sans MS" pitchFamily="66" charset="0"/>
                  <a:ea typeface="+mn-ea"/>
                </a:endParaRPr>
              </a:p>
            </p:txBody>
          </p:sp>
        </p:grpSp>
        <p:sp>
          <p:nvSpPr>
            <p:cNvPr id="423016" name="Text Box 104"/>
            <p:cNvSpPr txBox="1">
              <a:spLocks noChangeArrowheads="1"/>
            </p:cNvSpPr>
            <p:nvPr/>
          </p:nvSpPr>
          <p:spPr bwMode="auto">
            <a:xfrm>
              <a:off x="2651" y="2648"/>
              <a:ext cx="1778" cy="2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en-US" sz="1600" b="1" i="1" dirty="0" err="1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ဗေသဒကန်များ</a:t>
              </a:r>
              <a:endParaRPr lang="en-US" sz="16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</p:grpSp>
      <p:sp>
        <p:nvSpPr>
          <p:cNvPr id="6160" name="Rectangle 125"/>
          <p:cNvSpPr>
            <a:spLocks noChangeArrowheads="1"/>
          </p:cNvSpPr>
          <p:nvPr/>
        </p:nvSpPr>
        <p:spPr bwMode="auto">
          <a:xfrm>
            <a:off x="8034338" y="3429000"/>
            <a:ext cx="500136" cy="2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10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10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161" name="Rectangle 126"/>
          <p:cNvSpPr>
            <a:spLocks noChangeArrowheads="1"/>
          </p:cNvSpPr>
          <p:nvPr/>
        </p:nvSpPr>
        <p:spPr bwMode="auto">
          <a:xfrm>
            <a:off x="8001000" y="3614738"/>
            <a:ext cx="801500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9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2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997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2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8" r="1135"/>
          <a:stretch>
            <a:fillRect/>
          </a:stretch>
        </p:blipFill>
        <p:spPr bwMode="auto">
          <a:xfrm>
            <a:off x="0" y="6920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8077" name="Text Box 45"/>
          <p:cNvSpPr txBox="1">
            <a:spLocks noChangeArrowheads="1"/>
          </p:cNvSpPr>
          <p:nvPr/>
        </p:nvSpPr>
        <p:spPr bwMode="auto">
          <a:xfrm>
            <a:off x="457200" y="228600"/>
            <a:ext cx="8534400" cy="17081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25000"/>
              </a:lnSpc>
              <a:spcBef>
                <a:spcPct val="50000"/>
              </a:spcBef>
              <a:defRPr/>
            </a:pPr>
            <a:r>
              <a:rPr lang="my-MM" sz="2800" b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ကျမ်းဇာတ်သိမ်းပိုင်း၊ ဘုန်းတော်နှင့်ပြည့်စုံသော နောက်ဆုံးသောကာလအားဗျာဒိတ်ကျမ်းတင်တွေ့ရခြင်းဖြစ်သည်။ ဂတိတော်များပြည့်စုံပြီ။ </a:t>
            </a:r>
            <a:endParaRPr lang="en-US" sz="2800" dirty="0">
              <a:solidFill>
                <a:srgbClr val="FFFF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1444" name="AutoShape 90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5" name="Rectangle 91"/>
          <p:cNvSpPr>
            <a:spLocks noChangeArrowheads="1"/>
          </p:cNvSpPr>
          <p:nvPr/>
        </p:nvSpPr>
        <p:spPr bwMode="auto">
          <a:xfrm>
            <a:off x="8005763" y="3684588"/>
            <a:ext cx="1138237" cy="1192212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6" name="Line 92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7" name="Line 93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8" name="Line 94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9" name="Line 95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50" name="Line 96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51" name="Rectangle 101"/>
          <p:cNvSpPr>
            <a:spLocks noChangeArrowheads="1"/>
          </p:cNvSpPr>
          <p:nvPr/>
        </p:nvSpPr>
        <p:spPr bwMode="auto">
          <a:xfrm>
            <a:off x="8034338" y="3429000"/>
            <a:ext cx="1809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my-MM" sz="1200" b="1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61452" name="Rectangle 103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53" name="Line 105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54" name="Line 106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55" name="Rectangle 107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56" name="Rectangle 108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41" name="Rectangle 109"/>
          <p:cNvSpPr>
            <a:spLocks noChangeArrowheads="1"/>
          </p:cNvSpPr>
          <p:nvPr/>
        </p:nvSpPr>
        <p:spPr bwMode="auto">
          <a:xfrm>
            <a:off x="8229600" y="3614738"/>
            <a:ext cx="1809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my-MM" sz="10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+mn-ea"/>
            </a:endParaRPr>
          </a:p>
        </p:txBody>
      </p:sp>
      <p:sp>
        <p:nvSpPr>
          <p:cNvPr id="61458" name="Text Box 110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8146" name="Rectangle 11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58</a:t>
            </a:r>
          </a:p>
        </p:txBody>
      </p:sp>
      <p:sp>
        <p:nvSpPr>
          <p:cNvPr id="428147" name="Text Box 115"/>
          <p:cNvSpPr txBox="1">
            <a:spLocks noChangeArrowheads="1"/>
          </p:cNvSpPr>
          <p:nvPr/>
        </p:nvSpPr>
        <p:spPr bwMode="auto">
          <a:xfrm>
            <a:off x="5334000" y="5867400"/>
            <a:ext cx="255428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rgbClr val="0A0A0A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FFFF00"/>
                </a:solidFill>
                <a:latin typeface="Arial" pitchFamily="34" charset="0"/>
                <a:ea typeface="+mn-ea"/>
                <a:cs typeface="Times" charset="0"/>
              </a:rPr>
              <a:t>John Walvoord</a:t>
            </a:r>
          </a:p>
        </p:txBody>
      </p:sp>
      <p:sp>
        <p:nvSpPr>
          <p:cNvPr id="428149" name="Text Box 117"/>
          <p:cNvSpPr txBox="1">
            <a:spLocks noChangeArrowheads="1"/>
          </p:cNvSpPr>
          <p:nvPr/>
        </p:nvSpPr>
        <p:spPr bwMode="auto">
          <a:xfrm>
            <a:off x="-152400" y="2743200"/>
            <a:ext cx="9296400" cy="11695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25000"/>
              </a:lnSpc>
              <a:spcBef>
                <a:spcPct val="50000"/>
              </a:spcBef>
              <a:defRPr/>
            </a:pPr>
            <a:r>
              <a:rPr lang="my-MM" sz="2800" b="1" dirty="0">
                <a:solidFill>
                  <a:srgbClr val="04DC19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နှစ်ပေါင်း ၁ဝဝဝ ကာလတွင် အခြေအနေအပေါ်မမူတည်သော ဘုရားသခင်၏ဝိညာဉ်တော် ကယြွ်ဝပြည့်စုံခြင်းရှိမည်၊</a:t>
            </a:r>
            <a:endParaRPr lang="en-US" sz="2800" b="1" dirty="0">
              <a:solidFill>
                <a:srgbClr val="04DC19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28151" name="Text Box 119"/>
          <p:cNvSpPr txBox="1">
            <a:spLocks noChangeArrowheads="1"/>
          </p:cNvSpPr>
          <p:nvPr/>
        </p:nvSpPr>
        <p:spPr bwMode="auto">
          <a:xfrm>
            <a:off x="381000" y="4572000"/>
            <a:ext cx="7523163" cy="101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25000"/>
              </a:lnSpc>
              <a:spcBef>
                <a:spcPct val="50000"/>
              </a:spcBef>
              <a:defRPr/>
            </a:pPr>
            <a:r>
              <a:rPr lang="my-MM" sz="2400" b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ဘုရားသခင်နှင့်အာဗြဟံနှစ်ကိုယ်ကြား သူငယ်ချင်းကဲ့သို့ မိတ်ဆွေဖွဲ့မှု ပဋိဥာဉ်သည် အောင်မြင်ခဲ့ပြီ။</a:t>
            </a:r>
            <a:endParaRPr lang="en-US" sz="2400" b="1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1463" name="Text Box 120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61464" name="Text Box 12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61465" name="Text Box 123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428156" name="Rectangle 124"/>
          <p:cNvSpPr>
            <a:spLocks noChangeArrowheads="1"/>
          </p:cNvSpPr>
          <p:nvPr/>
        </p:nvSpPr>
        <p:spPr bwMode="auto">
          <a:xfrm>
            <a:off x="7559675" y="6508750"/>
            <a:ext cx="72707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1467" name="Text Box 125"/>
          <p:cNvSpPr txBox="1">
            <a:spLocks noChangeArrowheads="1"/>
          </p:cNvSpPr>
          <p:nvPr/>
        </p:nvSpPr>
        <p:spPr bwMode="auto">
          <a:xfrm>
            <a:off x="1404938" y="6524625"/>
            <a:ext cx="1881187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chemeClr val="tx1"/>
                </a:solidFill>
              </a:rPr>
              <a:t>PHOTO ©NASA</a:t>
            </a:r>
          </a:p>
        </p:txBody>
      </p:sp>
      <p:sp>
        <p:nvSpPr>
          <p:cNvPr id="61468" name="Rectangle 126"/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5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1469" name="Rectangle 127"/>
          <p:cNvSpPr>
            <a:spLocks noChangeArrowheads="1"/>
          </p:cNvSpPr>
          <p:nvPr/>
        </p:nvSpPr>
        <p:spPr bwMode="auto">
          <a:xfrm>
            <a:off x="8001000" y="3614738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1470" name="Rectangle 128"/>
          <p:cNvSpPr>
            <a:spLocks noChangeArrowheads="1"/>
          </p:cNvSpPr>
          <p:nvPr/>
        </p:nvSpPr>
        <p:spPr bwMode="auto">
          <a:xfrm>
            <a:off x="8077200" y="3733800"/>
            <a:ext cx="538608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i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ကားတိုင</a:t>
            </a:r>
            <a:r>
              <a:rPr lang="en-US" sz="800" i="1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1471" name="Rectangle 129"/>
          <p:cNvSpPr>
            <a:spLocks noChangeArrowheads="1"/>
          </p:cNvSpPr>
          <p:nvPr/>
        </p:nvSpPr>
        <p:spPr bwMode="auto">
          <a:xfrm>
            <a:off x="8135938" y="3884613"/>
            <a:ext cx="689290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အသင်းတော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1472" name="Rectangle 130"/>
          <p:cNvSpPr>
            <a:spLocks noChangeArrowheads="1"/>
          </p:cNvSpPr>
          <p:nvPr/>
        </p:nvSpPr>
        <p:spPr bwMode="auto">
          <a:xfrm>
            <a:off x="8153400" y="4038600"/>
            <a:ext cx="537005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ဧဝံဂေလိ</a:t>
            </a:r>
            <a:endParaRPr lang="en-US" sz="80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1473" name="Rectangle 131"/>
          <p:cNvSpPr>
            <a:spLocks noChangeArrowheads="1"/>
          </p:cNvSpPr>
          <p:nvPr/>
        </p:nvSpPr>
        <p:spPr bwMode="auto">
          <a:xfrm>
            <a:off x="8077200" y="4191000"/>
            <a:ext cx="743792" cy="19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တမန်တော်ဝတ္ထု</a:t>
            </a:r>
            <a:endParaRPr lang="en-US" sz="7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1474" name="Rectangle 132"/>
          <p:cNvSpPr>
            <a:spLocks noChangeArrowheads="1"/>
          </p:cNvSpPr>
          <p:nvPr/>
        </p:nvSpPr>
        <p:spPr bwMode="auto">
          <a:xfrm>
            <a:off x="8167688" y="4322763"/>
            <a:ext cx="551432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ဩဝါဒစာ</a:t>
            </a:r>
            <a:endParaRPr lang="en-US" sz="8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1475" name="Rectangle 133"/>
          <p:cNvSpPr>
            <a:spLocks noChangeArrowheads="1"/>
          </p:cNvSpPr>
          <p:nvPr/>
        </p:nvSpPr>
        <p:spPr bwMode="auto">
          <a:xfrm>
            <a:off x="8107363" y="4462463"/>
            <a:ext cx="694100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ဗျာဒိတ်ကျမ်း</a:t>
            </a:r>
            <a:endParaRPr lang="en-US" sz="8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28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28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28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077" grpId="0" autoUpdateAnimBg="0"/>
      <p:bldP spid="428147" grpId="0" autoUpdateAnimBg="0"/>
      <p:bldP spid="428149" grpId="0" autoUpdateAnimBg="0"/>
      <p:bldP spid="428151" grpId="0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 descr="Green marble"/>
          <p:cNvSpPr>
            <a:spLocks noChangeArrowheads="1"/>
          </p:cNvSpPr>
          <p:nvPr/>
        </p:nvSpPr>
        <p:spPr bwMode="auto">
          <a:xfrm>
            <a:off x="533400" y="533400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67" name="Text Box 5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661510" name="Text Box 6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b="1">
              <a:solidFill>
                <a:srgbClr val="00FF00"/>
              </a:solidFill>
              <a:latin typeface="Arial" pitchFamily="34" charset="0"/>
              <a:ea typeface="+mn-ea"/>
            </a:endParaRPr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914400" y="685800"/>
            <a:ext cx="7505700" cy="6019800"/>
            <a:chOff x="537" y="386"/>
            <a:chExt cx="4728" cy="3473"/>
          </a:xfrm>
        </p:grpSpPr>
        <p:sp>
          <p:nvSpPr>
            <p:cNvPr id="661507" name="Rectangle 3"/>
            <p:cNvSpPr>
              <a:spLocks noChangeArrowheads="1"/>
            </p:cNvSpPr>
            <p:nvPr/>
          </p:nvSpPr>
          <p:spPr bwMode="auto">
            <a:xfrm>
              <a:off x="537" y="386"/>
              <a:ext cx="4728" cy="4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5194" dir="3806097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4800" b="1" dirty="0" err="1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အာဗြဟံ</a:t>
              </a:r>
              <a:r>
                <a:rPr lang="en-US" sz="4800" b="1" dirty="0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 ပ</a:t>
              </a:r>
              <a:r>
                <a:rPr lang="my-MM" sz="4800" b="1" dirty="0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ဋ</a:t>
              </a:r>
              <a:r>
                <a:rPr lang="en-US" sz="4800" b="1" dirty="0" err="1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ိညာဉ</a:t>
              </a:r>
              <a:r>
                <a:rPr lang="en-US" sz="4800" b="1" dirty="0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်</a:t>
              </a:r>
            </a:p>
          </p:txBody>
        </p:sp>
        <p:sp>
          <p:nvSpPr>
            <p:cNvPr id="661508" name="Rectangle 4"/>
            <p:cNvSpPr>
              <a:spLocks noChangeArrowheads="1"/>
            </p:cNvSpPr>
            <p:nvPr/>
          </p:nvSpPr>
          <p:spPr bwMode="auto">
            <a:xfrm>
              <a:off x="642" y="2081"/>
              <a:ext cx="4464" cy="1778"/>
            </a:xfrm>
            <a:prstGeom prst="rect">
              <a:avLst/>
            </a:prstGeom>
            <a:noFill/>
            <a:ln w="76200">
              <a:solidFill>
                <a:srgbClr val="FAFD00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661511" name="Text Box 7"/>
            <p:cNvSpPr txBox="1">
              <a:spLocks noChangeArrowheads="1"/>
            </p:cNvSpPr>
            <p:nvPr/>
          </p:nvSpPr>
          <p:spPr bwMode="auto">
            <a:xfrm>
              <a:off x="1610" y="1183"/>
              <a:ext cx="2559" cy="30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1320" dir="2319588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800" b="1" dirty="0" err="1">
                  <a:solidFill>
                    <a:srgbClr val="00FF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ကမ္ဘာဦး</a:t>
              </a:r>
              <a:r>
                <a:rPr lang="en-US" sz="2800" b="1" dirty="0">
                  <a:solidFill>
                    <a:srgbClr val="00FF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၁၂:၁-၃</a:t>
              </a:r>
            </a:p>
          </p:txBody>
        </p:sp>
        <p:sp>
          <p:nvSpPr>
            <p:cNvPr id="661512" name="Rectangle 8"/>
            <p:cNvSpPr>
              <a:spLocks noChangeArrowheads="1"/>
            </p:cNvSpPr>
            <p:nvPr/>
          </p:nvSpPr>
          <p:spPr bwMode="auto">
            <a:xfrm>
              <a:off x="2047" y="834"/>
              <a:ext cx="1670" cy="3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5194" dir="3806097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800" b="1" i="1" dirty="0" err="1">
                  <a:solidFill>
                    <a:srgbClr val="00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ခေ</a:t>
              </a:r>
              <a:r>
                <a:rPr lang="en-US" sz="2800" b="1" i="1" dirty="0">
                  <a:solidFill>
                    <a:srgbClr val="00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ါ်</a:t>
              </a:r>
              <a:r>
                <a:rPr lang="en-US" sz="2800" b="1" i="1" dirty="0" err="1">
                  <a:solidFill>
                    <a:srgbClr val="00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ထုတ်ခြင်း</a:t>
              </a:r>
              <a:endParaRPr lang="en-US" sz="2800" b="1" i="1" dirty="0">
                <a:solidFill>
                  <a:srgbClr val="00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  <p:sp>
          <p:nvSpPr>
            <p:cNvPr id="661514" name="Rectangle 10"/>
            <p:cNvSpPr>
              <a:spLocks noChangeArrowheads="1"/>
            </p:cNvSpPr>
            <p:nvPr/>
          </p:nvSpPr>
          <p:spPr bwMode="auto">
            <a:xfrm>
              <a:off x="561" y="3175"/>
              <a:ext cx="1756" cy="2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400" b="1" dirty="0" err="1">
                  <a:solidFill>
                    <a:schemeClr val="tx2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တရားဟော</a:t>
              </a:r>
              <a:r>
                <a:rPr lang="en-US" sz="2400" b="1" dirty="0">
                  <a:solidFill>
                    <a:schemeClr val="tx2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 ၃၀:၁-၁၀</a:t>
              </a:r>
            </a:p>
          </p:txBody>
        </p:sp>
        <p:sp>
          <p:nvSpPr>
            <p:cNvPr id="661515" name="Text Box 11"/>
            <p:cNvSpPr txBox="1">
              <a:spLocks noChangeArrowheads="1"/>
            </p:cNvSpPr>
            <p:nvPr/>
          </p:nvSpPr>
          <p:spPr bwMode="auto">
            <a:xfrm>
              <a:off x="936" y="2289"/>
              <a:ext cx="1014" cy="3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200" b="1" dirty="0" err="1">
                  <a:solidFill>
                    <a:srgbClr val="00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နယ်မြေ</a:t>
              </a:r>
              <a:endParaRPr lang="en-US" sz="3200" b="1" dirty="0">
                <a:solidFill>
                  <a:srgbClr val="00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  <p:sp>
          <p:nvSpPr>
            <p:cNvPr id="661516" name="Text Box 12"/>
            <p:cNvSpPr txBox="1">
              <a:spLocks noChangeArrowheads="1"/>
            </p:cNvSpPr>
            <p:nvPr/>
          </p:nvSpPr>
          <p:spPr bwMode="auto">
            <a:xfrm>
              <a:off x="920" y="2733"/>
              <a:ext cx="1061" cy="3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dirty="0" err="1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နယ်မြေ</a:t>
              </a:r>
              <a:endParaRPr lang="en-US" b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  <p:sp>
          <p:nvSpPr>
            <p:cNvPr id="661517" name="Rectangle 13"/>
            <p:cNvSpPr>
              <a:spLocks noChangeArrowheads="1"/>
            </p:cNvSpPr>
            <p:nvPr/>
          </p:nvSpPr>
          <p:spPr bwMode="auto">
            <a:xfrm>
              <a:off x="2302" y="3176"/>
              <a:ext cx="1069" cy="2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tx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၂ရာ ၇:၄-၁၆</a:t>
              </a:r>
            </a:p>
          </p:txBody>
        </p:sp>
        <p:sp>
          <p:nvSpPr>
            <p:cNvPr id="661518" name="Text Box 14"/>
            <p:cNvSpPr txBox="1">
              <a:spLocks noChangeArrowheads="1"/>
            </p:cNvSpPr>
            <p:nvPr/>
          </p:nvSpPr>
          <p:spPr bwMode="auto">
            <a:xfrm>
              <a:off x="2369" y="2296"/>
              <a:ext cx="992" cy="3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200" b="1" dirty="0" err="1">
                  <a:solidFill>
                    <a:srgbClr val="00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မျိုးနွယ</a:t>
              </a:r>
              <a:r>
                <a:rPr lang="en-US" sz="3200" b="1" dirty="0">
                  <a:solidFill>
                    <a:srgbClr val="00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်</a:t>
              </a:r>
            </a:p>
          </p:txBody>
        </p:sp>
        <p:sp>
          <p:nvSpPr>
            <p:cNvPr id="661519" name="Text Box 15"/>
            <p:cNvSpPr txBox="1">
              <a:spLocks noChangeArrowheads="1"/>
            </p:cNvSpPr>
            <p:nvPr/>
          </p:nvSpPr>
          <p:spPr bwMode="auto">
            <a:xfrm>
              <a:off x="2115" y="2741"/>
              <a:ext cx="1513" cy="3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dirty="0" err="1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ဒါဝိဒ</a:t>
              </a:r>
              <a:r>
                <a:rPr lang="en-US" b="1" dirty="0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်</a:t>
              </a:r>
            </a:p>
          </p:txBody>
        </p:sp>
        <p:sp>
          <p:nvSpPr>
            <p:cNvPr id="661520" name="Rectangle 16"/>
            <p:cNvSpPr>
              <a:spLocks noChangeArrowheads="1"/>
            </p:cNvSpPr>
            <p:nvPr/>
          </p:nvSpPr>
          <p:spPr bwMode="auto">
            <a:xfrm>
              <a:off x="3497" y="3174"/>
              <a:ext cx="1528" cy="2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400" b="1" dirty="0" err="1">
                  <a:solidFill>
                    <a:schemeClr val="tx2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ယေရမိ</a:t>
              </a:r>
              <a:r>
                <a:rPr lang="en-US" sz="2400" b="1" dirty="0">
                  <a:solidFill>
                    <a:schemeClr val="tx2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 ၃၁:၃၁-၃၃</a:t>
              </a:r>
            </a:p>
          </p:txBody>
        </p:sp>
        <p:sp>
          <p:nvSpPr>
            <p:cNvPr id="661521" name="Text Box 17"/>
            <p:cNvSpPr txBox="1">
              <a:spLocks noChangeArrowheads="1"/>
            </p:cNvSpPr>
            <p:nvPr/>
          </p:nvSpPr>
          <p:spPr bwMode="auto">
            <a:xfrm>
              <a:off x="3414" y="2288"/>
              <a:ext cx="1734" cy="3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dirty="0" err="1">
                  <a:solidFill>
                    <a:srgbClr val="00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ကောင်းချီး</a:t>
              </a:r>
              <a:endParaRPr lang="en-US" b="1" dirty="0">
                <a:solidFill>
                  <a:srgbClr val="00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  <p:sp>
          <p:nvSpPr>
            <p:cNvPr id="661522" name="Text Box 18"/>
            <p:cNvSpPr txBox="1">
              <a:spLocks noChangeArrowheads="1"/>
            </p:cNvSpPr>
            <p:nvPr/>
          </p:nvSpPr>
          <p:spPr bwMode="auto">
            <a:xfrm>
              <a:off x="3588" y="2733"/>
              <a:ext cx="1386" cy="4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000" b="1" dirty="0" err="1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အသစ</a:t>
              </a:r>
              <a:r>
                <a:rPr lang="en-US" sz="4000" b="1" dirty="0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်</a:t>
              </a:r>
            </a:p>
          </p:txBody>
        </p:sp>
        <p:sp>
          <p:nvSpPr>
            <p:cNvPr id="661523" name="Line 19"/>
            <p:cNvSpPr>
              <a:spLocks noChangeShapeType="1"/>
            </p:cNvSpPr>
            <p:nvPr/>
          </p:nvSpPr>
          <p:spPr bwMode="auto">
            <a:xfrm flipH="1">
              <a:off x="1449" y="1555"/>
              <a:ext cx="1410" cy="75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661524" name="Line 20"/>
            <p:cNvSpPr>
              <a:spLocks noChangeShapeType="1"/>
            </p:cNvSpPr>
            <p:nvPr/>
          </p:nvSpPr>
          <p:spPr bwMode="auto">
            <a:xfrm flipH="1">
              <a:off x="2859" y="1552"/>
              <a:ext cx="0" cy="78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661525" name="Line 21"/>
            <p:cNvSpPr>
              <a:spLocks noChangeShapeType="1"/>
            </p:cNvSpPr>
            <p:nvPr/>
          </p:nvSpPr>
          <p:spPr bwMode="auto">
            <a:xfrm>
              <a:off x="2850" y="1553"/>
              <a:ext cx="1363" cy="7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grpSp>
        <p:nvGrpSpPr>
          <p:cNvPr id="62470" name="Group 22"/>
          <p:cNvGrpSpPr>
            <a:grpSpLocks/>
          </p:cNvGrpSpPr>
          <p:nvPr/>
        </p:nvGrpSpPr>
        <p:grpSpPr bwMode="auto">
          <a:xfrm>
            <a:off x="8001000" y="3429000"/>
            <a:ext cx="952500" cy="1244600"/>
            <a:chOff x="5043" y="2160"/>
            <a:chExt cx="600" cy="784"/>
          </a:xfrm>
        </p:grpSpPr>
        <p:sp>
          <p:nvSpPr>
            <p:cNvPr id="62481" name="AutoShape 23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2" name="Rectangle 24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3" name="Line 25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4" name="Line 26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5" name="Line 27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6" name="Line 28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7" name="Line 29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8" name="Rectangle 30"/>
            <p:cNvSpPr>
              <a:spLocks noChangeArrowheads="1"/>
            </p:cNvSpPr>
            <p:nvPr/>
          </p:nvSpPr>
          <p:spPr bwMode="auto">
            <a:xfrm>
              <a:off x="5140" y="2547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2489" name="Rectangle 31"/>
            <p:cNvSpPr>
              <a:spLocks noChangeArrowheads="1"/>
            </p:cNvSpPr>
            <p:nvPr/>
          </p:nvSpPr>
          <p:spPr bwMode="auto">
            <a:xfrm>
              <a:off x="5190" y="2635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2490" name="Rectangle 32"/>
            <p:cNvSpPr>
              <a:spLocks noChangeArrowheads="1"/>
            </p:cNvSpPr>
            <p:nvPr/>
          </p:nvSpPr>
          <p:spPr bwMode="auto">
            <a:xfrm>
              <a:off x="5145" y="2723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2491" name="Rectangle 33"/>
            <p:cNvSpPr>
              <a:spLocks noChangeArrowheads="1"/>
            </p:cNvSpPr>
            <p:nvPr/>
          </p:nvSpPr>
          <p:spPr bwMode="auto">
            <a:xfrm>
              <a:off x="5107" y="2811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2492" name="Rectangle 34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661539" name="Rectangle 35"/>
            <p:cNvSpPr>
              <a:spLocks noChangeArrowheads="1"/>
            </p:cNvSpPr>
            <p:nvPr/>
          </p:nvSpPr>
          <p:spPr bwMode="auto">
            <a:xfrm>
              <a:off x="5154" y="2363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62494" name="Rectangle 36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541" name="Rectangle 37"/>
            <p:cNvSpPr>
              <a:spLocks noChangeArrowheads="1"/>
            </p:cNvSpPr>
            <p:nvPr/>
          </p:nvSpPr>
          <p:spPr bwMode="auto">
            <a:xfrm>
              <a:off x="5125" y="2447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62496" name="Line 38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7" name="Line 39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8" name="Rectangle 40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9" name="Rectangle 41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546" name="Rectangle 42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661547" name="Rectangle 4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59</a:t>
            </a:r>
          </a:p>
        </p:txBody>
      </p:sp>
      <p:sp>
        <p:nvSpPr>
          <p:cNvPr id="62472" name="Text Box 4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62473" name="Rectangle 46"/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5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2474" name="Rectangle 47"/>
          <p:cNvSpPr>
            <a:spLocks noChangeArrowheads="1"/>
          </p:cNvSpPr>
          <p:nvPr/>
        </p:nvSpPr>
        <p:spPr bwMode="auto">
          <a:xfrm>
            <a:off x="8001000" y="3614738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2475" name="Rectangle 48"/>
          <p:cNvSpPr>
            <a:spLocks noChangeArrowheads="1"/>
          </p:cNvSpPr>
          <p:nvPr/>
        </p:nvSpPr>
        <p:spPr bwMode="auto">
          <a:xfrm>
            <a:off x="8077200" y="3733800"/>
            <a:ext cx="538608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i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ကားတိုင</a:t>
            </a:r>
            <a:r>
              <a:rPr lang="en-US" sz="800" i="1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2476" name="Rectangle 49"/>
          <p:cNvSpPr>
            <a:spLocks noChangeArrowheads="1"/>
          </p:cNvSpPr>
          <p:nvPr/>
        </p:nvSpPr>
        <p:spPr bwMode="auto">
          <a:xfrm>
            <a:off x="8135938" y="3884613"/>
            <a:ext cx="689290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အသင်းတော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2477" name="Rectangle 50"/>
          <p:cNvSpPr>
            <a:spLocks noChangeArrowheads="1"/>
          </p:cNvSpPr>
          <p:nvPr/>
        </p:nvSpPr>
        <p:spPr bwMode="auto">
          <a:xfrm>
            <a:off x="8153400" y="4038600"/>
            <a:ext cx="493724" cy="19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ဧဝံဂေလိ</a:t>
            </a:r>
            <a:endParaRPr lang="en-US" sz="70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2478" name="Rectangle 51"/>
          <p:cNvSpPr>
            <a:spLocks noChangeArrowheads="1"/>
          </p:cNvSpPr>
          <p:nvPr/>
        </p:nvSpPr>
        <p:spPr bwMode="auto">
          <a:xfrm>
            <a:off x="8077200" y="4191000"/>
            <a:ext cx="743792" cy="19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တမန်တော်ဝတ္ထု</a:t>
            </a:r>
            <a:endParaRPr lang="en-US" sz="7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2479" name="Rectangle 52"/>
          <p:cNvSpPr>
            <a:spLocks noChangeArrowheads="1"/>
          </p:cNvSpPr>
          <p:nvPr/>
        </p:nvSpPr>
        <p:spPr bwMode="auto">
          <a:xfrm>
            <a:off x="8167688" y="4322763"/>
            <a:ext cx="545020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ဩဝါဒစာ</a:t>
            </a:r>
            <a:r>
              <a:rPr lang="en-US" sz="1000" dirty="0">
                <a:solidFill>
                  <a:schemeClr val="accent2"/>
                </a:solidFill>
                <a:latin typeface="WinInnwa" charset="0"/>
              </a:rPr>
              <a:t> </a:t>
            </a:r>
          </a:p>
        </p:txBody>
      </p:sp>
      <p:sp>
        <p:nvSpPr>
          <p:cNvPr id="62480" name="Rectangle 53"/>
          <p:cNvSpPr>
            <a:spLocks noChangeArrowheads="1"/>
          </p:cNvSpPr>
          <p:nvPr/>
        </p:nvSpPr>
        <p:spPr bwMode="auto">
          <a:xfrm>
            <a:off x="8107363" y="4462463"/>
            <a:ext cx="629980" cy="19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ဗျာဒိတ်ကျမ်း</a:t>
            </a:r>
            <a:endParaRPr lang="en-US" sz="7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680964" name="Text Box 4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b="1">
              <a:solidFill>
                <a:srgbClr val="00FF00"/>
              </a:solidFill>
              <a:latin typeface="Arial" pitchFamily="34" charset="0"/>
              <a:ea typeface="+mn-ea"/>
            </a:endParaRPr>
          </a:p>
        </p:txBody>
      </p:sp>
      <p:grpSp>
        <p:nvGrpSpPr>
          <p:cNvPr id="63493" name="Group 22"/>
          <p:cNvGrpSpPr>
            <a:grpSpLocks/>
          </p:cNvGrpSpPr>
          <p:nvPr/>
        </p:nvGrpSpPr>
        <p:grpSpPr bwMode="auto">
          <a:xfrm>
            <a:off x="8001000" y="3429000"/>
            <a:ext cx="952500" cy="1244600"/>
            <a:chOff x="5043" y="2160"/>
            <a:chExt cx="600" cy="784"/>
          </a:xfrm>
        </p:grpSpPr>
        <p:sp>
          <p:nvSpPr>
            <p:cNvPr id="63522" name="AutoShape 23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23" name="Rectangle 24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24" name="Line 25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25" name="Line 26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26" name="Line 27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27" name="Line 28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28" name="Line 29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29" name="Rectangle 30"/>
            <p:cNvSpPr>
              <a:spLocks noChangeArrowheads="1"/>
            </p:cNvSpPr>
            <p:nvPr/>
          </p:nvSpPr>
          <p:spPr bwMode="auto">
            <a:xfrm>
              <a:off x="5140" y="2547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3530" name="Rectangle 31"/>
            <p:cNvSpPr>
              <a:spLocks noChangeArrowheads="1"/>
            </p:cNvSpPr>
            <p:nvPr/>
          </p:nvSpPr>
          <p:spPr bwMode="auto">
            <a:xfrm>
              <a:off x="5190" y="2635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3531" name="Rectangle 32"/>
            <p:cNvSpPr>
              <a:spLocks noChangeArrowheads="1"/>
            </p:cNvSpPr>
            <p:nvPr/>
          </p:nvSpPr>
          <p:spPr bwMode="auto">
            <a:xfrm>
              <a:off x="5145" y="2723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3532" name="Rectangle 33"/>
            <p:cNvSpPr>
              <a:spLocks noChangeArrowheads="1"/>
            </p:cNvSpPr>
            <p:nvPr/>
          </p:nvSpPr>
          <p:spPr bwMode="auto">
            <a:xfrm>
              <a:off x="5107" y="2811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3533" name="Rectangle 34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680995" name="Rectangle 35"/>
            <p:cNvSpPr>
              <a:spLocks noChangeArrowheads="1"/>
            </p:cNvSpPr>
            <p:nvPr/>
          </p:nvSpPr>
          <p:spPr bwMode="auto">
            <a:xfrm>
              <a:off x="5154" y="2363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63535" name="Rectangle 36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0997" name="Rectangle 37"/>
            <p:cNvSpPr>
              <a:spLocks noChangeArrowheads="1"/>
            </p:cNvSpPr>
            <p:nvPr/>
          </p:nvSpPr>
          <p:spPr bwMode="auto">
            <a:xfrm>
              <a:off x="5125" y="2447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63537" name="Line 38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38" name="Line 39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39" name="Rectangle 40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40" name="Rectangle 41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1002" name="Rectangle 42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681003" name="Rectangle 4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59</a:t>
            </a:r>
          </a:p>
        </p:txBody>
      </p:sp>
      <p:sp>
        <p:nvSpPr>
          <p:cNvPr id="63495" name="Text Box 4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63496" name="Rectangle 45"/>
          <p:cNvSpPr>
            <a:spLocks noChangeArrowheads="1"/>
          </p:cNvSpPr>
          <p:nvPr/>
        </p:nvSpPr>
        <p:spPr bwMode="auto">
          <a:xfrm>
            <a:off x="8034338" y="3429000"/>
            <a:ext cx="485709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r>
              <a:rPr lang="en-US" sz="1200" b="1" dirty="0" err="1">
                <a:solidFill>
                  <a:schemeClr val="accent2"/>
                </a:solidFill>
                <a:latin typeface="WinInnwa" charset="0"/>
              </a:rPr>
              <a:t>I</a:t>
            </a:r>
            <a:endParaRPr lang="en-US" sz="1200" b="1" dirty="0">
              <a:solidFill>
                <a:schemeClr val="accent2"/>
              </a:solidFill>
              <a:latin typeface="WinInnwa" charset="0"/>
            </a:endParaRPr>
          </a:p>
        </p:txBody>
      </p:sp>
      <p:sp>
        <p:nvSpPr>
          <p:cNvPr id="63497" name="Rectangle 46"/>
          <p:cNvSpPr>
            <a:spLocks noChangeArrowheads="1"/>
          </p:cNvSpPr>
          <p:nvPr/>
        </p:nvSpPr>
        <p:spPr bwMode="auto">
          <a:xfrm>
            <a:off x="8001000" y="3614738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3498" name="Rectangle 47"/>
          <p:cNvSpPr>
            <a:spLocks noChangeArrowheads="1"/>
          </p:cNvSpPr>
          <p:nvPr/>
        </p:nvSpPr>
        <p:spPr bwMode="auto">
          <a:xfrm>
            <a:off x="8077200" y="3733800"/>
            <a:ext cx="492121" cy="19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i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ကားတိုင</a:t>
            </a:r>
            <a:r>
              <a:rPr lang="en-US" sz="700" i="1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3499" name="Rectangle 48"/>
          <p:cNvSpPr>
            <a:spLocks noChangeArrowheads="1"/>
          </p:cNvSpPr>
          <p:nvPr/>
        </p:nvSpPr>
        <p:spPr bwMode="auto">
          <a:xfrm>
            <a:off x="8135938" y="3884613"/>
            <a:ext cx="689290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အသင်းတော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3500" name="Rectangle 49"/>
          <p:cNvSpPr>
            <a:spLocks noChangeArrowheads="1"/>
          </p:cNvSpPr>
          <p:nvPr/>
        </p:nvSpPr>
        <p:spPr bwMode="auto">
          <a:xfrm>
            <a:off x="8153400" y="4038600"/>
            <a:ext cx="537005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ဧဝံဂေလိ</a:t>
            </a:r>
            <a:endParaRPr lang="en-US" sz="80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3501" name="Rectangle 50"/>
          <p:cNvSpPr>
            <a:spLocks noChangeArrowheads="1"/>
          </p:cNvSpPr>
          <p:nvPr/>
        </p:nvSpPr>
        <p:spPr bwMode="auto">
          <a:xfrm>
            <a:off x="8077200" y="4191000"/>
            <a:ext cx="755014" cy="19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တမန်တော်ဝတ္ထု</a:t>
            </a:r>
            <a:endParaRPr lang="en-US" sz="7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3502" name="Rectangle 51"/>
          <p:cNvSpPr>
            <a:spLocks noChangeArrowheads="1"/>
          </p:cNvSpPr>
          <p:nvPr/>
        </p:nvSpPr>
        <p:spPr bwMode="auto">
          <a:xfrm>
            <a:off x="8167688" y="4322763"/>
            <a:ext cx="551432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ဩဝါဒစာ</a:t>
            </a:r>
            <a:endParaRPr lang="en-US" sz="8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3503" name="Rectangle 52"/>
          <p:cNvSpPr>
            <a:spLocks noChangeArrowheads="1"/>
          </p:cNvSpPr>
          <p:nvPr/>
        </p:nvSpPr>
        <p:spPr bwMode="auto">
          <a:xfrm>
            <a:off x="8107363" y="4462463"/>
            <a:ext cx="629980" cy="19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ဗျာဒိတ်ကျမ်း</a:t>
            </a:r>
            <a:endParaRPr lang="en-US" sz="7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81015" name="AutoShape 55"/>
          <p:cNvSpPr>
            <a:spLocks noChangeArrowheads="1"/>
          </p:cNvSpPr>
          <p:nvPr/>
        </p:nvSpPr>
        <p:spPr bwMode="auto">
          <a:xfrm>
            <a:off x="1219200" y="3505200"/>
            <a:ext cx="2425700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grpSp>
        <p:nvGrpSpPr>
          <p:cNvPr id="3" name="Group 56"/>
          <p:cNvGrpSpPr>
            <a:grpSpLocks/>
          </p:cNvGrpSpPr>
          <p:nvPr/>
        </p:nvGrpSpPr>
        <p:grpSpPr bwMode="auto">
          <a:xfrm>
            <a:off x="773705" y="487363"/>
            <a:ext cx="7505700" cy="6019800"/>
            <a:chOff x="537" y="386"/>
            <a:chExt cx="4728" cy="3473"/>
          </a:xfrm>
        </p:grpSpPr>
        <p:sp>
          <p:nvSpPr>
            <p:cNvPr id="681017" name="Rectangle 57"/>
            <p:cNvSpPr>
              <a:spLocks noChangeArrowheads="1"/>
            </p:cNvSpPr>
            <p:nvPr/>
          </p:nvSpPr>
          <p:spPr bwMode="auto">
            <a:xfrm>
              <a:off x="537" y="386"/>
              <a:ext cx="4728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5194" dir="3806097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အာဗြဟံ</a:t>
              </a:r>
              <a:r>
                <a:rPr lang="en-US" sz="4400" b="1" dirty="0">
                  <a:solidFill>
                    <a:srgbClr val="FFFF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ပ</a:t>
              </a:r>
              <a:r>
                <a:rPr lang="my-MM" sz="4400" b="1" dirty="0">
                  <a:solidFill>
                    <a:srgbClr val="FFFF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ဋ</a:t>
              </a:r>
              <a:r>
                <a:rPr lang="en-US" sz="4400" b="1" dirty="0" err="1">
                  <a:solidFill>
                    <a:srgbClr val="FFFF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ိညာဉ</a:t>
              </a:r>
              <a:r>
                <a:rPr lang="en-US" sz="4400" b="1" dirty="0">
                  <a:solidFill>
                    <a:srgbClr val="FFFF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</a:p>
          </p:txBody>
        </p:sp>
        <p:sp>
          <p:nvSpPr>
            <p:cNvPr id="681018" name="Rectangle 58"/>
            <p:cNvSpPr>
              <a:spLocks noChangeArrowheads="1"/>
            </p:cNvSpPr>
            <p:nvPr/>
          </p:nvSpPr>
          <p:spPr bwMode="auto">
            <a:xfrm>
              <a:off x="642" y="2081"/>
              <a:ext cx="4464" cy="1778"/>
            </a:xfrm>
            <a:prstGeom prst="rect">
              <a:avLst/>
            </a:prstGeom>
            <a:noFill/>
            <a:ln w="76200">
              <a:solidFill>
                <a:srgbClr val="FAFD00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681019" name="Text Box 59"/>
            <p:cNvSpPr txBox="1">
              <a:spLocks noChangeArrowheads="1"/>
            </p:cNvSpPr>
            <p:nvPr/>
          </p:nvSpPr>
          <p:spPr bwMode="auto">
            <a:xfrm>
              <a:off x="1610" y="1183"/>
              <a:ext cx="2559" cy="30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1320" dir="2319588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800" b="1" dirty="0" err="1">
                  <a:solidFill>
                    <a:srgbClr val="00FF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ကမ္ဘာဦး</a:t>
              </a:r>
              <a:r>
                <a:rPr lang="en-US" sz="2800" b="1" dirty="0">
                  <a:solidFill>
                    <a:srgbClr val="00FF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၁၂:၁-၃</a:t>
              </a:r>
            </a:p>
          </p:txBody>
        </p:sp>
        <p:sp>
          <p:nvSpPr>
            <p:cNvPr id="681020" name="Rectangle 60"/>
            <p:cNvSpPr>
              <a:spLocks noChangeArrowheads="1"/>
            </p:cNvSpPr>
            <p:nvPr/>
          </p:nvSpPr>
          <p:spPr bwMode="auto">
            <a:xfrm>
              <a:off x="2047" y="834"/>
              <a:ext cx="1670" cy="3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5194" dir="3806097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800" b="1" i="1" dirty="0" err="1">
                  <a:solidFill>
                    <a:srgbClr val="00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ခေ</a:t>
              </a:r>
              <a:r>
                <a:rPr lang="en-US" sz="2800" b="1" i="1" dirty="0">
                  <a:solidFill>
                    <a:srgbClr val="00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ါ်</a:t>
              </a:r>
              <a:r>
                <a:rPr lang="en-US" sz="2800" b="1" i="1" dirty="0" err="1">
                  <a:solidFill>
                    <a:srgbClr val="00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ထုတ်ခြင်း</a:t>
              </a:r>
              <a:endParaRPr lang="en-US" sz="2800" b="1" i="1" dirty="0">
                <a:solidFill>
                  <a:srgbClr val="00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  <p:sp>
          <p:nvSpPr>
            <p:cNvPr id="681021" name="Rectangle 61"/>
            <p:cNvSpPr>
              <a:spLocks noChangeArrowheads="1"/>
            </p:cNvSpPr>
            <p:nvPr/>
          </p:nvSpPr>
          <p:spPr bwMode="auto">
            <a:xfrm>
              <a:off x="565" y="3175"/>
              <a:ext cx="1756" cy="2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400" b="1" dirty="0" err="1">
                  <a:solidFill>
                    <a:schemeClr val="tx2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တရားဟော</a:t>
              </a:r>
              <a:r>
                <a:rPr lang="en-US" sz="2400" b="1" dirty="0">
                  <a:solidFill>
                    <a:schemeClr val="tx2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 ၃၀:၁-၁၀</a:t>
              </a:r>
              <a:endParaRPr lang="en-US" sz="2800" b="1" dirty="0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  <p:sp>
          <p:nvSpPr>
            <p:cNvPr id="681022" name="Text Box 62"/>
            <p:cNvSpPr txBox="1">
              <a:spLocks noChangeArrowheads="1"/>
            </p:cNvSpPr>
            <p:nvPr/>
          </p:nvSpPr>
          <p:spPr bwMode="auto">
            <a:xfrm>
              <a:off x="936" y="2289"/>
              <a:ext cx="1014" cy="3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200" b="1" dirty="0" err="1">
                  <a:solidFill>
                    <a:srgbClr val="00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နယ်မြေ</a:t>
              </a:r>
              <a:endParaRPr lang="en-US" sz="3200" b="1" dirty="0">
                <a:solidFill>
                  <a:srgbClr val="00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  <p:sp>
          <p:nvSpPr>
            <p:cNvPr id="681023" name="Text Box 63"/>
            <p:cNvSpPr txBox="1">
              <a:spLocks noChangeArrowheads="1"/>
            </p:cNvSpPr>
            <p:nvPr/>
          </p:nvSpPr>
          <p:spPr bwMode="auto">
            <a:xfrm>
              <a:off x="920" y="2733"/>
              <a:ext cx="1061" cy="3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dirty="0" err="1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နယ်မြေ</a:t>
              </a:r>
              <a:endParaRPr lang="en-US" b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  <p:sp>
          <p:nvSpPr>
            <p:cNvPr id="681024" name="Rectangle 64"/>
            <p:cNvSpPr>
              <a:spLocks noChangeArrowheads="1"/>
            </p:cNvSpPr>
            <p:nvPr/>
          </p:nvSpPr>
          <p:spPr bwMode="auto">
            <a:xfrm>
              <a:off x="2304" y="3176"/>
              <a:ext cx="1069" cy="2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tx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၂ရာ ၇:၄-၁၆</a:t>
              </a:r>
            </a:p>
          </p:txBody>
        </p:sp>
        <p:sp>
          <p:nvSpPr>
            <p:cNvPr id="681025" name="Text Box 65"/>
            <p:cNvSpPr txBox="1">
              <a:spLocks noChangeArrowheads="1"/>
            </p:cNvSpPr>
            <p:nvPr/>
          </p:nvSpPr>
          <p:spPr bwMode="auto">
            <a:xfrm>
              <a:off x="2369" y="2296"/>
              <a:ext cx="992" cy="3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200" b="1" dirty="0" err="1">
                  <a:solidFill>
                    <a:srgbClr val="00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မျိုးနွယ</a:t>
              </a:r>
              <a:r>
                <a:rPr lang="en-US" sz="3200" b="1" dirty="0">
                  <a:solidFill>
                    <a:srgbClr val="00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်</a:t>
              </a:r>
            </a:p>
          </p:txBody>
        </p:sp>
        <p:sp>
          <p:nvSpPr>
            <p:cNvPr id="681026" name="Text Box 66"/>
            <p:cNvSpPr txBox="1">
              <a:spLocks noChangeArrowheads="1"/>
            </p:cNvSpPr>
            <p:nvPr/>
          </p:nvSpPr>
          <p:spPr bwMode="auto">
            <a:xfrm>
              <a:off x="2115" y="2741"/>
              <a:ext cx="1513" cy="3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dirty="0" err="1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ဒါဝိဒ</a:t>
              </a:r>
              <a:r>
                <a:rPr lang="en-US" b="1" dirty="0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်</a:t>
              </a:r>
            </a:p>
          </p:txBody>
        </p:sp>
        <p:sp>
          <p:nvSpPr>
            <p:cNvPr id="681027" name="Rectangle 67"/>
            <p:cNvSpPr>
              <a:spLocks noChangeArrowheads="1"/>
            </p:cNvSpPr>
            <p:nvPr/>
          </p:nvSpPr>
          <p:spPr bwMode="auto">
            <a:xfrm>
              <a:off x="3495" y="3174"/>
              <a:ext cx="1528" cy="2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400" b="1" dirty="0" err="1">
                  <a:solidFill>
                    <a:schemeClr val="tx2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ယေရမိ</a:t>
              </a:r>
              <a:r>
                <a:rPr lang="en-US" sz="2400" b="1" dirty="0">
                  <a:solidFill>
                    <a:schemeClr val="tx2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 ၃၁:၃၁-၃၃</a:t>
              </a:r>
            </a:p>
          </p:txBody>
        </p:sp>
        <p:sp>
          <p:nvSpPr>
            <p:cNvPr id="681028" name="Text Box 68"/>
            <p:cNvSpPr txBox="1">
              <a:spLocks noChangeArrowheads="1"/>
            </p:cNvSpPr>
            <p:nvPr/>
          </p:nvSpPr>
          <p:spPr bwMode="auto">
            <a:xfrm>
              <a:off x="3414" y="2288"/>
              <a:ext cx="1734" cy="3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dirty="0" err="1">
                  <a:solidFill>
                    <a:srgbClr val="00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ကောင်းချီး</a:t>
              </a:r>
              <a:endParaRPr lang="en-US" b="1" dirty="0">
                <a:solidFill>
                  <a:srgbClr val="00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  <p:sp>
          <p:nvSpPr>
            <p:cNvPr id="681029" name="Text Box 69"/>
            <p:cNvSpPr txBox="1">
              <a:spLocks noChangeArrowheads="1"/>
            </p:cNvSpPr>
            <p:nvPr/>
          </p:nvSpPr>
          <p:spPr bwMode="auto">
            <a:xfrm>
              <a:off x="3588" y="2733"/>
              <a:ext cx="1386" cy="3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dirty="0" err="1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အသစ</a:t>
              </a:r>
              <a:r>
                <a:rPr lang="en-US" b="1" dirty="0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်</a:t>
              </a:r>
            </a:p>
          </p:txBody>
        </p:sp>
        <p:sp>
          <p:nvSpPr>
            <p:cNvPr id="681030" name="Line 70"/>
            <p:cNvSpPr>
              <a:spLocks noChangeShapeType="1"/>
            </p:cNvSpPr>
            <p:nvPr/>
          </p:nvSpPr>
          <p:spPr bwMode="auto">
            <a:xfrm flipH="1">
              <a:off x="1449" y="1555"/>
              <a:ext cx="1410" cy="75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681031" name="Line 71"/>
            <p:cNvSpPr>
              <a:spLocks noChangeShapeType="1"/>
            </p:cNvSpPr>
            <p:nvPr/>
          </p:nvSpPr>
          <p:spPr bwMode="auto">
            <a:xfrm flipH="1">
              <a:off x="2859" y="1552"/>
              <a:ext cx="0" cy="78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681032" name="Line 72"/>
            <p:cNvSpPr>
              <a:spLocks noChangeShapeType="1"/>
            </p:cNvSpPr>
            <p:nvPr/>
          </p:nvSpPr>
          <p:spPr bwMode="auto">
            <a:xfrm>
              <a:off x="2850" y="1553"/>
              <a:ext cx="1363" cy="7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</p:spTree>
  </p:cSld>
  <p:clrMapOvr>
    <a:masterClrMapping/>
  </p:clrMapOvr>
  <p:transition spd="med">
    <p:wheel spokes="0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680964" name="Text Box 4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b="1">
              <a:solidFill>
                <a:srgbClr val="00FF00"/>
              </a:solidFill>
              <a:latin typeface="Arial" pitchFamily="34" charset="0"/>
              <a:ea typeface="+mn-ea"/>
            </a:endParaRPr>
          </a:p>
        </p:txBody>
      </p:sp>
      <p:grpSp>
        <p:nvGrpSpPr>
          <p:cNvPr id="63493" name="Group 22"/>
          <p:cNvGrpSpPr>
            <a:grpSpLocks/>
          </p:cNvGrpSpPr>
          <p:nvPr/>
        </p:nvGrpSpPr>
        <p:grpSpPr bwMode="auto">
          <a:xfrm>
            <a:off x="8001000" y="3429000"/>
            <a:ext cx="952500" cy="1244600"/>
            <a:chOff x="5043" y="2160"/>
            <a:chExt cx="600" cy="784"/>
          </a:xfrm>
        </p:grpSpPr>
        <p:sp>
          <p:nvSpPr>
            <p:cNvPr id="63522" name="AutoShape 23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23" name="Rectangle 24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24" name="Line 25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25" name="Line 26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26" name="Line 27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27" name="Line 28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28" name="Line 29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29" name="Rectangle 30"/>
            <p:cNvSpPr>
              <a:spLocks noChangeArrowheads="1"/>
            </p:cNvSpPr>
            <p:nvPr/>
          </p:nvSpPr>
          <p:spPr bwMode="auto">
            <a:xfrm>
              <a:off x="5140" y="2547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3530" name="Rectangle 31"/>
            <p:cNvSpPr>
              <a:spLocks noChangeArrowheads="1"/>
            </p:cNvSpPr>
            <p:nvPr/>
          </p:nvSpPr>
          <p:spPr bwMode="auto">
            <a:xfrm>
              <a:off x="5190" y="2635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3531" name="Rectangle 32"/>
            <p:cNvSpPr>
              <a:spLocks noChangeArrowheads="1"/>
            </p:cNvSpPr>
            <p:nvPr/>
          </p:nvSpPr>
          <p:spPr bwMode="auto">
            <a:xfrm>
              <a:off x="5145" y="2723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3532" name="Rectangle 33"/>
            <p:cNvSpPr>
              <a:spLocks noChangeArrowheads="1"/>
            </p:cNvSpPr>
            <p:nvPr/>
          </p:nvSpPr>
          <p:spPr bwMode="auto">
            <a:xfrm>
              <a:off x="5107" y="2811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3533" name="Rectangle 34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680995" name="Rectangle 35"/>
            <p:cNvSpPr>
              <a:spLocks noChangeArrowheads="1"/>
            </p:cNvSpPr>
            <p:nvPr/>
          </p:nvSpPr>
          <p:spPr bwMode="auto">
            <a:xfrm>
              <a:off x="5154" y="2363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63535" name="Rectangle 36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0997" name="Rectangle 37"/>
            <p:cNvSpPr>
              <a:spLocks noChangeArrowheads="1"/>
            </p:cNvSpPr>
            <p:nvPr/>
          </p:nvSpPr>
          <p:spPr bwMode="auto">
            <a:xfrm>
              <a:off x="5125" y="2447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63537" name="Line 38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38" name="Line 39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39" name="Rectangle 40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40" name="Rectangle 41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1002" name="Rectangle 42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681003" name="Rectangle 4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59</a:t>
            </a:r>
          </a:p>
        </p:txBody>
      </p:sp>
      <p:sp>
        <p:nvSpPr>
          <p:cNvPr id="63495" name="Text Box 4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63496" name="Rectangle 45"/>
          <p:cNvSpPr>
            <a:spLocks noChangeArrowheads="1"/>
          </p:cNvSpPr>
          <p:nvPr/>
        </p:nvSpPr>
        <p:spPr bwMode="auto">
          <a:xfrm>
            <a:off x="8034338" y="3429000"/>
            <a:ext cx="485709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r>
              <a:rPr lang="en-US" sz="1200" b="1" dirty="0" err="1">
                <a:solidFill>
                  <a:schemeClr val="accent2"/>
                </a:solidFill>
                <a:latin typeface="WinInnwa" charset="0"/>
              </a:rPr>
              <a:t>I</a:t>
            </a:r>
            <a:endParaRPr lang="en-US" sz="1200" b="1" dirty="0">
              <a:solidFill>
                <a:schemeClr val="accent2"/>
              </a:solidFill>
              <a:latin typeface="WinInnwa" charset="0"/>
            </a:endParaRPr>
          </a:p>
        </p:txBody>
      </p:sp>
      <p:sp>
        <p:nvSpPr>
          <p:cNvPr id="63497" name="Rectangle 46"/>
          <p:cNvSpPr>
            <a:spLocks noChangeArrowheads="1"/>
          </p:cNvSpPr>
          <p:nvPr/>
        </p:nvSpPr>
        <p:spPr bwMode="auto">
          <a:xfrm>
            <a:off x="8001000" y="3614738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3498" name="Rectangle 47"/>
          <p:cNvSpPr>
            <a:spLocks noChangeArrowheads="1"/>
          </p:cNvSpPr>
          <p:nvPr/>
        </p:nvSpPr>
        <p:spPr bwMode="auto">
          <a:xfrm>
            <a:off x="8077200" y="3733800"/>
            <a:ext cx="492121" cy="19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i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ကားတိုင</a:t>
            </a:r>
            <a:r>
              <a:rPr lang="en-US" sz="700" i="1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3499" name="Rectangle 48"/>
          <p:cNvSpPr>
            <a:spLocks noChangeArrowheads="1"/>
          </p:cNvSpPr>
          <p:nvPr/>
        </p:nvSpPr>
        <p:spPr bwMode="auto">
          <a:xfrm>
            <a:off x="8135938" y="3884613"/>
            <a:ext cx="689290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အသင်းတော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3500" name="Rectangle 49"/>
          <p:cNvSpPr>
            <a:spLocks noChangeArrowheads="1"/>
          </p:cNvSpPr>
          <p:nvPr/>
        </p:nvSpPr>
        <p:spPr bwMode="auto">
          <a:xfrm>
            <a:off x="8153400" y="4038600"/>
            <a:ext cx="537005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ဧဝံဂေလိ</a:t>
            </a:r>
            <a:endParaRPr lang="en-US" sz="80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3501" name="Rectangle 50"/>
          <p:cNvSpPr>
            <a:spLocks noChangeArrowheads="1"/>
          </p:cNvSpPr>
          <p:nvPr/>
        </p:nvSpPr>
        <p:spPr bwMode="auto">
          <a:xfrm>
            <a:off x="8077200" y="4191000"/>
            <a:ext cx="755014" cy="19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တမန်တော်ဝတ္ထု</a:t>
            </a:r>
            <a:endParaRPr lang="en-US" sz="7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3502" name="Rectangle 51"/>
          <p:cNvSpPr>
            <a:spLocks noChangeArrowheads="1"/>
          </p:cNvSpPr>
          <p:nvPr/>
        </p:nvSpPr>
        <p:spPr bwMode="auto">
          <a:xfrm>
            <a:off x="8167688" y="4322763"/>
            <a:ext cx="551432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ဩဝါဒစာ</a:t>
            </a:r>
            <a:endParaRPr lang="en-US" sz="8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3503" name="Rectangle 52"/>
          <p:cNvSpPr>
            <a:spLocks noChangeArrowheads="1"/>
          </p:cNvSpPr>
          <p:nvPr/>
        </p:nvSpPr>
        <p:spPr bwMode="auto">
          <a:xfrm>
            <a:off x="8107363" y="4462463"/>
            <a:ext cx="629980" cy="19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ဗျာဒိတ်ကျမ်း</a:t>
            </a:r>
            <a:endParaRPr lang="en-US" sz="7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81015" name="AutoShape 55"/>
          <p:cNvSpPr>
            <a:spLocks noChangeArrowheads="1"/>
          </p:cNvSpPr>
          <p:nvPr/>
        </p:nvSpPr>
        <p:spPr bwMode="auto">
          <a:xfrm>
            <a:off x="3095140" y="3405522"/>
            <a:ext cx="2425700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grpSp>
        <p:nvGrpSpPr>
          <p:cNvPr id="3" name="Group 56"/>
          <p:cNvGrpSpPr>
            <a:grpSpLocks/>
          </p:cNvGrpSpPr>
          <p:nvPr/>
        </p:nvGrpSpPr>
        <p:grpSpPr bwMode="auto">
          <a:xfrm>
            <a:off x="773705" y="487363"/>
            <a:ext cx="7505700" cy="6019800"/>
            <a:chOff x="537" y="386"/>
            <a:chExt cx="4728" cy="3473"/>
          </a:xfrm>
        </p:grpSpPr>
        <p:sp>
          <p:nvSpPr>
            <p:cNvPr id="681017" name="Rectangle 57"/>
            <p:cNvSpPr>
              <a:spLocks noChangeArrowheads="1"/>
            </p:cNvSpPr>
            <p:nvPr/>
          </p:nvSpPr>
          <p:spPr bwMode="auto">
            <a:xfrm>
              <a:off x="537" y="386"/>
              <a:ext cx="4728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5194" dir="3806097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အာဗြဟံ</a:t>
              </a:r>
              <a:r>
                <a:rPr lang="en-US" sz="4400" b="1" dirty="0">
                  <a:solidFill>
                    <a:srgbClr val="FFFF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ပ</a:t>
              </a:r>
              <a:r>
                <a:rPr lang="my-MM" sz="4400" b="1" dirty="0">
                  <a:solidFill>
                    <a:srgbClr val="FFFF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ဋ</a:t>
              </a:r>
              <a:r>
                <a:rPr lang="en-US" sz="4400" b="1" dirty="0" err="1">
                  <a:solidFill>
                    <a:srgbClr val="FFFF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ိညာဉ</a:t>
              </a:r>
              <a:r>
                <a:rPr lang="en-US" sz="4400" b="1" dirty="0">
                  <a:solidFill>
                    <a:srgbClr val="FFFF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</a:p>
          </p:txBody>
        </p:sp>
        <p:sp>
          <p:nvSpPr>
            <p:cNvPr id="681018" name="Rectangle 58"/>
            <p:cNvSpPr>
              <a:spLocks noChangeArrowheads="1"/>
            </p:cNvSpPr>
            <p:nvPr/>
          </p:nvSpPr>
          <p:spPr bwMode="auto">
            <a:xfrm>
              <a:off x="642" y="2081"/>
              <a:ext cx="4464" cy="1778"/>
            </a:xfrm>
            <a:prstGeom prst="rect">
              <a:avLst/>
            </a:prstGeom>
            <a:noFill/>
            <a:ln w="76200">
              <a:solidFill>
                <a:srgbClr val="FAFD00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681019" name="Text Box 59"/>
            <p:cNvSpPr txBox="1">
              <a:spLocks noChangeArrowheads="1"/>
            </p:cNvSpPr>
            <p:nvPr/>
          </p:nvSpPr>
          <p:spPr bwMode="auto">
            <a:xfrm>
              <a:off x="1610" y="1183"/>
              <a:ext cx="2559" cy="30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1320" dir="2319588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800" b="1" dirty="0" err="1">
                  <a:solidFill>
                    <a:srgbClr val="00FF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ကမ္ဘာဦး</a:t>
              </a:r>
              <a:r>
                <a:rPr lang="en-US" sz="2800" b="1" dirty="0">
                  <a:solidFill>
                    <a:srgbClr val="00FF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၁၂:၁-၃</a:t>
              </a:r>
            </a:p>
          </p:txBody>
        </p:sp>
        <p:sp>
          <p:nvSpPr>
            <p:cNvPr id="681020" name="Rectangle 60"/>
            <p:cNvSpPr>
              <a:spLocks noChangeArrowheads="1"/>
            </p:cNvSpPr>
            <p:nvPr/>
          </p:nvSpPr>
          <p:spPr bwMode="auto">
            <a:xfrm>
              <a:off x="2047" y="834"/>
              <a:ext cx="1670" cy="3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5194" dir="3806097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800" b="1" i="1" dirty="0" err="1">
                  <a:solidFill>
                    <a:srgbClr val="00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ခေ</a:t>
              </a:r>
              <a:r>
                <a:rPr lang="en-US" sz="2800" b="1" i="1" dirty="0">
                  <a:solidFill>
                    <a:srgbClr val="00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ါ်</a:t>
              </a:r>
              <a:r>
                <a:rPr lang="en-US" sz="2800" b="1" i="1" dirty="0" err="1">
                  <a:solidFill>
                    <a:srgbClr val="00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ထုတ်ခြင်း</a:t>
              </a:r>
              <a:endParaRPr lang="en-US" sz="2800" b="1" i="1" dirty="0">
                <a:solidFill>
                  <a:srgbClr val="00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  <p:sp>
          <p:nvSpPr>
            <p:cNvPr id="681021" name="Rectangle 61"/>
            <p:cNvSpPr>
              <a:spLocks noChangeArrowheads="1"/>
            </p:cNvSpPr>
            <p:nvPr/>
          </p:nvSpPr>
          <p:spPr bwMode="auto">
            <a:xfrm>
              <a:off x="565" y="3175"/>
              <a:ext cx="1756" cy="2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400" b="1" dirty="0" err="1">
                  <a:solidFill>
                    <a:schemeClr val="tx2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တရားဟော</a:t>
              </a:r>
              <a:r>
                <a:rPr lang="en-US" sz="2400" b="1" dirty="0">
                  <a:solidFill>
                    <a:schemeClr val="tx2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 ၃၀:၁-၁၀</a:t>
              </a:r>
              <a:endParaRPr lang="en-US" sz="2800" b="1" dirty="0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  <p:sp>
          <p:nvSpPr>
            <p:cNvPr id="681022" name="Text Box 62"/>
            <p:cNvSpPr txBox="1">
              <a:spLocks noChangeArrowheads="1"/>
            </p:cNvSpPr>
            <p:nvPr/>
          </p:nvSpPr>
          <p:spPr bwMode="auto">
            <a:xfrm>
              <a:off x="936" y="2289"/>
              <a:ext cx="1014" cy="3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200" b="1" dirty="0" err="1">
                  <a:solidFill>
                    <a:srgbClr val="00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နယ်မြေ</a:t>
              </a:r>
              <a:endParaRPr lang="en-US" sz="3200" b="1" dirty="0">
                <a:solidFill>
                  <a:srgbClr val="00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  <p:sp>
          <p:nvSpPr>
            <p:cNvPr id="681023" name="Text Box 63"/>
            <p:cNvSpPr txBox="1">
              <a:spLocks noChangeArrowheads="1"/>
            </p:cNvSpPr>
            <p:nvPr/>
          </p:nvSpPr>
          <p:spPr bwMode="auto">
            <a:xfrm>
              <a:off x="920" y="2733"/>
              <a:ext cx="1061" cy="3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dirty="0" err="1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နယ်မြေ</a:t>
              </a:r>
              <a:endParaRPr lang="en-US" b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  <p:sp>
          <p:nvSpPr>
            <p:cNvPr id="681024" name="Rectangle 64"/>
            <p:cNvSpPr>
              <a:spLocks noChangeArrowheads="1"/>
            </p:cNvSpPr>
            <p:nvPr/>
          </p:nvSpPr>
          <p:spPr bwMode="auto">
            <a:xfrm>
              <a:off x="2304" y="3176"/>
              <a:ext cx="1069" cy="2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tx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၂ရာ ၇:၄-၁၆</a:t>
              </a:r>
            </a:p>
          </p:txBody>
        </p:sp>
        <p:sp>
          <p:nvSpPr>
            <p:cNvPr id="681025" name="Text Box 65"/>
            <p:cNvSpPr txBox="1">
              <a:spLocks noChangeArrowheads="1"/>
            </p:cNvSpPr>
            <p:nvPr/>
          </p:nvSpPr>
          <p:spPr bwMode="auto">
            <a:xfrm>
              <a:off x="2369" y="2296"/>
              <a:ext cx="992" cy="3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200" b="1" dirty="0" err="1">
                  <a:solidFill>
                    <a:srgbClr val="00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မျိုးနွယ</a:t>
              </a:r>
              <a:r>
                <a:rPr lang="en-US" sz="3200" b="1" dirty="0">
                  <a:solidFill>
                    <a:srgbClr val="00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်</a:t>
              </a:r>
            </a:p>
          </p:txBody>
        </p:sp>
        <p:sp>
          <p:nvSpPr>
            <p:cNvPr id="681026" name="Text Box 66"/>
            <p:cNvSpPr txBox="1">
              <a:spLocks noChangeArrowheads="1"/>
            </p:cNvSpPr>
            <p:nvPr/>
          </p:nvSpPr>
          <p:spPr bwMode="auto">
            <a:xfrm>
              <a:off x="2115" y="2741"/>
              <a:ext cx="1513" cy="3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dirty="0" err="1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ဒါဝိဒ</a:t>
              </a:r>
              <a:r>
                <a:rPr lang="en-US" b="1" dirty="0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်</a:t>
              </a:r>
            </a:p>
          </p:txBody>
        </p:sp>
        <p:sp>
          <p:nvSpPr>
            <p:cNvPr id="681027" name="Rectangle 67"/>
            <p:cNvSpPr>
              <a:spLocks noChangeArrowheads="1"/>
            </p:cNvSpPr>
            <p:nvPr/>
          </p:nvSpPr>
          <p:spPr bwMode="auto">
            <a:xfrm>
              <a:off x="3495" y="3174"/>
              <a:ext cx="1528" cy="2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400" b="1" dirty="0" err="1">
                  <a:solidFill>
                    <a:schemeClr val="tx2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ယေရမိ</a:t>
              </a:r>
              <a:r>
                <a:rPr lang="en-US" sz="2400" b="1" dirty="0">
                  <a:solidFill>
                    <a:schemeClr val="tx2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 ၃၁:၃၁-၃၃</a:t>
              </a:r>
            </a:p>
          </p:txBody>
        </p:sp>
        <p:sp>
          <p:nvSpPr>
            <p:cNvPr id="681028" name="Text Box 68"/>
            <p:cNvSpPr txBox="1">
              <a:spLocks noChangeArrowheads="1"/>
            </p:cNvSpPr>
            <p:nvPr/>
          </p:nvSpPr>
          <p:spPr bwMode="auto">
            <a:xfrm>
              <a:off x="3414" y="2288"/>
              <a:ext cx="1734" cy="3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dirty="0" err="1">
                  <a:solidFill>
                    <a:srgbClr val="00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ကောင်းချီး</a:t>
              </a:r>
              <a:endParaRPr lang="en-US" b="1" dirty="0">
                <a:solidFill>
                  <a:srgbClr val="00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  <p:sp>
          <p:nvSpPr>
            <p:cNvPr id="681029" name="Text Box 69"/>
            <p:cNvSpPr txBox="1">
              <a:spLocks noChangeArrowheads="1"/>
            </p:cNvSpPr>
            <p:nvPr/>
          </p:nvSpPr>
          <p:spPr bwMode="auto">
            <a:xfrm>
              <a:off x="3588" y="2733"/>
              <a:ext cx="1386" cy="3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dirty="0" err="1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အသစ</a:t>
              </a:r>
              <a:r>
                <a:rPr lang="en-US" b="1" dirty="0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်</a:t>
              </a:r>
            </a:p>
          </p:txBody>
        </p:sp>
        <p:sp>
          <p:nvSpPr>
            <p:cNvPr id="681030" name="Line 70"/>
            <p:cNvSpPr>
              <a:spLocks noChangeShapeType="1"/>
            </p:cNvSpPr>
            <p:nvPr/>
          </p:nvSpPr>
          <p:spPr bwMode="auto">
            <a:xfrm flipH="1">
              <a:off x="1449" y="1555"/>
              <a:ext cx="1410" cy="75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681031" name="Line 71"/>
            <p:cNvSpPr>
              <a:spLocks noChangeShapeType="1"/>
            </p:cNvSpPr>
            <p:nvPr/>
          </p:nvSpPr>
          <p:spPr bwMode="auto">
            <a:xfrm flipH="1">
              <a:off x="2859" y="1552"/>
              <a:ext cx="0" cy="78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681032" name="Line 72"/>
            <p:cNvSpPr>
              <a:spLocks noChangeShapeType="1"/>
            </p:cNvSpPr>
            <p:nvPr/>
          </p:nvSpPr>
          <p:spPr bwMode="auto">
            <a:xfrm>
              <a:off x="2850" y="1553"/>
              <a:ext cx="1363" cy="7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5760906"/>
      </p:ext>
    </p:extLst>
  </p:cSld>
  <p:clrMapOvr>
    <a:masterClrMapping/>
  </p:clrMapOvr>
  <p:transition spd="med">
    <p:wheel spokes="0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AutoShape 53"/>
          <p:cNvSpPr>
            <a:spLocks noChangeArrowheads="1"/>
          </p:cNvSpPr>
          <p:nvPr/>
        </p:nvSpPr>
        <p:spPr bwMode="auto">
          <a:xfrm>
            <a:off x="1150938" y="3441700"/>
            <a:ext cx="6926262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680964" name="Text Box 4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b="1">
              <a:solidFill>
                <a:srgbClr val="00FF00"/>
              </a:solidFill>
              <a:latin typeface="Arial" pitchFamily="34" charset="0"/>
              <a:ea typeface="+mn-ea"/>
            </a:endParaRPr>
          </a:p>
        </p:txBody>
      </p:sp>
      <p:grpSp>
        <p:nvGrpSpPr>
          <p:cNvPr id="63493" name="Group 22"/>
          <p:cNvGrpSpPr>
            <a:grpSpLocks/>
          </p:cNvGrpSpPr>
          <p:nvPr/>
        </p:nvGrpSpPr>
        <p:grpSpPr bwMode="auto">
          <a:xfrm>
            <a:off x="8001000" y="3429000"/>
            <a:ext cx="952500" cy="1244600"/>
            <a:chOff x="5043" y="2160"/>
            <a:chExt cx="600" cy="784"/>
          </a:xfrm>
        </p:grpSpPr>
        <p:sp>
          <p:nvSpPr>
            <p:cNvPr id="63522" name="AutoShape 23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23" name="Rectangle 24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24" name="Line 25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25" name="Line 26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26" name="Line 27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27" name="Line 28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28" name="Line 29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29" name="Rectangle 30"/>
            <p:cNvSpPr>
              <a:spLocks noChangeArrowheads="1"/>
            </p:cNvSpPr>
            <p:nvPr/>
          </p:nvSpPr>
          <p:spPr bwMode="auto">
            <a:xfrm>
              <a:off x="5140" y="2547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3530" name="Rectangle 31"/>
            <p:cNvSpPr>
              <a:spLocks noChangeArrowheads="1"/>
            </p:cNvSpPr>
            <p:nvPr/>
          </p:nvSpPr>
          <p:spPr bwMode="auto">
            <a:xfrm>
              <a:off x="5190" y="2635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3531" name="Rectangle 32"/>
            <p:cNvSpPr>
              <a:spLocks noChangeArrowheads="1"/>
            </p:cNvSpPr>
            <p:nvPr/>
          </p:nvSpPr>
          <p:spPr bwMode="auto">
            <a:xfrm>
              <a:off x="5145" y="2723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3532" name="Rectangle 33"/>
            <p:cNvSpPr>
              <a:spLocks noChangeArrowheads="1"/>
            </p:cNvSpPr>
            <p:nvPr/>
          </p:nvSpPr>
          <p:spPr bwMode="auto">
            <a:xfrm>
              <a:off x="5107" y="2811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3533" name="Rectangle 34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680995" name="Rectangle 35"/>
            <p:cNvSpPr>
              <a:spLocks noChangeArrowheads="1"/>
            </p:cNvSpPr>
            <p:nvPr/>
          </p:nvSpPr>
          <p:spPr bwMode="auto">
            <a:xfrm>
              <a:off x="5154" y="2363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63535" name="Rectangle 36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0997" name="Rectangle 37"/>
            <p:cNvSpPr>
              <a:spLocks noChangeArrowheads="1"/>
            </p:cNvSpPr>
            <p:nvPr/>
          </p:nvSpPr>
          <p:spPr bwMode="auto">
            <a:xfrm>
              <a:off x="5125" y="2447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63537" name="Line 38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38" name="Line 39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39" name="Rectangle 40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40" name="Rectangle 41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1002" name="Rectangle 42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681003" name="Rectangle 4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59</a:t>
            </a:r>
          </a:p>
        </p:txBody>
      </p:sp>
      <p:sp>
        <p:nvSpPr>
          <p:cNvPr id="63495" name="Text Box 4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63496" name="Rectangle 45"/>
          <p:cNvSpPr>
            <a:spLocks noChangeArrowheads="1"/>
          </p:cNvSpPr>
          <p:nvPr/>
        </p:nvSpPr>
        <p:spPr bwMode="auto">
          <a:xfrm>
            <a:off x="8034338" y="3429000"/>
            <a:ext cx="485709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r>
              <a:rPr lang="en-US" sz="1200" b="1" dirty="0" err="1">
                <a:solidFill>
                  <a:schemeClr val="accent2"/>
                </a:solidFill>
                <a:latin typeface="WinInnwa" charset="0"/>
              </a:rPr>
              <a:t>I</a:t>
            </a:r>
            <a:endParaRPr lang="en-US" sz="1200" b="1" dirty="0">
              <a:solidFill>
                <a:schemeClr val="accent2"/>
              </a:solidFill>
              <a:latin typeface="WinInnwa" charset="0"/>
            </a:endParaRPr>
          </a:p>
        </p:txBody>
      </p:sp>
      <p:sp>
        <p:nvSpPr>
          <p:cNvPr id="63497" name="Rectangle 46"/>
          <p:cNvSpPr>
            <a:spLocks noChangeArrowheads="1"/>
          </p:cNvSpPr>
          <p:nvPr/>
        </p:nvSpPr>
        <p:spPr bwMode="auto">
          <a:xfrm>
            <a:off x="8001000" y="3614738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3498" name="Rectangle 47"/>
          <p:cNvSpPr>
            <a:spLocks noChangeArrowheads="1"/>
          </p:cNvSpPr>
          <p:nvPr/>
        </p:nvSpPr>
        <p:spPr bwMode="auto">
          <a:xfrm>
            <a:off x="8077200" y="3733800"/>
            <a:ext cx="492121" cy="19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i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ကားတိုင</a:t>
            </a:r>
            <a:r>
              <a:rPr lang="en-US" sz="700" i="1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3499" name="Rectangle 48"/>
          <p:cNvSpPr>
            <a:spLocks noChangeArrowheads="1"/>
          </p:cNvSpPr>
          <p:nvPr/>
        </p:nvSpPr>
        <p:spPr bwMode="auto">
          <a:xfrm>
            <a:off x="8135938" y="3884613"/>
            <a:ext cx="689290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အသင်းတော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3500" name="Rectangle 49"/>
          <p:cNvSpPr>
            <a:spLocks noChangeArrowheads="1"/>
          </p:cNvSpPr>
          <p:nvPr/>
        </p:nvSpPr>
        <p:spPr bwMode="auto">
          <a:xfrm>
            <a:off x="8153400" y="4038600"/>
            <a:ext cx="537005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ဧဝံဂေလိ</a:t>
            </a:r>
            <a:endParaRPr lang="en-US" sz="80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3501" name="Rectangle 50"/>
          <p:cNvSpPr>
            <a:spLocks noChangeArrowheads="1"/>
          </p:cNvSpPr>
          <p:nvPr/>
        </p:nvSpPr>
        <p:spPr bwMode="auto">
          <a:xfrm>
            <a:off x="8077200" y="4191000"/>
            <a:ext cx="755014" cy="19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တမန်တော်ဝတ္ထု</a:t>
            </a:r>
            <a:endParaRPr lang="en-US" sz="7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3502" name="Rectangle 51"/>
          <p:cNvSpPr>
            <a:spLocks noChangeArrowheads="1"/>
          </p:cNvSpPr>
          <p:nvPr/>
        </p:nvSpPr>
        <p:spPr bwMode="auto">
          <a:xfrm>
            <a:off x="8167688" y="4322763"/>
            <a:ext cx="551432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ဩဝါဒစာ</a:t>
            </a:r>
            <a:endParaRPr lang="en-US" sz="8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3503" name="Rectangle 52"/>
          <p:cNvSpPr>
            <a:spLocks noChangeArrowheads="1"/>
          </p:cNvSpPr>
          <p:nvPr/>
        </p:nvSpPr>
        <p:spPr bwMode="auto">
          <a:xfrm>
            <a:off x="8107363" y="4462463"/>
            <a:ext cx="629980" cy="19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ဗျာဒိတ်ကျမ်း</a:t>
            </a:r>
            <a:endParaRPr lang="en-US" sz="7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81015" name="AutoShape 55"/>
          <p:cNvSpPr>
            <a:spLocks noChangeArrowheads="1"/>
          </p:cNvSpPr>
          <p:nvPr/>
        </p:nvSpPr>
        <p:spPr bwMode="auto">
          <a:xfrm>
            <a:off x="5610522" y="3406775"/>
            <a:ext cx="2425700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grpSp>
        <p:nvGrpSpPr>
          <p:cNvPr id="3" name="Group 56"/>
          <p:cNvGrpSpPr>
            <a:grpSpLocks/>
          </p:cNvGrpSpPr>
          <p:nvPr/>
        </p:nvGrpSpPr>
        <p:grpSpPr bwMode="auto">
          <a:xfrm>
            <a:off x="773705" y="487363"/>
            <a:ext cx="7505700" cy="6019800"/>
            <a:chOff x="537" y="386"/>
            <a:chExt cx="4728" cy="3473"/>
          </a:xfrm>
        </p:grpSpPr>
        <p:sp>
          <p:nvSpPr>
            <p:cNvPr id="681017" name="Rectangle 57"/>
            <p:cNvSpPr>
              <a:spLocks noChangeArrowheads="1"/>
            </p:cNvSpPr>
            <p:nvPr/>
          </p:nvSpPr>
          <p:spPr bwMode="auto">
            <a:xfrm>
              <a:off x="537" y="386"/>
              <a:ext cx="4728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5194" dir="3806097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FF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အာဗြဟံ ပ</a:t>
              </a:r>
              <a:r>
                <a:rPr lang="my-MM" sz="4400" b="1" dirty="0">
                  <a:solidFill>
                    <a:srgbClr val="FFFF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ဋ</a:t>
              </a:r>
              <a:r>
                <a:rPr lang="en-US" sz="4400" b="1" dirty="0" err="1">
                  <a:solidFill>
                    <a:srgbClr val="FFFF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ိညာဉ</a:t>
              </a:r>
              <a:r>
                <a:rPr lang="en-US" sz="4400" b="1" dirty="0">
                  <a:solidFill>
                    <a:srgbClr val="FFFF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</a:p>
          </p:txBody>
        </p:sp>
        <p:sp>
          <p:nvSpPr>
            <p:cNvPr id="681018" name="Rectangle 58"/>
            <p:cNvSpPr>
              <a:spLocks noChangeArrowheads="1"/>
            </p:cNvSpPr>
            <p:nvPr/>
          </p:nvSpPr>
          <p:spPr bwMode="auto">
            <a:xfrm>
              <a:off x="642" y="2081"/>
              <a:ext cx="4464" cy="1778"/>
            </a:xfrm>
            <a:prstGeom prst="rect">
              <a:avLst/>
            </a:prstGeom>
            <a:noFill/>
            <a:ln w="76200">
              <a:solidFill>
                <a:srgbClr val="FAFD00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681019" name="Text Box 59"/>
            <p:cNvSpPr txBox="1">
              <a:spLocks noChangeArrowheads="1"/>
            </p:cNvSpPr>
            <p:nvPr/>
          </p:nvSpPr>
          <p:spPr bwMode="auto">
            <a:xfrm>
              <a:off x="1610" y="1183"/>
              <a:ext cx="2559" cy="30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1320" dir="2319588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800" b="1" dirty="0" err="1">
                  <a:solidFill>
                    <a:srgbClr val="00FF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ကမ္ဘာဦး</a:t>
              </a:r>
              <a:r>
                <a:rPr lang="en-US" sz="2800" b="1" dirty="0">
                  <a:solidFill>
                    <a:srgbClr val="00FF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၁၂:၁-၃</a:t>
              </a:r>
            </a:p>
          </p:txBody>
        </p:sp>
        <p:sp>
          <p:nvSpPr>
            <p:cNvPr id="681020" name="Rectangle 60"/>
            <p:cNvSpPr>
              <a:spLocks noChangeArrowheads="1"/>
            </p:cNvSpPr>
            <p:nvPr/>
          </p:nvSpPr>
          <p:spPr bwMode="auto">
            <a:xfrm>
              <a:off x="2047" y="834"/>
              <a:ext cx="1670" cy="3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5194" dir="3806097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800" b="1" i="1" dirty="0" err="1">
                  <a:solidFill>
                    <a:srgbClr val="00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ခေ</a:t>
              </a:r>
              <a:r>
                <a:rPr lang="en-US" sz="2800" b="1" i="1" dirty="0">
                  <a:solidFill>
                    <a:srgbClr val="00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ါ်</a:t>
              </a:r>
              <a:r>
                <a:rPr lang="en-US" sz="2800" b="1" i="1" dirty="0" err="1">
                  <a:solidFill>
                    <a:srgbClr val="00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ထုတ်ခြင်း</a:t>
              </a:r>
              <a:endParaRPr lang="en-US" sz="2800" b="1" i="1" dirty="0">
                <a:solidFill>
                  <a:srgbClr val="00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  <p:sp>
          <p:nvSpPr>
            <p:cNvPr id="681021" name="Rectangle 61"/>
            <p:cNvSpPr>
              <a:spLocks noChangeArrowheads="1"/>
            </p:cNvSpPr>
            <p:nvPr/>
          </p:nvSpPr>
          <p:spPr bwMode="auto">
            <a:xfrm>
              <a:off x="565" y="3175"/>
              <a:ext cx="1756" cy="2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400" b="1" dirty="0" err="1">
                  <a:solidFill>
                    <a:schemeClr val="tx2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တရားဟော</a:t>
              </a:r>
              <a:r>
                <a:rPr lang="en-US" sz="2400" b="1" dirty="0">
                  <a:solidFill>
                    <a:schemeClr val="tx2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 ၃၀:၁-၁၀</a:t>
              </a:r>
              <a:endParaRPr lang="en-US" sz="2800" b="1" dirty="0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  <p:sp>
          <p:nvSpPr>
            <p:cNvPr id="681022" name="Text Box 62"/>
            <p:cNvSpPr txBox="1">
              <a:spLocks noChangeArrowheads="1"/>
            </p:cNvSpPr>
            <p:nvPr/>
          </p:nvSpPr>
          <p:spPr bwMode="auto">
            <a:xfrm>
              <a:off x="936" y="2289"/>
              <a:ext cx="1014" cy="3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200" b="1" dirty="0" err="1">
                  <a:solidFill>
                    <a:srgbClr val="00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နယ်မြေ</a:t>
              </a:r>
              <a:endParaRPr lang="en-US" sz="3200" b="1" dirty="0">
                <a:solidFill>
                  <a:srgbClr val="00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  <p:sp>
          <p:nvSpPr>
            <p:cNvPr id="681023" name="Text Box 63"/>
            <p:cNvSpPr txBox="1">
              <a:spLocks noChangeArrowheads="1"/>
            </p:cNvSpPr>
            <p:nvPr/>
          </p:nvSpPr>
          <p:spPr bwMode="auto">
            <a:xfrm>
              <a:off x="920" y="2733"/>
              <a:ext cx="1061" cy="3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dirty="0" err="1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နယ်မြေ</a:t>
              </a:r>
              <a:endParaRPr lang="en-US" b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  <p:sp>
          <p:nvSpPr>
            <p:cNvPr id="681024" name="Rectangle 64"/>
            <p:cNvSpPr>
              <a:spLocks noChangeArrowheads="1"/>
            </p:cNvSpPr>
            <p:nvPr/>
          </p:nvSpPr>
          <p:spPr bwMode="auto">
            <a:xfrm>
              <a:off x="2304" y="3176"/>
              <a:ext cx="1069" cy="2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tx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၂ရာ ၇:၄-၁၆</a:t>
              </a:r>
            </a:p>
          </p:txBody>
        </p:sp>
        <p:sp>
          <p:nvSpPr>
            <p:cNvPr id="681025" name="Text Box 65"/>
            <p:cNvSpPr txBox="1">
              <a:spLocks noChangeArrowheads="1"/>
            </p:cNvSpPr>
            <p:nvPr/>
          </p:nvSpPr>
          <p:spPr bwMode="auto">
            <a:xfrm>
              <a:off x="2369" y="2296"/>
              <a:ext cx="992" cy="3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200" b="1" dirty="0" err="1">
                  <a:solidFill>
                    <a:srgbClr val="00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မျိုးနွယ</a:t>
              </a:r>
              <a:r>
                <a:rPr lang="en-US" sz="3200" b="1" dirty="0">
                  <a:solidFill>
                    <a:srgbClr val="00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်</a:t>
              </a:r>
            </a:p>
          </p:txBody>
        </p:sp>
        <p:sp>
          <p:nvSpPr>
            <p:cNvPr id="681026" name="Text Box 66"/>
            <p:cNvSpPr txBox="1">
              <a:spLocks noChangeArrowheads="1"/>
            </p:cNvSpPr>
            <p:nvPr/>
          </p:nvSpPr>
          <p:spPr bwMode="auto">
            <a:xfrm>
              <a:off x="2115" y="2741"/>
              <a:ext cx="1513" cy="3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dirty="0" err="1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ဒါဝိဒ</a:t>
              </a:r>
              <a:r>
                <a:rPr lang="en-US" b="1" dirty="0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်</a:t>
              </a:r>
            </a:p>
          </p:txBody>
        </p:sp>
        <p:sp>
          <p:nvSpPr>
            <p:cNvPr id="681027" name="Rectangle 67"/>
            <p:cNvSpPr>
              <a:spLocks noChangeArrowheads="1"/>
            </p:cNvSpPr>
            <p:nvPr/>
          </p:nvSpPr>
          <p:spPr bwMode="auto">
            <a:xfrm>
              <a:off x="3495" y="3174"/>
              <a:ext cx="1528" cy="2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400" b="1" dirty="0" err="1">
                  <a:solidFill>
                    <a:schemeClr val="tx2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ယေရမိ</a:t>
              </a:r>
              <a:r>
                <a:rPr lang="en-US" sz="2400" b="1" dirty="0">
                  <a:solidFill>
                    <a:schemeClr val="tx2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 ၃၁:၃၁-၃၃</a:t>
              </a:r>
            </a:p>
          </p:txBody>
        </p:sp>
        <p:sp>
          <p:nvSpPr>
            <p:cNvPr id="681028" name="Text Box 68"/>
            <p:cNvSpPr txBox="1">
              <a:spLocks noChangeArrowheads="1"/>
            </p:cNvSpPr>
            <p:nvPr/>
          </p:nvSpPr>
          <p:spPr bwMode="auto">
            <a:xfrm>
              <a:off x="3414" y="2288"/>
              <a:ext cx="1734" cy="3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dirty="0" err="1">
                  <a:solidFill>
                    <a:srgbClr val="00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ကောင်းချီး</a:t>
              </a:r>
              <a:endParaRPr lang="en-US" b="1" dirty="0">
                <a:solidFill>
                  <a:srgbClr val="00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  <p:sp>
          <p:nvSpPr>
            <p:cNvPr id="681029" name="Text Box 69"/>
            <p:cNvSpPr txBox="1">
              <a:spLocks noChangeArrowheads="1"/>
            </p:cNvSpPr>
            <p:nvPr/>
          </p:nvSpPr>
          <p:spPr bwMode="auto">
            <a:xfrm>
              <a:off x="3588" y="2733"/>
              <a:ext cx="1386" cy="3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dirty="0" err="1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အသစ</a:t>
              </a:r>
              <a:r>
                <a:rPr lang="en-US" b="1" dirty="0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်</a:t>
              </a:r>
            </a:p>
          </p:txBody>
        </p:sp>
        <p:sp>
          <p:nvSpPr>
            <p:cNvPr id="681030" name="Line 70"/>
            <p:cNvSpPr>
              <a:spLocks noChangeShapeType="1"/>
            </p:cNvSpPr>
            <p:nvPr/>
          </p:nvSpPr>
          <p:spPr bwMode="auto">
            <a:xfrm flipH="1">
              <a:off x="1449" y="1555"/>
              <a:ext cx="1410" cy="75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681031" name="Line 71"/>
            <p:cNvSpPr>
              <a:spLocks noChangeShapeType="1"/>
            </p:cNvSpPr>
            <p:nvPr/>
          </p:nvSpPr>
          <p:spPr bwMode="auto">
            <a:xfrm flipH="1">
              <a:off x="2859" y="1552"/>
              <a:ext cx="0" cy="78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681032" name="Line 72"/>
            <p:cNvSpPr>
              <a:spLocks noChangeShapeType="1"/>
            </p:cNvSpPr>
            <p:nvPr/>
          </p:nvSpPr>
          <p:spPr bwMode="auto">
            <a:xfrm>
              <a:off x="2850" y="1553"/>
              <a:ext cx="1363" cy="7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3794343-2D04-D597-D424-3D844F5D18EB}"/>
              </a:ext>
            </a:extLst>
          </p:cNvPr>
          <p:cNvSpPr txBox="1"/>
          <p:nvPr/>
        </p:nvSpPr>
        <p:spPr>
          <a:xfrm>
            <a:off x="5203371" y="-283028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AutoShape 49">
            <a:extLst>
              <a:ext uri="{FF2B5EF4-FFF2-40B4-BE49-F238E27FC236}">
                <a16:creationId xmlns:a16="http://schemas.microsoft.com/office/drawing/2014/main" id="{AA12EA35-06D3-0622-EFC0-78D046BB6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113" y="457200"/>
            <a:ext cx="7974012" cy="5870575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2400" b="0"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8456167"/>
      </p:ext>
    </p:extLst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6810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681015" grpId="0" animBg="1"/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685060" name="Text Box 4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b="1">
              <a:solidFill>
                <a:srgbClr val="00FF00"/>
              </a:solidFill>
              <a:latin typeface="Arial" pitchFamily="34" charset="0"/>
              <a:ea typeface="+mn-ea"/>
            </a:endParaRPr>
          </a:p>
        </p:txBody>
      </p:sp>
      <p:grpSp>
        <p:nvGrpSpPr>
          <p:cNvPr id="66565" name="Group 5"/>
          <p:cNvGrpSpPr>
            <a:grpSpLocks/>
          </p:cNvGrpSpPr>
          <p:nvPr/>
        </p:nvGrpSpPr>
        <p:grpSpPr bwMode="auto">
          <a:xfrm>
            <a:off x="8001000" y="3429000"/>
            <a:ext cx="952500" cy="1244600"/>
            <a:chOff x="5043" y="2160"/>
            <a:chExt cx="600" cy="784"/>
          </a:xfrm>
        </p:grpSpPr>
        <p:sp>
          <p:nvSpPr>
            <p:cNvPr id="66661" name="AutoShape 6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62" name="Rectangle 7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63" name="Line 8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64" name="Line 9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65" name="Line 10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66" name="Line 11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67" name="Line 12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68" name="Rectangle 13"/>
            <p:cNvSpPr>
              <a:spLocks noChangeArrowheads="1"/>
            </p:cNvSpPr>
            <p:nvPr/>
          </p:nvSpPr>
          <p:spPr bwMode="auto">
            <a:xfrm>
              <a:off x="5140" y="2547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6669" name="Rectangle 14"/>
            <p:cNvSpPr>
              <a:spLocks noChangeArrowheads="1"/>
            </p:cNvSpPr>
            <p:nvPr/>
          </p:nvSpPr>
          <p:spPr bwMode="auto">
            <a:xfrm>
              <a:off x="5190" y="2635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6670" name="Rectangle 15"/>
            <p:cNvSpPr>
              <a:spLocks noChangeArrowheads="1"/>
            </p:cNvSpPr>
            <p:nvPr/>
          </p:nvSpPr>
          <p:spPr bwMode="auto">
            <a:xfrm>
              <a:off x="5145" y="2723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6671" name="Rectangle 16"/>
            <p:cNvSpPr>
              <a:spLocks noChangeArrowheads="1"/>
            </p:cNvSpPr>
            <p:nvPr/>
          </p:nvSpPr>
          <p:spPr bwMode="auto">
            <a:xfrm>
              <a:off x="5107" y="2811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6672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685074" name="Rectangle 18"/>
            <p:cNvSpPr>
              <a:spLocks noChangeArrowheads="1"/>
            </p:cNvSpPr>
            <p:nvPr/>
          </p:nvSpPr>
          <p:spPr bwMode="auto">
            <a:xfrm>
              <a:off x="5154" y="2363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66674" name="Rectangle 1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5076" name="Rectangle 20"/>
            <p:cNvSpPr>
              <a:spLocks noChangeArrowheads="1"/>
            </p:cNvSpPr>
            <p:nvPr/>
          </p:nvSpPr>
          <p:spPr bwMode="auto">
            <a:xfrm>
              <a:off x="5125" y="2447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66676" name="Line 21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77" name="Line 22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78" name="Rectangle 23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79" name="Rectangle 24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5081" name="Rectangle 25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685082" name="Rectangle 2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59</a:t>
            </a:r>
          </a:p>
        </p:txBody>
      </p:sp>
      <p:sp>
        <p:nvSpPr>
          <p:cNvPr id="66567" name="Text Box 2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66568" name="Rectangle 28"/>
          <p:cNvSpPr>
            <a:spLocks noChangeArrowheads="1"/>
          </p:cNvSpPr>
          <p:nvPr/>
        </p:nvSpPr>
        <p:spPr bwMode="auto">
          <a:xfrm>
            <a:off x="8034338" y="3429000"/>
            <a:ext cx="5095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a,&amp;+</a:t>
            </a:r>
          </a:p>
        </p:txBody>
      </p:sp>
      <p:sp>
        <p:nvSpPr>
          <p:cNvPr id="66569" name="Rectangle 29"/>
          <p:cNvSpPr>
            <a:spLocks noChangeArrowheads="1"/>
          </p:cNvSpPr>
          <p:nvPr/>
        </p:nvSpPr>
        <p:spPr bwMode="auto">
          <a:xfrm>
            <a:off x="8001000" y="3614738"/>
            <a:ext cx="665246" cy="19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7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6570" name="Rectangle 30"/>
          <p:cNvSpPr>
            <a:spLocks noChangeArrowheads="1"/>
          </p:cNvSpPr>
          <p:nvPr/>
        </p:nvSpPr>
        <p:spPr bwMode="auto">
          <a:xfrm>
            <a:off x="8077200" y="3733800"/>
            <a:ext cx="492121" cy="19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i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ကားတိုင</a:t>
            </a:r>
            <a:r>
              <a:rPr lang="en-US" sz="700" i="1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6571" name="Rectangle 31"/>
          <p:cNvSpPr>
            <a:spLocks noChangeArrowheads="1"/>
          </p:cNvSpPr>
          <p:nvPr/>
        </p:nvSpPr>
        <p:spPr bwMode="auto">
          <a:xfrm>
            <a:off x="8135938" y="3884613"/>
            <a:ext cx="689290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အသင်းတော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6572" name="Rectangle 32"/>
          <p:cNvSpPr>
            <a:spLocks noChangeArrowheads="1"/>
          </p:cNvSpPr>
          <p:nvPr/>
        </p:nvSpPr>
        <p:spPr bwMode="auto">
          <a:xfrm>
            <a:off x="8153400" y="4038600"/>
            <a:ext cx="493724" cy="19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ဧဝံဂေလိ</a:t>
            </a:r>
            <a:endParaRPr lang="en-US" sz="70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6573" name="Rectangle 33"/>
          <p:cNvSpPr>
            <a:spLocks noChangeArrowheads="1"/>
          </p:cNvSpPr>
          <p:nvPr/>
        </p:nvSpPr>
        <p:spPr bwMode="auto">
          <a:xfrm>
            <a:off x="8077200" y="4191000"/>
            <a:ext cx="743792" cy="19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တမန်တော်ဝတ္ထု</a:t>
            </a:r>
            <a:endParaRPr lang="en-US" sz="7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6574" name="Rectangle 34"/>
          <p:cNvSpPr>
            <a:spLocks noChangeArrowheads="1"/>
          </p:cNvSpPr>
          <p:nvPr/>
        </p:nvSpPr>
        <p:spPr bwMode="auto">
          <a:xfrm>
            <a:off x="8167688" y="4322763"/>
            <a:ext cx="545020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ဩဝါဒစာ</a:t>
            </a:r>
            <a:r>
              <a:rPr lang="en-US" sz="1000" dirty="0">
                <a:solidFill>
                  <a:schemeClr val="accent2"/>
                </a:solidFill>
                <a:latin typeface="WinInnwa" charset="0"/>
              </a:rPr>
              <a:t> </a:t>
            </a:r>
          </a:p>
        </p:txBody>
      </p:sp>
      <p:sp>
        <p:nvSpPr>
          <p:cNvPr id="66575" name="Rectangle 35"/>
          <p:cNvSpPr>
            <a:spLocks noChangeArrowheads="1"/>
          </p:cNvSpPr>
          <p:nvPr/>
        </p:nvSpPr>
        <p:spPr bwMode="auto">
          <a:xfrm>
            <a:off x="8107363" y="4462463"/>
            <a:ext cx="629980" cy="19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ဗျာဒိတ်ကျမ်း</a:t>
            </a:r>
            <a:endParaRPr lang="en-US" sz="7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85092" name="AutoShape 36"/>
          <p:cNvSpPr>
            <a:spLocks noChangeArrowheads="1"/>
          </p:cNvSpPr>
          <p:nvPr/>
        </p:nvSpPr>
        <p:spPr bwMode="auto">
          <a:xfrm>
            <a:off x="1150938" y="3441700"/>
            <a:ext cx="6926262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85093" name="AutoShape 37"/>
          <p:cNvSpPr>
            <a:spLocks noChangeArrowheads="1"/>
          </p:cNvSpPr>
          <p:nvPr/>
        </p:nvSpPr>
        <p:spPr bwMode="auto">
          <a:xfrm>
            <a:off x="5595938" y="3424238"/>
            <a:ext cx="2425700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914400" y="457200"/>
            <a:ext cx="7505700" cy="6019800"/>
            <a:chOff x="537" y="386"/>
            <a:chExt cx="4728" cy="3473"/>
          </a:xfrm>
        </p:grpSpPr>
        <p:sp>
          <p:nvSpPr>
            <p:cNvPr id="685095" name="Rectangle 39"/>
            <p:cNvSpPr>
              <a:spLocks noChangeArrowheads="1"/>
            </p:cNvSpPr>
            <p:nvPr/>
          </p:nvSpPr>
          <p:spPr bwMode="auto">
            <a:xfrm>
              <a:off x="537" y="386"/>
              <a:ext cx="4728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5194" dir="3806097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lvl="0" algn="ctr"/>
              <a:r>
                <a:rPr lang="en-US" sz="4400" b="1" dirty="0">
                  <a:solidFill>
                    <a:srgbClr val="FFFF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အာဗြဟံ ပ</a:t>
              </a:r>
              <a:r>
                <a:rPr lang="my-MM" sz="4400" b="1" dirty="0">
                  <a:solidFill>
                    <a:srgbClr val="FFFF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ဋ</a:t>
              </a:r>
              <a:r>
                <a:rPr lang="en-US" sz="4400" b="1" dirty="0" err="1">
                  <a:solidFill>
                    <a:srgbClr val="FFFF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ိညာဉ</a:t>
              </a:r>
              <a:r>
                <a:rPr lang="en-US" sz="4400" b="1" dirty="0">
                  <a:solidFill>
                    <a:srgbClr val="FFFF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</a:p>
          </p:txBody>
        </p:sp>
        <p:sp>
          <p:nvSpPr>
            <p:cNvPr id="685096" name="Rectangle 40"/>
            <p:cNvSpPr>
              <a:spLocks noChangeArrowheads="1"/>
            </p:cNvSpPr>
            <p:nvPr/>
          </p:nvSpPr>
          <p:spPr bwMode="auto">
            <a:xfrm>
              <a:off x="642" y="2081"/>
              <a:ext cx="4464" cy="1778"/>
            </a:xfrm>
            <a:prstGeom prst="rect">
              <a:avLst/>
            </a:prstGeom>
            <a:noFill/>
            <a:ln w="76200">
              <a:solidFill>
                <a:srgbClr val="FAFD00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685097" name="Text Box 41"/>
            <p:cNvSpPr txBox="1">
              <a:spLocks noChangeArrowheads="1"/>
            </p:cNvSpPr>
            <p:nvPr/>
          </p:nvSpPr>
          <p:spPr bwMode="auto">
            <a:xfrm>
              <a:off x="1610" y="1183"/>
              <a:ext cx="2559" cy="3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1320" dir="2319588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rgbClr val="00FF00"/>
                  </a:solidFill>
                  <a:latin typeface="WinInnwa" charset="0"/>
                </a:rPr>
                <a:t>urÇm 12;1=3</a:t>
              </a:r>
            </a:p>
          </p:txBody>
        </p:sp>
        <p:sp>
          <p:nvSpPr>
            <p:cNvPr id="685098" name="Rectangle 42"/>
            <p:cNvSpPr>
              <a:spLocks noChangeArrowheads="1"/>
            </p:cNvSpPr>
            <p:nvPr/>
          </p:nvSpPr>
          <p:spPr bwMode="auto">
            <a:xfrm>
              <a:off x="2047" y="834"/>
              <a:ext cx="1670" cy="3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5194" dir="3806097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800" b="1" i="1" dirty="0" err="1">
                  <a:solidFill>
                    <a:srgbClr val="00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ခေ</a:t>
              </a:r>
              <a:r>
                <a:rPr lang="en-US" sz="2800" b="1" i="1" dirty="0">
                  <a:solidFill>
                    <a:srgbClr val="00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ါ်</a:t>
              </a:r>
              <a:r>
                <a:rPr lang="en-US" sz="2800" b="1" i="1" dirty="0" err="1">
                  <a:solidFill>
                    <a:srgbClr val="00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ထုတ်ခြင်း</a:t>
              </a:r>
              <a:endParaRPr lang="en-US" sz="2800" b="1" i="1" dirty="0">
                <a:solidFill>
                  <a:srgbClr val="00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  <p:sp>
          <p:nvSpPr>
            <p:cNvPr id="685099" name="Rectangle 43"/>
            <p:cNvSpPr>
              <a:spLocks noChangeArrowheads="1"/>
            </p:cNvSpPr>
            <p:nvPr/>
          </p:nvSpPr>
          <p:spPr bwMode="auto">
            <a:xfrm>
              <a:off x="561" y="3175"/>
              <a:ext cx="1756" cy="2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400" b="1" dirty="0" err="1">
                  <a:solidFill>
                    <a:schemeClr val="tx2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တရားဟော</a:t>
              </a:r>
              <a:r>
                <a:rPr lang="en-US" sz="2400" b="1" dirty="0">
                  <a:solidFill>
                    <a:schemeClr val="tx2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 ၃၀:၁-၁၀</a:t>
              </a:r>
            </a:p>
          </p:txBody>
        </p:sp>
        <p:sp>
          <p:nvSpPr>
            <p:cNvPr id="685100" name="Text Box 44"/>
            <p:cNvSpPr txBox="1">
              <a:spLocks noChangeArrowheads="1"/>
            </p:cNvSpPr>
            <p:nvPr/>
          </p:nvSpPr>
          <p:spPr bwMode="auto">
            <a:xfrm>
              <a:off x="936" y="2289"/>
              <a:ext cx="1014" cy="3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200" b="1" dirty="0" err="1">
                  <a:solidFill>
                    <a:srgbClr val="00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နယ်မြေ</a:t>
              </a:r>
              <a:endParaRPr lang="en-US" sz="3200" b="1" dirty="0">
                <a:solidFill>
                  <a:srgbClr val="00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  <p:sp>
          <p:nvSpPr>
            <p:cNvPr id="685101" name="Text Box 45"/>
            <p:cNvSpPr txBox="1">
              <a:spLocks noChangeArrowheads="1"/>
            </p:cNvSpPr>
            <p:nvPr/>
          </p:nvSpPr>
          <p:spPr bwMode="auto">
            <a:xfrm>
              <a:off x="920" y="2733"/>
              <a:ext cx="1061" cy="3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dirty="0" err="1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နယ်မြေ</a:t>
              </a:r>
              <a:endParaRPr lang="en-US" b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  <p:sp>
          <p:nvSpPr>
            <p:cNvPr id="685102" name="Rectangle 46"/>
            <p:cNvSpPr>
              <a:spLocks noChangeArrowheads="1"/>
            </p:cNvSpPr>
            <p:nvPr/>
          </p:nvSpPr>
          <p:spPr bwMode="auto">
            <a:xfrm>
              <a:off x="2179" y="3176"/>
              <a:ext cx="1320" cy="3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en-US" sz="3200" b="1">
                  <a:solidFill>
                    <a:schemeClr val="tx2"/>
                  </a:solidFill>
                  <a:latin typeface="WinInnwa" charset="0"/>
                </a:rPr>
                <a:t>2"r® 7;4-16/</a:t>
              </a:r>
            </a:p>
          </p:txBody>
        </p:sp>
        <p:sp>
          <p:nvSpPr>
            <p:cNvPr id="685103" name="Text Box 47"/>
            <p:cNvSpPr txBox="1">
              <a:spLocks noChangeArrowheads="1"/>
            </p:cNvSpPr>
            <p:nvPr/>
          </p:nvSpPr>
          <p:spPr bwMode="auto">
            <a:xfrm>
              <a:off x="2369" y="2296"/>
              <a:ext cx="992" cy="4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000" b="1" dirty="0" err="1">
                  <a:solidFill>
                    <a:srgbClr val="00FF00"/>
                  </a:solidFill>
                  <a:latin typeface="WinInnwa" pitchFamily="2" charset="0"/>
                  <a:ea typeface="+mn-ea"/>
                </a:rPr>
                <a:t>rsdK;EG,f</a:t>
              </a:r>
              <a:r>
                <a:rPr lang="en-US" sz="4000" b="1" dirty="0">
                  <a:solidFill>
                    <a:srgbClr val="00FF00"/>
                  </a:solidFill>
                  <a:latin typeface="WinInnwa" pitchFamily="2" charset="0"/>
                  <a:ea typeface="+mn-ea"/>
                </a:rPr>
                <a:t>/</a:t>
              </a:r>
            </a:p>
          </p:txBody>
        </p:sp>
        <p:sp>
          <p:nvSpPr>
            <p:cNvPr id="685104" name="Text Box 48"/>
            <p:cNvSpPr txBox="1">
              <a:spLocks noChangeArrowheads="1"/>
            </p:cNvSpPr>
            <p:nvPr/>
          </p:nvSpPr>
          <p:spPr bwMode="auto">
            <a:xfrm>
              <a:off x="2115" y="2741"/>
              <a:ext cx="1513" cy="4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400" b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'g0d'f/</a:t>
              </a:r>
            </a:p>
          </p:txBody>
        </p:sp>
        <p:sp>
          <p:nvSpPr>
            <p:cNvPr id="685105" name="Rectangle 49"/>
            <p:cNvSpPr>
              <a:spLocks noChangeArrowheads="1"/>
            </p:cNvSpPr>
            <p:nvPr/>
          </p:nvSpPr>
          <p:spPr bwMode="auto">
            <a:xfrm>
              <a:off x="3387" y="3174"/>
              <a:ext cx="1743" cy="3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3200" b="1" dirty="0" err="1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a,&amp;rd</a:t>
              </a:r>
              <a:r>
                <a:rPr lang="en-US" sz="3200" b="1" dirty="0">
                  <a:solidFill>
                    <a:schemeClr val="tx2"/>
                  </a:solidFill>
                  <a:latin typeface="WinInnwa" pitchFamily="2" charset="0"/>
                  <a:ea typeface="+mn-ea"/>
                </a:rPr>
                <a:t> 31;31-33/</a:t>
              </a:r>
            </a:p>
          </p:txBody>
        </p:sp>
        <p:sp>
          <p:nvSpPr>
            <p:cNvPr id="685106" name="Text Box 50"/>
            <p:cNvSpPr txBox="1">
              <a:spLocks noChangeArrowheads="1"/>
            </p:cNvSpPr>
            <p:nvPr/>
          </p:nvSpPr>
          <p:spPr bwMode="auto">
            <a:xfrm>
              <a:off x="3414" y="2288"/>
              <a:ext cx="1734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400" b="1" dirty="0" err="1">
                  <a:solidFill>
                    <a:srgbClr val="00FF00"/>
                  </a:solidFill>
                  <a:latin typeface="WinInnwa" pitchFamily="2" charset="0"/>
                  <a:ea typeface="+mn-ea"/>
                </a:rPr>
                <a:t>aumif;csD</a:t>
              </a:r>
              <a:r>
                <a:rPr lang="en-US" sz="4400" b="1" dirty="0">
                  <a:solidFill>
                    <a:srgbClr val="00FF00"/>
                  </a:solidFill>
                  <a:latin typeface="WinInnwa" pitchFamily="2" charset="0"/>
                  <a:ea typeface="+mn-ea"/>
                </a:rPr>
                <a:t>;/</a:t>
              </a:r>
            </a:p>
          </p:txBody>
        </p:sp>
        <p:sp>
          <p:nvSpPr>
            <p:cNvPr id="685107" name="Text Box 51"/>
            <p:cNvSpPr txBox="1">
              <a:spLocks noChangeArrowheads="1"/>
            </p:cNvSpPr>
            <p:nvPr/>
          </p:nvSpPr>
          <p:spPr bwMode="auto">
            <a:xfrm>
              <a:off x="3588" y="2733"/>
              <a:ext cx="1386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400" b="1" dirty="0" err="1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topf</a:t>
              </a:r>
              <a:r>
                <a:rPr lang="en-US" sz="4400" b="1" dirty="0">
                  <a:solidFill>
                    <a:srgbClr val="FFFF00"/>
                  </a:solidFill>
                  <a:latin typeface="WinInnwa" pitchFamily="2" charset="0"/>
                  <a:ea typeface="+mn-ea"/>
                </a:rPr>
                <a:t>/</a:t>
              </a:r>
            </a:p>
          </p:txBody>
        </p:sp>
        <p:sp>
          <p:nvSpPr>
            <p:cNvPr id="685108" name="Line 52"/>
            <p:cNvSpPr>
              <a:spLocks noChangeShapeType="1"/>
            </p:cNvSpPr>
            <p:nvPr/>
          </p:nvSpPr>
          <p:spPr bwMode="auto">
            <a:xfrm flipH="1">
              <a:off x="1449" y="1555"/>
              <a:ext cx="1410" cy="75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685109" name="Line 53"/>
            <p:cNvSpPr>
              <a:spLocks noChangeShapeType="1"/>
            </p:cNvSpPr>
            <p:nvPr/>
          </p:nvSpPr>
          <p:spPr bwMode="auto">
            <a:xfrm flipH="1">
              <a:off x="2859" y="1552"/>
              <a:ext cx="0" cy="78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685110" name="Line 54"/>
            <p:cNvSpPr>
              <a:spLocks noChangeShapeType="1"/>
            </p:cNvSpPr>
            <p:nvPr/>
          </p:nvSpPr>
          <p:spPr bwMode="auto">
            <a:xfrm>
              <a:off x="2850" y="1553"/>
              <a:ext cx="1363" cy="7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grpSp>
        <p:nvGrpSpPr>
          <p:cNvPr id="4" name="Group 56"/>
          <p:cNvGrpSpPr>
            <a:grpSpLocks/>
          </p:cNvGrpSpPr>
          <p:nvPr/>
        </p:nvGrpSpPr>
        <p:grpSpPr bwMode="auto">
          <a:xfrm>
            <a:off x="3581400" y="1447800"/>
            <a:ext cx="4514850" cy="4572000"/>
            <a:chOff x="1528" y="965"/>
            <a:chExt cx="2748" cy="2267"/>
          </a:xfrm>
        </p:grpSpPr>
        <p:sp>
          <p:nvSpPr>
            <p:cNvPr id="66581" name="Rectangle 57"/>
            <p:cNvSpPr>
              <a:spLocks noChangeArrowheads="1"/>
            </p:cNvSpPr>
            <p:nvPr/>
          </p:nvSpPr>
          <p:spPr bwMode="auto">
            <a:xfrm>
              <a:off x="1528" y="1181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5114" name="Rectangle 58"/>
            <p:cNvSpPr>
              <a:spLocks noChangeArrowheads="1"/>
            </p:cNvSpPr>
            <p:nvPr/>
          </p:nvSpPr>
          <p:spPr bwMode="auto">
            <a:xfrm>
              <a:off x="1621" y="999"/>
              <a:ext cx="71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ea typeface="+mn-ea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endParaRPr>
            </a:p>
          </p:txBody>
        </p:sp>
        <p:sp>
          <p:nvSpPr>
            <p:cNvPr id="66583" name="Rectangle 59"/>
            <p:cNvSpPr>
              <a:spLocks noChangeArrowheads="1"/>
            </p:cNvSpPr>
            <p:nvPr/>
          </p:nvSpPr>
          <p:spPr bwMode="auto">
            <a:xfrm>
              <a:off x="1528" y="1181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584" name="AutoShape 60"/>
            <p:cNvSpPr>
              <a:spLocks noChangeArrowheads="1"/>
            </p:cNvSpPr>
            <p:nvPr/>
          </p:nvSpPr>
          <p:spPr bwMode="auto">
            <a:xfrm>
              <a:off x="1528" y="965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585" name="Rectangle 61"/>
            <p:cNvSpPr>
              <a:spLocks noChangeArrowheads="1"/>
            </p:cNvSpPr>
            <p:nvPr/>
          </p:nvSpPr>
          <p:spPr bwMode="auto">
            <a:xfrm>
              <a:off x="1528" y="1181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586" name="Rectangle 62"/>
            <p:cNvSpPr>
              <a:spLocks noChangeArrowheads="1"/>
            </p:cNvSpPr>
            <p:nvPr/>
          </p:nvSpPr>
          <p:spPr bwMode="auto">
            <a:xfrm>
              <a:off x="1625" y="967"/>
              <a:ext cx="526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chemeClr val="accent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ဖန်ဆင်းခြင်း</a:t>
              </a:r>
              <a:endParaRPr lang="en-US" sz="1400" b="1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66587" name="Line 63"/>
            <p:cNvSpPr>
              <a:spLocks noChangeShapeType="1"/>
            </p:cNvSpPr>
            <p:nvPr/>
          </p:nvSpPr>
          <p:spPr bwMode="auto">
            <a:xfrm>
              <a:off x="1528" y="1127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88" name="Line 64"/>
            <p:cNvSpPr>
              <a:spLocks noChangeShapeType="1"/>
            </p:cNvSpPr>
            <p:nvPr/>
          </p:nvSpPr>
          <p:spPr bwMode="auto">
            <a:xfrm>
              <a:off x="2317" y="118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89" name="Rectangle 65"/>
            <p:cNvSpPr>
              <a:spLocks noChangeArrowheads="1"/>
            </p:cNvSpPr>
            <p:nvPr/>
          </p:nvSpPr>
          <p:spPr bwMode="auto">
            <a:xfrm>
              <a:off x="1675" y="1342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5122" name="Rectangle 66"/>
            <p:cNvSpPr>
              <a:spLocks noChangeArrowheads="1"/>
            </p:cNvSpPr>
            <p:nvPr/>
          </p:nvSpPr>
          <p:spPr bwMode="auto">
            <a:xfrm>
              <a:off x="1764" y="1174"/>
              <a:ext cx="711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ea typeface="+mn-ea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endParaRPr>
            </a:p>
          </p:txBody>
        </p:sp>
        <p:sp>
          <p:nvSpPr>
            <p:cNvPr id="66591" name="Rectangle 67"/>
            <p:cNvSpPr>
              <a:spLocks noChangeArrowheads="1"/>
            </p:cNvSpPr>
            <p:nvPr/>
          </p:nvSpPr>
          <p:spPr bwMode="auto">
            <a:xfrm>
              <a:off x="1675" y="134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592" name="AutoShape 68"/>
            <p:cNvSpPr>
              <a:spLocks noChangeArrowheads="1"/>
            </p:cNvSpPr>
            <p:nvPr/>
          </p:nvSpPr>
          <p:spPr bwMode="auto">
            <a:xfrm>
              <a:off x="1675" y="1127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593" name="Rectangle 69"/>
            <p:cNvSpPr>
              <a:spLocks noChangeArrowheads="1"/>
            </p:cNvSpPr>
            <p:nvPr/>
          </p:nvSpPr>
          <p:spPr bwMode="auto">
            <a:xfrm>
              <a:off x="1675" y="1342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594" name="Rectangle 70"/>
            <p:cNvSpPr>
              <a:spLocks noChangeArrowheads="1"/>
            </p:cNvSpPr>
            <p:nvPr/>
          </p:nvSpPr>
          <p:spPr bwMode="auto">
            <a:xfrm>
              <a:off x="1823" y="1134"/>
              <a:ext cx="393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accent2"/>
                  </a:solidFill>
                  <a:latin typeface="Wwin_Burmese1" charset="0"/>
                </a:rPr>
                <a:t> </a:t>
              </a:r>
              <a:r>
                <a:rPr lang="en-US" sz="1400" b="1" dirty="0">
                  <a:solidFill>
                    <a:schemeClr val="accent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အာဗြဟံ</a:t>
              </a:r>
            </a:p>
          </p:txBody>
        </p:sp>
        <p:sp>
          <p:nvSpPr>
            <p:cNvPr id="66595" name="Line 71"/>
            <p:cNvSpPr>
              <a:spLocks noChangeShapeType="1"/>
            </p:cNvSpPr>
            <p:nvPr/>
          </p:nvSpPr>
          <p:spPr bwMode="auto">
            <a:xfrm>
              <a:off x="1675" y="130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96" name="Line 72"/>
            <p:cNvSpPr>
              <a:spLocks noChangeShapeType="1"/>
            </p:cNvSpPr>
            <p:nvPr/>
          </p:nvSpPr>
          <p:spPr bwMode="auto">
            <a:xfrm>
              <a:off x="2464" y="1342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97" name="Rectangle 73"/>
            <p:cNvSpPr>
              <a:spLocks noChangeArrowheads="1"/>
            </p:cNvSpPr>
            <p:nvPr/>
          </p:nvSpPr>
          <p:spPr bwMode="auto">
            <a:xfrm>
              <a:off x="1822" y="1517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5130" name="Rectangle 74"/>
            <p:cNvSpPr>
              <a:spLocks noChangeArrowheads="1"/>
            </p:cNvSpPr>
            <p:nvPr/>
          </p:nvSpPr>
          <p:spPr bwMode="auto">
            <a:xfrm>
              <a:off x="1907" y="1335"/>
              <a:ext cx="71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ea typeface="+mn-ea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endParaRPr>
            </a:p>
          </p:txBody>
        </p:sp>
        <p:sp>
          <p:nvSpPr>
            <p:cNvPr id="66599" name="Rectangle 75"/>
            <p:cNvSpPr>
              <a:spLocks noChangeArrowheads="1"/>
            </p:cNvSpPr>
            <p:nvPr/>
          </p:nvSpPr>
          <p:spPr bwMode="auto">
            <a:xfrm>
              <a:off x="1822" y="1517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600" name="AutoShape 76"/>
            <p:cNvSpPr>
              <a:spLocks noChangeArrowheads="1"/>
            </p:cNvSpPr>
            <p:nvPr/>
          </p:nvSpPr>
          <p:spPr bwMode="auto">
            <a:xfrm>
              <a:off x="1814" y="1278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601" name="Rectangle 77"/>
            <p:cNvSpPr>
              <a:spLocks noChangeArrowheads="1"/>
            </p:cNvSpPr>
            <p:nvPr/>
          </p:nvSpPr>
          <p:spPr bwMode="auto">
            <a:xfrm>
              <a:off x="1822" y="1517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5134" name="Rectangle 78"/>
            <p:cNvSpPr>
              <a:spLocks noChangeArrowheads="1"/>
            </p:cNvSpPr>
            <p:nvPr/>
          </p:nvSpPr>
          <p:spPr bwMode="auto">
            <a:xfrm>
              <a:off x="1949" y="1303"/>
              <a:ext cx="407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 dirty="0" err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ယောသပ</a:t>
              </a:r>
              <a:r>
                <a:rPr lang="en-US" sz="140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်</a:t>
              </a:r>
              <a:endParaRPr lang="en-US" sz="1400" b="1" dirty="0"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  <p:sp>
          <p:nvSpPr>
            <p:cNvPr id="66603" name="Line 79"/>
            <p:cNvSpPr>
              <a:spLocks noChangeShapeType="1"/>
            </p:cNvSpPr>
            <p:nvPr/>
          </p:nvSpPr>
          <p:spPr bwMode="auto">
            <a:xfrm>
              <a:off x="1822" y="1463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4" name="Line 80"/>
            <p:cNvSpPr>
              <a:spLocks noChangeShapeType="1"/>
            </p:cNvSpPr>
            <p:nvPr/>
          </p:nvSpPr>
          <p:spPr bwMode="auto">
            <a:xfrm>
              <a:off x="2598" y="1517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5" name="Rectangle 81"/>
            <p:cNvSpPr>
              <a:spLocks noChangeArrowheads="1"/>
            </p:cNvSpPr>
            <p:nvPr/>
          </p:nvSpPr>
          <p:spPr bwMode="auto">
            <a:xfrm>
              <a:off x="1996" y="1678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606" name="AutoShape 82"/>
            <p:cNvSpPr>
              <a:spLocks noChangeArrowheads="1"/>
            </p:cNvSpPr>
            <p:nvPr/>
          </p:nvSpPr>
          <p:spPr bwMode="auto">
            <a:xfrm>
              <a:off x="1996" y="1463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607" name="Rectangle 83"/>
            <p:cNvSpPr>
              <a:spLocks noChangeArrowheads="1"/>
            </p:cNvSpPr>
            <p:nvPr/>
          </p:nvSpPr>
          <p:spPr bwMode="auto">
            <a:xfrm>
              <a:off x="2012" y="1678"/>
              <a:ext cx="961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5140" name="Rectangle 84"/>
            <p:cNvSpPr>
              <a:spLocks noChangeArrowheads="1"/>
            </p:cNvSpPr>
            <p:nvPr/>
          </p:nvSpPr>
          <p:spPr bwMode="auto">
            <a:xfrm>
              <a:off x="2179" y="1464"/>
              <a:ext cx="311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 dirty="0" err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မောရှေ</a:t>
              </a:r>
              <a:endParaRPr lang="en-US" sz="1400" b="1" dirty="0"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  <p:sp>
          <p:nvSpPr>
            <p:cNvPr id="66609" name="Line 85"/>
            <p:cNvSpPr>
              <a:spLocks noChangeShapeType="1"/>
            </p:cNvSpPr>
            <p:nvPr/>
          </p:nvSpPr>
          <p:spPr bwMode="auto">
            <a:xfrm>
              <a:off x="2786" y="1678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0" name="Rectangle 86"/>
            <p:cNvSpPr>
              <a:spLocks noChangeArrowheads="1"/>
            </p:cNvSpPr>
            <p:nvPr/>
          </p:nvSpPr>
          <p:spPr bwMode="auto">
            <a:xfrm>
              <a:off x="2143" y="184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611" name="AutoShape 87"/>
            <p:cNvSpPr>
              <a:spLocks noChangeArrowheads="1"/>
            </p:cNvSpPr>
            <p:nvPr/>
          </p:nvSpPr>
          <p:spPr bwMode="auto">
            <a:xfrm>
              <a:off x="2143" y="1638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612" name="Rectangle 88"/>
            <p:cNvSpPr>
              <a:spLocks noChangeArrowheads="1"/>
            </p:cNvSpPr>
            <p:nvPr/>
          </p:nvSpPr>
          <p:spPr bwMode="auto">
            <a:xfrm>
              <a:off x="2143" y="1840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5145" name="Rectangle 89"/>
            <p:cNvSpPr>
              <a:spLocks noChangeArrowheads="1"/>
            </p:cNvSpPr>
            <p:nvPr/>
          </p:nvSpPr>
          <p:spPr bwMode="auto">
            <a:xfrm>
              <a:off x="2318" y="1639"/>
              <a:ext cx="296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 dirty="0" err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ယောရှု</a:t>
              </a:r>
              <a:endParaRPr lang="en-US" sz="1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  <a:p>
              <a:pPr algn="ctr">
                <a:defRPr/>
              </a:pPr>
              <a:r>
                <a:rPr lang="en-US" sz="1800" b="1" dirty="0">
                  <a:latin typeface="WinInnwa" pitchFamily="2" charset="0"/>
                  <a:ea typeface="+mn-ea"/>
                </a:rPr>
                <a:t> </a:t>
              </a:r>
            </a:p>
          </p:txBody>
        </p:sp>
        <p:sp>
          <p:nvSpPr>
            <p:cNvPr id="66614" name="Line 90"/>
            <p:cNvSpPr>
              <a:spLocks noChangeShapeType="1"/>
            </p:cNvSpPr>
            <p:nvPr/>
          </p:nvSpPr>
          <p:spPr bwMode="auto">
            <a:xfrm>
              <a:off x="2143" y="1800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5" name="Rectangle 91"/>
            <p:cNvSpPr>
              <a:spLocks noChangeArrowheads="1"/>
            </p:cNvSpPr>
            <p:nvPr/>
          </p:nvSpPr>
          <p:spPr bwMode="auto">
            <a:xfrm>
              <a:off x="2277" y="2023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616" name="AutoShape 92"/>
            <p:cNvSpPr>
              <a:spLocks noChangeArrowheads="1"/>
            </p:cNvSpPr>
            <p:nvPr/>
          </p:nvSpPr>
          <p:spPr bwMode="auto">
            <a:xfrm>
              <a:off x="2277" y="1800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617" name="Rectangle 93"/>
            <p:cNvSpPr>
              <a:spLocks noChangeArrowheads="1"/>
            </p:cNvSpPr>
            <p:nvPr/>
          </p:nvSpPr>
          <p:spPr bwMode="auto">
            <a:xfrm>
              <a:off x="2277" y="2023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5150" name="Rectangle 94"/>
            <p:cNvSpPr>
              <a:spLocks noChangeArrowheads="1"/>
            </p:cNvSpPr>
            <p:nvPr/>
          </p:nvSpPr>
          <p:spPr bwMode="auto">
            <a:xfrm>
              <a:off x="2482" y="1801"/>
              <a:ext cx="272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 dirty="0" err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မင်းမဲ</a:t>
              </a:r>
              <a:r>
                <a:rPr lang="en-US" sz="140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့</a:t>
              </a:r>
              <a:r>
                <a:rPr lang="en-US" sz="1800" b="1" dirty="0">
                  <a:latin typeface="WinInnwa" pitchFamily="2" charset="0"/>
                  <a:ea typeface="+mn-ea"/>
                </a:rPr>
                <a:t> </a:t>
              </a:r>
            </a:p>
          </p:txBody>
        </p:sp>
        <p:sp>
          <p:nvSpPr>
            <p:cNvPr id="66619" name="Line 95"/>
            <p:cNvSpPr>
              <a:spLocks noChangeShapeType="1"/>
            </p:cNvSpPr>
            <p:nvPr/>
          </p:nvSpPr>
          <p:spPr bwMode="auto">
            <a:xfrm>
              <a:off x="2277" y="198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0" name="Rectangle 96"/>
            <p:cNvSpPr>
              <a:spLocks noChangeArrowheads="1"/>
            </p:cNvSpPr>
            <p:nvPr/>
          </p:nvSpPr>
          <p:spPr bwMode="auto">
            <a:xfrm>
              <a:off x="2416" y="2210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621" name="AutoShape 97"/>
            <p:cNvSpPr>
              <a:spLocks noChangeArrowheads="1"/>
            </p:cNvSpPr>
            <p:nvPr/>
          </p:nvSpPr>
          <p:spPr bwMode="auto">
            <a:xfrm>
              <a:off x="2416" y="1983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622" name="Rectangle 98"/>
            <p:cNvSpPr>
              <a:spLocks noChangeArrowheads="1"/>
            </p:cNvSpPr>
            <p:nvPr/>
          </p:nvSpPr>
          <p:spPr bwMode="auto">
            <a:xfrm>
              <a:off x="2416" y="2214"/>
              <a:ext cx="93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5155" name="Rectangle 99"/>
            <p:cNvSpPr>
              <a:spLocks noChangeArrowheads="1"/>
            </p:cNvSpPr>
            <p:nvPr/>
          </p:nvSpPr>
          <p:spPr bwMode="auto">
            <a:xfrm>
              <a:off x="2641" y="1984"/>
              <a:ext cx="271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 dirty="0" err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မင်းစံ</a:t>
              </a:r>
              <a:r>
                <a:rPr lang="en-US" sz="1800" b="1" dirty="0">
                  <a:latin typeface="WinInnwa" pitchFamily="2" charset="0"/>
                  <a:ea typeface="+mn-ea"/>
                </a:rPr>
                <a:t> </a:t>
              </a:r>
            </a:p>
          </p:txBody>
        </p:sp>
        <p:sp>
          <p:nvSpPr>
            <p:cNvPr id="66624" name="Line 100"/>
            <p:cNvSpPr>
              <a:spLocks noChangeShapeType="1"/>
            </p:cNvSpPr>
            <p:nvPr/>
          </p:nvSpPr>
          <p:spPr bwMode="auto">
            <a:xfrm>
              <a:off x="2416" y="2161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5" name="Rectangle 101"/>
            <p:cNvSpPr>
              <a:spLocks noChangeArrowheads="1"/>
            </p:cNvSpPr>
            <p:nvPr/>
          </p:nvSpPr>
          <p:spPr bwMode="auto">
            <a:xfrm>
              <a:off x="2566" y="238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626" name="AutoShape 102"/>
            <p:cNvSpPr>
              <a:spLocks noChangeArrowheads="1"/>
            </p:cNvSpPr>
            <p:nvPr/>
          </p:nvSpPr>
          <p:spPr bwMode="auto">
            <a:xfrm>
              <a:off x="2566" y="2161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627" name="Rectangle 103"/>
            <p:cNvSpPr>
              <a:spLocks noChangeArrowheads="1"/>
            </p:cNvSpPr>
            <p:nvPr/>
          </p:nvSpPr>
          <p:spPr bwMode="auto">
            <a:xfrm>
              <a:off x="2566" y="238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5160" name="Rectangle 104"/>
            <p:cNvSpPr>
              <a:spLocks noChangeArrowheads="1"/>
            </p:cNvSpPr>
            <p:nvPr/>
          </p:nvSpPr>
          <p:spPr bwMode="auto">
            <a:xfrm>
              <a:off x="2741" y="2159"/>
              <a:ext cx="308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 dirty="0" err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ဖမ်းဆီး</a:t>
              </a:r>
              <a:endParaRPr lang="en-US" sz="1400" b="1" dirty="0"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  <p:sp>
          <p:nvSpPr>
            <p:cNvPr id="66629" name="Line 105"/>
            <p:cNvSpPr>
              <a:spLocks noChangeShapeType="1"/>
            </p:cNvSpPr>
            <p:nvPr/>
          </p:nvSpPr>
          <p:spPr bwMode="auto">
            <a:xfrm>
              <a:off x="2566" y="234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30" name="Line 106"/>
            <p:cNvSpPr>
              <a:spLocks noChangeShapeType="1"/>
            </p:cNvSpPr>
            <p:nvPr/>
          </p:nvSpPr>
          <p:spPr bwMode="auto">
            <a:xfrm>
              <a:off x="3356" y="2384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31" name="Rectangle 107"/>
            <p:cNvSpPr>
              <a:spLocks noChangeArrowheads="1"/>
            </p:cNvSpPr>
            <p:nvPr/>
          </p:nvSpPr>
          <p:spPr bwMode="auto">
            <a:xfrm>
              <a:off x="2738" y="2559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632" name="AutoShape 108"/>
            <p:cNvSpPr>
              <a:spLocks noChangeArrowheads="1"/>
            </p:cNvSpPr>
            <p:nvPr/>
          </p:nvSpPr>
          <p:spPr bwMode="auto">
            <a:xfrm>
              <a:off x="2738" y="2344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633" name="Rectangle 109"/>
            <p:cNvSpPr>
              <a:spLocks noChangeArrowheads="1"/>
            </p:cNvSpPr>
            <p:nvPr/>
          </p:nvSpPr>
          <p:spPr bwMode="auto">
            <a:xfrm>
              <a:off x="2738" y="2559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5166" name="Rectangle 110"/>
            <p:cNvSpPr>
              <a:spLocks noChangeArrowheads="1"/>
            </p:cNvSpPr>
            <p:nvPr/>
          </p:nvSpPr>
          <p:spPr bwMode="auto">
            <a:xfrm>
              <a:off x="2876" y="2345"/>
              <a:ext cx="382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 dirty="0" err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ဆိတ်ငြိမ</a:t>
              </a:r>
              <a:r>
                <a:rPr lang="en-US" sz="140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်</a:t>
              </a:r>
              <a:endParaRPr lang="en-US" sz="1400" b="1" dirty="0"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  <p:sp>
          <p:nvSpPr>
            <p:cNvPr id="66635" name="Line 111"/>
            <p:cNvSpPr>
              <a:spLocks noChangeShapeType="1"/>
            </p:cNvSpPr>
            <p:nvPr/>
          </p:nvSpPr>
          <p:spPr bwMode="auto">
            <a:xfrm>
              <a:off x="2738" y="251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36" name="Line 112"/>
            <p:cNvSpPr>
              <a:spLocks noChangeShapeType="1"/>
            </p:cNvSpPr>
            <p:nvPr/>
          </p:nvSpPr>
          <p:spPr bwMode="auto">
            <a:xfrm>
              <a:off x="3527" y="2559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37" name="Rectangle 113"/>
            <p:cNvSpPr>
              <a:spLocks noChangeArrowheads="1"/>
            </p:cNvSpPr>
            <p:nvPr/>
          </p:nvSpPr>
          <p:spPr bwMode="auto">
            <a:xfrm>
              <a:off x="2911" y="2769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638" name="AutoShape 114"/>
            <p:cNvSpPr>
              <a:spLocks noChangeArrowheads="1"/>
            </p:cNvSpPr>
            <p:nvPr/>
          </p:nvSpPr>
          <p:spPr bwMode="auto">
            <a:xfrm>
              <a:off x="2911" y="251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639" name="Rectangle 115"/>
            <p:cNvSpPr>
              <a:spLocks noChangeArrowheads="1"/>
            </p:cNvSpPr>
            <p:nvPr/>
          </p:nvSpPr>
          <p:spPr bwMode="auto">
            <a:xfrm>
              <a:off x="2911" y="2789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6640" name="Group 116"/>
            <p:cNvGrpSpPr>
              <a:grpSpLocks/>
            </p:cNvGrpSpPr>
            <p:nvPr/>
          </p:nvGrpSpPr>
          <p:grpSpPr bwMode="auto">
            <a:xfrm>
              <a:off x="2968" y="2533"/>
              <a:ext cx="639" cy="305"/>
              <a:chOff x="3040" y="3101"/>
              <a:chExt cx="639" cy="305"/>
            </a:xfrm>
          </p:grpSpPr>
          <p:sp>
            <p:nvSpPr>
              <p:cNvPr id="685173" name="Rectangle 117"/>
              <p:cNvSpPr>
                <a:spLocks noChangeArrowheads="1"/>
              </p:cNvSpPr>
              <p:nvPr/>
            </p:nvSpPr>
            <p:spPr bwMode="auto">
              <a:xfrm>
                <a:off x="3065" y="3112"/>
                <a:ext cx="181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800" b="1">
                    <a:solidFill>
                      <a:schemeClr val="accent1"/>
                    </a:solidFill>
                    <a:latin typeface="Helvetica" charset="0"/>
                    <a:ea typeface="+mn-ea"/>
                  </a:rPr>
                  <a:t>   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+mn-ea"/>
                </a:endParaRPr>
              </a:p>
            </p:txBody>
          </p:sp>
          <p:sp>
            <p:nvSpPr>
              <p:cNvPr id="685174" name="Rectangle 118"/>
              <p:cNvSpPr>
                <a:spLocks noChangeArrowheads="1"/>
              </p:cNvSpPr>
              <p:nvPr/>
            </p:nvSpPr>
            <p:spPr bwMode="auto">
              <a:xfrm>
                <a:off x="3040" y="3101"/>
                <a:ext cx="639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4000" b="1" i="1" dirty="0">
                    <a:solidFill>
                      <a:schemeClr val="accent1"/>
                    </a:solidFill>
                    <a:latin typeface="Wwin_Burmese1" charset="0"/>
                  </a:rPr>
                  <a:t> </a:t>
                </a:r>
                <a:r>
                  <a:rPr lang="en-US" sz="3200" b="1" i="1" dirty="0" err="1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Pyidaungsu" panose="020B0502040204020203" pitchFamily="34" charset="0"/>
                    <a:cs typeface="Pyidaungsu" panose="020B0502040204020203" pitchFamily="34" charset="0"/>
                  </a:rPr>
                  <a:t>ယေရှု</a:t>
                </a:r>
                <a:endParaRPr lang="en-US" sz="3200" b="1" i="1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</p:grpSp>
        <p:sp>
          <p:nvSpPr>
            <p:cNvPr id="66641" name="Line 119"/>
            <p:cNvSpPr>
              <a:spLocks noChangeShapeType="1"/>
            </p:cNvSpPr>
            <p:nvPr/>
          </p:nvSpPr>
          <p:spPr bwMode="auto">
            <a:xfrm>
              <a:off x="2911" y="272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42" name="Line 120"/>
            <p:cNvSpPr>
              <a:spLocks noChangeShapeType="1"/>
            </p:cNvSpPr>
            <p:nvPr/>
          </p:nvSpPr>
          <p:spPr bwMode="auto">
            <a:xfrm>
              <a:off x="1996" y="1638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85177" name="AutoShape 121"/>
          <p:cNvSpPr>
            <a:spLocks noChangeArrowheads="1"/>
          </p:cNvSpPr>
          <p:nvPr/>
        </p:nvSpPr>
        <p:spPr bwMode="auto">
          <a:xfrm rot="2414515">
            <a:off x="152400" y="2971800"/>
            <a:ext cx="7078663" cy="1422400"/>
          </a:xfrm>
          <a:custGeom>
            <a:avLst/>
            <a:gdLst>
              <a:gd name="T0" fmla="*/ 5308997 w 21600"/>
              <a:gd name="T1" fmla="*/ 0 h 21600"/>
              <a:gd name="T2" fmla="*/ 0 w 21600"/>
              <a:gd name="T3" fmla="*/ 711200 h 21600"/>
              <a:gd name="T4" fmla="*/ 5308997 w 21600"/>
              <a:gd name="T5" fmla="*/ 1422400 h 21600"/>
              <a:gd name="T6" fmla="*/ 7078663 w 21600"/>
              <a:gd name="T7" fmla="*/ 7112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50000">
                <a:srgbClr val="FF0000"/>
              </a:gs>
              <a:gs pos="100000">
                <a:srgbClr val="000000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BottomRight">
              <a:rot lat="1500000" lon="240000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85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85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517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575" y="609600"/>
            <a:ext cx="783590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64" name="Rectangle 36"/>
          <p:cNvSpPr>
            <a:spLocks noChangeArrowheads="1"/>
          </p:cNvSpPr>
          <p:nvPr/>
        </p:nvSpPr>
        <p:spPr bwMode="auto">
          <a:xfrm>
            <a:off x="623888" y="596900"/>
            <a:ext cx="7862887" cy="563880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88" name="Rectangle 33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89" name="Text Box 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34557" name="Text Box 29"/>
          <p:cNvSpPr txBox="1">
            <a:spLocks noChangeArrowheads="1"/>
          </p:cNvSpPr>
          <p:nvPr/>
        </p:nvSpPr>
        <p:spPr bwMode="auto">
          <a:xfrm>
            <a:off x="685800" y="4343400"/>
            <a:ext cx="7442200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y-MM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ယေရုရှလင်။ သံလွင်တောင်ပေါ်ရှိ ဂေသရှေမာန်ဥယျာဉ်</a:t>
            </a:r>
            <a:endParaRPr lang="en-US" b="1" i="1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34558" name="Text Box 30"/>
          <p:cNvSpPr txBox="1">
            <a:spLocks noChangeArrowheads="1"/>
          </p:cNvSpPr>
          <p:nvPr/>
        </p:nvSpPr>
        <p:spPr bwMode="auto">
          <a:xfrm>
            <a:off x="1600200" y="1828800"/>
            <a:ext cx="5816600" cy="144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8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ထို့ကြောင</a:t>
            </a:r>
            <a:r>
              <a:rPr lang="en-US" sz="8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့်</a:t>
            </a:r>
          </a:p>
        </p:txBody>
      </p:sp>
      <p:sp>
        <p:nvSpPr>
          <p:cNvPr id="534559" name="Rectangle 3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64</a:t>
            </a:r>
          </a:p>
        </p:txBody>
      </p:sp>
      <p:grpSp>
        <p:nvGrpSpPr>
          <p:cNvPr id="67593" name="Group 34"/>
          <p:cNvGrpSpPr>
            <a:grpSpLocks/>
          </p:cNvGrpSpPr>
          <p:nvPr/>
        </p:nvGrpSpPr>
        <p:grpSpPr bwMode="auto">
          <a:xfrm>
            <a:off x="8001000" y="3429000"/>
            <a:ext cx="952500" cy="1244600"/>
            <a:chOff x="5043" y="2160"/>
            <a:chExt cx="600" cy="784"/>
          </a:xfrm>
        </p:grpSpPr>
        <p:sp>
          <p:nvSpPr>
            <p:cNvPr id="67603" name="AutoShape 8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04" name="Rectangle 9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05" name="Line 10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06" name="Line 11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07" name="Line 12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08" name="Line 13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09" name="Line 14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10" name="Rectangle 15"/>
            <p:cNvSpPr>
              <a:spLocks noChangeArrowheads="1"/>
            </p:cNvSpPr>
            <p:nvPr/>
          </p:nvSpPr>
          <p:spPr bwMode="auto">
            <a:xfrm>
              <a:off x="5140" y="2547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7611" name="Rectangle 16"/>
            <p:cNvSpPr>
              <a:spLocks noChangeArrowheads="1"/>
            </p:cNvSpPr>
            <p:nvPr/>
          </p:nvSpPr>
          <p:spPr bwMode="auto">
            <a:xfrm>
              <a:off x="5190" y="2635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7612" name="Rectangle 17"/>
            <p:cNvSpPr>
              <a:spLocks noChangeArrowheads="1"/>
            </p:cNvSpPr>
            <p:nvPr/>
          </p:nvSpPr>
          <p:spPr bwMode="auto">
            <a:xfrm>
              <a:off x="5145" y="2723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7613" name="Rectangle 18"/>
            <p:cNvSpPr>
              <a:spLocks noChangeArrowheads="1"/>
            </p:cNvSpPr>
            <p:nvPr/>
          </p:nvSpPr>
          <p:spPr bwMode="auto">
            <a:xfrm>
              <a:off x="5107" y="2811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7614" name="Rectangle 19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534548" name="Rectangle 20"/>
            <p:cNvSpPr>
              <a:spLocks noChangeArrowheads="1"/>
            </p:cNvSpPr>
            <p:nvPr/>
          </p:nvSpPr>
          <p:spPr bwMode="auto">
            <a:xfrm>
              <a:off x="5154" y="2363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67616" name="Rectangle 21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50" name="Rectangle 22"/>
            <p:cNvSpPr>
              <a:spLocks noChangeArrowheads="1"/>
            </p:cNvSpPr>
            <p:nvPr/>
          </p:nvSpPr>
          <p:spPr bwMode="auto">
            <a:xfrm>
              <a:off x="5125" y="2447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67618" name="Line 23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19" name="Line 24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20" name="Rectangle 25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21" name="Rectangle 26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55" name="Rectangle 27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67594" name="Text Box 37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8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67595" name="Rectangle 38"/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5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7596" name="Rectangle 39"/>
          <p:cNvSpPr>
            <a:spLocks noChangeArrowheads="1"/>
          </p:cNvSpPr>
          <p:nvPr/>
        </p:nvSpPr>
        <p:spPr bwMode="auto">
          <a:xfrm>
            <a:off x="8001000" y="3581400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7597" name="Rectangle 40"/>
          <p:cNvSpPr>
            <a:spLocks noChangeArrowheads="1"/>
          </p:cNvSpPr>
          <p:nvPr/>
        </p:nvSpPr>
        <p:spPr bwMode="auto">
          <a:xfrm>
            <a:off x="8077200" y="3733800"/>
            <a:ext cx="538608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i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ကားတိုင</a:t>
            </a:r>
            <a:r>
              <a:rPr lang="en-US" sz="800" i="1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7598" name="Rectangle 41"/>
          <p:cNvSpPr>
            <a:spLocks noChangeArrowheads="1"/>
          </p:cNvSpPr>
          <p:nvPr/>
        </p:nvSpPr>
        <p:spPr bwMode="auto">
          <a:xfrm>
            <a:off x="8135938" y="3884613"/>
            <a:ext cx="689290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အသင်းတော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7599" name="Rectangle 42"/>
          <p:cNvSpPr>
            <a:spLocks noChangeArrowheads="1"/>
          </p:cNvSpPr>
          <p:nvPr/>
        </p:nvSpPr>
        <p:spPr bwMode="auto">
          <a:xfrm>
            <a:off x="8153400" y="4038600"/>
            <a:ext cx="537005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ဧဝံဂေလိ</a:t>
            </a:r>
            <a:endParaRPr lang="en-US" sz="80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7600" name="Rectangle 43"/>
          <p:cNvSpPr>
            <a:spLocks noChangeArrowheads="1"/>
          </p:cNvSpPr>
          <p:nvPr/>
        </p:nvSpPr>
        <p:spPr bwMode="auto">
          <a:xfrm>
            <a:off x="8077200" y="4191000"/>
            <a:ext cx="743792" cy="19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တမန်တော်ဝတ္ထု</a:t>
            </a:r>
            <a:endParaRPr lang="en-US" sz="7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7601" name="Rectangle 44"/>
          <p:cNvSpPr>
            <a:spLocks noChangeArrowheads="1"/>
          </p:cNvSpPr>
          <p:nvPr/>
        </p:nvSpPr>
        <p:spPr bwMode="auto">
          <a:xfrm>
            <a:off x="8167688" y="4322763"/>
            <a:ext cx="589904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ဩဝါဒစာ</a:t>
            </a:r>
            <a:r>
              <a:rPr lang="en-US" sz="1000" dirty="0">
                <a:solidFill>
                  <a:schemeClr val="accent2"/>
                </a:solidFill>
                <a:latin typeface="WinInnwa" charset="0"/>
              </a:rPr>
              <a:t> </a:t>
            </a:r>
          </a:p>
        </p:txBody>
      </p:sp>
      <p:sp>
        <p:nvSpPr>
          <p:cNvPr id="67602" name="Rectangle 45"/>
          <p:cNvSpPr>
            <a:spLocks noChangeArrowheads="1"/>
          </p:cNvSpPr>
          <p:nvPr/>
        </p:nvSpPr>
        <p:spPr bwMode="auto">
          <a:xfrm>
            <a:off x="8107363" y="4462463"/>
            <a:ext cx="629980" cy="19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ဗျာဒိတ်ကျမ်း</a:t>
            </a:r>
            <a:endParaRPr lang="en-US" sz="7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4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34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564" grpId="0" animBg="1"/>
      <p:bldP spid="534558" grpId="0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10" name="Group 30"/>
          <p:cNvGrpSpPr>
            <a:grpSpLocks/>
          </p:cNvGrpSpPr>
          <p:nvPr/>
        </p:nvGrpSpPr>
        <p:grpSpPr bwMode="auto">
          <a:xfrm>
            <a:off x="623888" y="457200"/>
            <a:ext cx="7877175" cy="5651500"/>
            <a:chOff x="393" y="376"/>
            <a:chExt cx="4962" cy="3560"/>
          </a:xfrm>
        </p:grpSpPr>
        <p:pic>
          <p:nvPicPr>
            <p:cNvPr id="68643" name="Picture 31"/>
            <p:cNvPicPr>
              <a:picLocks noChangeAspect="1" noChangeArrowheads="1"/>
            </p:cNvPicPr>
            <p:nvPr/>
          </p:nvPicPr>
          <p:blipFill>
            <a:blip r:embed="rId3">
              <a:lum bright="-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" y="384"/>
              <a:ext cx="4936" cy="3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44" name="Rectangle 32"/>
            <p:cNvSpPr>
              <a:spLocks noChangeArrowheads="1"/>
            </p:cNvSpPr>
            <p:nvPr/>
          </p:nvSpPr>
          <p:spPr bwMode="auto">
            <a:xfrm>
              <a:off x="393" y="376"/>
              <a:ext cx="4961" cy="3545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45" name="Rectangle 33"/>
            <p:cNvSpPr>
              <a:spLocks noChangeArrowheads="1"/>
            </p:cNvSpPr>
            <p:nvPr/>
          </p:nvSpPr>
          <p:spPr bwMode="auto">
            <a:xfrm>
              <a:off x="398" y="376"/>
              <a:ext cx="4957" cy="3560"/>
            </a:xfrm>
            <a:prstGeom prst="rect">
              <a:avLst/>
            </a:prstGeom>
            <a:noFill/>
            <a:ln w="155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8611" name="Text Box 5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68612" name="Group 34"/>
          <p:cNvGrpSpPr>
            <a:grpSpLocks/>
          </p:cNvGrpSpPr>
          <p:nvPr/>
        </p:nvGrpSpPr>
        <p:grpSpPr bwMode="auto">
          <a:xfrm>
            <a:off x="8001000" y="3429000"/>
            <a:ext cx="952500" cy="1244600"/>
            <a:chOff x="5043" y="2160"/>
            <a:chExt cx="600" cy="784"/>
          </a:xfrm>
        </p:grpSpPr>
        <p:sp>
          <p:nvSpPr>
            <p:cNvPr id="68623" name="AutoShape 6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4" name="Rectangle 7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5" name="Line 8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6" name="Line 9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7" name="Line 10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8" name="Line 11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9" name="Line 12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30" name="Rectangle 13"/>
            <p:cNvSpPr>
              <a:spLocks noChangeArrowheads="1"/>
            </p:cNvSpPr>
            <p:nvPr/>
          </p:nvSpPr>
          <p:spPr bwMode="auto">
            <a:xfrm>
              <a:off x="5140" y="2547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8631" name="Rectangle 14"/>
            <p:cNvSpPr>
              <a:spLocks noChangeArrowheads="1"/>
            </p:cNvSpPr>
            <p:nvPr/>
          </p:nvSpPr>
          <p:spPr bwMode="auto">
            <a:xfrm>
              <a:off x="5190" y="2635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8632" name="Rectangle 15"/>
            <p:cNvSpPr>
              <a:spLocks noChangeArrowheads="1"/>
            </p:cNvSpPr>
            <p:nvPr/>
          </p:nvSpPr>
          <p:spPr bwMode="auto">
            <a:xfrm>
              <a:off x="5145" y="2723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8633" name="Rectangle 16"/>
            <p:cNvSpPr>
              <a:spLocks noChangeArrowheads="1"/>
            </p:cNvSpPr>
            <p:nvPr/>
          </p:nvSpPr>
          <p:spPr bwMode="auto">
            <a:xfrm>
              <a:off x="5107" y="2811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8634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614418" name="Rectangle 18"/>
            <p:cNvSpPr>
              <a:spLocks noChangeArrowheads="1"/>
            </p:cNvSpPr>
            <p:nvPr/>
          </p:nvSpPr>
          <p:spPr bwMode="auto">
            <a:xfrm>
              <a:off x="5154" y="2363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68636" name="Rectangle 1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20" name="Rectangle 20"/>
            <p:cNvSpPr>
              <a:spLocks noChangeArrowheads="1"/>
            </p:cNvSpPr>
            <p:nvPr/>
          </p:nvSpPr>
          <p:spPr bwMode="auto">
            <a:xfrm>
              <a:off x="5125" y="2447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68638" name="Line 21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39" name="Line 22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40" name="Rectangle 23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41" name="Rectangle 24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25" name="Rectangle 25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614426" name="Text Box 26"/>
          <p:cNvSpPr txBox="1">
            <a:spLocks noChangeArrowheads="1"/>
          </p:cNvSpPr>
          <p:nvPr/>
        </p:nvSpPr>
        <p:spPr bwMode="auto">
          <a:xfrm>
            <a:off x="914400" y="647700"/>
            <a:ext cx="7772400" cy="38779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my-MM" sz="32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ယေရှုက။ </a:t>
            </a:r>
            <a:r>
              <a:rPr lang="my-MM" sz="3200" b="1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နောင်တရကြလော့။ ကောင်းကင်နိုင်ငံတော် တည်လုနီးပြီ။ </a:t>
            </a:r>
            <a:r>
              <a:rPr lang="my-MM" sz="3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ဟူသောတရားကိုဟောစပြုတော်မူ၏။ ဂါလိလဲတလျှောက်</a:t>
            </a: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ကြွ</a:t>
            </a:r>
            <a:r>
              <a:rPr lang="en-US" sz="32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တော</a:t>
            </a: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my-MM" sz="3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မူ၍ ဆုံးမသြဝါဒပေးလျက် နိုင်ငံတော်နှင့်ယှဉ် သောဧဝံဂေလိတရား ကိုဟောလျက်---     </a:t>
            </a:r>
          </a:p>
          <a:p>
            <a:pPr algn="ctr">
              <a:spcBef>
                <a:spcPct val="50000"/>
              </a:spcBef>
            </a:pPr>
            <a:r>
              <a:rPr lang="my-MM" sz="3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မသဲ ၄း၁၇၊၂၃။</a:t>
            </a:r>
          </a:p>
        </p:txBody>
      </p:sp>
      <p:sp>
        <p:nvSpPr>
          <p:cNvPr id="614427" name="Rectangle 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65</a:t>
            </a:r>
          </a:p>
        </p:txBody>
      </p:sp>
      <p:sp>
        <p:nvSpPr>
          <p:cNvPr id="68615" name="Rectangle 35"/>
          <p:cNvSpPr>
            <a:spLocks noChangeArrowheads="1"/>
          </p:cNvSpPr>
          <p:nvPr/>
        </p:nvSpPr>
        <p:spPr bwMode="auto">
          <a:xfrm>
            <a:off x="8001000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200" b="1" dirty="0">
              <a:solidFill>
                <a:schemeClr val="accent2"/>
              </a:solidFill>
              <a:latin typeface="WinInnwa" charset="0"/>
            </a:endParaRPr>
          </a:p>
        </p:txBody>
      </p:sp>
      <p:sp>
        <p:nvSpPr>
          <p:cNvPr id="68616" name="Rectangle 36"/>
          <p:cNvSpPr>
            <a:spLocks noChangeArrowheads="1"/>
          </p:cNvSpPr>
          <p:nvPr/>
        </p:nvSpPr>
        <p:spPr bwMode="auto">
          <a:xfrm>
            <a:off x="8001000" y="3614738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8617" name="Rectangle 37"/>
          <p:cNvSpPr>
            <a:spLocks noChangeArrowheads="1"/>
          </p:cNvSpPr>
          <p:nvPr/>
        </p:nvSpPr>
        <p:spPr bwMode="auto">
          <a:xfrm>
            <a:off x="8077200" y="3733800"/>
            <a:ext cx="538608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i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ကားတိုင</a:t>
            </a:r>
            <a:r>
              <a:rPr lang="en-US" sz="800" i="1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8618" name="Rectangle 38"/>
          <p:cNvSpPr>
            <a:spLocks noChangeArrowheads="1"/>
          </p:cNvSpPr>
          <p:nvPr/>
        </p:nvSpPr>
        <p:spPr bwMode="auto">
          <a:xfrm>
            <a:off x="8135938" y="3884613"/>
            <a:ext cx="689290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အသင်းတော</a:t>
            </a:r>
            <a:r>
              <a:rPr lang="en-US" sz="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8619" name="Rectangle 39"/>
          <p:cNvSpPr>
            <a:spLocks noChangeArrowheads="1"/>
          </p:cNvSpPr>
          <p:nvPr/>
        </p:nvSpPr>
        <p:spPr bwMode="auto">
          <a:xfrm>
            <a:off x="8153400" y="4038600"/>
            <a:ext cx="537005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ဧဝံဂေလိ</a:t>
            </a:r>
            <a:endParaRPr lang="en-US" sz="80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8620" name="Rectangle 40"/>
          <p:cNvSpPr>
            <a:spLocks noChangeArrowheads="1"/>
          </p:cNvSpPr>
          <p:nvPr/>
        </p:nvSpPr>
        <p:spPr bwMode="auto">
          <a:xfrm>
            <a:off x="8077200" y="4191000"/>
            <a:ext cx="779058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တမန်တော်ဝတ္ထု</a:t>
            </a:r>
            <a:r>
              <a:rPr lang="en-US" sz="900" dirty="0">
                <a:solidFill>
                  <a:schemeClr val="accent2"/>
                </a:solidFill>
                <a:latin typeface="WinInnwa" charset="0"/>
              </a:rPr>
              <a:t> </a:t>
            </a:r>
          </a:p>
        </p:txBody>
      </p:sp>
      <p:sp>
        <p:nvSpPr>
          <p:cNvPr id="68621" name="Rectangle 41"/>
          <p:cNvSpPr>
            <a:spLocks noChangeArrowheads="1"/>
          </p:cNvSpPr>
          <p:nvPr/>
        </p:nvSpPr>
        <p:spPr bwMode="auto">
          <a:xfrm>
            <a:off x="8167688" y="4322763"/>
            <a:ext cx="589904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ဩဝါဒစာ</a:t>
            </a:r>
            <a:r>
              <a:rPr lang="en-US" sz="1000" dirty="0">
                <a:solidFill>
                  <a:schemeClr val="accent2"/>
                </a:solidFill>
                <a:latin typeface="WinInnwa" charset="0"/>
              </a:rPr>
              <a:t> </a:t>
            </a:r>
          </a:p>
        </p:txBody>
      </p:sp>
      <p:sp>
        <p:nvSpPr>
          <p:cNvPr id="68622" name="Rectangle 42"/>
          <p:cNvSpPr>
            <a:spLocks noChangeArrowheads="1"/>
          </p:cNvSpPr>
          <p:nvPr/>
        </p:nvSpPr>
        <p:spPr bwMode="auto">
          <a:xfrm>
            <a:off x="8107363" y="4462463"/>
            <a:ext cx="629980" cy="19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ဗျာဒိတ်ကျမ်း</a:t>
            </a:r>
            <a:endParaRPr lang="en-US" sz="7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4" name="Group 29"/>
          <p:cNvGrpSpPr>
            <a:grpSpLocks/>
          </p:cNvGrpSpPr>
          <p:nvPr/>
        </p:nvGrpSpPr>
        <p:grpSpPr bwMode="auto">
          <a:xfrm>
            <a:off x="623888" y="596900"/>
            <a:ext cx="7877175" cy="5651500"/>
            <a:chOff x="393" y="376"/>
            <a:chExt cx="4962" cy="3560"/>
          </a:xfrm>
        </p:grpSpPr>
        <p:pic>
          <p:nvPicPr>
            <p:cNvPr id="69667" name="Picture 30"/>
            <p:cNvPicPr>
              <a:picLocks noChangeAspect="1" noChangeArrowheads="1"/>
            </p:cNvPicPr>
            <p:nvPr/>
          </p:nvPicPr>
          <p:blipFill>
            <a:blip r:embed="rId3">
              <a:lum bright="-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" y="384"/>
              <a:ext cx="4936" cy="3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68" name="Rectangle 31"/>
            <p:cNvSpPr>
              <a:spLocks noChangeArrowheads="1"/>
            </p:cNvSpPr>
            <p:nvPr/>
          </p:nvSpPr>
          <p:spPr bwMode="auto">
            <a:xfrm>
              <a:off x="393" y="376"/>
              <a:ext cx="4961" cy="3545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69" name="Rectangle 32"/>
            <p:cNvSpPr>
              <a:spLocks noChangeArrowheads="1"/>
            </p:cNvSpPr>
            <p:nvPr/>
          </p:nvSpPr>
          <p:spPr bwMode="auto">
            <a:xfrm>
              <a:off x="398" y="376"/>
              <a:ext cx="4957" cy="3560"/>
            </a:xfrm>
            <a:prstGeom prst="rect">
              <a:avLst/>
            </a:prstGeom>
            <a:noFill/>
            <a:ln w="155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69636" name="Group 33"/>
          <p:cNvGrpSpPr>
            <a:grpSpLocks/>
          </p:cNvGrpSpPr>
          <p:nvPr/>
        </p:nvGrpSpPr>
        <p:grpSpPr bwMode="auto">
          <a:xfrm>
            <a:off x="8005763" y="3429000"/>
            <a:ext cx="952500" cy="1244600"/>
            <a:chOff x="5043" y="2160"/>
            <a:chExt cx="600" cy="784"/>
          </a:xfrm>
        </p:grpSpPr>
        <p:sp>
          <p:nvSpPr>
            <p:cNvPr id="69647" name="AutoShape 7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48" name="Rectangle 8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49" name="Line 9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0" name="Line 10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1" name="Line 11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2" name="Line 12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3" name="Line 13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4" name="Rectangle 14"/>
            <p:cNvSpPr>
              <a:spLocks noChangeArrowheads="1"/>
            </p:cNvSpPr>
            <p:nvPr/>
          </p:nvSpPr>
          <p:spPr bwMode="auto">
            <a:xfrm>
              <a:off x="5140" y="2547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9655" name="Rectangle 15"/>
            <p:cNvSpPr>
              <a:spLocks noChangeArrowheads="1"/>
            </p:cNvSpPr>
            <p:nvPr/>
          </p:nvSpPr>
          <p:spPr bwMode="auto">
            <a:xfrm>
              <a:off x="5190" y="2635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9656" name="Rectangle 16"/>
            <p:cNvSpPr>
              <a:spLocks noChangeArrowheads="1"/>
            </p:cNvSpPr>
            <p:nvPr/>
          </p:nvSpPr>
          <p:spPr bwMode="auto">
            <a:xfrm>
              <a:off x="5145" y="2723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9657" name="Rectangle 17"/>
            <p:cNvSpPr>
              <a:spLocks noChangeArrowheads="1"/>
            </p:cNvSpPr>
            <p:nvPr/>
          </p:nvSpPr>
          <p:spPr bwMode="auto">
            <a:xfrm>
              <a:off x="5107" y="2811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9658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535571" name="Rectangle 19"/>
            <p:cNvSpPr>
              <a:spLocks noChangeArrowheads="1"/>
            </p:cNvSpPr>
            <p:nvPr/>
          </p:nvSpPr>
          <p:spPr bwMode="auto">
            <a:xfrm>
              <a:off x="5154" y="2363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69660" name="Rectangle 20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73" name="Rectangle 21"/>
            <p:cNvSpPr>
              <a:spLocks noChangeArrowheads="1"/>
            </p:cNvSpPr>
            <p:nvPr/>
          </p:nvSpPr>
          <p:spPr bwMode="auto">
            <a:xfrm>
              <a:off x="5125" y="2447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69662" name="Line 22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63" name="Line 23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64" name="Rectangle 24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65" name="Rectangle 25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78" name="Rectangle 26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535579" name="Text Box 27"/>
          <p:cNvSpPr txBox="1">
            <a:spLocks noChangeArrowheads="1"/>
          </p:cNvSpPr>
          <p:nvPr/>
        </p:nvSpPr>
        <p:spPr bwMode="auto">
          <a:xfrm>
            <a:off x="1143000" y="1617663"/>
            <a:ext cx="6781800" cy="2554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my-MM" sz="32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မဿဲ၆း၃၃ </a:t>
            </a:r>
            <a:r>
              <a:rPr lang="my-MM" sz="3200" b="1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ဘုရားသခင်နိုင်ငံတော်</a:t>
            </a:r>
            <a:r>
              <a:rPr lang="my-MM" sz="32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နှင့်</a:t>
            </a:r>
            <a:r>
              <a:rPr lang="my-MM" sz="3200" b="1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ဖြောင့်မတ်ခြင်း</a:t>
            </a:r>
            <a:r>
              <a:rPr lang="my-MM" sz="32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တရားကိုရှေးဦးစွာရှာကြလော့။ နောက်မှထိုအရာများကိုထပ်၍ ပေးတော်မူလတံ့။</a:t>
            </a:r>
            <a:endParaRPr lang="en-US" sz="3200" b="1" dirty="0">
              <a:solidFill>
                <a:schemeClr val="tx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35580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66</a:t>
            </a:r>
          </a:p>
        </p:txBody>
      </p:sp>
      <p:sp>
        <p:nvSpPr>
          <p:cNvPr id="69639" name="Rectangle 34"/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5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9640" name="Rectangle 35"/>
          <p:cNvSpPr>
            <a:spLocks noChangeArrowheads="1"/>
          </p:cNvSpPr>
          <p:nvPr/>
        </p:nvSpPr>
        <p:spPr bwMode="auto">
          <a:xfrm>
            <a:off x="8001000" y="3581400"/>
            <a:ext cx="665246" cy="19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7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9641" name="Rectangle 36"/>
          <p:cNvSpPr>
            <a:spLocks noChangeArrowheads="1"/>
          </p:cNvSpPr>
          <p:nvPr/>
        </p:nvSpPr>
        <p:spPr bwMode="auto">
          <a:xfrm>
            <a:off x="8077200" y="3733800"/>
            <a:ext cx="492121" cy="19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i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ကားတိုင</a:t>
            </a:r>
            <a:r>
              <a:rPr lang="en-US" sz="700" i="1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9642" name="Rectangle 37"/>
          <p:cNvSpPr>
            <a:spLocks noChangeArrowheads="1"/>
          </p:cNvSpPr>
          <p:nvPr/>
        </p:nvSpPr>
        <p:spPr bwMode="auto">
          <a:xfrm>
            <a:off x="8135938" y="3884613"/>
            <a:ext cx="626774" cy="19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အသင်းတော</a:t>
            </a:r>
            <a:r>
              <a:rPr lang="en-US" sz="7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9643" name="Rectangle 38"/>
          <p:cNvSpPr>
            <a:spLocks noChangeArrowheads="1"/>
          </p:cNvSpPr>
          <p:nvPr/>
        </p:nvSpPr>
        <p:spPr bwMode="auto">
          <a:xfrm>
            <a:off x="8153400" y="4038600"/>
            <a:ext cx="493724" cy="19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ဧဝံဂေလိ</a:t>
            </a:r>
            <a:endParaRPr lang="en-US" sz="70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9644" name="Rectangle 39"/>
          <p:cNvSpPr>
            <a:spLocks noChangeArrowheads="1"/>
          </p:cNvSpPr>
          <p:nvPr/>
        </p:nvSpPr>
        <p:spPr bwMode="auto">
          <a:xfrm>
            <a:off x="8077200" y="4191000"/>
            <a:ext cx="782264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တမန်တော်ဝတ္ထု</a:t>
            </a:r>
            <a:r>
              <a:rPr lang="en-US" sz="1000" dirty="0">
                <a:solidFill>
                  <a:schemeClr val="accent2"/>
                </a:solidFill>
                <a:latin typeface="WinInnwa" charset="0"/>
              </a:rPr>
              <a:t> </a:t>
            </a:r>
          </a:p>
        </p:txBody>
      </p:sp>
      <p:sp>
        <p:nvSpPr>
          <p:cNvPr id="69645" name="Rectangle 40"/>
          <p:cNvSpPr>
            <a:spLocks noChangeArrowheads="1"/>
          </p:cNvSpPr>
          <p:nvPr/>
        </p:nvSpPr>
        <p:spPr bwMode="auto">
          <a:xfrm>
            <a:off x="8167688" y="4322763"/>
            <a:ext cx="545020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ဩဝါဒစာ</a:t>
            </a:r>
            <a:r>
              <a:rPr lang="en-US" sz="1000" dirty="0">
                <a:solidFill>
                  <a:schemeClr val="accent2"/>
                </a:solidFill>
                <a:latin typeface="WinInnwa" charset="0"/>
              </a:rPr>
              <a:t> </a:t>
            </a:r>
          </a:p>
        </p:txBody>
      </p:sp>
      <p:sp>
        <p:nvSpPr>
          <p:cNvPr id="69646" name="Rectangle 41"/>
          <p:cNvSpPr>
            <a:spLocks noChangeArrowheads="1"/>
          </p:cNvSpPr>
          <p:nvPr/>
        </p:nvSpPr>
        <p:spPr bwMode="auto">
          <a:xfrm>
            <a:off x="8107363" y="4462463"/>
            <a:ext cx="629980" cy="19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ဗျာဒိတ်ကျမ်း</a:t>
            </a:r>
            <a:endParaRPr lang="en-US" sz="7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4" name="Group 29"/>
          <p:cNvGrpSpPr>
            <a:grpSpLocks/>
          </p:cNvGrpSpPr>
          <p:nvPr/>
        </p:nvGrpSpPr>
        <p:grpSpPr bwMode="auto">
          <a:xfrm>
            <a:off x="623888" y="596900"/>
            <a:ext cx="7877175" cy="5651500"/>
            <a:chOff x="393" y="376"/>
            <a:chExt cx="4962" cy="3560"/>
          </a:xfrm>
        </p:grpSpPr>
        <p:pic>
          <p:nvPicPr>
            <p:cNvPr id="69667" name="Picture 30"/>
            <p:cNvPicPr>
              <a:picLocks noChangeAspect="1" noChangeArrowheads="1"/>
            </p:cNvPicPr>
            <p:nvPr/>
          </p:nvPicPr>
          <p:blipFill>
            <a:blip r:embed="rId3">
              <a:lum bright="-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" y="384"/>
              <a:ext cx="4936" cy="3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68" name="Rectangle 31"/>
            <p:cNvSpPr>
              <a:spLocks noChangeArrowheads="1"/>
            </p:cNvSpPr>
            <p:nvPr/>
          </p:nvSpPr>
          <p:spPr bwMode="auto">
            <a:xfrm>
              <a:off x="393" y="376"/>
              <a:ext cx="4961" cy="3545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69" name="Rectangle 32"/>
            <p:cNvSpPr>
              <a:spLocks noChangeArrowheads="1"/>
            </p:cNvSpPr>
            <p:nvPr/>
          </p:nvSpPr>
          <p:spPr bwMode="auto">
            <a:xfrm>
              <a:off x="398" y="376"/>
              <a:ext cx="4957" cy="3560"/>
            </a:xfrm>
            <a:prstGeom prst="rect">
              <a:avLst/>
            </a:prstGeom>
            <a:noFill/>
            <a:ln w="155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69636" name="Group 33"/>
          <p:cNvGrpSpPr>
            <a:grpSpLocks/>
          </p:cNvGrpSpPr>
          <p:nvPr/>
        </p:nvGrpSpPr>
        <p:grpSpPr bwMode="auto">
          <a:xfrm>
            <a:off x="8005763" y="3429000"/>
            <a:ext cx="952500" cy="1244600"/>
            <a:chOff x="5043" y="2160"/>
            <a:chExt cx="600" cy="784"/>
          </a:xfrm>
        </p:grpSpPr>
        <p:sp>
          <p:nvSpPr>
            <p:cNvPr id="69647" name="AutoShape 7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48" name="Rectangle 8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49" name="Line 9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0" name="Line 10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1" name="Line 11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2" name="Line 12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3" name="Line 13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4" name="Rectangle 14"/>
            <p:cNvSpPr>
              <a:spLocks noChangeArrowheads="1"/>
            </p:cNvSpPr>
            <p:nvPr/>
          </p:nvSpPr>
          <p:spPr bwMode="auto">
            <a:xfrm>
              <a:off x="5140" y="2547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9655" name="Rectangle 15"/>
            <p:cNvSpPr>
              <a:spLocks noChangeArrowheads="1"/>
            </p:cNvSpPr>
            <p:nvPr/>
          </p:nvSpPr>
          <p:spPr bwMode="auto">
            <a:xfrm>
              <a:off x="5190" y="2635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9656" name="Rectangle 16"/>
            <p:cNvSpPr>
              <a:spLocks noChangeArrowheads="1"/>
            </p:cNvSpPr>
            <p:nvPr/>
          </p:nvSpPr>
          <p:spPr bwMode="auto">
            <a:xfrm>
              <a:off x="5145" y="2723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9657" name="Rectangle 17"/>
            <p:cNvSpPr>
              <a:spLocks noChangeArrowheads="1"/>
            </p:cNvSpPr>
            <p:nvPr/>
          </p:nvSpPr>
          <p:spPr bwMode="auto">
            <a:xfrm>
              <a:off x="5107" y="2811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9658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535571" name="Rectangle 19"/>
            <p:cNvSpPr>
              <a:spLocks noChangeArrowheads="1"/>
            </p:cNvSpPr>
            <p:nvPr/>
          </p:nvSpPr>
          <p:spPr bwMode="auto">
            <a:xfrm>
              <a:off x="5154" y="2363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69660" name="Rectangle 20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73" name="Rectangle 21"/>
            <p:cNvSpPr>
              <a:spLocks noChangeArrowheads="1"/>
            </p:cNvSpPr>
            <p:nvPr/>
          </p:nvSpPr>
          <p:spPr bwMode="auto">
            <a:xfrm>
              <a:off x="5125" y="2447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69662" name="Line 22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63" name="Line 23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64" name="Rectangle 24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65" name="Rectangle 25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78" name="Rectangle 26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535579" name="Text Box 27"/>
          <p:cNvSpPr txBox="1">
            <a:spLocks noChangeArrowheads="1"/>
          </p:cNvSpPr>
          <p:nvPr/>
        </p:nvSpPr>
        <p:spPr bwMode="auto">
          <a:xfrm>
            <a:off x="1143000" y="1617663"/>
            <a:ext cx="6781800" cy="20621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my-MM" sz="32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ကောလောသဲ ၁း၁၃။ မှောင်မိုက်တန်ခိုးမှလည်းငါတို့ကိုနှုတ်၍ ချစ်တော်မူသော </a:t>
            </a:r>
            <a:r>
              <a:rPr lang="my-MM" sz="3200" b="1" dirty="0">
                <a:solidFill>
                  <a:srgbClr val="00B0F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သားတော်၏နိုင်ငံ </a:t>
            </a:r>
            <a:r>
              <a:rPr lang="my-MM" sz="32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ထဲ သို့သွင်းတော်မူ၏။</a:t>
            </a:r>
            <a:endParaRPr lang="en-US" sz="3200" b="1" dirty="0">
              <a:solidFill>
                <a:schemeClr val="tx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35580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66</a:t>
            </a:r>
          </a:p>
        </p:txBody>
      </p:sp>
      <p:sp>
        <p:nvSpPr>
          <p:cNvPr id="69639" name="Rectangle 34"/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5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9640" name="Rectangle 35"/>
          <p:cNvSpPr>
            <a:spLocks noChangeArrowheads="1"/>
          </p:cNvSpPr>
          <p:nvPr/>
        </p:nvSpPr>
        <p:spPr bwMode="auto">
          <a:xfrm>
            <a:off x="8001000" y="3581400"/>
            <a:ext cx="665246" cy="19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7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9641" name="Rectangle 36"/>
          <p:cNvSpPr>
            <a:spLocks noChangeArrowheads="1"/>
          </p:cNvSpPr>
          <p:nvPr/>
        </p:nvSpPr>
        <p:spPr bwMode="auto">
          <a:xfrm>
            <a:off x="8077200" y="3733800"/>
            <a:ext cx="492121" cy="19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i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ကားတိုင</a:t>
            </a:r>
            <a:r>
              <a:rPr lang="en-US" sz="700" i="1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9642" name="Rectangle 37"/>
          <p:cNvSpPr>
            <a:spLocks noChangeArrowheads="1"/>
          </p:cNvSpPr>
          <p:nvPr/>
        </p:nvSpPr>
        <p:spPr bwMode="auto">
          <a:xfrm>
            <a:off x="8135938" y="3884613"/>
            <a:ext cx="626774" cy="19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အသင်းတော</a:t>
            </a:r>
            <a:r>
              <a:rPr lang="en-US" sz="7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9643" name="Rectangle 38"/>
          <p:cNvSpPr>
            <a:spLocks noChangeArrowheads="1"/>
          </p:cNvSpPr>
          <p:nvPr/>
        </p:nvSpPr>
        <p:spPr bwMode="auto">
          <a:xfrm>
            <a:off x="8153400" y="4038600"/>
            <a:ext cx="493724" cy="19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ဧဝံဂေလိ</a:t>
            </a:r>
            <a:endParaRPr lang="en-US" sz="70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9644" name="Rectangle 39"/>
          <p:cNvSpPr>
            <a:spLocks noChangeArrowheads="1"/>
          </p:cNvSpPr>
          <p:nvPr/>
        </p:nvSpPr>
        <p:spPr bwMode="auto">
          <a:xfrm>
            <a:off x="8077200" y="4191000"/>
            <a:ext cx="782264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တမန်တော်ဝတ္ထု</a:t>
            </a:r>
            <a:r>
              <a:rPr lang="en-US" sz="1000" dirty="0">
                <a:solidFill>
                  <a:schemeClr val="accent2"/>
                </a:solidFill>
                <a:latin typeface="WinInnwa" charset="0"/>
              </a:rPr>
              <a:t> </a:t>
            </a:r>
          </a:p>
        </p:txBody>
      </p:sp>
      <p:sp>
        <p:nvSpPr>
          <p:cNvPr id="69645" name="Rectangle 40"/>
          <p:cNvSpPr>
            <a:spLocks noChangeArrowheads="1"/>
          </p:cNvSpPr>
          <p:nvPr/>
        </p:nvSpPr>
        <p:spPr bwMode="auto">
          <a:xfrm>
            <a:off x="8167688" y="4322763"/>
            <a:ext cx="545020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ဩဝါဒစာ</a:t>
            </a:r>
            <a:r>
              <a:rPr lang="en-US" sz="1000" dirty="0">
                <a:solidFill>
                  <a:schemeClr val="accent2"/>
                </a:solidFill>
                <a:latin typeface="WinInnwa" charset="0"/>
              </a:rPr>
              <a:t> </a:t>
            </a:r>
          </a:p>
        </p:txBody>
      </p:sp>
      <p:sp>
        <p:nvSpPr>
          <p:cNvPr id="69646" name="Rectangle 41"/>
          <p:cNvSpPr>
            <a:spLocks noChangeArrowheads="1"/>
          </p:cNvSpPr>
          <p:nvPr/>
        </p:nvSpPr>
        <p:spPr bwMode="auto">
          <a:xfrm>
            <a:off x="8107363" y="4462463"/>
            <a:ext cx="629980" cy="19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ဗျာဒိတ်ကျမ်း</a:t>
            </a:r>
            <a:endParaRPr lang="en-US" sz="7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867200"/>
      </p:ext>
    </p:extLst>
  </p:cSld>
  <p:clrMapOvr>
    <a:masterClrMapping/>
  </p:clrMapOvr>
  <p:transition>
    <p:wheel spokes="0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266" name="Picture 2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43200" y="685800"/>
            <a:ext cx="3746500" cy="5475288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dist="152928" dir="2901988" algn="ctr" rotWithShape="0">
              <a:schemeClr val="bg2"/>
            </a:outerShdw>
          </a:effectLst>
        </p:spPr>
      </p:pic>
      <p:sp>
        <p:nvSpPr>
          <p:cNvPr id="523267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3" name="Text Box 26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7174" name="Text Box 28"/>
          <p:cNvSpPr txBox="1">
            <a:spLocks noChangeArrowheads="1"/>
          </p:cNvSpPr>
          <p:nvPr/>
        </p:nvSpPr>
        <p:spPr bwMode="auto">
          <a:xfrm>
            <a:off x="8572500" y="6446838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523293" name="Rectangle 29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523294" name="Line 30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2486025" y="2003427"/>
            <a:ext cx="2427288" cy="646113"/>
            <a:chOff x="1572" y="1262"/>
            <a:chExt cx="1529" cy="407"/>
          </a:xfrm>
        </p:grpSpPr>
        <p:sp>
          <p:nvSpPr>
            <p:cNvPr id="7221" name="Oval 33"/>
            <p:cNvSpPr>
              <a:spLocks noChangeArrowheads="1"/>
            </p:cNvSpPr>
            <p:nvPr/>
          </p:nvSpPr>
          <p:spPr bwMode="auto">
            <a:xfrm>
              <a:off x="2863" y="1347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523300" name="Text Box 36"/>
            <p:cNvSpPr txBox="1">
              <a:spLocks noChangeArrowheads="1"/>
            </p:cNvSpPr>
            <p:nvPr/>
          </p:nvSpPr>
          <p:spPr bwMode="auto">
            <a:xfrm>
              <a:off x="1572" y="1262"/>
              <a:ext cx="1529" cy="4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i="1" dirty="0" err="1">
                  <a:solidFill>
                    <a:schemeClr val="tx1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နာဇရက</a:t>
              </a:r>
              <a:r>
                <a:rPr lang="en-US" b="1" i="1" dirty="0">
                  <a:solidFill>
                    <a:schemeClr val="tx1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်</a:t>
              </a:r>
            </a:p>
          </p:txBody>
        </p:sp>
      </p:grpSp>
      <p:grpSp>
        <p:nvGrpSpPr>
          <p:cNvPr id="3" name="Group 42"/>
          <p:cNvGrpSpPr>
            <a:grpSpLocks/>
          </p:cNvGrpSpPr>
          <p:nvPr/>
        </p:nvGrpSpPr>
        <p:grpSpPr bwMode="auto">
          <a:xfrm>
            <a:off x="4367213" y="4132266"/>
            <a:ext cx="2427287" cy="646113"/>
            <a:chOff x="2751" y="2603"/>
            <a:chExt cx="1529" cy="407"/>
          </a:xfrm>
        </p:grpSpPr>
        <p:sp>
          <p:nvSpPr>
            <p:cNvPr id="7219" name="Oval 31"/>
            <p:cNvSpPr>
              <a:spLocks noChangeArrowheads="1"/>
            </p:cNvSpPr>
            <p:nvPr/>
          </p:nvSpPr>
          <p:spPr bwMode="auto">
            <a:xfrm>
              <a:off x="2846" y="2661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523301" name="Text Box 37"/>
            <p:cNvSpPr txBox="1">
              <a:spLocks noChangeArrowheads="1"/>
            </p:cNvSpPr>
            <p:nvPr/>
          </p:nvSpPr>
          <p:spPr bwMode="auto">
            <a:xfrm>
              <a:off x="2751" y="2603"/>
              <a:ext cx="1529" cy="4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i="1" dirty="0" err="1">
                  <a:solidFill>
                    <a:schemeClr val="tx1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ယေရုရှလင</a:t>
              </a:r>
              <a:r>
                <a:rPr lang="en-US" b="1" i="1" dirty="0">
                  <a:solidFill>
                    <a:schemeClr val="tx1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်</a:t>
              </a:r>
            </a:p>
          </p:txBody>
        </p:sp>
      </p:grp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2057400" y="4343403"/>
            <a:ext cx="2427288" cy="604838"/>
            <a:chOff x="1346" y="2761"/>
            <a:chExt cx="1529" cy="381"/>
          </a:xfrm>
        </p:grpSpPr>
        <p:sp>
          <p:nvSpPr>
            <p:cNvPr id="7217" name="Oval 32"/>
            <p:cNvSpPr>
              <a:spLocks noChangeArrowheads="1"/>
            </p:cNvSpPr>
            <p:nvPr/>
          </p:nvSpPr>
          <p:spPr bwMode="auto">
            <a:xfrm>
              <a:off x="2657" y="2835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523302" name="Text Box 38"/>
            <p:cNvSpPr txBox="1">
              <a:spLocks noChangeArrowheads="1"/>
            </p:cNvSpPr>
            <p:nvPr/>
          </p:nvSpPr>
          <p:spPr bwMode="auto">
            <a:xfrm>
              <a:off x="1346" y="2761"/>
              <a:ext cx="1529" cy="3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en-US" b="1" i="1" dirty="0" err="1">
                  <a:solidFill>
                    <a:schemeClr val="tx1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ဗက်လင</a:t>
              </a:r>
              <a:r>
                <a:rPr lang="en-US" b="1" i="1" dirty="0">
                  <a:solidFill>
                    <a:schemeClr val="tx1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်</a:t>
              </a:r>
            </a:p>
          </p:txBody>
        </p:sp>
      </p:grpSp>
      <p:sp>
        <p:nvSpPr>
          <p:cNvPr id="523319" name="Freeform 55"/>
          <p:cNvSpPr>
            <a:spLocks/>
          </p:cNvSpPr>
          <p:nvPr/>
        </p:nvSpPr>
        <p:spPr bwMode="auto">
          <a:xfrm>
            <a:off x="4343400" y="1287463"/>
            <a:ext cx="1074738" cy="1519237"/>
          </a:xfrm>
          <a:custGeom>
            <a:avLst/>
            <a:gdLst>
              <a:gd name="T0" fmla="*/ 13 w 677"/>
              <a:gd name="T1" fmla="*/ 680 h 957"/>
              <a:gd name="T2" fmla="*/ 48 w 677"/>
              <a:gd name="T3" fmla="*/ 701 h 957"/>
              <a:gd name="T4" fmla="*/ 67 w 677"/>
              <a:gd name="T5" fmla="*/ 728 h 957"/>
              <a:gd name="T6" fmla="*/ 107 w 677"/>
              <a:gd name="T7" fmla="*/ 850 h 957"/>
              <a:gd name="T8" fmla="*/ 131 w 677"/>
              <a:gd name="T9" fmla="*/ 906 h 957"/>
              <a:gd name="T10" fmla="*/ 208 w 677"/>
              <a:gd name="T11" fmla="*/ 957 h 957"/>
              <a:gd name="T12" fmla="*/ 283 w 677"/>
              <a:gd name="T13" fmla="*/ 952 h 957"/>
              <a:gd name="T14" fmla="*/ 309 w 677"/>
              <a:gd name="T15" fmla="*/ 944 h 957"/>
              <a:gd name="T16" fmla="*/ 325 w 677"/>
              <a:gd name="T17" fmla="*/ 938 h 957"/>
              <a:gd name="T18" fmla="*/ 349 w 677"/>
              <a:gd name="T19" fmla="*/ 912 h 957"/>
              <a:gd name="T20" fmla="*/ 355 w 677"/>
              <a:gd name="T21" fmla="*/ 896 h 957"/>
              <a:gd name="T22" fmla="*/ 344 w 677"/>
              <a:gd name="T23" fmla="*/ 866 h 957"/>
              <a:gd name="T24" fmla="*/ 355 w 677"/>
              <a:gd name="T25" fmla="*/ 757 h 957"/>
              <a:gd name="T26" fmla="*/ 376 w 677"/>
              <a:gd name="T27" fmla="*/ 736 h 957"/>
              <a:gd name="T28" fmla="*/ 392 w 677"/>
              <a:gd name="T29" fmla="*/ 730 h 957"/>
              <a:gd name="T30" fmla="*/ 432 w 677"/>
              <a:gd name="T31" fmla="*/ 749 h 957"/>
              <a:gd name="T32" fmla="*/ 493 w 677"/>
              <a:gd name="T33" fmla="*/ 786 h 957"/>
              <a:gd name="T34" fmla="*/ 536 w 677"/>
              <a:gd name="T35" fmla="*/ 770 h 957"/>
              <a:gd name="T36" fmla="*/ 555 w 677"/>
              <a:gd name="T37" fmla="*/ 674 h 957"/>
              <a:gd name="T38" fmla="*/ 587 w 677"/>
              <a:gd name="T39" fmla="*/ 608 h 957"/>
              <a:gd name="T40" fmla="*/ 600 w 677"/>
              <a:gd name="T41" fmla="*/ 600 h 957"/>
              <a:gd name="T42" fmla="*/ 629 w 677"/>
              <a:gd name="T43" fmla="*/ 570 h 957"/>
              <a:gd name="T44" fmla="*/ 651 w 677"/>
              <a:gd name="T45" fmla="*/ 520 h 957"/>
              <a:gd name="T46" fmla="*/ 677 w 677"/>
              <a:gd name="T47" fmla="*/ 424 h 957"/>
              <a:gd name="T48" fmla="*/ 653 w 677"/>
              <a:gd name="T49" fmla="*/ 365 h 957"/>
              <a:gd name="T50" fmla="*/ 645 w 677"/>
              <a:gd name="T51" fmla="*/ 368 h 957"/>
              <a:gd name="T52" fmla="*/ 651 w 677"/>
              <a:gd name="T53" fmla="*/ 362 h 957"/>
              <a:gd name="T54" fmla="*/ 640 w 677"/>
              <a:gd name="T55" fmla="*/ 330 h 957"/>
              <a:gd name="T56" fmla="*/ 653 w 677"/>
              <a:gd name="T57" fmla="*/ 226 h 957"/>
              <a:gd name="T58" fmla="*/ 661 w 677"/>
              <a:gd name="T59" fmla="*/ 186 h 957"/>
              <a:gd name="T60" fmla="*/ 624 w 677"/>
              <a:gd name="T61" fmla="*/ 122 h 957"/>
              <a:gd name="T62" fmla="*/ 581 w 677"/>
              <a:gd name="T63" fmla="*/ 109 h 957"/>
              <a:gd name="T64" fmla="*/ 560 w 677"/>
              <a:gd name="T65" fmla="*/ 104 h 957"/>
              <a:gd name="T66" fmla="*/ 525 w 677"/>
              <a:gd name="T67" fmla="*/ 69 h 957"/>
              <a:gd name="T68" fmla="*/ 493 w 677"/>
              <a:gd name="T69" fmla="*/ 29 h 957"/>
              <a:gd name="T70" fmla="*/ 469 w 677"/>
              <a:gd name="T71" fmla="*/ 8 h 957"/>
              <a:gd name="T72" fmla="*/ 443 w 677"/>
              <a:gd name="T73" fmla="*/ 0 h 957"/>
              <a:gd name="T74" fmla="*/ 419 w 677"/>
              <a:gd name="T75" fmla="*/ 8 h 957"/>
              <a:gd name="T76" fmla="*/ 400 w 677"/>
              <a:gd name="T77" fmla="*/ 69 h 957"/>
              <a:gd name="T78" fmla="*/ 333 w 677"/>
              <a:gd name="T79" fmla="*/ 138 h 957"/>
              <a:gd name="T80" fmla="*/ 261 w 677"/>
              <a:gd name="T81" fmla="*/ 205 h 957"/>
              <a:gd name="T82" fmla="*/ 179 w 677"/>
              <a:gd name="T83" fmla="*/ 240 h 957"/>
              <a:gd name="T84" fmla="*/ 141 w 677"/>
              <a:gd name="T85" fmla="*/ 285 h 957"/>
              <a:gd name="T86" fmla="*/ 125 w 677"/>
              <a:gd name="T87" fmla="*/ 349 h 957"/>
              <a:gd name="T88" fmla="*/ 115 w 677"/>
              <a:gd name="T89" fmla="*/ 405 h 957"/>
              <a:gd name="T90" fmla="*/ 91 w 677"/>
              <a:gd name="T91" fmla="*/ 413 h 957"/>
              <a:gd name="T92" fmla="*/ 69 w 677"/>
              <a:gd name="T93" fmla="*/ 445 h 957"/>
              <a:gd name="T94" fmla="*/ 61 w 677"/>
              <a:gd name="T95" fmla="*/ 493 h 957"/>
              <a:gd name="T96" fmla="*/ 69 w 677"/>
              <a:gd name="T97" fmla="*/ 552 h 957"/>
              <a:gd name="T98" fmla="*/ 53 w 677"/>
              <a:gd name="T99" fmla="*/ 600 h 957"/>
              <a:gd name="T100" fmla="*/ 19 w 677"/>
              <a:gd name="T101" fmla="*/ 632 h 957"/>
              <a:gd name="T102" fmla="*/ 0 w 677"/>
              <a:gd name="T103" fmla="*/ 672 h 957"/>
              <a:gd name="T104" fmla="*/ 37 w 677"/>
              <a:gd name="T105" fmla="*/ 696 h 957"/>
              <a:gd name="T106" fmla="*/ 51 w 677"/>
              <a:gd name="T107" fmla="*/ 701 h 95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677"/>
              <a:gd name="T163" fmla="*/ 0 h 957"/>
              <a:gd name="T164" fmla="*/ 677 w 677"/>
              <a:gd name="T165" fmla="*/ 957 h 957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677" h="957">
                <a:moveTo>
                  <a:pt x="13" y="680"/>
                </a:moveTo>
                <a:cubicBezTo>
                  <a:pt x="28" y="683"/>
                  <a:pt x="34" y="692"/>
                  <a:pt x="48" y="701"/>
                </a:cubicBezTo>
                <a:cubicBezTo>
                  <a:pt x="53" y="710"/>
                  <a:pt x="59" y="720"/>
                  <a:pt x="67" y="728"/>
                </a:cubicBezTo>
                <a:cubicBezTo>
                  <a:pt x="75" y="769"/>
                  <a:pt x="96" y="808"/>
                  <a:pt x="107" y="850"/>
                </a:cubicBezTo>
                <a:cubicBezTo>
                  <a:pt x="111" y="869"/>
                  <a:pt x="115" y="892"/>
                  <a:pt x="131" y="906"/>
                </a:cubicBezTo>
                <a:cubicBezTo>
                  <a:pt x="138" y="937"/>
                  <a:pt x="181" y="947"/>
                  <a:pt x="208" y="957"/>
                </a:cubicBezTo>
                <a:cubicBezTo>
                  <a:pt x="232" y="954"/>
                  <a:pt x="258" y="954"/>
                  <a:pt x="283" y="952"/>
                </a:cubicBezTo>
                <a:cubicBezTo>
                  <a:pt x="290" y="951"/>
                  <a:pt x="301" y="946"/>
                  <a:pt x="309" y="944"/>
                </a:cubicBezTo>
                <a:cubicBezTo>
                  <a:pt x="314" y="942"/>
                  <a:pt x="325" y="938"/>
                  <a:pt x="325" y="938"/>
                </a:cubicBezTo>
                <a:cubicBezTo>
                  <a:pt x="335" y="929"/>
                  <a:pt x="343" y="925"/>
                  <a:pt x="349" y="912"/>
                </a:cubicBezTo>
                <a:cubicBezTo>
                  <a:pt x="351" y="906"/>
                  <a:pt x="355" y="896"/>
                  <a:pt x="355" y="896"/>
                </a:cubicBezTo>
                <a:cubicBezTo>
                  <a:pt x="352" y="883"/>
                  <a:pt x="352" y="875"/>
                  <a:pt x="344" y="866"/>
                </a:cubicBezTo>
                <a:cubicBezTo>
                  <a:pt x="332" y="836"/>
                  <a:pt x="336" y="786"/>
                  <a:pt x="355" y="757"/>
                </a:cubicBezTo>
                <a:cubicBezTo>
                  <a:pt x="361" y="746"/>
                  <a:pt x="364" y="739"/>
                  <a:pt x="376" y="736"/>
                </a:cubicBezTo>
                <a:cubicBezTo>
                  <a:pt x="381" y="734"/>
                  <a:pt x="392" y="730"/>
                  <a:pt x="392" y="730"/>
                </a:cubicBezTo>
                <a:cubicBezTo>
                  <a:pt x="421" y="734"/>
                  <a:pt x="411" y="736"/>
                  <a:pt x="432" y="749"/>
                </a:cubicBezTo>
                <a:cubicBezTo>
                  <a:pt x="443" y="766"/>
                  <a:pt x="472" y="780"/>
                  <a:pt x="493" y="786"/>
                </a:cubicBezTo>
                <a:cubicBezTo>
                  <a:pt x="510" y="784"/>
                  <a:pt x="524" y="784"/>
                  <a:pt x="536" y="770"/>
                </a:cubicBezTo>
                <a:cubicBezTo>
                  <a:pt x="545" y="738"/>
                  <a:pt x="534" y="701"/>
                  <a:pt x="555" y="674"/>
                </a:cubicBezTo>
                <a:cubicBezTo>
                  <a:pt x="559" y="654"/>
                  <a:pt x="565" y="613"/>
                  <a:pt x="587" y="608"/>
                </a:cubicBezTo>
                <a:cubicBezTo>
                  <a:pt x="599" y="592"/>
                  <a:pt x="582" y="610"/>
                  <a:pt x="600" y="600"/>
                </a:cubicBezTo>
                <a:cubicBezTo>
                  <a:pt x="607" y="595"/>
                  <a:pt x="623" y="577"/>
                  <a:pt x="629" y="570"/>
                </a:cubicBezTo>
                <a:cubicBezTo>
                  <a:pt x="635" y="553"/>
                  <a:pt x="642" y="534"/>
                  <a:pt x="651" y="520"/>
                </a:cubicBezTo>
                <a:cubicBezTo>
                  <a:pt x="656" y="487"/>
                  <a:pt x="668" y="456"/>
                  <a:pt x="677" y="424"/>
                </a:cubicBezTo>
                <a:cubicBezTo>
                  <a:pt x="675" y="397"/>
                  <a:pt x="676" y="379"/>
                  <a:pt x="653" y="365"/>
                </a:cubicBezTo>
                <a:cubicBezTo>
                  <a:pt x="650" y="366"/>
                  <a:pt x="646" y="370"/>
                  <a:pt x="645" y="368"/>
                </a:cubicBezTo>
                <a:cubicBezTo>
                  <a:pt x="643" y="365"/>
                  <a:pt x="651" y="364"/>
                  <a:pt x="651" y="362"/>
                </a:cubicBezTo>
                <a:cubicBezTo>
                  <a:pt x="651" y="357"/>
                  <a:pt x="642" y="335"/>
                  <a:pt x="640" y="330"/>
                </a:cubicBezTo>
                <a:cubicBezTo>
                  <a:pt x="643" y="295"/>
                  <a:pt x="647" y="260"/>
                  <a:pt x="653" y="226"/>
                </a:cubicBezTo>
                <a:cubicBezTo>
                  <a:pt x="655" y="212"/>
                  <a:pt x="661" y="186"/>
                  <a:pt x="661" y="186"/>
                </a:cubicBezTo>
                <a:cubicBezTo>
                  <a:pt x="657" y="152"/>
                  <a:pt x="654" y="137"/>
                  <a:pt x="624" y="122"/>
                </a:cubicBezTo>
                <a:cubicBezTo>
                  <a:pt x="611" y="115"/>
                  <a:pt x="594" y="112"/>
                  <a:pt x="581" y="109"/>
                </a:cubicBezTo>
                <a:cubicBezTo>
                  <a:pt x="574" y="107"/>
                  <a:pt x="560" y="104"/>
                  <a:pt x="560" y="104"/>
                </a:cubicBezTo>
                <a:cubicBezTo>
                  <a:pt x="549" y="91"/>
                  <a:pt x="534" y="81"/>
                  <a:pt x="525" y="69"/>
                </a:cubicBezTo>
                <a:cubicBezTo>
                  <a:pt x="514" y="55"/>
                  <a:pt x="506" y="40"/>
                  <a:pt x="493" y="29"/>
                </a:cubicBezTo>
                <a:cubicBezTo>
                  <a:pt x="489" y="16"/>
                  <a:pt x="481" y="10"/>
                  <a:pt x="469" y="8"/>
                </a:cubicBezTo>
                <a:cubicBezTo>
                  <a:pt x="449" y="0"/>
                  <a:pt x="458" y="3"/>
                  <a:pt x="443" y="0"/>
                </a:cubicBezTo>
                <a:cubicBezTo>
                  <a:pt x="434" y="2"/>
                  <a:pt x="419" y="8"/>
                  <a:pt x="419" y="8"/>
                </a:cubicBezTo>
                <a:cubicBezTo>
                  <a:pt x="413" y="27"/>
                  <a:pt x="411" y="51"/>
                  <a:pt x="400" y="69"/>
                </a:cubicBezTo>
                <a:cubicBezTo>
                  <a:pt x="382" y="96"/>
                  <a:pt x="355" y="115"/>
                  <a:pt x="333" y="138"/>
                </a:cubicBezTo>
                <a:cubicBezTo>
                  <a:pt x="310" y="160"/>
                  <a:pt x="287" y="186"/>
                  <a:pt x="261" y="205"/>
                </a:cubicBezTo>
                <a:cubicBezTo>
                  <a:pt x="242" y="217"/>
                  <a:pt x="201" y="231"/>
                  <a:pt x="179" y="240"/>
                </a:cubicBezTo>
                <a:cubicBezTo>
                  <a:pt x="162" y="253"/>
                  <a:pt x="151" y="265"/>
                  <a:pt x="141" y="285"/>
                </a:cubicBezTo>
                <a:cubicBezTo>
                  <a:pt x="135" y="306"/>
                  <a:pt x="130" y="327"/>
                  <a:pt x="125" y="349"/>
                </a:cubicBezTo>
                <a:cubicBezTo>
                  <a:pt x="124" y="354"/>
                  <a:pt x="119" y="403"/>
                  <a:pt x="115" y="405"/>
                </a:cubicBezTo>
                <a:cubicBezTo>
                  <a:pt x="107" y="407"/>
                  <a:pt x="98" y="410"/>
                  <a:pt x="91" y="413"/>
                </a:cubicBezTo>
                <a:cubicBezTo>
                  <a:pt x="80" y="422"/>
                  <a:pt x="74" y="432"/>
                  <a:pt x="69" y="445"/>
                </a:cubicBezTo>
                <a:cubicBezTo>
                  <a:pt x="65" y="461"/>
                  <a:pt x="62" y="475"/>
                  <a:pt x="61" y="493"/>
                </a:cubicBezTo>
                <a:cubicBezTo>
                  <a:pt x="63" y="512"/>
                  <a:pt x="64" y="532"/>
                  <a:pt x="69" y="552"/>
                </a:cubicBezTo>
                <a:cubicBezTo>
                  <a:pt x="67" y="580"/>
                  <a:pt x="72" y="585"/>
                  <a:pt x="53" y="600"/>
                </a:cubicBezTo>
                <a:cubicBezTo>
                  <a:pt x="44" y="613"/>
                  <a:pt x="29" y="619"/>
                  <a:pt x="19" y="632"/>
                </a:cubicBezTo>
                <a:cubicBezTo>
                  <a:pt x="13" y="646"/>
                  <a:pt x="7" y="659"/>
                  <a:pt x="0" y="672"/>
                </a:cubicBezTo>
                <a:cubicBezTo>
                  <a:pt x="4" y="691"/>
                  <a:pt x="17" y="691"/>
                  <a:pt x="37" y="696"/>
                </a:cubicBezTo>
                <a:cubicBezTo>
                  <a:pt x="41" y="697"/>
                  <a:pt x="55" y="701"/>
                  <a:pt x="51" y="701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321" name="Rectangle 5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  <p:sp>
        <p:nvSpPr>
          <p:cNvPr id="7182" name="Text Box 5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pic>
        <p:nvPicPr>
          <p:cNvPr id="523330" name="Picture 66" descr="Bethlehem from above, 43-10tb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4953000"/>
            <a:ext cx="2755900" cy="1666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</p:pic>
      <p:pic>
        <p:nvPicPr>
          <p:cNvPr id="523331" name="Picture 67" descr="Nazareth from northeast2, tb n050800 s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5900" y="250825"/>
            <a:ext cx="2259013" cy="16954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</p:pic>
      <p:pic>
        <p:nvPicPr>
          <p:cNvPr id="523332" name="Picture 68" descr="Capernaum aerial, 115-17tb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9813" y="223838"/>
            <a:ext cx="2725737" cy="18002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</p:pic>
      <p:pic>
        <p:nvPicPr>
          <p:cNvPr id="523333" name="Picture 69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6013" y="2924175"/>
            <a:ext cx="1673225" cy="12176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</p:pic>
      <p:pic>
        <p:nvPicPr>
          <p:cNvPr id="523334" name="Picture 70" descr="Jerusalem from Mt of Olives panorama, df 090101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7563" y="4645025"/>
            <a:ext cx="4343400" cy="14366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68392" dir="4091915" algn="ctr" rotWithShape="0">
              <a:schemeClr val="bg2"/>
            </a:outerShdw>
          </a:effectLst>
        </p:spPr>
      </p:pic>
      <p:grpSp>
        <p:nvGrpSpPr>
          <p:cNvPr id="5" name="Group 56"/>
          <p:cNvGrpSpPr>
            <a:grpSpLocks/>
          </p:cNvGrpSpPr>
          <p:nvPr/>
        </p:nvGrpSpPr>
        <p:grpSpPr bwMode="auto">
          <a:xfrm>
            <a:off x="5070475" y="1628775"/>
            <a:ext cx="2427288" cy="523875"/>
            <a:chOff x="4254" y="1128"/>
            <a:chExt cx="1529" cy="330"/>
          </a:xfrm>
        </p:grpSpPr>
        <p:sp>
          <p:nvSpPr>
            <p:cNvPr id="7215" name="Oval 34"/>
            <p:cNvSpPr>
              <a:spLocks noChangeArrowheads="1"/>
            </p:cNvSpPr>
            <p:nvPr/>
          </p:nvSpPr>
          <p:spPr bwMode="auto">
            <a:xfrm>
              <a:off x="4346" y="1215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my-MM" sz="2000">
                <a:solidFill>
                  <a:srgbClr val="FFFF00"/>
                </a:solidFill>
              </a:endParaRPr>
            </a:p>
          </p:txBody>
        </p:sp>
        <p:sp>
          <p:nvSpPr>
            <p:cNvPr id="523299" name="Text Box 35"/>
            <p:cNvSpPr txBox="1">
              <a:spLocks noChangeArrowheads="1"/>
            </p:cNvSpPr>
            <p:nvPr/>
          </p:nvSpPr>
          <p:spPr bwMode="auto">
            <a:xfrm>
              <a:off x="4254" y="1128"/>
              <a:ext cx="1529" cy="330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 b="1" i="1" dirty="0" err="1">
                  <a:solidFill>
                    <a:schemeClr val="tx1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ကပေရနောင</a:t>
              </a:r>
              <a:r>
                <a:rPr lang="en-US" sz="2800" b="1" i="1" dirty="0">
                  <a:solidFill>
                    <a:schemeClr val="tx1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်</a:t>
              </a:r>
            </a:p>
          </p:txBody>
        </p:sp>
      </p:grpSp>
      <p:sp>
        <p:nvSpPr>
          <p:cNvPr id="523307" name="Text Box 43"/>
          <p:cNvSpPr txBox="1">
            <a:spLocks noChangeArrowheads="1"/>
          </p:cNvSpPr>
          <p:nvPr/>
        </p:nvSpPr>
        <p:spPr bwMode="auto">
          <a:xfrm>
            <a:off x="457200" y="2667000"/>
            <a:ext cx="3733800" cy="1098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my-MM" sz="24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ယေရှုခရစ်တော်၏ အသက်တာနှင့်အမှုတော်</a:t>
            </a:r>
            <a:r>
              <a:rPr lang="en-US" sz="24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my-MM" sz="24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၏အဓိက ၆နေရာ။</a:t>
            </a:r>
            <a:endParaRPr lang="en-US" sz="2400" b="1" i="1" dirty="0">
              <a:solidFill>
                <a:srgbClr val="FFFF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grpSp>
        <p:nvGrpSpPr>
          <p:cNvPr id="6" name="Group 65"/>
          <p:cNvGrpSpPr>
            <a:grpSpLocks/>
          </p:cNvGrpSpPr>
          <p:nvPr/>
        </p:nvGrpSpPr>
        <p:grpSpPr bwMode="auto">
          <a:xfrm>
            <a:off x="4681538" y="2019299"/>
            <a:ext cx="2565400" cy="1717675"/>
            <a:chOff x="2949" y="1272"/>
            <a:chExt cx="1616" cy="1082"/>
          </a:xfrm>
        </p:grpSpPr>
        <p:sp>
          <p:nvSpPr>
            <p:cNvPr id="7212" name="AutoShape 59"/>
            <p:cNvSpPr>
              <a:spLocks noChangeArrowheads="1"/>
            </p:cNvSpPr>
            <p:nvPr/>
          </p:nvSpPr>
          <p:spPr bwMode="auto">
            <a:xfrm>
              <a:off x="3048" y="1272"/>
              <a:ext cx="192" cy="136"/>
            </a:xfrm>
            <a:prstGeom prst="pentagon">
              <a:avLst/>
            </a:prstGeom>
            <a:solidFill>
              <a:schemeClr val="tx1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327" name="Text Box 63"/>
            <p:cNvSpPr txBox="1">
              <a:spLocks noChangeArrowheads="1"/>
            </p:cNvSpPr>
            <p:nvPr/>
          </p:nvSpPr>
          <p:spPr bwMode="auto">
            <a:xfrm>
              <a:off x="2949" y="1908"/>
              <a:ext cx="1616" cy="44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000" b="1" i="1" dirty="0" err="1">
                  <a:solidFill>
                    <a:srgbClr val="00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ကာန</a:t>
              </a:r>
              <a:endParaRPr lang="en-US" sz="4000" b="1" i="1" dirty="0">
                <a:solidFill>
                  <a:srgbClr val="00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  <p:sp>
          <p:nvSpPr>
            <p:cNvPr id="7214" name="AutoShape 64"/>
            <p:cNvSpPr>
              <a:spLocks noChangeArrowheads="1"/>
            </p:cNvSpPr>
            <p:nvPr/>
          </p:nvSpPr>
          <p:spPr bwMode="auto">
            <a:xfrm rot="-7715819">
              <a:off x="3010" y="1581"/>
              <a:ext cx="826" cy="261"/>
            </a:xfrm>
            <a:prstGeom prst="notchedRightArrow">
              <a:avLst>
                <a:gd name="adj1" fmla="val 50000"/>
                <a:gd name="adj2" fmla="val 79119"/>
              </a:avLst>
            </a:prstGeom>
            <a:solidFill>
              <a:srgbClr val="00FF00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53"/>
          <p:cNvGrpSpPr>
            <a:grpSpLocks/>
          </p:cNvGrpSpPr>
          <p:nvPr/>
        </p:nvGrpSpPr>
        <p:grpSpPr bwMode="auto">
          <a:xfrm>
            <a:off x="4443413" y="1827214"/>
            <a:ext cx="4124325" cy="1133475"/>
            <a:chOff x="2757" y="1148"/>
            <a:chExt cx="2598" cy="714"/>
          </a:xfrm>
        </p:grpSpPr>
        <p:sp>
          <p:nvSpPr>
            <p:cNvPr id="523316" name="Oval 52"/>
            <p:cNvSpPr>
              <a:spLocks noChangeArrowheads="1"/>
            </p:cNvSpPr>
            <p:nvPr/>
          </p:nvSpPr>
          <p:spPr bwMode="auto">
            <a:xfrm>
              <a:off x="2757" y="1148"/>
              <a:ext cx="584" cy="183"/>
            </a:xfrm>
            <a:prstGeom prst="ellips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grpSp>
          <p:nvGrpSpPr>
            <p:cNvPr id="7209" name="Group 51"/>
            <p:cNvGrpSpPr>
              <a:grpSpLocks/>
            </p:cNvGrpSpPr>
            <p:nvPr/>
          </p:nvGrpSpPr>
          <p:grpSpPr bwMode="auto">
            <a:xfrm>
              <a:off x="3191" y="1323"/>
              <a:ext cx="2164" cy="539"/>
              <a:chOff x="3191" y="1323"/>
              <a:chExt cx="2164" cy="539"/>
            </a:xfrm>
          </p:grpSpPr>
          <p:sp>
            <p:nvSpPr>
              <p:cNvPr id="523313" name="Text Box 49"/>
              <p:cNvSpPr txBox="1">
                <a:spLocks noChangeArrowheads="1"/>
              </p:cNvSpPr>
              <p:nvPr/>
            </p:nvSpPr>
            <p:spPr bwMode="auto">
              <a:xfrm>
                <a:off x="3739" y="1377"/>
                <a:ext cx="1616" cy="48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4400" b="1" i="1" dirty="0" err="1">
                    <a:solidFill>
                      <a:srgbClr val="FFFF00"/>
                    </a:solidFill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ဂါလိလဲ</a:t>
                </a:r>
                <a:endParaRPr lang="en-US" sz="4400" b="1" i="1" dirty="0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endParaRPr>
              </a:p>
            </p:txBody>
          </p:sp>
          <p:sp>
            <p:nvSpPr>
              <p:cNvPr id="7211" name="AutoShape 50"/>
              <p:cNvSpPr>
                <a:spLocks noChangeArrowheads="1"/>
              </p:cNvSpPr>
              <p:nvPr/>
            </p:nvSpPr>
            <p:spPr bwMode="auto">
              <a:xfrm rot="-9339341">
                <a:off x="3191" y="1323"/>
                <a:ext cx="744" cy="261"/>
              </a:xfrm>
              <a:prstGeom prst="notchedRightArrow">
                <a:avLst>
                  <a:gd name="adj1" fmla="val 50000"/>
                  <a:gd name="adj2" fmla="val 71264"/>
                </a:avLst>
              </a:prstGeom>
              <a:solidFill>
                <a:srgbClr val="FF00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7192" name="AutoShape 12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93" name="Rectangle 13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94" name="Line 14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5" name="Line 15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6" name="Line 16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7" name="Line 17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8" name="Line 18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9" name="Rectangle 19"/>
          <p:cNvSpPr>
            <a:spLocks noChangeArrowheads="1"/>
          </p:cNvSpPr>
          <p:nvPr/>
        </p:nvSpPr>
        <p:spPr bwMode="auto">
          <a:xfrm>
            <a:off x="8034338" y="3429000"/>
            <a:ext cx="1809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my-MM" sz="1200" b="1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7200" name="Rectangle 20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1" name="Line 21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2" name="Line 22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3" name="Rectangle 23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4" name="Rectangle 24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89" name="Rectangle 25"/>
          <p:cNvSpPr>
            <a:spLocks noChangeArrowheads="1"/>
          </p:cNvSpPr>
          <p:nvPr/>
        </p:nvSpPr>
        <p:spPr bwMode="auto">
          <a:xfrm>
            <a:off x="8229600" y="3614738"/>
            <a:ext cx="1809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my-MM" sz="10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+mn-ea"/>
            </a:endParaRPr>
          </a:p>
        </p:txBody>
      </p:sp>
      <p:sp>
        <p:nvSpPr>
          <p:cNvPr id="7206" name="Rectangle 71"/>
          <p:cNvSpPr>
            <a:spLocks noChangeArrowheads="1"/>
          </p:cNvSpPr>
          <p:nvPr/>
        </p:nvSpPr>
        <p:spPr bwMode="auto">
          <a:xfrm>
            <a:off x="8034338" y="3429000"/>
            <a:ext cx="52899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20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207" name="Rectangle 72"/>
          <p:cNvSpPr>
            <a:spLocks noChangeArrowheads="1"/>
          </p:cNvSpPr>
          <p:nvPr/>
        </p:nvSpPr>
        <p:spPr bwMode="auto">
          <a:xfrm>
            <a:off x="8001000" y="3614738"/>
            <a:ext cx="872033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10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2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2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2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2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2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2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2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3319" grpId="0" animBg="1"/>
      <p:bldP spid="523330" grpId="0" animBg="1" autoUpdateAnimBg="0"/>
      <p:bldP spid="523331" grpId="0" animBg="1" autoUpdateAnimBg="0"/>
      <p:bldP spid="523332" grpId="0" animBg="1" autoUpdateAnimBg="0"/>
      <p:bldP spid="523307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4" name="Group 29"/>
          <p:cNvGrpSpPr>
            <a:grpSpLocks/>
          </p:cNvGrpSpPr>
          <p:nvPr/>
        </p:nvGrpSpPr>
        <p:grpSpPr bwMode="auto">
          <a:xfrm>
            <a:off x="563023" y="603250"/>
            <a:ext cx="7877175" cy="5651500"/>
            <a:chOff x="393" y="376"/>
            <a:chExt cx="4962" cy="3560"/>
          </a:xfrm>
        </p:grpSpPr>
        <p:pic>
          <p:nvPicPr>
            <p:cNvPr id="69667" name="Picture 30"/>
            <p:cNvPicPr>
              <a:picLocks noChangeAspect="1" noChangeArrowheads="1"/>
            </p:cNvPicPr>
            <p:nvPr/>
          </p:nvPicPr>
          <p:blipFill>
            <a:blip r:embed="rId3">
              <a:lum bright="-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" y="384"/>
              <a:ext cx="4936" cy="3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68" name="Rectangle 31"/>
            <p:cNvSpPr>
              <a:spLocks noChangeArrowheads="1"/>
            </p:cNvSpPr>
            <p:nvPr/>
          </p:nvSpPr>
          <p:spPr bwMode="auto">
            <a:xfrm>
              <a:off x="393" y="376"/>
              <a:ext cx="4961" cy="3545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69" name="Rectangle 32"/>
            <p:cNvSpPr>
              <a:spLocks noChangeArrowheads="1"/>
            </p:cNvSpPr>
            <p:nvPr/>
          </p:nvSpPr>
          <p:spPr bwMode="auto">
            <a:xfrm>
              <a:off x="398" y="376"/>
              <a:ext cx="4957" cy="3560"/>
            </a:xfrm>
            <a:prstGeom prst="rect">
              <a:avLst/>
            </a:prstGeom>
            <a:noFill/>
            <a:ln w="155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69636" name="Group 33"/>
          <p:cNvGrpSpPr>
            <a:grpSpLocks/>
          </p:cNvGrpSpPr>
          <p:nvPr/>
        </p:nvGrpSpPr>
        <p:grpSpPr bwMode="auto">
          <a:xfrm>
            <a:off x="8005763" y="3429000"/>
            <a:ext cx="952500" cy="1244600"/>
            <a:chOff x="5043" y="2160"/>
            <a:chExt cx="600" cy="784"/>
          </a:xfrm>
        </p:grpSpPr>
        <p:sp>
          <p:nvSpPr>
            <p:cNvPr id="69647" name="AutoShape 7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48" name="Rectangle 8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49" name="Line 9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0" name="Line 10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1" name="Line 11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2" name="Line 12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3" name="Line 13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4" name="Rectangle 14"/>
            <p:cNvSpPr>
              <a:spLocks noChangeArrowheads="1"/>
            </p:cNvSpPr>
            <p:nvPr/>
          </p:nvSpPr>
          <p:spPr bwMode="auto">
            <a:xfrm>
              <a:off x="5140" y="2547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9655" name="Rectangle 15"/>
            <p:cNvSpPr>
              <a:spLocks noChangeArrowheads="1"/>
            </p:cNvSpPr>
            <p:nvPr/>
          </p:nvSpPr>
          <p:spPr bwMode="auto">
            <a:xfrm>
              <a:off x="5190" y="2635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9656" name="Rectangle 16"/>
            <p:cNvSpPr>
              <a:spLocks noChangeArrowheads="1"/>
            </p:cNvSpPr>
            <p:nvPr/>
          </p:nvSpPr>
          <p:spPr bwMode="auto">
            <a:xfrm>
              <a:off x="5145" y="2723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9657" name="Rectangle 17"/>
            <p:cNvSpPr>
              <a:spLocks noChangeArrowheads="1"/>
            </p:cNvSpPr>
            <p:nvPr/>
          </p:nvSpPr>
          <p:spPr bwMode="auto">
            <a:xfrm>
              <a:off x="5107" y="2811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9658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my-MM" sz="12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535571" name="Rectangle 19"/>
            <p:cNvSpPr>
              <a:spLocks noChangeArrowheads="1"/>
            </p:cNvSpPr>
            <p:nvPr/>
          </p:nvSpPr>
          <p:spPr bwMode="auto">
            <a:xfrm>
              <a:off x="5154" y="2363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69660" name="Rectangle 20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73" name="Rectangle 21"/>
            <p:cNvSpPr>
              <a:spLocks noChangeArrowheads="1"/>
            </p:cNvSpPr>
            <p:nvPr/>
          </p:nvSpPr>
          <p:spPr bwMode="auto">
            <a:xfrm>
              <a:off x="5125" y="2447"/>
              <a:ext cx="1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9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  <p:sp>
          <p:nvSpPr>
            <p:cNvPr id="69662" name="Line 22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63" name="Line 23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64" name="Rectangle 24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65" name="Rectangle 25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78" name="Rectangle 26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my-MM" sz="1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+mn-ea"/>
              </a:endParaRPr>
            </a:p>
          </p:txBody>
        </p:sp>
      </p:grpSp>
      <p:sp>
        <p:nvSpPr>
          <p:cNvPr id="535579" name="Text Box 27"/>
          <p:cNvSpPr txBox="1">
            <a:spLocks noChangeArrowheads="1"/>
          </p:cNvSpPr>
          <p:nvPr/>
        </p:nvSpPr>
        <p:spPr bwMode="auto">
          <a:xfrm>
            <a:off x="1021148" y="2937698"/>
            <a:ext cx="6781800" cy="2308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my-MM" sz="32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ဘုရားသခင်</a:t>
            </a:r>
            <a:r>
              <a:rPr lang="my-MM" sz="3200" b="1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ဘုန်းတော်</a:t>
            </a:r>
            <a:r>
              <a:rPr lang="my-MM" sz="32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အား ချီးမြှောက်ခြင်းနှင့် ဖော်ပြခြင်း</a:t>
            </a:r>
            <a:endParaRPr lang="en-US" sz="3200" b="1" dirty="0">
              <a:solidFill>
                <a:schemeClr val="tx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my-MM" sz="32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ဘုရားသခင်၏ </a:t>
            </a:r>
            <a:r>
              <a:rPr lang="my-MM" sz="3200" b="1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နိုင်ငံတော် </a:t>
            </a:r>
            <a:r>
              <a:rPr lang="my-MM" sz="32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ထဲသို့</a:t>
            </a:r>
            <a:r>
              <a:rPr lang="en-US" sz="32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32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ခေါ်သွင်းယူဆောင်ခြင်း</a:t>
            </a:r>
            <a:endParaRPr lang="en-US" sz="3200" b="1" dirty="0">
              <a:solidFill>
                <a:schemeClr val="tx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35580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66</a:t>
            </a:r>
          </a:p>
        </p:txBody>
      </p:sp>
      <p:sp>
        <p:nvSpPr>
          <p:cNvPr id="69639" name="Rectangle 34"/>
          <p:cNvSpPr>
            <a:spLocks noChangeArrowheads="1"/>
          </p:cNvSpPr>
          <p:nvPr/>
        </p:nvSpPr>
        <p:spPr bwMode="auto">
          <a:xfrm>
            <a:off x="8034338" y="3429000"/>
            <a:ext cx="484106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5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9640" name="Rectangle 35"/>
          <p:cNvSpPr>
            <a:spLocks noChangeArrowheads="1"/>
          </p:cNvSpPr>
          <p:nvPr/>
        </p:nvSpPr>
        <p:spPr bwMode="auto">
          <a:xfrm>
            <a:off x="8001000" y="3581400"/>
            <a:ext cx="665246" cy="19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7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9641" name="Rectangle 36"/>
          <p:cNvSpPr>
            <a:spLocks noChangeArrowheads="1"/>
          </p:cNvSpPr>
          <p:nvPr/>
        </p:nvSpPr>
        <p:spPr bwMode="auto">
          <a:xfrm>
            <a:off x="8077200" y="3733800"/>
            <a:ext cx="492121" cy="19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i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ကားတိုင</a:t>
            </a:r>
            <a:r>
              <a:rPr lang="en-US" sz="700" i="1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9642" name="Rectangle 37"/>
          <p:cNvSpPr>
            <a:spLocks noChangeArrowheads="1"/>
          </p:cNvSpPr>
          <p:nvPr/>
        </p:nvSpPr>
        <p:spPr bwMode="auto">
          <a:xfrm>
            <a:off x="8135938" y="3884613"/>
            <a:ext cx="626774" cy="19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အသင်းတော</a:t>
            </a:r>
            <a:r>
              <a:rPr lang="en-US" sz="7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9643" name="Rectangle 38"/>
          <p:cNvSpPr>
            <a:spLocks noChangeArrowheads="1"/>
          </p:cNvSpPr>
          <p:nvPr/>
        </p:nvSpPr>
        <p:spPr bwMode="auto">
          <a:xfrm>
            <a:off x="8153400" y="4038600"/>
            <a:ext cx="493724" cy="19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ဧဝံဂေလိ</a:t>
            </a:r>
            <a:endParaRPr lang="en-US" sz="70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9644" name="Rectangle 39"/>
          <p:cNvSpPr>
            <a:spLocks noChangeArrowheads="1"/>
          </p:cNvSpPr>
          <p:nvPr/>
        </p:nvSpPr>
        <p:spPr bwMode="auto">
          <a:xfrm>
            <a:off x="8077200" y="4191000"/>
            <a:ext cx="782264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တမန်တော်ဝတ္ထု</a:t>
            </a:r>
            <a:r>
              <a:rPr lang="en-US" sz="1000" dirty="0">
                <a:solidFill>
                  <a:schemeClr val="accent2"/>
                </a:solidFill>
                <a:latin typeface="WinInnwa" charset="0"/>
              </a:rPr>
              <a:t> </a:t>
            </a:r>
          </a:p>
        </p:txBody>
      </p:sp>
      <p:sp>
        <p:nvSpPr>
          <p:cNvPr id="69645" name="Rectangle 40"/>
          <p:cNvSpPr>
            <a:spLocks noChangeArrowheads="1"/>
          </p:cNvSpPr>
          <p:nvPr/>
        </p:nvSpPr>
        <p:spPr bwMode="auto">
          <a:xfrm>
            <a:off x="8167688" y="4322763"/>
            <a:ext cx="545020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ဩဝါဒစာ</a:t>
            </a:r>
            <a:r>
              <a:rPr lang="en-US" sz="1000" dirty="0">
                <a:solidFill>
                  <a:schemeClr val="accent2"/>
                </a:solidFill>
                <a:latin typeface="WinInnwa" charset="0"/>
              </a:rPr>
              <a:t> </a:t>
            </a:r>
          </a:p>
        </p:txBody>
      </p:sp>
      <p:sp>
        <p:nvSpPr>
          <p:cNvPr id="69646" name="Rectangle 41"/>
          <p:cNvSpPr>
            <a:spLocks noChangeArrowheads="1"/>
          </p:cNvSpPr>
          <p:nvPr/>
        </p:nvSpPr>
        <p:spPr bwMode="auto">
          <a:xfrm>
            <a:off x="8107363" y="4462463"/>
            <a:ext cx="629980" cy="19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ဗျာဒိတ်ကျမ်း</a:t>
            </a:r>
            <a:endParaRPr lang="en-US" sz="7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71601" y="1371600"/>
            <a:ext cx="64313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y-MM" b="1" dirty="0">
                <a:latin typeface="Pyidaungsu" panose="020B0502040204020203" pitchFamily="34" charset="0"/>
                <a:cs typeface="Pyidaungsu" panose="020B0502040204020203" pitchFamily="34" charset="0"/>
              </a:rPr>
              <a:t>ကျမ်းစာတစ်အုပ်လုံး၏ အဓိကအကျဆုံးသောအချက် ၂ ခု</a:t>
            </a:r>
            <a:endParaRPr lang="en-US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424320"/>
      </p:ext>
    </p:extLst>
  </p:cSld>
  <p:clrMapOvr>
    <a:masterClrMapping/>
  </p:clrMapOvr>
  <p:transition>
    <p:wheel spokes="0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4" name="Group 29"/>
          <p:cNvGrpSpPr>
            <a:grpSpLocks/>
          </p:cNvGrpSpPr>
          <p:nvPr/>
        </p:nvGrpSpPr>
        <p:grpSpPr bwMode="auto">
          <a:xfrm>
            <a:off x="533401" y="680408"/>
            <a:ext cx="7877175" cy="5651500"/>
            <a:chOff x="393" y="376"/>
            <a:chExt cx="4962" cy="3560"/>
          </a:xfrm>
        </p:grpSpPr>
        <p:pic>
          <p:nvPicPr>
            <p:cNvPr id="69667" name="Picture 30"/>
            <p:cNvPicPr>
              <a:picLocks noChangeAspect="1" noChangeArrowheads="1"/>
            </p:cNvPicPr>
            <p:nvPr/>
          </p:nvPicPr>
          <p:blipFill>
            <a:blip r:embed="rId3">
              <a:lum bright="-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" y="384"/>
              <a:ext cx="4936" cy="3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68" name="Rectangle 31"/>
            <p:cNvSpPr>
              <a:spLocks noChangeArrowheads="1"/>
            </p:cNvSpPr>
            <p:nvPr/>
          </p:nvSpPr>
          <p:spPr bwMode="auto">
            <a:xfrm>
              <a:off x="393" y="376"/>
              <a:ext cx="4961" cy="3545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69" name="Rectangle 32"/>
            <p:cNvSpPr>
              <a:spLocks noChangeArrowheads="1"/>
            </p:cNvSpPr>
            <p:nvPr/>
          </p:nvSpPr>
          <p:spPr bwMode="auto">
            <a:xfrm>
              <a:off x="398" y="376"/>
              <a:ext cx="4957" cy="3560"/>
            </a:xfrm>
            <a:prstGeom prst="rect">
              <a:avLst/>
            </a:prstGeom>
            <a:noFill/>
            <a:ln w="155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35579" name="Text Box 27"/>
          <p:cNvSpPr txBox="1">
            <a:spLocks noChangeArrowheads="1"/>
          </p:cNvSpPr>
          <p:nvPr/>
        </p:nvSpPr>
        <p:spPr bwMode="auto">
          <a:xfrm>
            <a:off x="1219199" y="4800837"/>
            <a:ext cx="6630325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square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my-MM" sz="2400" b="1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ထို့ကြောင့် ကျွန်ုပ်တို့သွား၍ ပြောကြားရမည်၊</a:t>
            </a:r>
            <a:endParaRPr lang="en-US" sz="2400" b="1" dirty="0">
              <a:solidFill>
                <a:srgbClr val="FFFF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35580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66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1D6C8C7-9F4E-969C-6772-4494F69D1BC1}"/>
              </a:ext>
            </a:extLst>
          </p:cNvPr>
          <p:cNvGrpSpPr/>
          <p:nvPr/>
        </p:nvGrpSpPr>
        <p:grpSpPr>
          <a:xfrm>
            <a:off x="8001000" y="3429000"/>
            <a:ext cx="957263" cy="1244600"/>
            <a:chOff x="8001000" y="3429000"/>
            <a:chExt cx="957263" cy="1244600"/>
          </a:xfrm>
        </p:grpSpPr>
        <p:grpSp>
          <p:nvGrpSpPr>
            <p:cNvPr id="69636" name="Group 33"/>
            <p:cNvGrpSpPr>
              <a:grpSpLocks/>
            </p:cNvGrpSpPr>
            <p:nvPr/>
          </p:nvGrpSpPr>
          <p:grpSpPr bwMode="auto">
            <a:xfrm>
              <a:off x="8005763" y="3429000"/>
              <a:ext cx="952500" cy="1244600"/>
              <a:chOff x="5043" y="2160"/>
              <a:chExt cx="600" cy="784"/>
            </a:xfrm>
          </p:grpSpPr>
          <p:sp>
            <p:nvSpPr>
              <p:cNvPr id="69647" name="AutoShape 7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648" name="Rectangle 8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649" name="Line 9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650" name="Line 10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651" name="Line 11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652" name="Line 12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653" name="Line 13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654" name="Rectangle 14"/>
              <p:cNvSpPr>
                <a:spLocks noChangeArrowheads="1"/>
              </p:cNvSpPr>
              <p:nvPr/>
            </p:nvSpPr>
            <p:spPr bwMode="auto">
              <a:xfrm>
                <a:off x="5140" y="2547"/>
                <a:ext cx="11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endParaRPr lang="my-MM" sz="800" b="1">
                  <a:solidFill>
                    <a:srgbClr val="000000"/>
                  </a:solidFill>
                  <a:latin typeface="Helvetica" charset="0"/>
                </a:endParaRPr>
              </a:p>
            </p:txBody>
          </p:sp>
          <p:sp>
            <p:nvSpPr>
              <p:cNvPr id="69655" name="Rectangle 15"/>
              <p:cNvSpPr>
                <a:spLocks noChangeArrowheads="1"/>
              </p:cNvSpPr>
              <p:nvPr/>
            </p:nvSpPr>
            <p:spPr bwMode="auto">
              <a:xfrm>
                <a:off x="5190" y="2635"/>
                <a:ext cx="11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endParaRPr lang="my-MM" sz="800" b="1">
                  <a:solidFill>
                    <a:srgbClr val="000000"/>
                  </a:solidFill>
                  <a:latin typeface="Helvetica" charset="0"/>
                </a:endParaRPr>
              </a:p>
            </p:txBody>
          </p:sp>
          <p:sp>
            <p:nvSpPr>
              <p:cNvPr id="69656" name="Rectangle 16"/>
              <p:cNvSpPr>
                <a:spLocks noChangeArrowheads="1"/>
              </p:cNvSpPr>
              <p:nvPr/>
            </p:nvSpPr>
            <p:spPr bwMode="auto">
              <a:xfrm>
                <a:off x="5145" y="2723"/>
                <a:ext cx="11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endParaRPr lang="my-MM" sz="800" b="1">
                  <a:solidFill>
                    <a:srgbClr val="000000"/>
                  </a:solidFill>
                  <a:latin typeface="Helvetica" charset="0"/>
                </a:endParaRPr>
              </a:p>
            </p:txBody>
          </p:sp>
          <p:sp>
            <p:nvSpPr>
              <p:cNvPr id="69657" name="Rectangle 17"/>
              <p:cNvSpPr>
                <a:spLocks noChangeArrowheads="1"/>
              </p:cNvSpPr>
              <p:nvPr/>
            </p:nvSpPr>
            <p:spPr bwMode="auto">
              <a:xfrm>
                <a:off x="5107" y="2811"/>
                <a:ext cx="11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endParaRPr lang="my-MM" sz="800" b="1">
                  <a:solidFill>
                    <a:srgbClr val="000000"/>
                  </a:solidFill>
                  <a:latin typeface="Helvetica" charset="0"/>
                </a:endParaRPr>
              </a:p>
            </p:txBody>
          </p:sp>
          <p:sp>
            <p:nvSpPr>
              <p:cNvPr id="69658" name="Rectangle 18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114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endParaRPr lang="my-MM" sz="1200" b="1">
                  <a:solidFill>
                    <a:srgbClr val="000000"/>
                  </a:solidFill>
                  <a:latin typeface="Chicago" charset="0"/>
                </a:endParaRPr>
              </a:p>
            </p:txBody>
          </p:sp>
          <p:sp>
            <p:nvSpPr>
              <p:cNvPr id="535571" name="Rectangle 19"/>
              <p:cNvSpPr>
                <a:spLocks noChangeArrowheads="1"/>
              </p:cNvSpPr>
              <p:nvPr/>
            </p:nvSpPr>
            <p:spPr bwMode="auto">
              <a:xfrm>
                <a:off x="5154" y="2363"/>
                <a:ext cx="114" cy="14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endParaRPr lang="my-MM" sz="900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+mn-ea"/>
                </a:endParaRPr>
              </a:p>
            </p:txBody>
          </p:sp>
          <p:sp>
            <p:nvSpPr>
              <p:cNvPr id="69660" name="Rectangle 20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5573" name="Rectangle 21"/>
              <p:cNvSpPr>
                <a:spLocks noChangeArrowheads="1"/>
              </p:cNvSpPr>
              <p:nvPr/>
            </p:nvSpPr>
            <p:spPr bwMode="auto">
              <a:xfrm>
                <a:off x="5125" y="2447"/>
                <a:ext cx="114" cy="14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endParaRPr lang="my-MM" sz="900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+mn-ea"/>
                </a:endParaRPr>
              </a:p>
            </p:txBody>
          </p:sp>
          <p:sp>
            <p:nvSpPr>
              <p:cNvPr id="69662" name="Line 22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663" name="Line 23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664" name="Rectangle 24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665" name="Rectangle 25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5578" name="Rectangle 26"/>
              <p:cNvSpPr>
                <a:spLocks noChangeArrowheads="1"/>
              </p:cNvSpPr>
              <p:nvPr/>
            </p:nvSpPr>
            <p:spPr bwMode="auto">
              <a:xfrm>
                <a:off x="5184" y="2277"/>
                <a:ext cx="114" cy="1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endParaRPr lang="my-MM" sz="1000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+mn-ea"/>
                </a:endParaRPr>
              </a:p>
            </p:txBody>
          </p:sp>
        </p:grpSp>
        <p:sp>
          <p:nvSpPr>
            <p:cNvPr id="69639" name="Rectangle 34"/>
            <p:cNvSpPr>
              <a:spLocks noChangeArrowheads="1"/>
            </p:cNvSpPr>
            <p:nvPr/>
          </p:nvSpPr>
          <p:spPr bwMode="auto">
            <a:xfrm>
              <a:off x="8034338" y="3429000"/>
              <a:ext cx="484106" cy="251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50" b="1" dirty="0" err="1">
                  <a:solidFill>
                    <a:schemeClr val="accent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ယေရှု</a:t>
              </a:r>
              <a:endParaRPr lang="en-US" sz="1050" b="1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69640" name="Rectangle 35"/>
            <p:cNvSpPr>
              <a:spLocks noChangeArrowheads="1"/>
            </p:cNvSpPr>
            <p:nvPr/>
          </p:nvSpPr>
          <p:spPr bwMode="auto">
            <a:xfrm>
              <a:off x="8001000" y="3581400"/>
              <a:ext cx="665246" cy="197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700" dirty="0" err="1">
                  <a:solidFill>
                    <a:schemeClr val="accent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သက်တော်စဉ</a:t>
              </a:r>
              <a:r>
                <a:rPr lang="en-US" sz="700" dirty="0">
                  <a:solidFill>
                    <a:schemeClr val="accent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</a:p>
          </p:txBody>
        </p:sp>
        <p:sp>
          <p:nvSpPr>
            <p:cNvPr id="69641" name="Rectangle 36"/>
            <p:cNvSpPr>
              <a:spLocks noChangeArrowheads="1"/>
            </p:cNvSpPr>
            <p:nvPr/>
          </p:nvSpPr>
          <p:spPr bwMode="auto">
            <a:xfrm>
              <a:off x="8077200" y="3733800"/>
              <a:ext cx="492121" cy="197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700" i="1" dirty="0" err="1">
                  <a:solidFill>
                    <a:schemeClr val="accent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ကားတိုင</a:t>
              </a:r>
              <a:r>
                <a:rPr lang="en-US" sz="700" i="1" dirty="0">
                  <a:solidFill>
                    <a:schemeClr val="accent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</a:p>
          </p:txBody>
        </p:sp>
        <p:sp>
          <p:nvSpPr>
            <p:cNvPr id="69642" name="Rectangle 37"/>
            <p:cNvSpPr>
              <a:spLocks noChangeArrowheads="1"/>
            </p:cNvSpPr>
            <p:nvPr/>
          </p:nvSpPr>
          <p:spPr bwMode="auto">
            <a:xfrm>
              <a:off x="8135938" y="3884613"/>
              <a:ext cx="626774" cy="197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700" dirty="0" err="1">
                  <a:solidFill>
                    <a:schemeClr val="accent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အသင်းတော</a:t>
              </a:r>
              <a:r>
                <a:rPr lang="en-US" sz="700" dirty="0">
                  <a:solidFill>
                    <a:schemeClr val="accent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</a:p>
          </p:txBody>
        </p:sp>
        <p:sp>
          <p:nvSpPr>
            <p:cNvPr id="69643" name="Rectangle 38"/>
            <p:cNvSpPr>
              <a:spLocks noChangeArrowheads="1"/>
            </p:cNvSpPr>
            <p:nvPr/>
          </p:nvSpPr>
          <p:spPr bwMode="auto">
            <a:xfrm>
              <a:off x="8153400" y="4038600"/>
              <a:ext cx="493724" cy="197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700" dirty="0" err="1">
                  <a:solidFill>
                    <a:schemeClr val="accent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ဧဝံဂေလိ</a:t>
              </a:r>
              <a:endParaRPr lang="en-US" sz="700" b="1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69644" name="Rectangle 39"/>
            <p:cNvSpPr>
              <a:spLocks noChangeArrowheads="1"/>
            </p:cNvSpPr>
            <p:nvPr/>
          </p:nvSpPr>
          <p:spPr bwMode="auto">
            <a:xfrm>
              <a:off x="8077200" y="4191000"/>
              <a:ext cx="782264" cy="243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700" dirty="0" err="1">
                  <a:solidFill>
                    <a:schemeClr val="accent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တမန်တော်ဝတ္ထု</a:t>
              </a:r>
              <a:r>
                <a:rPr lang="en-US" sz="1000" dirty="0">
                  <a:solidFill>
                    <a:schemeClr val="accent2"/>
                  </a:solidFill>
                  <a:latin typeface="WinInnwa" charset="0"/>
                </a:rPr>
                <a:t> </a:t>
              </a:r>
            </a:p>
          </p:txBody>
        </p:sp>
        <p:sp>
          <p:nvSpPr>
            <p:cNvPr id="69645" name="Rectangle 40"/>
            <p:cNvSpPr>
              <a:spLocks noChangeArrowheads="1"/>
            </p:cNvSpPr>
            <p:nvPr/>
          </p:nvSpPr>
          <p:spPr bwMode="auto">
            <a:xfrm>
              <a:off x="8167688" y="4322763"/>
              <a:ext cx="545020" cy="243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700" dirty="0" err="1">
                  <a:solidFill>
                    <a:schemeClr val="accent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ဩဝါဒစာ</a:t>
              </a:r>
              <a:r>
                <a:rPr lang="en-US" sz="1000" dirty="0">
                  <a:solidFill>
                    <a:schemeClr val="accent2"/>
                  </a:solidFill>
                  <a:latin typeface="WinInnwa" charset="0"/>
                </a:rPr>
                <a:t> </a:t>
              </a:r>
            </a:p>
          </p:txBody>
        </p:sp>
        <p:sp>
          <p:nvSpPr>
            <p:cNvPr id="69646" name="Rectangle 41"/>
            <p:cNvSpPr>
              <a:spLocks noChangeArrowheads="1"/>
            </p:cNvSpPr>
            <p:nvPr/>
          </p:nvSpPr>
          <p:spPr bwMode="auto">
            <a:xfrm>
              <a:off x="8107363" y="4462463"/>
              <a:ext cx="629980" cy="197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700" dirty="0" err="1">
                  <a:solidFill>
                    <a:schemeClr val="accent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ဗျာဒိတ်ကျမ်း</a:t>
              </a:r>
              <a:endParaRPr lang="en-US" sz="7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371601" y="1371600"/>
            <a:ext cx="64313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err="1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နိုင်ငံတော်အမှန်တည်ရှိခြင်း</a:t>
            </a:r>
            <a:endParaRPr lang="en-US" b="1" i="1" dirty="0">
              <a:solidFill>
                <a:srgbClr val="FFFF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2286000"/>
            <a:ext cx="706065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my-MM" sz="2800" b="1" i="1" dirty="0">
                <a:latin typeface="Pyidaungsu" panose="020B0502040204020203" pitchFamily="34" charset="0"/>
                <a:cs typeface="Pyidaungsu" panose="020B0502040204020203" pitchFamily="34" charset="0"/>
              </a:rPr>
              <a:t>ယေရှုခရစ်တော်သည်ပျောက်ဆုံးနေသော သူတို့ကိုကယ်တင်ရန်ကဆြွင်းလာခဲ့သည်၊ ထိုထာဝရအသက်ကိုရရှိရန်။ မေရှိယကယ်တင်ရှင်၏ ဧဝံဂေလိသတင်းကောင်းကိုယုံကြည်ရမည်၊ </a:t>
            </a:r>
            <a:endParaRPr lang="en-US" sz="3200" b="1" i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03711"/>
      </p:ext>
    </p:extLst>
  </p:cSld>
  <p:clrMapOvr>
    <a:masterClrMapping/>
  </p:clrMapOvr>
  <p:transition>
    <p:wheel spokes="0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30" name="Group 2"/>
          <p:cNvGrpSpPr>
            <a:grpSpLocks/>
          </p:cNvGrpSpPr>
          <p:nvPr/>
        </p:nvGrpSpPr>
        <p:grpSpPr bwMode="auto">
          <a:xfrm>
            <a:off x="4114800" y="533400"/>
            <a:ext cx="3924300" cy="5789613"/>
            <a:chOff x="2602" y="327"/>
            <a:chExt cx="2472" cy="3647"/>
          </a:xfrm>
        </p:grpSpPr>
        <p:grpSp>
          <p:nvGrpSpPr>
            <p:cNvPr id="73917" name="Group 3"/>
            <p:cNvGrpSpPr>
              <a:grpSpLocks/>
            </p:cNvGrpSpPr>
            <p:nvPr/>
          </p:nvGrpSpPr>
          <p:grpSpPr bwMode="auto">
            <a:xfrm>
              <a:off x="2602" y="327"/>
              <a:ext cx="1226" cy="3647"/>
              <a:chOff x="2602" y="327"/>
              <a:chExt cx="1226" cy="3647"/>
            </a:xfrm>
          </p:grpSpPr>
          <p:sp>
            <p:nvSpPr>
              <p:cNvPr id="73973" name="Rectangle 4"/>
              <p:cNvSpPr>
                <a:spLocks noChangeArrowheads="1"/>
              </p:cNvSpPr>
              <p:nvPr/>
            </p:nvSpPr>
            <p:spPr bwMode="auto">
              <a:xfrm>
                <a:off x="3345" y="327"/>
                <a:ext cx="483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9157" name="Rectangle 5"/>
              <p:cNvSpPr>
                <a:spLocks noChangeArrowheads="1"/>
              </p:cNvSpPr>
              <p:nvPr/>
            </p:nvSpPr>
            <p:spPr bwMode="auto">
              <a:xfrm>
                <a:off x="3087" y="1240"/>
                <a:ext cx="499" cy="1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000" b="1">
                    <a:solidFill>
                      <a:srgbClr val="FFFF00"/>
                    </a:solidFill>
                    <a:latin typeface="Times" charset="0"/>
                    <a:ea typeface="+mn-ea"/>
                  </a:rPr>
                  <a:t>(2000 B.C.)</a:t>
                </a:r>
              </a:p>
            </p:txBody>
          </p:sp>
          <p:sp>
            <p:nvSpPr>
              <p:cNvPr id="73975" name="Rectangle 6"/>
              <p:cNvSpPr>
                <a:spLocks noChangeArrowheads="1"/>
              </p:cNvSpPr>
              <p:nvPr/>
            </p:nvSpPr>
            <p:spPr bwMode="auto">
              <a:xfrm>
                <a:off x="2865" y="327"/>
                <a:ext cx="594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76" name="Freeform 7"/>
              <p:cNvSpPr>
                <a:spLocks/>
              </p:cNvSpPr>
              <p:nvPr/>
            </p:nvSpPr>
            <p:spPr bwMode="auto">
              <a:xfrm>
                <a:off x="3113" y="135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977" name="AutoShape 8"/>
              <p:cNvSpPr>
                <a:spLocks noChangeArrowheads="1"/>
              </p:cNvSpPr>
              <p:nvPr/>
            </p:nvSpPr>
            <p:spPr bwMode="auto">
              <a:xfrm>
                <a:off x="2665" y="1290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78" name="Rectangle 9"/>
              <p:cNvSpPr>
                <a:spLocks noChangeArrowheads="1"/>
              </p:cNvSpPr>
              <p:nvPr/>
            </p:nvSpPr>
            <p:spPr bwMode="auto">
              <a:xfrm>
                <a:off x="2664" y="1389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79" name="Freeform 10"/>
              <p:cNvSpPr>
                <a:spLocks/>
              </p:cNvSpPr>
              <p:nvPr/>
            </p:nvSpPr>
            <p:spPr bwMode="auto">
              <a:xfrm>
                <a:off x="3039" y="224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980" name="Rectangle 11"/>
              <p:cNvSpPr>
                <a:spLocks noChangeArrowheads="1"/>
              </p:cNvSpPr>
              <p:nvPr/>
            </p:nvSpPr>
            <p:spPr bwMode="auto">
              <a:xfrm>
                <a:off x="2775" y="2456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81" name="Freeform 12"/>
              <p:cNvSpPr>
                <a:spLocks/>
              </p:cNvSpPr>
              <p:nvPr/>
            </p:nvSpPr>
            <p:spPr bwMode="auto">
              <a:xfrm>
                <a:off x="3036" y="2223"/>
                <a:ext cx="148" cy="76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982" name="AutoShape 13"/>
              <p:cNvSpPr>
                <a:spLocks noChangeArrowheads="1"/>
              </p:cNvSpPr>
              <p:nvPr/>
            </p:nvSpPr>
            <p:spPr bwMode="auto">
              <a:xfrm>
                <a:off x="2672" y="2169"/>
                <a:ext cx="460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83" name="Rectangle 14"/>
              <p:cNvSpPr>
                <a:spLocks noChangeArrowheads="1"/>
              </p:cNvSpPr>
              <p:nvPr/>
            </p:nvSpPr>
            <p:spPr bwMode="auto">
              <a:xfrm>
                <a:off x="2673" y="2262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84" name="Rectangle 15"/>
              <p:cNvSpPr>
                <a:spLocks noChangeArrowheads="1"/>
              </p:cNvSpPr>
              <p:nvPr/>
            </p:nvSpPr>
            <p:spPr bwMode="auto">
              <a:xfrm>
                <a:off x="2743" y="2425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85" name="AutoShape 16"/>
              <p:cNvSpPr>
                <a:spLocks noChangeArrowheads="1"/>
              </p:cNvSpPr>
              <p:nvPr/>
            </p:nvSpPr>
            <p:spPr bwMode="auto">
              <a:xfrm>
                <a:off x="2639" y="355"/>
                <a:ext cx="460" cy="687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86" name="Rectangle 17"/>
              <p:cNvSpPr>
                <a:spLocks noChangeArrowheads="1"/>
              </p:cNvSpPr>
              <p:nvPr/>
            </p:nvSpPr>
            <p:spPr bwMode="auto">
              <a:xfrm>
                <a:off x="2638" y="471"/>
                <a:ext cx="600" cy="71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87" name="AutoShape 18"/>
              <p:cNvSpPr>
                <a:spLocks noChangeArrowheads="1"/>
              </p:cNvSpPr>
              <p:nvPr/>
            </p:nvSpPr>
            <p:spPr bwMode="auto">
              <a:xfrm>
                <a:off x="2649" y="369"/>
                <a:ext cx="438" cy="68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88" name="AutoShape 19"/>
              <p:cNvSpPr>
                <a:spLocks noChangeArrowheads="1"/>
              </p:cNvSpPr>
              <p:nvPr/>
            </p:nvSpPr>
            <p:spPr bwMode="auto">
              <a:xfrm>
                <a:off x="2675" y="1306"/>
                <a:ext cx="438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89" name="AutoShape 20"/>
              <p:cNvSpPr>
                <a:spLocks noChangeArrowheads="1"/>
              </p:cNvSpPr>
              <p:nvPr/>
            </p:nvSpPr>
            <p:spPr bwMode="auto">
              <a:xfrm>
                <a:off x="2686" y="2189"/>
                <a:ext cx="434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90" name="Rectangle 21"/>
              <p:cNvSpPr>
                <a:spLocks noChangeArrowheads="1"/>
              </p:cNvSpPr>
              <p:nvPr/>
            </p:nvSpPr>
            <p:spPr bwMode="auto">
              <a:xfrm>
                <a:off x="2815" y="3288"/>
                <a:ext cx="160" cy="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91" name="Rectangle 22"/>
              <p:cNvSpPr>
                <a:spLocks noChangeArrowheads="1"/>
              </p:cNvSpPr>
              <p:nvPr/>
            </p:nvSpPr>
            <p:spPr bwMode="auto">
              <a:xfrm>
                <a:off x="2780" y="3258"/>
                <a:ext cx="186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40</a:t>
                </a:r>
              </a:p>
            </p:txBody>
          </p:sp>
          <p:sp>
            <p:nvSpPr>
              <p:cNvPr id="73992" name="AutoShape 23"/>
              <p:cNvSpPr>
                <a:spLocks noChangeArrowheads="1"/>
              </p:cNvSpPr>
              <p:nvPr/>
            </p:nvSpPr>
            <p:spPr bwMode="auto">
              <a:xfrm>
                <a:off x="2672" y="2692"/>
                <a:ext cx="460" cy="212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93" name="Rectangle 24"/>
              <p:cNvSpPr>
                <a:spLocks noChangeArrowheads="1"/>
              </p:cNvSpPr>
              <p:nvPr/>
            </p:nvSpPr>
            <p:spPr bwMode="auto">
              <a:xfrm>
                <a:off x="2671" y="2792"/>
                <a:ext cx="600" cy="72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94" name="AutoShape 25"/>
              <p:cNvSpPr>
                <a:spLocks noChangeArrowheads="1"/>
              </p:cNvSpPr>
              <p:nvPr/>
            </p:nvSpPr>
            <p:spPr bwMode="auto">
              <a:xfrm>
                <a:off x="2684" y="2710"/>
                <a:ext cx="440" cy="2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95" name="Freeform 26"/>
              <p:cNvSpPr>
                <a:spLocks/>
              </p:cNvSpPr>
              <p:nvPr/>
            </p:nvSpPr>
            <p:spPr bwMode="auto">
              <a:xfrm>
                <a:off x="3041" y="36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996" name="Rectangle 27"/>
              <p:cNvSpPr>
                <a:spLocks noChangeArrowheads="1"/>
              </p:cNvSpPr>
              <p:nvPr/>
            </p:nvSpPr>
            <p:spPr bwMode="auto">
              <a:xfrm>
                <a:off x="2777" y="3854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97" name="Freeform 28"/>
              <p:cNvSpPr>
                <a:spLocks/>
              </p:cNvSpPr>
              <p:nvPr/>
            </p:nvSpPr>
            <p:spPr bwMode="auto">
              <a:xfrm>
                <a:off x="3038" y="3621"/>
                <a:ext cx="148" cy="76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998" name="AutoShape 29"/>
              <p:cNvSpPr>
                <a:spLocks noChangeArrowheads="1"/>
              </p:cNvSpPr>
              <p:nvPr/>
            </p:nvSpPr>
            <p:spPr bwMode="auto">
              <a:xfrm>
                <a:off x="2678" y="3567"/>
                <a:ext cx="464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99" name="Rectangle 30"/>
              <p:cNvSpPr>
                <a:spLocks noChangeArrowheads="1"/>
              </p:cNvSpPr>
              <p:nvPr/>
            </p:nvSpPr>
            <p:spPr bwMode="auto">
              <a:xfrm>
                <a:off x="2675" y="3660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00" name="Rectangle 31"/>
              <p:cNvSpPr>
                <a:spLocks noChangeArrowheads="1"/>
              </p:cNvSpPr>
              <p:nvPr/>
            </p:nvSpPr>
            <p:spPr bwMode="auto">
              <a:xfrm>
                <a:off x="2745" y="3823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01" name="AutoShape 32"/>
              <p:cNvSpPr>
                <a:spLocks noChangeArrowheads="1"/>
              </p:cNvSpPr>
              <p:nvPr/>
            </p:nvSpPr>
            <p:spPr bwMode="auto">
              <a:xfrm>
                <a:off x="2688" y="3583"/>
                <a:ext cx="448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9185" name="Rectangle 33"/>
              <p:cNvSpPr>
                <a:spLocks noChangeArrowheads="1"/>
              </p:cNvSpPr>
              <p:nvPr/>
            </p:nvSpPr>
            <p:spPr bwMode="auto">
              <a:xfrm>
                <a:off x="3095" y="2648"/>
                <a:ext cx="499" cy="1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000" b="1">
                    <a:solidFill>
                      <a:srgbClr val="FFFF00"/>
                    </a:solidFill>
                    <a:latin typeface="Times" charset="0"/>
                    <a:ea typeface="+mn-ea"/>
                  </a:rPr>
                  <a:t>(1500 B.C.)</a:t>
                </a:r>
              </a:p>
            </p:txBody>
          </p:sp>
          <p:sp>
            <p:nvSpPr>
              <p:cNvPr id="74003" name="Line 34"/>
              <p:cNvSpPr>
                <a:spLocks noChangeShapeType="1"/>
              </p:cNvSpPr>
              <p:nvPr/>
            </p:nvSpPr>
            <p:spPr bwMode="auto">
              <a:xfrm>
                <a:off x="2667" y="6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04" name="Line 35"/>
              <p:cNvSpPr>
                <a:spLocks noChangeShapeType="1"/>
              </p:cNvSpPr>
              <p:nvPr/>
            </p:nvSpPr>
            <p:spPr bwMode="auto">
              <a:xfrm>
                <a:off x="2667" y="7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05" name="Line 36"/>
              <p:cNvSpPr>
                <a:spLocks noChangeShapeType="1"/>
              </p:cNvSpPr>
              <p:nvPr/>
            </p:nvSpPr>
            <p:spPr bwMode="auto">
              <a:xfrm>
                <a:off x="2667" y="8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06" name="Line 37"/>
              <p:cNvSpPr>
                <a:spLocks noChangeShapeType="1"/>
              </p:cNvSpPr>
              <p:nvPr/>
            </p:nvSpPr>
            <p:spPr bwMode="auto">
              <a:xfrm>
                <a:off x="2670" y="9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07" name="Line 38"/>
              <p:cNvSpPr>
                <a:spLocks noChangeShapeType="1"/>
              </p:cNvSpPr>
              <p:nvPr/>
            </p:nvSpPr>
            <p:spPr bwMode="auto">
              <a:xfrm>
                <a:off x="2667" y="10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08" name="Line 39"/>
              <p:cNvSpPr>
                <a:spLocks noChangeShapeType="1"/>
              </p:cNvSpPr>
              <p:nvPr/>
            </p:nvSpPr>
            <p:spPr bwMode="auto">
              <a:xfrm>
                <a:off x="2667" y="11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09" name="Rectangle 40"/>
              <p:cNvSpPr>
                <a:spLocks noChangeArrowheads="1"/>
              </p:cNvSpPr>
              <p:nvPr/>
            </p:nvSpPr>
            <p:spPr bwMode="auto">
              <a:xfrm>
                <a:off x="2741" y="538"/>
                <a:ext cx="470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အဦးဆုံးအပြစ</a:t>
                </a:r>
                <a:r>
                  <a:rPr lang="en-US" sz="8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</a:t>
                </a:r>
              </a:p>
            </p:txBody>
          </p:sp>
          <p:sp>
            <p:nvSpPr>
              <p:cNvPr id="74010" name="Rectangle 41"/>
              <p:cNvSpPr>
                <a:spLocks noChangeArrowheads="1"/>
              </p:cNvSpPr>
              <p:nvPr/>
            </p:nvSpPr>
            <p:spPr bwMode="auto">
              <a:xfrm>
                <a:off x="2690" y="634"/>
                <a:ext cx="643" cy="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7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အဦးဆုံး</a:t>
                </a:r>
                <a:r>
                  <a:rPr lang="en-US" sz="7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 </a:t>
                </a:r>
                <a:r>
                  <a:rPr lang="en-US" sz="7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သတင်းကောင်း</a:t>
                </a:r>
                <a:endParaRPr lang="en-US" sz="700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74011" name="Rectangle 42"/>
              <p:cNvSpPr>
                <a:spLocks noChangeArrowheads="1"/>
              </p:cNvSpPr>
              <p:nvPr/>
            </p:nvSpPr>
            <p:spPr bwMode="auto">
              <a:xfrm>
                <a:off x="2695" y="738"/>
                <a:ext cx="478" cy="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7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အဦးဆုံး</a:t>
                </a:r>
                <a:r>
                  <a:rPr lang="en-US" sz="7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 </a:t>
                </a:r>
                <a:r>
                  <a:rPr lang="en-US" sz="7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မိသားစု</a:t>
                </a:r>
                <a:endParaRPr lang="en-US" sz="700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74012" name="Rectangle 43"/>
              <p:cNvSpPr>
                <a:spLocks noChangeArrowheads="1"/>
              </p:cNvSpPr>
              <p:nvPr/>
            </p:nvSpPr>
            <p:spPr bwMode="auto">
              <a:xfrm>
                <a:off x="2690" y="842"/>
                <a:ext cx="519" cy="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7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အဦးဆုံး</a:t>
                </a:r>
                <a:r>
                  <a:rPr lang="en-US" sz="7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 </a:t>
                </a:r>
                <a:r>
                  <a:rPr lang="en-US" sz="7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လူသတ်မှု</a:t>
                </a:r>
                <a:endParaRPr lang="en-US" sz="700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74013" name="Rectangle 44"/>
              <p:cNvSpPr>
                <a:spLocks noChangeArrowheads="1"/>
              </p:cNvSpPr>
              <p:nvPr/>
            </p:nvSpPr>
            <p:spPr bwMode="auto">
              <a:xfrm>
                <a:off x="2627" y="938"/>
                <a:ext cx="761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 dirty="0">
                    <a:solidFill>
                      <a:schemeClr val="bg2"/>
                    </a:solidFill>
                    <a:latin typeface="WwinBurmese" charset="0"/>
                  </a:rPr>
                  <a:t>   </a:t>
                </a:r>
                <a:r>
                  <a:rPr lang="en-US" sz="7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ရေလ</a:t>
                </a:r>
                <a:r>
                  <a:rPr lang="en-US" sz="7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ွှ</a:t>
                </a:r>
                <a:r>
                  <a:rPr lang="en-US" sz="7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မ်းမိုးခြင်း</a:t>
                </a:r>
                <a:r>
                  <a:rPr lang="en-US" sz="7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 - </a:t>
                </a:r>
                <a:r>
                  <a:rPr lang="en-US" sz="7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သက်တန</a:t>
                </a:r>
                <a:r>
                  <a:rPr lang="en-US" sz="7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့်</a:t>
                </a:r>
              </a:p>
            </p:txBody>
          </p:sp>
          <p:sp>
            <p:nvSpPr>
              <p:cNvPr id="74014" name="Rectangle 45"/>
              <p:cNvSpPr>
                <a:spLocks noChangeArrowheads="1"/>
              </p:cNvSpPr>
              <p:nvPr/>
            </p:nvSpPr>
            <p:spPr bwMode="auto">
              <a:xfrm>
                <a:off x="2781" y="1042"/>
                <a:ext cx="286" cy="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7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မျှ</a:t>
                </a:r>
                <a:r>
                  <a:rPr lang="en-US" sz="7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ော်စင</a:t>
                </a:r>
                <a:r>
                  <a:rPr lang="en-US" sz="7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</a:t>
                </a:r>
              </a:p>
            </p:txBody>
          </p:sp>
          <p:sp>
            <p:nvSpPr>
              <p:cNvPr id="74015" name="Rectangle 46"/>
              <p:cNvSpPr>
                <a:spLocks noChangeArrowheads="1"/>
              </p:cNvSpPr>
              <p:nvPr/>
            </p:nvSpPr>
            <p:spPr bwMode="auto">
              <a:xfrm>
                <a:off x="2607" y="344"/>
                <a:ext cx="521" cy="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5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ဖန်ဆင်းခြင်း</a:t>
                </a:r>
                <a:endParaRPr lang="en-US" sz="800" b="1" dirty="0">
                  <a:solidFill>
                    <a:schemeClr val="bg2"/>
                  </a:solidFill>
                  <a:latin typeface="WinInnwa" charset="0"/>
                </a:endParaRPr>
              </a:p>
            </p:txBody>
          </p:sp>
          <p:sp>
            <p:nvSpPr>
              <p:cNvPr id="74016" name="Rectangle 47"/>
              <p:cNvSpPr>
                <a:spLocks noChangeArrowheads="1"/>
              </p:cNvSpPr>
              <p:nvPr/>
            </p:nvSpPr>
            <p:spPr bwMode="auto">
              <a:xfrm>
                <a:off x="2602" y="458"/>
                <a:ext cx="631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 dirty="0">
                    <a:solidFill>
                      <a:schemeClr val="bg2"/>
                    </a:solidFill>
                    <a:latin typeface="WwinBurmese" charset="0"/>
                  </a:rPr>
                  <a:t>      </a:t>
                </a:r>
                <a:r>
                  <a:rPr lang="en-US" sz="8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အဦးဆုံးလူသား</a:t>
                </a:r>
                <a:endParaRPr lang="en-US" sz="800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74017" name="Line 48"/>
              <p:cNvSpPr>
                <a:spLocks noChangeShapeType="1"/>
              </p:cNvSpPr>
              <p:nvPr/>
            </p:nvSpPr>
            <p:spPr bwMode="auto">
              <a:xfrm>
                <a:off x="2703" y="164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18" name="Line 49"/>
              <p:cNvSpPr>
                <a:spLocks noChangeShapeType="1"/>
              </p:cNvSpPr>
              <p:nvPr/>
            </p:nvSpPr>
            <p:spPr bwMode="auto">
              <a:xfrm>
                <a:off x="2703" y="177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19" name="Rectangle 50"/>
              <p:cNvSpPr>
                <a:spLocks noChangeArrowheads="1"/>
              </p:cNvSpPr>
              <p:nvPr/>
            </p:nvSpPr>
            <p:spPr bwMode="auto">
              <a:xfrm>
                <a:off x="2907" y="1670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20" name="Rectangle 51"/>
              <p:cNvSpPr>
                <a:spLocks noChangeArrowheads="1"/>
              </p:cNvSpPr>
              <p:nvPr/>
            </p:nvSpPr>
            <p:spPr bwMode="auto">
              <a:xfrm>
                <a:off x="2749" y="1531"/>
                <a:ext cx="416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L - S - B</a:t>
                </a:r>
              </a:p>
            </p:txBody>
          </p:sp>
          <p:sp>
            <p:nvSpPr>
              <p:cNvPr id="74021" name="Rectangle 52"/>
              <p:cNvSpPr>
                <a:spLocks noChangeArrowheads="1"/>
              </p:cNvSpPr>
              <p:nvPr/>
            </p:nvSpPr>
            <p:spPr bwMode="auto">
              <a:xfrm>
                <a:off x="2812" y="1771"/>
                <a:ext cx="282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J - E</a:t>
                </a:r>
              </a:p>
            </p:txBody>
          </p:sp>
          <p:sp>
            <p:nvSpPr>
              <p:cNvPr id="74022" name="Rectangle 53"/>
              <p:cNvSpPr>
                <a:spLocks noChangeArrowheads="1"/>
              </p:cNvSpPr>
              <p:nvPr/>
            </p:nvSpPr>
            <p:spPr bwMode="auto">
              <a:xfrm>
                <a:off x="2846" y="1891"/>
                <a:ext cx="202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12</a:t>
                </a:r>
              </a:p>
            </p:txBody>
          </p:sp>
          <p:sp>
            <p:nvSpPr>
              <p:cNvPr id="74023" name="Rectangle 54"/>
              <p:cNvSpPr>
                <a:spLocks noChangeArrowheads="1"/>
              </p:cNvSpPr>
              <p:nvPr/>
            </p:nvSpPr>
            <p:spPr bwMode="auto">
              <a:xfrm>
                <a:off x="2742" y="1414"/>
                <a:ext cx="571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chemeClr val="bg2"/>
                    </a:solidFill>
                    <a:latin typeface="WwinBurmese" charset="0"/>
                  </a:rPr>
                  <a:t>zdwfac:jcif;/</a:t>
                </a:r>
              </a:p>
            </p:txBody>
          </p:sp>
          <p:sp>
            <p:nvSpPr>
              <p:cNvPr id="74024" name="Rectangle 55"/>
              <p:cNvSpPr>
                <a:spLocks noChangeArrowheads="1"/>
              </p:cNvSpPr>
              <p:nvPr/>
            </p:nvSpPr>
            <p:spPr bwMode="auto">
              <a:xfrm>
                <a:off x="2665" y="1311"/>
                <a:ext cx="524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487" tIns="44450" rIns="90487" bIns="44450">
                <a:spAutoFit/>
              </a:bodyPr>
              <a:lstStyle/>
              <a:p>
                <a:r>
                  <a:rPr lang="en-US" sz="11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အာဗြဟံ</a:t>
                </a:r>
                <a:endParaRPr lang="en-US" sz="1050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74025" name="Rectangle 56"/>
              <p:cNvSpPr>
                <a:spLocks noChangeArrowheads="1"/>
              </p:cNvSpPr>
              <p:nvPr/>
            </p:nvSpPr>
            <p:spPr bwMode="auto">
              <a:xfrm>
                <a:off x="2834" y="1653"/>
                <a:ext cx="229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I - I</a:t>
                </a:r>
              </a:p>
            </p:txBody>
          </p:sp>
          <p:sp>
            <p:nvSpPr>
              <p:cNvPr id="74026" name="Line 57"/>
              <p:cNvSpPr>
                <a:spLocks noChangeShapeType="1"/>
              </p:cNvSpPr>
              <p:nvPr/>
            </p:nvSpPr>
            <p:spPr bwMode="auto">
              <a:xfrm>
                <a:off x="2701" y="241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27" name="Line 58"/>
              <p:cNvSpPr>
                <a:spLocks noChangeShapeType="1"/>
              </p:cNvSpPr>
              <p:nvPr/>
            </p:nvSpPr>
            <p:spPr bwMode="auto">
              <a:xfrm>
                <a:off x="2699" y="252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28" name="Rectangle 59"/>
              <p:cNvSpPr>
                <a:spLocks noChangeArrowheads="1"/>
              </p:cNvSpPr>
              <p:nvPr/>
            </p:nvSpPr>
            <p:spPr bwMode="auto">
              <a:xfrm>
                <a:off x="2694" y="2152"/>
                <a:ext cx="47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ယောသပ</a:t>
                </a:r>
                <a:r>
                  <a:rPr lang="en-US" sz="12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</a:t>
                </a:r>
              </a:p>
            </p:txBody>
          </p:sp>
          <p:sp>
            <p:nvSpPr>
              <p:cNvPr id="74029" name="Rectangle 60"/>
              <p:cNvSpPr>
                <a:spLocks noChangeArrowheads="1"/>
              </p:cNvSpPr>
              <p:nvPr/>
            </p:nvSpPr>
            <p:spPr bwMode="auto">
              <a:xfrm>
                <a:off x="2724" y="2301"/>
                <a:ext cx="38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700" b="1" dirty="0">
                    <a:solidFill>
                      <a:schemeClr val="bg2"/>
                    </a:solidFill>
                    <a:latin typeface="WwinBurmese" charset="0"/>
                  </a:rPr>
                  <a:t> </a:t>
                </a:r>
                <a:r>
                  <a:rPr lang="en-US" sz="9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ကျွ</a:t>
                </a:r>
                <a:r>
                  <a:rPr lang="en-US" sz="9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န်ဘဝ</a:t>
                </a:r>
                <a:endParaRPr lang="en-US" sz="900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74030" name="Rectangle 61"/>
              <p:cNvSpPr>
                <a:spLocks noChangeArrowheads="1"/>
              </p:cNvSpPr>
              <p:nvPr/>
            </p:nvSpPr>
            <p:spPr bwMode="auto">
              <a:xfrm>
                <a:off x="2856" y="2420"/>
                <a:ext cx="234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430</a:t>
                </a:r>
              </a:p>
            </p:txBody>
          </p:sp>
          <p:sp>
            <p:nvSpPr>
              <p:cNvPr id="74031" name="Line 62"/>
              <p:cNvSpPr>
                <a:spLocks noChangeShapeType="1"/>
              </p:cNvSpPr>
              <p:nvPr/>
            </p:nvSpPr>
            <p:spPr bwMode="auto">
              <a:xfrm>
                <a:off x="2699" y="152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32" name="Line 63"/>
              <p:cNvSpPr>
                <a:spLocks noChangeShapeType="1"/>
              </p:cNvSpPr>
              <p:nvPr/>
            </p:nvSpPr>
            <p:spPr bwMode="auto">
              <a:xfrm>
                <a:off x="2699" y="1886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33" name="Line 64"/>
              <p:cNvSpPr>
                <a:spLocks noChangeShapeType="1"/>
              </p:cNvSpPr>
              <p:nvPr/>
            </p:nvSpPr>
            <p:spPr bwMode="auto">
              <a:xfrm>
                <a:off x="2699" y="201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34" name="Line 65"/>
              <p:cNvSpPr>
                <a:spLocks noChangeShapeType="1"/>
              </p:cNvSpPr>
              <p:nvPr/>
            </p:nvSpPr>
            <p:spPr bwMode="auto">
              <a:xfrm>
                <a:off x="2699" y="2932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35" name="Line 66"/>
              <p:cNvSpPr>
                <a:spLocks noChangeShapeType="1"/>
              </p:cNvSpPr>
              <p:nvPr/>
            </p:nvSpPr>
            <p:spPr bwMode="auto">
              <a:xfrm>
                <a:off x="2699" y="3044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36" name="Line 67"/>
              <p:cNvSpPr>
                <a:spLocks noChangeShapeType="1"/>
              </p:cNvSpPr>
              <p:nvPr/>
            </p:nvSpPr>
            <p:spPr bwMode="auto">
              <a:xfrm>
                <a:off x="2699" y="3156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37" name="Line 68"/>
              <p:cNvSpPr>
                <a:spLocks noChangeShapeType="1"/>
              </p:cNvSpPr>
              <p:nvPr/>
            </p:nvSpPr>
            <p:spPr bwMode="auto">
              <a:xfrm>
                <a:off x="2699" y="3268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38" name="Line 69"/>
              <p:cNvSpPr>
                <a:spLocks noChangeShapeType="1"/>
              </p:cNvSpPr>
              <p:nvPr/>
            </p:nvSpPr>
            <p:spPr bwMode="auto">
              <a:xfrm>
                <a:off x="2707" y="3380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39" name="Rectangle 70"/>
              <p:cNvSpPr>
                <a:spLocks noChangeArrowheads="1"/>
              </p:cNvSpPr>
              <p:nvPr/>
            </p:nvSpPr>
            <p:spPr bwMode="auto">
              <a:xfrm>
                <a:off x="2708" y="2674"/>
                <a:ext cx="393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မောရှေ</a:t>
                </a:r>
                <a:endParaRPr lang="en-US" sz="1200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74040" name="Rectangle 71"/>
              <p:cNvSpPr>
                <a:spLocks noChangeArrowheads="1"/>
              </p:cNvSpPr>
              <p:nvPr/>
            </p:nvSpPr>
            <p:spPr bwMode="auto">
              <a:xfrm>
                <a:off x="2802" y="2934"/>
                <a:ext cx="42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သိနတောင</a:t>
                </a:r>
                <a:r>
                  <a:rPr lang="en-US" sz="9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</a:t>
                </a:r>
              </a:p>
            </p:txBody>
          </p:sp>
          <p:sp>
            <p:nvSpPr>
              <p:cNvPr id="74041" name="Rectangle 72"/>
              <p:cNvSpPr>
                <a:spLocks noChangeArrowheads="1"/>
              </p:cNvSpPr>
              <p:nvPr/>
            </p:nvSpPr>
            <p:spPr bwMode="auto">
              <a:xfrm>
                <a:off x="2751" y="3050"/>
                <a:ext cx="406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M - C - C</a:t>
                </a:r>
              </a:p>
            </p:txBody>
          </p:sp>
          <p:sp>
            <p:nvSpPr>
              <p:cNvPr id="74042" name="Rectangle 73"/>
              <p:cNvSpPr>
                <a:spLocks noChangeArrowheads="1"/>
              </p:cNvSpPr>
              <p:nvPr/>
            </p:nvSpPr>
            <p:spPr bwMode="auto">
              <a:xfrm>
                <a:off x="2648" y="3158"/>
                <a:ext cx="485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 dirty="0">
                    <a:solidFill>
                      <a:schemeClr val="bg2"/>
                    </a:solidFill>
                    <a:latin typeface="WwinBurmese" charset="0"/>
                  </a:rPr>
                  <a:t>       </a:t>
                </a:r>
                <a:r>
                  <a:rPr lang="en-US" sz="8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ကာဒေရ</a:t>
                </a:r>
                <a:r>
                  <a:rPr lang="en-US" sz="8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ှ</a:t>
                </a:r>
              </a:p>
            </p:txBody>
          </p:sp>
          <p:sp>
            <p:nvSpPr>
              <p:cNvPr id="74043" name="Rectangle 74"/>
              <p:cNvSpPr>
                <a:spLocks noChangeArrowheads="1"/>
              </p:cNvSpPr>
              <p:nvPr/>
            </p:nvSpPr>
            <p:spPr bwMode="auto">
              <a:xfrm>
                <a:off x="2872" y="3274"/>
                <a:ext cx="194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 dirty="0">
                    <a:solidFill>
                      <a:srgbClr val="000000"/>
                    </a:solidFill>
                    <a:latin typeface="Helvetica" charset="0"/>
                  </a:rPr>
                  <a:t>40</a:t>
                </a:r>
              </a:p>
            </p:txBody>
          </p:sp>
          <p:sp>
            <p:nvSpPr>
              <p:cNvPr id="74044" name="Rectangle 75"/>
              <p:cNvSpPr>
                <a:spLocks noChangeArrowheads="1"/>
              </p:cNvSpPr>
              <p:nvPr/>
            </p:nvSpPr>
            <p:spPr bwMode="auto">
              <a:xfrm>
                <a:off x="2724" y="3382"/>
                <a:ext cx="431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ဒေသနာငါးခု</a:t>
                </a:r>
                <a:endParaRPr lang="en-US" sz="800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74045" name="Line 76"/>
              <p:cNvSpPr>
                <a:spLocks noChangeShapeType="1"/>
              </p:cNvSpPr>
              <p:nvPr/>
            </p:nvSpPr>
            <p:spPr bwMode="auto">
              <a:xfrm>
                <a:off x="2695" y="34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46" name="Rectangle 77"/>
              <p:cNvSpPr>
                <a:spLocks noChangeArrowheads="1"/>
              </p:cNvSpPr>
              <p:nvPr/>
            </p:nvSpPr>
            <p:spPr bwMode="auto">
              <a:xfrm>
                <a:off x="2779" y="2826"/>
                <a:ext cx="460" cy="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7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ထွက်မြောက်ရာ</a:t>
                </a:r>
                <a:endParaRPr lang="en-US" sz="700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74047" name="Line 78"/>
              <p:cNvSpPr>
                <a:spLocks noChangeShapeType="1"/>
              </p:cNvSpPr>
              <p:nvPr/>
            </p:nvSpPr>
            <p:spPr bwMode="auto">
              <a:xfrm>
                <a:off x="2667" y="56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48" name="Line 79"/>
              <p:cNvSpPr>
                <a:spLocks noChangeShapeType="1"/>
              </p:cNvSpPr>
              <p:nvPr/>
            </p:nvSpPr>
            <p:spPr bwMode="auto">
              <a:xfrm>
                <a:off x="2695" y="38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49" name="Line 80"/>
              <p:cNvSpPr>
                <a:spLocks noChangeShapeType="1"/>
              </p:cNvSpPr>
              <p:nvPr/>
            </p:nvSpPr>
            <p:spPr bwMode="auto">
              <a:xfrm>
                <a:off x="2695" y="392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50" name="Rectangle 81"/>
              <p:cNvSpPr>
                <a:spLocks noChangeArrowheads="1"/>
              </p:cNvSpPr>
              <p:nvPr/>
            </p:nvSpPr>
            <p:spPr bwMode="auto">
              <a:xfrm>
                <a:off x="2697" y="3550"/>
                <a:ext cx="38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ယောရှု</a:t>
                </a:r>
                <a:endParaRPr lang="en-US" sz="1200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74051" name="Rectangle 82"/>
              <p:cNvSpPr>
                <a:spLocks noChangeArrowheads="1"/>
              </p:cNvSpPr>
              <p:nvPr/>
            </p:nvSpPr>
            <p:spPr bwMode="auto">
              <a:xfrm>
                <a:off x="2738" y="3686"/>
                <a:ext cx="34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ယေရိခေ</a:t>
                </a:r>
                <a:r>
                  <a:rPr lang="en-US" sz="8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ါ</a:t>
                </a:r>
              </a:p>
            </p:txBody>
          </p:sp>
          <p:sp>
            <p:nvSpPr>
              <p:cNvPr id="74052" name="Rectangle 83"/>
              <p:cNvSpPr>
                <a:spLocks noChangeArrowheads="1"/>
              </p:cNvSpPr>
              <p:nvPr/>
            </p:nvSpPr>
            <p:spPr bwMode="auto">
              <a:xfrm>
                <a:off x="2686" y="3806"/>
                <a:ext cx="533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နယ်မြေခွဲဝေခြင်း</a:t>
                </a:r>
                <a:endParaRPr lang="en-US" sz="800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</p:grpSp>
        <p:grpSp>
          <p:nvGrpSpPr>
            <p:cNvPr id="73918" name="Group 84"/>
            <p:cNvGrpSpPr>
              <a:grpSpLocks/>
            </p:cNvGrpSpPr>
            <p:nvPr/>
          </p:nvGrpSpPr>
          <p:grpSpPr bwMode="auto">
            <a:xfrm>
              <a:off x="4105" y="352"/>
              <a:ext cx="969" cy="2370"/>
              <a:chOff x="4105" y="352"/>
              <a:chExt cx="969" cy="2370"/>
            </a:xfrm>
          </p:grpSpPr>
          <p:sp>
            <p:nvSpPr>
              <p:cNvPr id="73919" name="Freeform 85"/>
              <p:cNvSpPr>
                <a:spLocks/>
              </p:cNvSpPr>
              <p:nvPr/>
            </p:nvSpPr>
            <p:spPr bwMode="auto">
              <a:xfrm>
                <a:off x="4615" y="2160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1"/>
                  <a:gd name="T14" fmla="*/ 129 w 129"/>
                  <a:gd name="T15" fmla="*/ 41 h 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920" name="Freeform 86"/>
              <p:cNvSpPr>
                <a:spLocks/>
              </p:cNvSpPr>
              <p:nvPr/>
            </p:nvSpPr>
            <p:spPr bwMode="auto">
              <a:xfrm>
                <a:off x="4631" y="880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921" name="Freeform 87"/>
              <p:cNvSpPr>
                <a:spLocks/>
              </p:cNvSpPr>
              <p:nvPr/>
            </p:nvSpPr>
            <p:spPr bwMode="auto">
              <a:xfrm>
                <a:off x="4615" y="215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922" name="AutoShape 88"/>
              <p:cNvSpPr>
                <a:spLocks noChangeArrowheads="1"/>
              </p:cNvSpPr>
              <p:nvPr/>
            </p:nvSpPr>
            <p:spPr bwMode="auto">
              <a:xfrm>
                <a:off x="4156" y="2038"/>
                <a:ext cx="460" cy="265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23" name="Freeform 89"/>
              <p:cNvSpPr>
                <a:spLocks/>
              </p:cNvSpPr>
              <p:nvPr/>
            </p:nvSpPr>
            <p:spPr bwMode="auto">
              <a:xfrm>
                <a:off x="4623" y="452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1"/>
                  <a:gd name="T14" fmla="*/ 129 w 129"/>
                  <a:gd name="T15" fmla="*/ 41 h 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924" name="Freeform 90"/>
              <p:cNvSpPr>
                <a:spLocks/>
              </p:cNvSpPr>
              <p:nvPr/>
            </p:nvSpPr>
            <p:spPr bwMode="auto">
              <a:xfrm>
                <a:off x="4615" y="452"/>
                <a:ext cx="137" cy="49"/>
              </a:xfrm>
              <a:custGeom>
                <a:avLst/>
                <a:gdLst>
                  <a:gd name="T0" fmla="*/ 136 w 137"/>
                  <a:gd name="T1" fmla="*/ 48 h 49"/>
                  <a:gd name="T2" fmla="*/ 0 w 137"/>
                  <a:gd name="T3" fmla="*/ 48 h 49"/>
                  <a:gd name="T4" fmla="*/ 0 w 137"/>
                  <a:gd name="T5" fmla="*/ 0 h 49"/>
                  <a:gd name="T6" fmla="*/ 0 60000 65536"/>
                  <a:gd name="T7" fmla="*/ 0 60000 65536"/>
                  <a:gd name="T8" fmla="*/ 0 60000 65536"/>
                  <a:gd name="T9" fmla="*/ 0 w 137"/>
                  <a:gd name="T10" fmla="*/ 0 h 49"/>
                  <a:gd name="T11" fmla="*/ 137 w 137"/>
                  <a:gd name="T12" fmla="*/ 49 h 4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7" h="49">
                    <a:moveTo>
                      <a:pt x="136" y="48"/>
                    </a:move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925" name="Rectangle 91"/>
              <p:cNvSpPr>
                <a:spLocks noChangeArrowheads="1"/>
              </p:cNvSpPr>
              <p:nvPr/>
            </p:nvSpPr>
            <p:spPr bwMode="auto">
              <a:xfrm>
                <a:off x="4328" y="618"/>
                <a:ext cx="222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350</a:t>
                </a:r>
              </a:p>
            </p:txBody>
          </p:sp>
          <p:sp>
            <p:nvSpPr>
              <p:cNvPr id="73926" name="Freeform 92"/>
              <p:cNvSpPr>
                <a:spLocks/>
              </p:cNvSpPr>
              <p:nvPr/>
            </p:nvSpPr>
            <p:spPr bwMode="auto">
              <a:xfrm>
                <a:off x="4623" y="4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927" name="AutoShape 93"/>
              <p:cNvSpPr>
                <a:spLocks noChangeArrowheads="1"/>
              </p:cNvSpPr>
              <p:nvPr/>
            </p:nvSpPr>
            <p:spPr bwMode="auto">
              <a:xfrm>
                <a:off x="4156" y="364"/>
                <a:ext cx="460" cy="154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28" name="Rectangle 94"/>
              <p:cNvSpPr>
                <a:spLocks noChangeArrowheads="1"/>
              </p:cNvSpPr>
              <p:nvPr/>
            </p:nvSpPr>
            <p:spPr bwMode="auto">
              <a:xfrm>
                <a:off x="4155" y="463"/>
                <a:ext cx="600" cy="27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29" name="AutoShape 95"/>
              <p:cNvSpPr>
                <a:spLocks noChangeArrowheads="1"/>
              </p:cNvSpPr>
              <p:nvPr/>
            </p:nvSpPr>
            <p:spPr bwMode="auto">
              <a:xfrm>
                <a:off x="4168" y="380"/>
                <a:ext cx="436" cy="15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30" name="AutoShape 96"/>
              <p:cNvSpPr>
                <a:spLocks noChangeArrowheads="1"/>
              </p:cNvSpPr>
              <p:nvPr/>
            </p:nvSpPr>
            <p:spPr bwMode="auto">
              <a:xfrm>
                <a:off x="4150" y="806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31" name="Rectangle 97"/>
              <p:cNvSpPr>
                <a:spLocks noChangeArrowheads="1"/>
              </p:cNvSpPr>
              <p:nvPr/>
            </p:nvSpPr>
            <p:spPr bwMode="auto">
              <a:xfrm>
                <a:off x="4149" y="909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32" name="AutoShape 98"/>
              <p:cNvSpPr>
                <a:spLocks noChangeArrowheads="1"/>
              </p:cNvSpPr>
              <p:nvPr/>
            </p:nvSpPr>
            <p:spPr bwMode="auto">
              <a:xfrm>
                <a:off x="4162" y="826"/>
                <a:ext cx="445" cy="670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33" name="Rectangle 99"/>
              <p:cNvSpPr>
                <a:spLocks noChangeArrowheads="1"/>
              </p:cNvSpPr>
              <p:nvPr/>
            </p:nvSpPr>
            <p:spPr bwMode="auto">
              <a:xfrm>
                <a:off x="4155" y="2151"/>
                <a:ext cx="611" cy="57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34" name="AutoShape 100"/>
              <p:cNvSpPr>
                <a:spLocks noChangeArrowheads="1"/>
              </p:cNvSpPr>
              <p:nvPr/>
            </p:nvSpPr>
            <p:spPr bwMode="auto">
              <a:xfrm>
                <a:off x="4168" y="2058"/>
                <a:ext cx="440" cy="445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9253" name="Rectangle 101"/>
              <p:cNvSpPr>
                <a:spLocks noChangeArrowheads="1"/>
              </p:cNvSpPr>
              <p:nvPr/>
            </p:nvSpPr>
            <p:spPr bwMode="auto">
              <a:xfrm>
                <a:off x="4575" y="768"/>
                <a:ext cx="499" cy="1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000" b="1">
                    <a:solidFill>
                      <a:srgbClr val="FFFF00"/>
                    </a:solidFill>
                    <a:latin typeface="Times" charset="0"/>
                    <a:ea typeface="+mn-ea"/>
                  </a:rPr>
                  <a:t>(1000 B.C.)</a:t>
                </a:r>
              </a:p>
            </p:txBody>
          </p:sp>
          <p:sp>
            <p:nvSpPr>
              <p:cNvPr id="73936" name="Line 102"/>
              <p:cNvSpPr>
                <a:spLocks noChangeShapeType="1"/>
              </p:cNvSpPr>
              <p:nvPr/>
            </p:nvSpPr>
            <p:spPr bwMode="auto">
              <a:xfrm>
                <a:off x="4179" y="5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37" name="Line 103"/>
              <p:cNvSpPr>
                <a:spLocks noChangeShapeType="1"/>
              </p:cNvSpPr>
              <p:nvPr/>
            </p:nvSpPr>
            <p:spPr bwMode="auto">
              <a:xfrm>
                <a:off x="4175" y="70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38" name="Rectangle 104"/>
              <p:cNvSpPr>
                <a:spLocks noChangeArrowheads="1"/>
              </p:cNvSpPr>
              <p:nvPr/>
            </p:nvSpPr>
            <p:spPr bwMode="auto">
              <a:xfrm>
                <a:off x="4312" y="586"/>
                <a:ext cx="246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350</a:t>
                </a:r>
              </a:p>
            </p:txBody>
          </p:sp>
          <p:sp>
            <p:nvSpPr>
              <p:cNvPr id="73939" name="Rectangle 105"/>
              <p:cNvSpPr>
                <a:spLocks noChangeArrowheads="1"/>
              </p:cNvSpPr>
              <p:nvPr/>
            </p:nvSpPr>
            <p:spPr bwMode="auto">
              <a:xfrm>
                <a:off x="4248" y="480"/>
                <a:ext cx="436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တရားသူကြီး</a:t>
                </a:r>
                <a:endParaRPr lang="en-US" sz="800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73940" name="Rectangle 106"/>
              <p:cNvSpPr>
                <a:spLocks noChangeArrowheads="1"/>
              </p:cNvSpPr>
              <p:nvPr/>
            </p:nvSpPr>
            <p:spPr bwMode="auto">
              <a:xfrm>
                <a:off x="4141" y="352"/>
                <a:ext cx="32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မင်းမဲ</a:t>
                </a:r>
                <a:r>
                  <a:rPr lang="en-US" sz="12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့</a:t>
                </a:r>
              </a:p>
            </p:txBody>
          </p:sp>
          <p:sp>
            <p:nvSpPr>
              <p:cNvPr id="73941" name="Line 107"/>
              <p:cNvSpPr>
                <a:spLocks noChangeShapeType="1"/>
              </p:cNvSpPr>
              <p:nvPr/>
            </p:nvSpPr>
            <p:spPr bwMode="auto">
              <a:xfrm>
                <a:off x="4175" y="112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42" name="Line 108"/>
              <p:cNvSpPr>
                <a:spLocks noChangeShapeType="1"/>
              </p:cNvSpPr>
              <p:nvPr/>
            </p:nvSpPr>
            <p:spPr bwMode="auto">
              <a:xfrm>
                <a:off x="4167" y="156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43" name="Line 109"/>
              <p:cNvSpPr>
                <a:spLocks noChangeShapeType="1"/>
              </p:cNvSpPr>
              <p:nvPr/>
            </p:nvSpPr>
            <p:spPr bwMode="auto">
              <a:xfrm>
                <a:off x="4167" y="167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44" name="Rectangle 110"/>
              <p:cNvSpPr>
                <a:spLocks noChangeArrowheads="1"/>
              </p:cNvSpPr>
              <p:nvPr/>
            </p:nvSpPr>
            <p:spPr bwMode="auto">
              <a:xfrm>
                <a:off x="4191" y="1008"/>
                <a:ext cx="459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 dirty="0">
                    <a:solidFill>
                      <a:schemeClr val="bg2"/>
                    </a:solidFill>
                    <a:latin typeface="WwinBurmese" charset="0"/>
                  </a:rPr>
                  <a:t>    </a:t>
                </a:r>
                <a:r>
                  <a:rPr lang="en-US" sz="8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နှစ်ခြမ်းကွဲ</a:t>
                </a:r>
                <a:endParaRPr lang="en-US" sz="800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73945" name="Rectangle 111"/>
              <p:cNvSpPr>
                <a:spLocks noChangeArrowheads="1"/>
              </p:cNvSpPr>
              <p:nvPr/>
            </p:nvSpPr>
            <p:spPr bwMode="auto">
              <a:xfrm>
                <a:off x="4151" y="1246"/>
                <a:ext cx="383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ယုဒ</a:t>
                </a:r>
                <a:endParaRPr lang="en-US" sz="900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73946" name="Rectangle 112"/>
              <p:cNvSpPr>
                <a:spLocks noChangeArrowheads="1"/>
              </p:cNvSpPr>
              <p:nvPr/>
            </p:nvSpPr>
            <p:spPr bwMode="auto">
              <a:xfrm>
                <a:off x="4208" y="1350"/>
                <a:ext cx="474" cy="13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10              2</a:t>
                </a:r>
              </a:p>
            </p:txBody>
          </p:sp>
          <p:sp>
            <p:nvSpPr>
              <p:cNvPr id="73947" name="Rectangle 113"/>
              <p:cNvSpPr>
                <a:spLocks noChangeArrowheads="1"/>
              </p:cNvSpPr>
              <p:nvPr/>
            </p:nvSpPr>
            <p:spPr bwMode="auto">
              <a:xfrm>
                <a:off x="4156" y="1574"/>
                <a:ext cx="562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 20-J         20-R</a:t>
                </a:r>
              </a:p>
            </p:txBody>
          </p:sp>
          <p:sp>
            <p:nvSpPr>
              <p:cNvPr id="73948" name="Rectangle 114"/>
              <p:cNvSpPr>
                <a:spLocks noChangeArrowheads="1"/>
              </p:cNvSpPr>
              <p:nvPr/>
            </p:nvSpPr>
            <p:spPr bwMode="auto">
              <a:xfrm>
                <a:off x="4167" y="1694"/>
                <a:ext cx="546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 200           350</a:t>
                </a:r>
              </a:p>
            </p:txBody>
          </p:sp>
          <p:sp>
            <p:nvSpPr>
              <p:cNvPr id="73949" name="Rectangle 115"/>
              <p:cNvSpPr>
                <a:spLocks noChangeArrowheads="1"/>
              </p:cNvSpPr>
              <p:nvPr/>
            </p:nvSpPr>
            <p:spPr bwMode="auto">
              <a:xfrm>
                <a:off x="4119" y="1798"/>
                <a:ext cx="620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7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အာရှုရိ</a:t>
                </a:r>
                <a:r>
                  <a:rPr lang="en-US" sz="7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         </a:t>
                </a:r>
                <a:r>
                  <a:rPr lang="en-US" sz="8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ဗာဗုလုန</a:t>
                </a:r>
                <a:r>
                  <a:rPr lang="en-US" sz="8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</a:t>
                </a:r>
              </a:p>
            </p:txBody>
          </p:sp>
          <p:sp>
            <p:nvSpPr>
              <p:cNvPr id="73950" name="Line 116"/>
              <p:cNvSpPr>
                <a:spLocks noChangeShapeType="1"/>
              </p:cNvSpPr>
              <p:nvPr/>
            </p:nvSpPr>
            <p:spPr bwMode="auto">
              <a:xfrm>
                <a:off x="4175" y="178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51" name="Rectangle 117"/>
              <p:cNvSpPr>
                <a:spLocks noChangeArrowheads="1"/>
              </p:cNvSpPr>
              <p:nvPr/>
            </p:nvSpPr>
            <p:spPr bwMode="auto">
              <a:xfrm>
                <a:off x="4169" y="1134"/>
                <a:ext cx="524" cy="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7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တောင</a:t>
                </a:r>
                <a:r>
                  <a:rPr lang="en-US" sz="7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 -    </a:t>
                </a:r>
                <a:r>
                  <a:rPr lang="en-US" sz="7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မြောက</a:t>
                </a:r>
                <a:r>
                  <a:rPr lang="en-US" sz="7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</a:t>
                </a:r>
              </a:p>
            </p:txBody>
          </p:sp>
          <p:sp>
            <p:nvSpPr>
              <p:cNvPr id="73952" name="Line 118"/>
              <p:cNvSpPr>
                <a:spLocks noChangeShapeType="1"/>
              </p:cNvSpPr>
              <p:nvPr/>
            </p:nvSpPr>
            <p:spPr bwMode="auto">
              <a:xfrm>
                <a:off x="4171" y="19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53" name="Line 119"/>
              <p:cNvSpPr>
                <a:spLocks noChangeShapeType="1"/>
              </p:cNvSpPr>
              <p:nvPr/>
            </p:nvSpPr>
            <p:spPr bwMode="auto">
              <a:xfrm>
                <a:off x="4447" y="1176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54" name="Rectangle 120"/>
              <p:cNvSpPr>
                <a:spLocks noChangeArrowheads="1"/>
              </p:cNvSpPr>
              <p:nvPr/>
            </p:nvSpPr>
            <p:spPr bwMode="auto">
              <a:xfrm>
                <a:off x="4150" y="1454"/>
                <a:ext cx="579" cy="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5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ပရောဖက်များ</a:t>
                </a:r>
                <a:endParaRPr lang="en-US" sz="1050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73955" name="Line 121"/>
              <p:cNvSpPr>
                <a:spLocks noChangeShapeType="1"/>
              </p:cNvSpPr>
              <p:nvPr/>
            </p:nvSpPr>
            <p:spPr bwMode="auto">
              <a:xfrm>
                <a:off x="4243" y="1024"/>
                <a:ext cx="464" cy="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56" name="Rectangle 122"/>
              <p:cNvSpPr>
                <a:spLocks noChangeArrowheads="1"/>
              </p:cNvSpPr>
              <p:nvPr/>
            </p:nvSpPr>
            <p:spPr bwMode="auto">
              <a:xfrm>
                <a:off x="4251" y="908"/>
                <a:ext cx="390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S - D - S</a:t>
                </a:r>
              </a:p>
            </p:txBody>
          </p:sp>
          <p:sp>
            <p:nvSpPr>
              <p:cNvPr id="73957" name="Line 123"/>
              <p:cNvSpPr>
                <a:spLocks noChangeShapeType="1"/>
              </p:cNvSpPr>
              <p:nvPr/>
            </p:nvSpPr>
            <p:spPr bwMode="auto">
              <a:xfrm>
                <a:off x="4171" y="134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58" name="Line 124"/>
              <p:cNvSpPr>
                <a:spLocks noChangeShapeType="1"/>
              </p:cNvSpPr>
              <p:nvPr/>
            </p:nvSpPr>
            <p:spPr bwMode="auto">
              <a:xfrm flipV="1">
                <a:off x="4175" y="1452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59" name="Line 125"/>
              <p:cNvSpPr>
                <a:spLocks noChangeShapeType="1"/>
              </p:cNvSpPr>
              <p:nvPr/>
            </p:nvSpPr>
            <p:spPr bwMode="auto">
              <a:xfrm flipV="1">
                <a:off x="4175" y="1236"/>
                <a:ext cx="5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60" name="Rectangle 126"/>
              <p:cNvSpPr>
                <a:spLocks noChangeArrowheads="1"/>
              </p:cNvSpPr>
              <p:nvPr/>
            </p:nvSpPr>
            <p:spPr bwMode="auto">
              <a:xfrm>
                <a:off x="4145" y="796"/>
                <a:ext cx="527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12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မင်းစံ</a:t>
                </a:r>
                <a:endParaRPr lang="en-US" sz="1200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73961" name="Rectangle 127"/>
              <p:cNvSpPr>
                <a:spLocks noChangeArrowheads="1"/>
              </p:cNvSpPr>
              <p:nvPr/>
            </p:nvSpPr>
            <p:spPr bwMode="auto">
              <a:xfrm>
                <a:off x="4415" y="1246"/>
                <a:ext cx="359" cy="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my-MM" sz="700" b="1" dirty="0">
                    <a:solidFill>
                      <a:schemeClr val="bg2"/>
                    </a:solidFill>
                    <a:latin typeface="Pyidaungsu Numbers" panose="020B0502040204020203" pitchFamily="34" charset="0"/>
                    <a:cs typeface="Pyidaungsu Numbers" panose="020B0502040204020203" pitchFamily="34" charset="0"/>
                  </a:rPr>
                  <a:t>ဣ</a:t>
                </a:r>
                <a:r>
                  <a:rPr lang="en-US" sz="700" b="1" dirty="0" err="1">
                    <a:solidFill>
                      <a:schemeClr val="bg2"/>
                    </a:solidFill>
                    <a:latin typeface="Pyidaungsu Numbers" panose="020B0502040204020203" pitchFamily="34" charset="0"/>
                    <a:cs typeface="Pyidaungsu Numbers" panose="020B0502040204020203" pitchFamily="34" charset="0"/>
                  </a:rPr>
                  <a:t>သရေလ</a:t>
                </a:r>
                <a:endParaRPr lang="en-US" sz="700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73962" name="Line 128"/>
              <p:cNvSpPr>
                <a:spLocks noChangeShapeType="1"/>
              </p:cNvSpPr>
              <p:nvPr/>
            </p:nvSpPr>
            <p:spPr bwMode="auto">
              <a:xfrm>
                <a:off x="4439" y="1132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63" name="Line 129"/>
              <p:cNvSpPr>
                <a:spLocks noChangeShapeType="1"/>
              </p:cNvSpPr>
              <p:nvPr/>
            </p:nvSpPr>
            <p:spPr bwMode="auto">
              <a:xfrm>
                <a:off x="4187" y="230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64" name="Line 130"/>
              <p:cNvSpPr>
                <a:spLocks noChangeShapeType="1"/>
              </p:cNvSpPr>
              <p:nvPr/>
            </p:nvSpPr>
            <p:spPr bwMode="auto">
              <a:xfrm>
                <a:off x="4187" y="242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65" name="Rectangle 131"/>
              <p:cNvSpPr>
                <a:spLocks noChangeArrowheads="1"/>
              </p:cNvSpPr>
              <p:nvPr/>
            </p:nvSpPr>
            <p:spPr bwMode="auto">
              <a:xfrm>
                <a:off x="4241" y="2302"/>
                <a:ext cx="55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လမ်းကြောင်း</a:t>
                </a:r>
                <a:r>
                  <a:rPr lang="en-US" sz="8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 ၃ </a:t>
                </a:r>
                <a:r>
                  <a:rPr lang="en-US" sz="8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ခု</a:t>
                </a:r>
                <a:endParaRPr lang="en-US" sz="800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73966" name="Rectangle 132"/>
              <p:cNvSpPr>
                <a:spLocks noChangeArrowheads="1"/>
              </p:cNvSpPr>
              <p:nvPr/>
            </p:nvSpPr>
            <p:spPr bwMode="auto">
              <a:xfrm>
                <a:off x="4128" y="2424"/>
                <a:ext cx="764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8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အနှစ</a:t>
                </a:r>
                <a:r>
                  <a:rPr lang="en-US" sz="8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 ၁၀၀/၅၀၀၀၀</a:t>
                </a:r>
                <a:endParaRPr lang="en-US" sz="1000" b="1" dirty="0">
                  <a:solidFill>
                    <a:schemeClr val="bg2"/>
                  </a:solidFill>
                  <a:latin typeface="WwinBurmese" charset="0"/>
                </a:endParaRPr>
              </a:p>
            </p:txBody>
          </p:sp>
          <p:sp>
            <p:nvSpPr>
              <p:cNvPr id="73967" name="Rectangle 133"/>
              <p:cNvSpPr>
                <a:spLocks noChangeArrowheads="1"/>
              </p:cNvSpPr>
              <p:nvPr/>
            </p:nvSpPr>
            <p:spPr bwMode="auto">
              <a:xfrm>
                <a:off x="4228" y="2540"/>
                <a:ext cx="524" cy="15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Z - E - N</a:t>
                </a:r>
              </a:p>
            </p:txBody>
          </p:sp>
          <p:sp>
            <p:nvSpPr>
              <p:cNvPr id="73968" name="Rectangle 134"/>
              <p:cNvSpPr>
                <a:spLocks noChangeArrowheads="1"/>
              </p:cNvSpPr>
              <p:nvPr/>
            </p:nvSpPr>
            <p:spPr bwMode="auto">
              <a:xfrm>
                <a:off x="4105" y="2030"/>
                <a:ext cx="596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1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ဖမ်းဆီးကာလ</a:t>
                </a:r>
                <a:endParaRPr lang="en-US" sz="1100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73969" name="Rectangle 135"/>
              <p:cNvSpPr>
                <a:spLocks noChangeArrowheads="1"/>
              </p:cNvSpPr>
              <p:nvPr/>
            </p:nvSpPr>
            <p:spPr bwMode="auto">
              <a:xfrm>
                <a:off x="4214" y="2190"/>
                <a:ext cx="384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 dirty="0">
                    <a:solidFill>
                      <a:schemeClr val="bg2"/>
                    </a:solidFill>
                    <a:latin typeface="WwinBurmese" charset="0"/>
                  </a:rPr>
                  <a:t>    </a:t>
                </a:r>
                <a:r>
                  <a:rPr lang="en-US" sz="8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၇၀ </a:t>
                </a:r>
                <a:r>
                  <a:rPr lang="en-US" sz="8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နှစ</a:t>
                </a:r>
                <a:r>
                  <a:rPr lang="en-US" sz="8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</a:t>
                </a:r>
              </a:p>
            </p:txBody>
          </p:sp>
          <p:sp>
            <p:nvSpPr>
              <p:cNvPr id="73970" name="Line 136"/>
              <p:cNvSpPr>
                <a:spLocks noChangeShapeType="1"/>
              </p:cNvSpPr>
              <p:nvPr/>
            </p:nvSpPr>
            <p:spPr bwMode="auto">
              <a:xfrm>
                <a:off x="4187" y="266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71" name="Line 137"/>
              <p:cNvSpPr>
                <a:spLocks noChangeShapeType="1"/>
              </p:cNvSpPr>
              <p:nvPr/>
            </p:nvSpPr>
            <p:spPr bwMode="auto">
              <a:xfrm>
                <a:off x="4187" y="25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72" name="Line 138"/>
              <p:cNvSpPr>
                <a:spLocks noChangeShapeType="1"/>
              </p:cNvSpPr>
              <p:nvPr/>
            </p:nvSpPr>
            <p:spPr bwMode="auto">
              <a:xfrm>
                <a:off x="4171" y="101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73731" name="Freeform 139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2" name="Freeform 140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3" name="Freeform 141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4" name="Freeform 142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5" name="Freeform 143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6" name="Freeform 144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7" name="Freeform 145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8" name="Freeform 146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9" name="Freeform 147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0" name="Freeform 148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1" name="Freeform 149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2" name="Freeform 150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3" name="Freeform 151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4" name="Freeform 152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5" name="Freeform 153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6" name="Freeform 154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7" name="Freeform 155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8" name="Freeform 156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9" name="Freeform 157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0" name="Freeform 158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1" name="Freeform 159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2" name="Freeform 160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3" name="Freeform 161"/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4" name="Freeform 162"/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5" name="Freeform 163"/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6" name="Freeform 164"/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7" name="Freeform 165"/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8" name="Freeform 166"/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9" name="Freeform 167"/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60" name="Freeform 168"/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61" name="Freeform 169"/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62" name="Freeform 170"/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63" name="Freeform 171"/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64" name="Freeform 172"/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65" name="Freeform 173"/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66" name="Freeform 174"/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67" name="Freeform 175"/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68" name="Freeform 176"/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69" name="Freeform 177"/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70" name="Freeform 178"/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71" name="Freeform 179"/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72" name="Freeform 180"/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73" name="Freeform 181"/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74" name="Freeform 182"/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75" name="Freeform 183"/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76" name="Freeform 184"/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77" name="Line 185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78" name="Rectangle 186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73779" name="Rectangle 187"/>
          <p:cNvSpPr>
            <a:spLocks noChangeArrowheads="1"/>
          </p:cNvSpPr>
          <p:nvPr/>
        </p:nvSpPr>
        <p:spPr bwMode="auto">
          <a:xfrm>
            <a:off x="3200400" y="43338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80" name="Rectangle 188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81" name="Rectangle 189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82" name="Rectangle 190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83" name="Rectangle 191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9346" name="Rectangle 19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689347" name="Line 195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89348" name="Rectangle 196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89349" name="Text Box 197"/>
          <p:cNvSpPr txBox="1">
            <a:spLocks noChangeArrowheads="1"/>
          </p:cNvSpPr>
          <p:nvPr/>
        </p:nvSpPr>
        <p:spPr bwMode="auto">
          <a:xfrm rot="-5400000">
            <a:off x="4984750" y="2573338"/>
            <a:ext cx="2427288" cy="5191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800" b="1">
              <a:solidFill>
                <a:srgbClr val="EEFF4B"/>
              </a:solidFill>
              <a:latin typeface="Times" charset="0"/>
              <a:ea typeface="+mn-ea"/>
            </a:endParaRPr>
          </a:p>
        </p:txBody>
      </p:sp>
      <p:sp>
        <p:nvSpPr>
          <p:cNvPr id="73789" name="Rectangle 198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90" name="Rectangle 199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91" name="Rectangle 200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92" name="Freeform 201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9355" name="Rectangle 203"/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</a:rPr>
              <a:t>(500 B.C.)</a:t>
            </a:r>
          </a:p>
        </p:txBody>
      </p:sp>
      <p:sp>
        <p:nvSpPr>
          <p:cNvPr id="73796" name="AutoShape 205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797" name="Freeform 206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3798" name="Group 207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73914" name="AutoShape 208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15" name="Rectangle 209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16" name="AutoShape 210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799" name="Line 211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00" name="Line 212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01" name="Rectangle 213"/>
          <p:cNvSpPr>
            <a:spLocks noChangeArrowheads="1"/>
          </p:cNvSpPr>
          <p:nvPr/>
        </p:nvSpPr>
        <p:spPr bwMode="auto">
          <a:xfrm>
            <a:off x="6630988" y="4446588"/>
            <a:ext cx="701676" cy="25135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r>
              <a:rPr lang="en-US" sz="1050" b="1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ဆိတ်ငြိမ</a:t>
            </a:r>
            <a:r>
              <a:rPr lang="en-US" sz="1050" b="1" dirty="0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sz="1050" b="1" dirty="0">
              <a:solidFill>
                <a:schemeClr val="tx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3802" name="Rectangle 214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803" name="AutoShape 215"/>
          <p:cNvSpPr>
            <a:spLocks noChangeArrowheads="1"/>
          </p:cNvSpPr>
          <p:nvPr/>
        </p:nvSpPr>
        <p:spPr bwMode="auto">
          <a:xfrm>
            <a:off x="6621463" y="5154613"/>
            <a:ext cx="669926" cy="36353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04" name="Rectangle 216"/>
          <p:cNvSpPr>
            <a:spLocks noChangeArrowheads="1"/>
          </p:cNvSpPr>
          <p:nvPr/>
        </p:nvSpPr>
        <p:spPr bwMode="auto">
          <a:xfrm>
            <a:off x="6618288" y="5108576"/>
            <a:ext cx="666750" cy="27443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r>
              <a:rPr lang="en-US" sz="1200" b="1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200" b="1" dirty="0">
              <a:solidFill>
                <a:schemeClr val="bg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3805" name="Line 217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06" name="Line 218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07" name="Line 219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08" name="Line 220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09" name="Line 221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10" name="Line 222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11" name="Line 223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9376" name="Text Box 224"/>
          <p:cNvSpPr txBox="1">
            <a:spLocks noChangeArrowheads="1"/>
          </p:cNvSpPr>
          <p:nvPr/>
        </p:nvSpPr>
        <p:spPr bwMode="auto">
          <a:xfrm>
            <a:off x="1800077" y="-10484"/>
            <a:ext cx="5957888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ကမ္ဘာဦးကျမ်း</a:t>
            </a:r>
            <a:r>
              <a:rPr lang="en-US" sz="1600" b="1" i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- </a:t>
            </a:r>
            <a:r>
              <a:rPr lang="en-US" sz="1600" b="1" i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ဗျာဒိတ်ကျမ်း</a:t>
            </a:r>
            <a:endParaRPr lang="en-US" sz="1600" b="1" i="1" dirty="0">
              <a:solidFill>
                <a:schemeClr val="tx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endParaRPr lang="en-US" sz="2000" b="1" i="1" dirty="0">
              <a:solidFill>
                <a:schemeClr val="tx1"/>
              </a:solidFill>
              <a:latin typeface="WinInnwa" charset="0"/>
            </a:endParaRPr>
          </a:p>
        </p:txBody>
      </p:sp>
      <p:sp>
        <p:nvSpPr>
          <p:cNvPr id="73813" name="Text Box 225"/>
          <p:cNvSpPr txBox="1">
            <a:spLocks noChangeArrowheads="1"/>
          </p:cNvSpPr>
          <p:nvPr/>
        </p:nvSpPr>
        <p:spPr bwMode="auto">
          <a:xfrm>
            <a:off x="8720138" y="84138"/>
            <a:ext cx="2540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89378" name="Rectangle 22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01</a:t>
            </a:r>
          </a:p>
        </p:txBody>
      </p:sp>
      <p:grpSp>
        <p:nvGrpSpPr>
          <p:cNvPr id="73815" name="Group 227"/>
          <p:cNvGrpSpPr>
            <a:grpSpLocks/>
          </p:cNvGrpSpPr>
          <p:nvPr/>
        </p:nvGrpSpPr>
        <p:grpSpPr bwMode="auto">
          <a:xfrm>
            <a:off x="5105400" y="1349375"/>
            <a:ext cx="2908300" cy="4278313"/>
            <a:chOff x="3247" y="969"/>
            <a:chExt cx="1832" cy="2695"/>
          </a:xfrm>
        </p:grpSpPr>
        <p:grpSp>
          <p:nvGrpSpPr>
            <p:cNvPr id="73862" name="Group 228"/>
            <p:cNvGrpSpPr>
              <a:grpSpLocks/>
            </p:cNvGrpSpPr>
            <p:nvPr/>
          </p:nvGrpSpPr>
          <p:grpSpPr bwMode="auto">
            <a:xfrm>
              <a:off x="3247" y="1390"/>
              <a:ext cx="340" cy="369"/>
              <a:chOff x="1567" y="1192"/>
              <a:chExt cx="340" cy="369"/>
            </a:xfrm>
          </p:grpSpPr>
          <p:grpSp>
            <p:nvGrpSpPr>
              <p:cNvPr id="73902" name="Group 229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73904" name="Group 230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73910" name="Group 231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73912" name="Freeform 232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3913" name="Freeform 233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73911" name="Picture 234"/>
                  <p:cNvPicPr>
                    <a:picLocks noChangeArrowheads="1"/>
                  </p:cNvPicPr>
                  <p:nvPr/>
                </p:nvPicPr>
                <p:blipFill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73905" name="Freeform 235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906" name="Freeform 236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907" name="Freeform 237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908" name="Freeform 238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909" name="Freeform 239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3903" name="Rectangle 240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98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 i="1">
                    <a:solidFill>
                      <a:schemeClr val="bg2"/>
                    </a:solidFill>
                    <a:latin typeface="Kosher-Normal" charset="0"/>
                  </a:rPr>
                  <a:t>AC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73863" name="Group 241"/>
            <p:cNvGrpSpPr>
              <a:grpSpLocks/>
            </p:cNvGrpSpPr>
            <p:nvPr/>
          </p:nvGrpSpPr>
          <p:grpSpPr bwMode="auto">
            <a:xfrm>
              <a:off x="3250" y="3295"/>
              <a:ext cx="331" cy="369"/>
              <a:chOff x="1567" y="1192"/>
              <a:chExt cx="331" cy="369"/>
            </a:xfrm>
          </p:grpSpPr>
          <p:grpSp>
            <p:nvGrpSpPr>
              <p:cNvPr id="73890" name="Group 242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73892" name="Group 243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73898" name="Group 244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73900" name="Freeform 245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3901" name="Freeform 246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73899" name="Picture 247"/>
                  <p:cNvPicPr>
                    <a:picLocks noChangeArrowheads="1"/>
                  </p:cNvPicPr>
                  <p:nvPr/>
                </p:nvPicPr>
                <p:blipFill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73893" name="Freeform 248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894" name="Freeform 249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895" name="Freeform 250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896" name="Freeform 251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897" name="Freeform 252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3891" name="Rectangle 253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8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 i="1" dirty="0">
                    <a:solidFill>
                      <a:schemeClr val="bg2"/>
                    </a:solidFill>
                    <a:latin typeface="Kosher-Normal" charset="0"/>
                  </a:rPr>
                  <a:t>LC</a:t>
                </a:r>
                <a:endParaRPr lang="en-US" sz="1600" i="1" dirty="0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73864" name="Group 254"/>
            <p:cNvGrpSpPr>
              <a:grpSpLocks/>
            </p:cNvGrpSpPr>
            <p:nvPr/>
          </p:nvGrpSpPr>
          <p:grpSpPr bwMode="auto">
            <a:xfrm>
              <a:off x="4739" y="969"/>
              <a:ext cx="340" cy="334"/>
              <a:chOff x="1567" y="1322"/>
              <a:chExt cx="340" cy="334"/>
            </a:xfrm>
          </p:grpSpPr>
          <p:grpSp>
            <p:nvGrpSpPr>
              <p:cNvPr id="73878" name="Group 255"/>
              <p:cNvGrpSpPr>
                <a:grpSpLocks/>
              </p:cNvGrpSpPr>
              <p:nvPr/>
            </p:nvGrpSpPr>
            <p:grpSpPr bwMode="auto">
              <a:xfrm>
                <a:off x="1567" y="1322"/>
                <a:ext cx="332" cy="334"/>
                <a:chOff x="1084" y="1689"/>
                <a:chExt cx="2959" cy="2509"/>
              </a:xfrm>
            </p:grpSpPr>
            <p:grpSp>
              <p:nvGrpSpPr>
                <p:cNvPr id="73880" name="Group 256"/>
                <p:cNvGrpSpPr>
                  <a:grpSpLocks/>
                </p:cNvGrpSpPr>
                <p:nvPr/>
              </p:nvGrpSpPr>
              <p:grpSpPr bwMode="auto">
                <a:xfrm>
                  <a:off x="1084" y="2155"/>
                  <a:ext cx="2959" cy="2043"/>
                  <a:chOff x="2707" y="1992"/>
                  <a:chExt cx="2959" cy="2043"/>
                </a:xfrm>
              </p:grpSpPr>
              <p:grpSp>
                <p:nvGrpSpPr>
                  <p:cNvPr id="73886" name="Group 257"/>
                  <p:cNvGrpSpPr>
                    <a:grpSpLocks/>
                  </p:cNvGrpSpPr>
                  <p:nvPr/>
                </p:nvGrpSpPr>
                <p:grpSpPr bwMode="auto">
                  <a:xfrm>
                    <a:off x="3180" y="2096"/>
                    <a:ext cx="2105" cy="1338"/>
                    <a:chOff x="578" y="3366"/>
                    <a:chExt cx="2105" cy="1338"/>
                  </a:xfrm>
                </p:grpSpPr>
                <p:sp>
                  <p:nvSpPr>
                    <p:cNvPr id="73888" name="Freeform 258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336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3889" name="Freeform 259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3473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73887" name="Picture 260"/>
                  <p:cNvPicPr>
                    <a:picLocks noChangeArrowheads="1"/>
                  </p:cNvPicPr>
                  <p:nvPr/>
                </p:nvPicPr>
                <p:blipFill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1992"/>
                    <a:ext cx="2959" cy="204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73881" name="Freeform 261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882" name="Freeform 262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883" name="Freeform 263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884" name="Freeform 264"/>
                <p:cNvSpPr>
                  <a:spLocks/>
                </p:cNvSpPr>
                <p:nvPr/>
              </p:nvSpPr>
              <p:spPr bwMode="auto">
                <a:xfrm>
                  <a:off x="1714" y="1702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885" name="Freeform 265"/>
                <p:cNvSpPr>
                  <a:spLocks/>
                </p:cNvSpPr>
                <p:nvPr/>
              </p:nvSpPr>
              <p:spPr bwMode="auto">
                <a:xfrm>
                  <a:off x="3431" y="1689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3879" name="Rectangle 266"/>
              <p:cNvSpPr>
                <a:spLocks noChangeArrowheads="1"/>
              </p:cNvSpPr>
              <p:nvPr/>
            </p:nvSpPr>
            <p:spPr bwMode="auto">
              <a:xfrm>
                <a:off x="1609" y="1366"/>
                <a:ext cx="298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 i="1">
                    <a:solidFill>
                      <a:schemeClr val="bg2"/>
                    </a:solidFill>
                    <a:latin typeface="Kosher-Normal" charset="0"/>
                  </a:rPr>
                  <a:t>DC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73865" name="Group 267"/>
            <p:cNvGrpSpPr>
              <a:grpSpLocks/>
            </p:cNvGrpSpPr>
            <p:nvPr/>
          </p:nvGrpSpPr>
          <p:grpSpPr bwMode="auto">
            <a:xfrm>
              <a:off x="4739" y="1351"/>
              <a:ext cx="340" cy="369"/>
              <a:chOff x="1567" y="1192"/>
              <a:chExt cx="340" cy="369"/>
            </a:xfrm>
          </p:grpSpPr>
          <p:grpSp>
            <p:nvGrpSpPr>
              <p:cNvPr id="73866" name="Group 268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73868" name="Group 269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73874" name="Group 270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73876" name="Freeform 27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3877" name="Freeform 272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73875" name="Picture 273"/>
                  <p:cNvPicPr>
                    <a:picLocks noChangeArrowheads="1"/>
                  </p:cNvPicPr>
                  <p:nvPr/>
                </p:nvPicPr>
                <p:blipFill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73869" name="Freeform 274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870" name="Freeform 275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871" name="Freeform 276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872" name="Freeform 277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873" name="Freeform 278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3867" name="Rectangle 279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98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 i="1">
                    <a:solidFill>
                      <a:schemeClr val="bg2"/>
                    </a:solidFill>
                    <a:latin typeface="Kosher-Normal" charset="0"/>
                  </a:rPr>
                  <a:t>NC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</p:grpSp>
      <p:sp>
        <p:nvSpPr>
          <p:cNvPr id="689432" name="Text Box 280"/>
          <p:cNvSpPr txBox="1">
            <a:spLocks noChangeArrowheads="1"/>
          </p:cNvSpPr>
          <p:nvPr/>
        </p:nvSpPr>
        <p:spPr bwMode="auto">
          <a:xfrm>
            <a:off x="5067300" y="2111375"/>
            <a:ext cx="6477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i="1">
                <a:solidFill>
                  <a:schemeClr val="tx1"/>
                </a:solidFill>
                <a:latin typeface="Kosher-Normal" charset="0"/>
                <a:ea typeface="+mn-ea"/>
              </a:rPr>
              <a:t>AC</a:t>
            </a:r>
            <a:endParaRPr lang="en-US" sz="1600" b="1" i="1">
              <a:latin typeface="Comic Sans MS" pitchFamily="66" charset="0"/>
              <a:ea typeface="+mn-ea"/>
            </a:endParaRPr>
          </a:p>
        </p:txBody>
      </p:sp>
      <p:sp>
        <p:nvSpPr>
          <p:cNvPr id="689433" name="Text Box 281"/>
          <p:cNvSpPr txBox="1">
            <a:spLocks noChangeArrowheads="1"/>
          </p:cNvSpPr>
          <p:nvPr/>
        </p:nvSpPr>
        <p:spPr bwMode="auto">
          <a:xfrm>
            <a:off x="5033962" y="5149850"/>
            <a:ext cx="6731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i="1">
                <a:solidFill>
                  <a:schemeClr val="tx1"/>
                </a:solidFill>
                <a:latin typeface="Kosher-Normal" charset="0"/>
                <a:ea typeface="+mn-ea"/>
              </a:rPr>
              <a:t>LC</a:t>
            </a:r>
            <a:endParaRPr lang="en-US" sz="1600" b="1" i="1">
              <a:latin typeface="Comic Sans MS" pitchFamily="66" charset="0"/>
              <a:ea typeface="+mn-ea"/>
            </a:endParaRPr>
          </a:p>
        </p:txBody>
      </p:sp>
      <p:sp>
        <p:nvSpPr>
          <p:cNvPr id="689434" name="Text Box 282"/>
          <p:cNvSpPr txBox="1">
            <a:spLocks noChangeArrowheads="1"/>
          </p:cNvSpPr>
          <p:nvPr/>
        </p:nvSpPr>
        <p:spPr bwMode="auto">
          <a:xfrm>
            <a:off x="7391400" y="1416050"/>
            <a:ext cx="6731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i="1">
                <a:solidFill>
                  <a:schemeClr val="tx1"/>
                </a:solidFill>
                <a:latin typeface="Kosher-Normal" charset="0"/>
                <a:ea typeface="+mn-ea"/>
              </a:rPr>
              <a:t>DC</a:t>
            </a:r>
            <a:endParaRPr lang="en-US" sz="1600" b="1" i="1">
              <a:latin typeface="Comic Sans MS" pitchFamily="66" charset="0"/>
              <a:ea typeface="+mn-ea"/>
            </a:endParaRPr>
          </a:p>
        </p:txBody>
      </p:sp>
      <p:sp>
        <p:nvSpPr>
          <p:cNvPr id="689435" name="Text Box 283"/>
          <p:cNvSpPr txBox="1">
            <a:spLocks noChangeArrowheads="1"/>
          </p:cNvSpPr>
          <p:nvPr/>
        </p:nvSpPr>
        <p:spPr bwMode="auto">
          <a:xfrm>
            <a:off x="7404100" y="2025650"/>
            <a:ext cx="6731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i="1">
                <a:solidFill>
                  <a:schemeClr val="tx1"/>
                </a:solidFill>
                <a:latin typeface="Kosher-Normal" charset="0"/>
                <a:ea typeface="+mn-ea"/>
              </a:rPr>
              <a:t>NC</a:t>
            </a:r>
            <a:endParaRPr lang="en-US" sz="1600" b="1" i="1">
              <a:latin typeface="Comic Sans MS" pitchFamily="66" charset="0"/>
              <a:ea typeface="+mn-ea"/>
            </a:endParaRPr>
          </a:p>
        </p:txBody>
      </p:sp>
      <p:sp>
        <p:nvSpPr>
          <p:cNvPr id="73820" name="Rectangle 284"/>
          <p:cNvSpPr>
            <a:spLocks noChangeArrowheads="1"/>
          </p:cNvSpPr>
          <p:nvPr/>
        </p:nvSpPr>
        <p:spPr bwMode="auto">
          <a:xfrm>
            <a:off x="8566150" y="6483350"/>
            <a:ext cx="3079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3821" name="Text Box 289"/>
          <p:cNvSpPr txBox="1">
            <a:spLocks noChangeArrowheads="1"/>
          </p:cNvSpPr>
          <p:nvPr/>
        </p:nvSpPr>
        <p:spPr bwMode="auto">
          <a:xfrm>
            <a:off x="6613525" y="4556125"/>
            <a:ext cx="6508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000">
                <a:solidFill>
                  <a:schemeClr val="bg2"/>
                </a:solidFill>
                <a:latin typeface="WwinBurmese" charset="0"/>
              </a:rPr>
              <a:t>tvufZENm;</a:t>
            </a:r>
          </a:p>
        </p:txBody>
      </p:sp>
      <p:sp>
        <p:nvSpPr>
          <p:cNvPr id="73822" name="Text Box 290"/>
          <p:cNvSpPr txBox="1">
            <a:spLocks noChangeArrowheads="1"/>
          </p:cNvSpPr>
          <p:nvPr/>
        </p:nvSpPr>
        <p:spPr bwMode="auto">
          <a:xfrm>
            <a:off x="6692900" y="4665663"/>
            <a:ext cx="60625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800" b="1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ရောမစနစ</a:t>
            </a:r>
            <a:r>
              <a:rPr lang="en-US" sz="800" b="1" dirty="0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73823" name="Rectangle 291"/>
          <p:cNvSpPr>
            <a:spLocks noChangeArrowheads="1"/>
          </p:cNvSpPr>
          <p:nvPr/>
        </p:nvSpPr>
        <p:spPr bwMode="auto">
          <a:xfrm>
            <a:off x="6705600" y="5410200"/>
            <a:ext cx="538608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 i="1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ကားတိုင</a:t>
            </a:r>
            <a:r>
              <a:rPr lang="en-US" sz="800" b="1" i="1" dirty="0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73824" name="Rectangle 292"/>
          <p:cNvSpPr>
            <a:spLocks noChangeArrowheads="1"/>
          </p:cNvSpPr>
          <p:nvPr/>
        </p:nvSpPr>
        <p:spPr bwMode="auto">
          <a:xfrm>
            <a:off x="6661428" y="5262563"/>
            <a:ext cx="663642" cy="19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b="1" i="1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700" b="1" i="1" dirty="0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73825" name="Rectangle 293"/>
          <p:cNvSpPr>
            <a:spLocks noChangeArrowheads="1"/>
          </p:cNvSpPr>
          <p:nvPr/>
        </p:nvSpPr>
        <p:spPr bwMode="auto">
          <a:xfrm>
            <a:off x="6781800" y="5702300"/>
            <a:ext cx="537005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ဧဝံဂေလိ</a:t>
            </a:r>
            <a:endParaRPr lang="en-US" sz="800" b="1" dirty="0">
              <a:solidFill>
                <a:schemeClr val="bg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3826" name="Rectangle 294"/>
          <p:cNvSpPr>
            <a:spLocks noChangeArrowheads="1"/>
          </p:cNvSpPr>
          <p:nvPr/>
        </p:nvSpPr>
        <p:spPr bwMode="auto">
          <a:xfrm>
            <a:off x="6705600" y="5562600"/>
            <a:ext cx="689290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အသင်းတော</a:t>
            </a:r>
            <a:r>
              <a:rPr lang="en-US" sz="800" b="1" dirty="0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73827" name="Rectangle 295"/>
          <p:cNvSpPr>
            <a:spLocks noChangeArrowheads="1"/>
          </p:cNvSpPr>
          <p:nvPr/>
        </p:nvSpPr>
        <p:spPr bwMode="auto">
          <a:xfrm>
            <a:off x="6705600" y="5854700"/>
            <a:ext cx="823942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 i="1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တမန်တော်ဝတ္ထု</a:t>
            </a:r>
            <a:endParaRPr lang="en-US" sz="800" b="1" i="1" dirty="0">
              <a:solidFill>
                <a:schemeClr val="bg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3828" name="Rectangle 296"/>
          <p:cNvSpPr>
            <a:spLocks noChangeArrowheads="1"/>
          </p:cNvSpPr>
          <p:nvPr/>
        </p:nvSpPr>
        <p:spPr bwMode="auto">
          <a:xfrm>
            <a:off x="6781800" y="6013450"/>
            <a:ext cx="613090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r>
              <a:rPr lang="en-US" sz="800" b="1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ဩဝါဒစာ</a:t>
            </a:r>
            <a:endParaRPr lang="en-US" sz="800" b="1" dirty="0">
              <a:solidFill>
                <a:schemeClr val="bg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3829" name="Rectangle 297"/>
          <p:cNvSpPr>
            <a:spLocks noChangeArrowheads="1"/>
          </p:cNvSpPr>
          <p:nvPr/>
        </p:nvSpPr>
        <p:spPr bwMode="auto">
          <a:xfrm>
            <a:off x="6781800" y="6096000"/>
            <a:ext cx="631582" cy="19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b="1" i="1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ဗျာဒိတ်ကျမ်း</a:t>
            </a:r>
            <a:endParaRPr lang="en-US" sz="700" b="1" i="1" dirty="0">
              <a:solidFill>
                <a:schemeClr val="bg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3830" name="Rectangle 298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831" name="Rectangle 300"/>
          <p:cNvSpPr>
            <a:spLocks noChangeArrowheads="1"/>
          </p:cNvSpPr>
          <p:nvPr/>
        </p:nvSpPr>
        <p:spPr bwMode="auto">
          <a:xfrm rot="-5400000">
            <a:off x="3068639" y="893762"/>
            <a:ext cx="1143000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832" name="Rectangle 301"/>
          <p:cNvSpPr>
            <a:spLocks noChangeArrowheads="1"/>
          </p:cNvSpPr>
          <p:nvPr/>
        </p:nvSpPr>
        <p:spPr bwMode="auto">
          <a:xfrm>
            <a:off x="5943600" y="1371600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833" name="Rectangle 302"/>
          <p:cNvSpPr>
            <a:spLocks noChangeArrowheads="1"/>
          </p:cNvSpPr>
          <p:nvPr/>
        </p:nvSpPr>
        <p:spPr bwMode="auto">
          <a:xfrm rot="-5400000">
            <a:off x="5839621" y="4495006"/>
            <a:ext cx="684212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834" name="Rectangle 303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9456" name="Rectangle 304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dirty="0">
                <a:solidFill>
                  <a:srgbClr val="FAFD00"/>
                </a:solidFill>
                <a:latin typeface="Times" charset="0"/>
                <a:ea typeface="+mn-ea"/>
              </a:rPr>
              <a:t>C 7 S J </a:t>
            </a:r>
          </a:p>
        </p:txBody>
      </p:sp>
      <p:sp>
        <p:nvSpPr>
          <p:cNvPr id="689457" name="Rectangle 305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dirty="0">
                <a:solidFill>
                  <a:srgbClr val="00FF00"/>
                </a:solidFill>
                <a:latin typeface="Times" charset="0"/>
                <a:ea typeface="+mn-ea"/>
              </a:rPr>
              <a:t>7 = 4 + 3 </a:t>
            </a:r>
          </a:p>
        </p:txBody>
      </p:sp>
      <p:sp>
        <p:nvSpPr>
          <p:cNvPr id="73837" name="Text Box 306"/>
          <p:cNvSpPr txBox="1">
            <a:spLocks noChangeArrowheads="1"/>
          </p:cNvSpPr>
          <p:nvPr/>
        </p:nvSpPr>
        <p:spPr bwMode="auto">
          <a:xfrm rot="-5400000">
            <a:off x="2099789" y="2006213"/>
            <a:ext cx="7216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 b="1" dirty="0" err="1">
                <a:solidFill>
                  <a:srgbClr val="F0F06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ဆိတ်ငြိမ</a:t>
            </a:r>
            <a:r>
              <a:rPr lang="en-US" sz="1200" b="1" dirty="0">
                <a:solidFill>
                  <a:srgbClr val="F0F06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sz="1600" b="1" dirty="0">
              <a:solidFill>
                <a:srgbClr val="F0F06C"/>
              </a:solidFill>
              <a:latin typeface="WinInnwa" charset="0"/>
            </a:endParaRPr>
          </a:p>
        </p:txBody>
      </p:sp>
      <p:sp>
        <p:nvSpPr>
          <p:cNvPr id="73838" name="Text Box 307"/>
          <p:cNvSpPr txBox="1">
            <a:spLocks noChangeArrowheads="1"/>
          </p:cNvSpPr>
          <p:nvPr/>
        </p:nvSpPr>
        <p:spPr bwMode="auto">
          <a:xfrm rot="-5400000">
            <a:off x="800894" y="1987164"/>
            <a:ext cx="9969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 b="1" dirty="0" err="1">
                <a:solidFill>
                  <a:srgbClr val="F0F06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ဖန်ဆင်းခြင်း</a:t>
            </a:r>
            <a:endParaRPr lang="en-US" sz="1200" b="1" dirty="0">
              <a:solidFill>
                <a:srgbClr val="F0F06C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3839" name="Text Box 308"/>
          <p:cNvSpPr txBox="1">
            <a:spLocks noChangeArrowheads="1"/>
          </p:cNvSpPr>
          <p:nvPr/>
        </p:nvSpPr>
        <p:spPr bwMode="auto">
          <a:xfrm rot="-5400000">
            <a:off x="2800285" y="2136746"/>
            <a:ext cx="4732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000" b="1" dirty="0" err="1">
                <a:solidFill>
                  <a:srgbClr val="F0F06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000" b="1" dirty="0">
              <a:solidFill>
                <a:srgbClr val="F0F06C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endParaRPr lang="en-US" sz="1000" b="1" dirty="0">
              <a:solidFill>
                <a:srgbClr val="F0F06C"/>
              </a:solidFill>
              <a:latin typeface="WinInnwa" charset="0"/>
            </a:endParaRPr>
          </a:p>
        </p:txBody>
      </p:sp>
      <p:sp>
        <p:nvSpPr>
          <p:cNvPr id="689461" name="Text Box 309"/>
          <p:cNvSpPr txBox="1">
            <a:spLocks noChangeArrowheads="1"/>
          </p:cNvSpPr>
          <p:nvPr/>
        </p:nvSpPr>
        <p:spPr bwMode="auto">
          <a:xfrm rot="-5388536">
            <a:off x="2786856" y="3945216"/>
            <a:ext cx="1966913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dirty="0" err="1">
                <a:solidFill>
                  <a:srgbClr val="EEFF4B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လူလေးဦး</a:t>
            </a:r>
            <a:endParaRPr lang="en-US" sz="1800" b="1" dirty="0">
              <a:solidFill>
                <a:srgbClr val="EEFF4B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89462" name="Text Box 310"/>
          <p:cNvSpPr txBox="1">
            <a:spLocks noChangeArrowheads="1"/>
          </p:cNvSpPr>
          <p:nvPr/>
        </p:nvSpPr>
        <p:spPr bwMode="auto">
          <a:xfrm rot="-5385664">
            <a:off x="5724208" y="4424159"/>
            <a:ext cx="77723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50" b="1" dirty="0" err="1">
                <a:solidFill>
                  <a:srgbClr val="FFEA18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ဆိတ်ငြိမ်</a:t>
            </a:r>
            <a:r>
              <a:rPr lang="en-US" sz="1400" b="1" dirty="0" err="1">
                <a:solidFill>
                  <a:srgbClr val="FFEA18"/>
                </a:solidFill>
                <a:latin typeface="WinInnwa" pitchFamily="2" charset="0"/>
                <a:ea typeface="+mn-ea"/>
              </a:rPr>
              <a:t>f</a:t>
            </a:r>
            <a:endParaRPr lang="en-US" sz="1400" b="1" dirty="0">
              <a:solidFill>
                <a:srgbClr val="FFEA18"/>
              </a:solidFill>
              <a:latin typeface="WinInnwa" pitchFamily="2" charset="0"/>
              <a:ea typeface="+mn-ea"/>
            </a:endParaRPr>
          </a:p>
        </p:txBody>
      </p:sp>
      <p:sp>
        <p:nvSpPr>
          <p:cNvPr id="689463" name="Text Box 311"/>
          <p:cNvSpPr txBox="1">
            <a:spLocks noChangeArrowheads="1"/>
          </p:cNvSpPr>
          <p:nvPr/>
        </p:nvSpPr>
        <p:spPr bwMode="auto">
          <a:xfrm rot="-5400000">
            <a:off x="5841207" y="5454813"/>
            <a:ext cx="633412" cy="2616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100" b="1" dirty="0" err="1">
                <a:solidFill>
                  <a:srgbClr val="FFEA18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ယေရှု</a:t>
            </a:r>
            <a:endParaRPr lang="en-US" sz="1100" b="1" dirty="0">
              <a:solidFill>
                <a:srgbClr val="FFEA18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89464" name="Text Box 312"/>
          <p:cNvSpPr txBox="1">
            <a:spLocks noChangeArrowheads="1"/>
          </p:cNvSpPr>
          <p:nvPr/>
        </p:nvSpPr>
        <p:spPr bwMode="auto">
          <a:xfrm rot="-5400000">
            <a:off x="4984750" y="1845438"/>
            <a:ext cx="2427288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 err="1">
                <a:solidFill>
                  <a:srgbClr val="FFFF66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ဖြစ်စဉ</a:t>
            </a:r>
            <a:r>
              <a:rPr lang="en-US" sz="2000" b="1" dirty="0">
                <a:solidFill>
                  <a:srgbClr val="FFFF66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၃ </a:t>
            </a:r>
            <a:r>
              <a:rPr lang="en-US" sz="2000" b="1" dirty="0" err="1">
                <a:solidFill>
                  <a:srgbClr val="FFFF66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ရပ</a:t>
            </a:r>
            <a:r>
              <a:rPr lang="en-US" sz="2000" b="1" dirty="0">
                <a:solidFill>
                  <a:srgbClr val="FFFF66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  <a:endParaRPr lang="en-US" sz="2000" dirty="0"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89465" name="Text Box 313"/>
          <p:cNvSpPr txBox="1">
            <a:spLocks noChangeArrowheads="1"/>
          </p:cNvSpPr>
          <p:nvPr/>
        </p:nvSpPr>
        <p:spPr bwMode="auto">
          <a:xfrm rot="-5400000">
            <a:off x="3157538" y="874082"/>
            <a:ext cx="895350" cy="2616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100" dirty="0" err="1">
                <a:solidFill>
                  <a:srgbClr val="FFEA18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ဖန်ဆင်းခြင်း</a:t>
            </a:r>
            <a:endParaRPr lang="en-US" sz="1100" b="1" dirty="0">
              <a:solidFill>
                <a:srgbClr val="FFEA18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89469" name="Oval 317"/>
          <p:cNvSpPr>
            <a:spLocks noChangeArrowheads="1"/>
          </p:cNvSpPr>
          <p:nvPr/>
        </p:nvSpPr>
        <p:spPr bwMode="auto">
          <a:xfrm>
            <a:off x="6172200" y="1219200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89470" name="Oval 318"/>
          <p:cNvSpPr>
            <a:spLocks noChangeArrowheads="1"/>
          </p:cNvSpPr>
          <p:nvPr/>
        </p:nvSpPr>
        <p:spPr bwMode="auto">
          <a:xfrm>
            <a:off x="3905250" y="3346450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89471" name="Oval 319"/>
          <p:cNvSpPr>
            <a:spLocks noChangeArrowheads="1"/>
          </p:cNvSpPr>
          <p:nvPr/>
        </p:nvSpPr>
        <p:spPr bwMode="auto">
          <a:xfrm>
            <a:off x="6276975" y="3155950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89473" name="Oval 321"/>
          <p:cNvSpPr>
            <a:spLocks noChangeArrowheads="1"/>
          </p:cNvSpPr>
          <p:nvPr/>
        </p:nvSpPr>
        <p:spPr bwMode="auto">
          <a:xfrm>
            <a:off x="3973513" y="4156075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89475" name="Oval 323"/>
          <p:cNvSpPr>
            <a:spLocks noChangeArrowheads="1"/>
          </p:cNvSpPr>
          <p:nvPr/>
        </p:nvSpPr>
        <p:spPr bwMode="auto">
          <a:xfrm>
            <a:off x="3929463" y="5515308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89476" name="Rectangle 324"/>
          <p:cNvSpPr>
            <a:spLocks noChangeArrowheads="1"/>
          </p:cNvSpPr>
          <p:nvPr/>
        </p:nvSpPr>
        <p:spPr bwMode="auto">
          <a:xfrm>
            <a:off x="3135313" y="463550"/>
            <a:ext cx="2587625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89477" name="Rectangle 325"/>
          <p:cNvSpPr>
            <a:spLocks noChangeArrowheads="1"/>
          </p:cNvSpPr>
          <p:nvPr/>
        </p:nvSpPr>
        <p:spPr bwMode="auto">
          <a:xfrm>
            <a:off x="3124200" y="1981200"/>
            <a:ext cx="2570163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my-MM" sz="1800" b="1">
              <a:latin typeface="Comic Sans MS" pitchFamily="66" charset="0"/>
              <a:ea typeface="+mn-ea"/>
            </a:endParaRPr>
          </a:p>
        </p:txBody>
      </p:sp>
      <p:sp>
        <p:nvSpPr>
          <p:cNvPr id="689478" name="Rectangle 326"/>
          <p:cNvSpPr>
            <a:spLocks noChangeArrowheads="1"/>
          </p:cNvSpPr>
          <p:nvPr/>
        </p:nvSpPr>
        <p:spPr bwMode="auto">
          <a:xfrm>
            <a:off x="5842000" y="465138"/>
            <a:ext cx="2292350" cy="3821112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89479" name="Rectangle 327"/>
          <p:cNvSpPr>
            <a:spLocks noChangeArrowheads="1"/>
          </p:cNvSpPr>
          <p:nvPr/>
        </p:nvSpPr>
        <p:spPr bwMode="auto">
          <a:xfrm>
            <a:off x="5995988" y="5059363"/>
            <a:ext cx="2032000" cy="132873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89480" name="Rectangle 328"/>
          <p:cNvSpPr>
            <a:spLocks noChangeArrowheads="1"/>
          </p:cNvSpPr>
          <p:nvPr/>
        </p:nvSpPr>
        <p:spPr bwMode="auto">
          <a:xfrm>
            <a:off x="5843588" y="4906963"/>
            <a:ext cx="2320925" cy="16367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89481" name="Rectangle 329"/>
          <p:cNvSpPr>
            <a:spLocks noChangeArrowheads="1"/>
          </p:cNvSpPr>
          <p:nvPr/>
        </p:nvSpPr>
        <p:spPr bwMode="auto">
          <a:xfrm>
            <a:off x="5867400" y="4343400"/>
            <a:ext cx="2290762" cy="57150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89483" name="Text Box 331"/>
          <p:cNvSpPr txBox="1">
            <a:spLocks noChangeArrowheads="1"/>
          </p:cNvSpPr>
          <p:nvPr/>
        </p:nvSpPr>
        <p:spPr bwMode="auto">
          <a:xfrm>
            <a:off x="457200" y="5487313"/>
            <a:ext cx="2743200" cy="861774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y-MM" sz="2000" b="1" i="1" dirty="0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လေ့လာမှုအထောက်အကူ</a:t>
            </a:r>
          </a:p>
          <a:p>
            <a:pPr algn="ctr">
              <a:spcBef>
                <a:spcPct val="50000"/>
              </a:spcBef>
              <a:defRPr/>
            </a:pPr>
            <a:r>
              <a:rPr lang="my-MM" sz="2000" b="1" i="1" dirty="0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(၄) (၃၁)</a:t>
            </a:r>
            <a:endParaRPr lang="en-US" sz="2000" b="1" i="1" dirty="0">
              <a:solidFill>
                <a:schemeClr val="tx2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89484" name="Oval 332"/>
          <p:cNvSpPr>
            <a:spLocks noChangeArrowheads="1"/>
          </p:cNvSpPr>
          <p:nvPr/>
        </p:nvSpPr>
        <p:spPr bwMode="auto">
          <a:xfrm>
            <a:off x="3886573" y="448488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89485" name="Oval 333"/>
          <p:cNvSpPr>
            <a:spLocks noChangeArrowheads="1"/>
          </p:cNvSpPr>
          <p:nvPr/>
        </p:nvSpPr>
        <p:spPr bwMode="auto">
          <a:xfrm>
            <a:off x="3733800" y="1981200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89486" name="Oval 334"/>
          <p:cNvSpPr>
            <a:spLocks noChangeArrowheads="1"/>
          </p:cNvSpPr>
          <p:nvPr/>
        </p:nvSpPr>
        <p:spPr bwMode="auto">
          <a:xfrm>
            <a:off x="6280150" y="4303713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89487" name="Oval 335"/>
          <p:cNvSpPr>
            <a:spLocks noChangeArrowheads="1"/>
          </p:cNvSpPr>
          <p:nvPr/>
        </p:nvSpPr>
        <p:spPr bwMode="auto">
          <a:xfrm>
            <a:off x="6248400" y="5105400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89488" name="Oval 336"/>
          <p:cNvSpPr>
            <a:spLocks noChangeArrowheads="1"/>
          </p:cNvSpPr>
          <p:nvPr/>
        </p:nvSpPr>
        <p:spPr bwMode="auto">
          <a:xfrm>
            <a:off x="6176022" y="458788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0D72C08-1C5B-8B20-33EB-6A320978C9EB}"/>
              </a:ext>
            </a:extLst>
          </p:cNvPr>
          <p:cNvGrpSpPr/>
          <p:nvPr/>
        </p:nvGrpSpPr>
        <p:grpSpPr>
          <a:xfrm>
            <a:off x="8001000" y="3429000"/>
            <a:ext cx="957263" cy="1244600"/>
            <a:chOff x="8001000" y="3429000"/>
            <a:chExt cx="957263" cy="1244600"/>
          </a:xfrm>
        </p:grpSpPr>
        <p:grpSp>
          <p:nvGrpSpPr>
            <p:cNvPr id="24" name="Group 33">
              <a:extLst>
                <a:ext uri="{FF2B5EF4-FFF2-40B4-BE49-F238E27FC236}">
                  <a16:creationId xmlns:a16="http://schemas.microsoft.com/office/drawing/2014/main" id="{1D482E33-BEF3-50F5-80E8-5EFE760A7F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05763" y="3429000"/>
              <a:ext cx="952500" cy="1244600"/>
              <a:chOff x="5043" y="2160"/>
              <a:chExt cx="600" cy="784"/>
            </a:xfrm>
          </p:grpSpPr>
          <p:sp>
            <p:nvSpPr>
              <p:cNvPr id="33" name="AutoShape 7">
                <a:extLst>
                  <a:ext uri="{FF2B5EF4-FFF2-40B4-BE49-F238E27FC236}">
                    <a16:creationId xmlns:a16="http://schemas.microsoft.com/office/drawing/2014/main" id="{1D2D9A21-F946-DA84-F67C-BD5BCD63F0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Rectangle 8">
                <a:extLst>
                  <a:ext uri="{FF2B5EF4-FFF2-40B4-BE49-F238E27FC236}">
                    <a16:creationId xmlns:a16="http://schemas.microsoft.com/office/drawing/2014/main" id="{39F61744-C572-B423-2894-E70D78AE48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Line 9">
                <a:extLst>
                  <a:ext uri="{FF2B5EF4-FFF2-40B4-BE49-F238E27FC236}">
                    <a16:creationId xmlns:a16="http://schemas.microsoft.com/office/drawing/2014/main" id="{F184C7D1-C8A9-EF5B-BD75-4E7BCF71A6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Line 10">
                <a:extLst>
                  <a:ext uri="{FF2B5EF4-FFF2-40B4-BE49-F238E27FC236}">
                    <a16:creationId xmlns:a16="http://schemas.microsoft.com/office/drawing/2014/main" id="{210B9B39-7D5A-02A7-C7D2-D64537A47B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Line 11">
                <a:extLst>
                  <a:ext uri="{FF2B5EF4-FFF2-40B4-BE49-F238E27FC236}">
                    <a16:creationId xmlns:a16="http://schemas.microsoft.com/office/drawing/2014/main" id="{D5BCE370-4367-B485-ABB5-508D4E3EDB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Line 12">
                <a:extLst>
                  <a:ext uri="{FF2B5EF4-FFF2-40B4-BE49-F238E27FC236}">
                    <a16:creationId xmlns:a16="http://schemas.microsoft.com/office/drawing/2014/main" id="{5EA723B8-C780-EBD2-5AD8-39BE7FA9D7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Line 13">
                <a:extLst>
                  <a:ext uri="{FF2B5EF4-FFF2-40B4-BE49-F238E27FC236}">
                    <a16:creationId xmlns:a16="http://schemas.microsoft.com/office/drawing/2014/main" id="{B9AC11C2-CB98-B56F-F329-07B75BCFCA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Rectangle 14">
                <a:extLst>
                  <a:ext uri="{FF2B5EF4-FFF2-40B4-BE49-F238E27FC236}">
                    <a16:creationId xmlns:a16="http://schemas.microsoft.com/office/drawing/2014/main" id="{69FEA339-E2C9-6F14-822C-28609E6A38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40" y="2547"/>
                <a:ext cx="11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endParaRPr lang="my-MM" sz="800" b="1">
                  <a:solidFill>
                    <a:srgbClr val="000000"/>
                  </a:solidFill>
                  <a:latin typeface="Helvetica" charset="0"/>
                </a:endParaRPr>
              </a:p>
            </p:txBody>
          </p:sp>
          <p:sp>
            <p:nvSpPr>
              <p:cNvPr id="41" name="Rectangle 15">
                <a:extLst>
                  <a:ext uri="{FF2B5EF4-FFF2-40B4-BE49-F238E27FC236}">
                    <a16:creationId xmlns:a16="http://schemas.microsoft.com/office/drawing/2014/main" id="{405745E4-74D4-E820-1809-50713AADE1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90" y="2635"/>
                <a:ext cx="11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endParaRPr lang="my-MM" sz="800" b="1">
                  <a:solidFill>
                    <a:srgbClr val="000000"/>
                  </a:solidFill>
                  <a:latin typeface="Helvetica" charset="0"/>
                </a:endParaRPr>
              </a:p>
            </p:txBody>
          </p:sp>
          <p:sp>
            <p:nvSpPr>
              <p:cNvPr id="42" name="Rectangle 16">
                <a:extLst>
                  <a:ext uri="{FF2B5EF4-FFF2-40B4-BE49-F238E27FC236}">
                    <a16:creationId xmlns:a16="http://schemas.microsoft.com/office/drawing/2014/main" id="{BB28B15F-C459-EC57-91AC-9216A85A86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45" y="2723"/>
                <a:ext cx="11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endParaRPr lang="my-MM" sz="800" b="1">
                  <a:solidFill>
                    <a:srgbClr val="000000"/>
                  </a:solidFill>
                  <a:latin typeface="Helvetica" charset="0"/>
                </a:endParaRPr>
              </a:p>
            </p:txBody>
          </p:sp>
          <p:sp>
            <p:nvSpPr>
              <p:cNvPr id="43" name="Rectangle 17">
                <a:extLst>
                  <a:ext uri="{FF2B5EF4-FFF2-40B4-BE49-F238E27FC236}">
                    <a16:creationId xmlns:a16="http://schemas.microsoft.com/office/drawing/2014/main" id="{A49924F1-17E2-79BD-51FA-4AF4C36E74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07" y="2811"/>
                <a:ext cx="11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endParaRPr lang="my-MM" sz="800" b="1">
                  <a:solidFill>
                    <a:srgbClr val="000000"/>
                  </a:solidFill>
                  <a:latin typeface="Helvetica" charset="0"/>
                </a:endParaRPr>
              </a:p>
            </p:txBody>
          </p:sp>
          <p:sp>
            <p:nvSpPr>
              <p:cNvPr id="44" name="Rectangle 18">
                <a:extLst>
                  <a:ext uri="{FF2B5EF4-FFF2-40B4-BE49-F238E27FC236}">
                    <a16:creationId xmlns:a16="http://schemas.microsoft.com/office/drawing/2014/main" id="{7BED3258-8DF8-936D-4DA6-D35DA10AED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114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endParaRPr lang="my-MM" sz="1200" b="1">
                  <a:solidFill>
                    <a:srgbClr val="000000"/>
                  </a:solidFill>
                  <a:latin typeface="Chicago" charset="0"/>
                </a:endParaRPr>
              </a:p>
            </p:txBody>
          </p:sp>
          <p:sp>
            <p:nvSpPr>
              <p:cNvPr id="45" name="Rectangle 19">
                <a:extLst>
                  <a:ext uri="{FF2B5EF4-FFF2-40B4-BE49-F238E27FC236}">
                    <a16:creationId xmlns:a16="http://schemas.microsoft.com/office/drawing/2014/main" id="{635BCF6A-25C3-8A8B-BDF8-7F37A0F350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54" y="2363"/>
                <a:ext cx="114" cy="14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endParaRPr lang="my-MM" sz="900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+mn-ea"/>
                </a:endParaRPr>
              </a:p>
            </p:txBody>
          </p:sp>
          <p:sp>
            <p:nvSpPr>
              <p:cNvPr id="46" name="Rectangle 20">
                <a:extLst>
                  <a:ext uri="{FF2B5EF4-FFF2-40B4-BE49-F238E27FC236}">
                    <a16:creationId xmlns:a16="http://schemas.microsoft.com/office/drawing/2014/main" id="{64031B7E-01C8-939F-7F1D-F1C3B3DE8E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Rectangle 21">
                <a:extLst>
                  <a:ext uri="{FF2B5EF4-FFF2-40B4-BE49-F238E27FC236}">
                    <a16:creationId xmlns:a16="http://schemas.microsoft.com/office/drawing/2014/main" id="{58BCF691-12F4-19E5-C3A9-6445DF7976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5" y="2447"/>
                <a:ext cx="114" cy="14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endParaRPr lang="my-MM" sz="900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+mn-ea"/>
                </a:endParaRPr>
              </a:p>
            </p:txBody>
          </p:sp>
          <p:sp>
            <p:nvSpPr>
              <p:cNvPr id="48" name="Line 22">
                <a:extLst>
                  <a:ext uri="{FF2B5EF4-FFF2-40B4-BE49-F238E27FC236}">
                    <a16:creationId xmlns:a16="http://schemas.microsoft.com/office/drawing/2014/main" id="{B61C9D0F-8236-0BD9-B6AD-F3C0398CF1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Line 23">
                <a:extLst>
                  <a:ext uri="{FF2B5EF4-FFF2-40B4-BE49-F238E27FC236}">
                    <a16:creationId xmlns:a16="http://schemas.microsoft.com/office/drawing/2014/main" id="{EFF3A3F1-CFFF-7A1A-B59F-FC115E6BC7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Rectangle 24">
                <a:extLst>
                  <a:ext uri="{FF2B5EF4-FFF2-40B4-BE49-F238E27FC236}">
                    <a16:creationId xmlns:a16="http://schemas.microsoft.com/office/drawing/2014/main" id="{2B0EB901-8066-6EE0-7FA2-2AA84F929D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Rectangle 25">
                <a:extLst>
                  <a:ext uri="{FF2B5EF4-FFF2-40B4-BE49-F238E27FC236}">
                    <a16:creationId xmlns:a16="http://schemas.microsoft.com/office/drawing/2014/main" id="{87CFFC38-E070-5705-A236-2CE1570126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Rectangle 26">
                <a:extLst>
                  <a:ext uri="{FF2B5EF4-FFF2-40B4-BE49-F238E27FC236}">
                    <a16:creationId xmlns:a16="http://schemas.microsoft.com/office/drawing/2014/main" id="{B6A48F17-277D-7151-A857-D5719B366F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4" y="2277"/>
                <a:ext cx="114" cy="1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endParaRPr lang="my-MM" sz="1000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+mn-ea"/>
                </a:endParaRPr>
              </a:p>
            </p:txBody>
          </p:sp>
        </p:grpSp>
        <p:sp>
          <p:nvSpPr>
            <p:cNvPr id="25" name="Rectangle 34">
              <a:extLst>
                <a:ext uri="{FF2B5EF4-FFF2-40B4-BE49-F238E27FC236}">
                  <a16:creationId xmlns:a16="http://schemas.microsoft.com/office/drawing/2014/main" id="{43A2263C-CBC3-79C5-E5B8-73C15FB2F8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34338" y="3429000"/>
              <a:ext cx="484106" cy="251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50" b="1" dirty="0" err="1">
                  <a:solidFill>
                    <a:schemeClr val="accent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ယေရှု</a:t>
              </a:r>
              <a:endParaRPr lang="en-US" sz="1050" b="1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6" name="Rectangle 35">
              <a:extLst>
                <a:ext uri="{FF2B5EF4-FFF2-40B4-BE49-F238E27FC236}">
                  <a16:creationId xmlns:a16="http://schemas.microsoft.com/office/drawing/2014/main" id="{90684F32-839B-91BA-9BF5-96555F13E5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1000" y="3581400"/>
              <a:ext cx="665246" cy="197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700" dirty="0" err="1">
                  <a:solidFill>
                    <a:schemeClr val="accent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သက်တော်စဉ</a:t>
              </a:r>
              <a:r>
                <a:rPr lang="en-US" sz="700" dirty="0">
                  <a:solidFill>
                    <a:schemeClr val="accent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</a:p>
          </p:txBody>
        </p:sp>
        <p:sp>
          <p:nvSpPr>
            <p:cNvPr id="27" name="Rectangle 36">
              <a:extLst>
                <a:ext uri="{FF2B5EF4-FFF2-40B4-BE49-F238E27FC236}">
                  <a16:creationId xmlns:a16="http://schemas.microsoft.com/office/drawing/2014/main" id="{1A23AEBA-C2CA-9D1F-7055-F4B7124013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7200" y="3733800"/>
              <a:ext cx="492121" cy="197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700" i="1" dirty="0" err="1">
                  <a:solidFill>
                    <a:schemeClr val="accent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ကားတိုင</a:t>
              </a:r>
              <a:r>
                <a:rPr lang="en-US" sz="700" i="1" dirty="0">
                  <a:solidFill>
                    <a:schemeClr val="accent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</a:p>
          </p:txBody>
        </p:sp>
        <p:sp>
          <p:nvSpPr>
            <p:cNvPr id="28" name="Rectangle 37">
              <a:extLst>
                <a:ext uri="{FF2B5EF4-FFF2-40B4-BE49-F238E27FC236}">
                  <a16:creationId xmlns:a16="http://schemas.microsoft.com/office/drawing/2014/main" id="{8FD54E16-85B4-D3AD-A830-E4845E4F39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938" y="3884613"/>
              <a:ext cx="626774" cy="197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700" dirty="0" err="1">
                  <a:solidFill>
                    <a:schemeClr val="accent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အသင်းတော</a:t>
              </a:r>
              <a:r>
                <a:rPr lang="en-US" sz="700" dirty="0">
                  <a:solidFill>
                    <a:schemeClr val="accent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</a:p>
          </p:txBody>
        </p:sp>
        <p:sp>
          <p:nvSpPr>
            <p:cNvPr id="29" name="Rectangle 38">
              <a:extLst>
                <a:ext uri="{FF2B5EF4-FFF2-40B4-BE49-F238E27FC236}">
                  <a16:creationId xmlns:a16="http://schemas.microsoft.com/office/drawing/2014/main" id="{BADFE1DD-BDA3-4687-0EE7-01EC03BE6E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3400" y="4038600"/>
              <a:ext cx="493724" cy="197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700" dirty="0" err="1">
                  <a:solidFill>
                    <a:schemeClr val="accent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ဧဝံဂေလိ</a:t>
              </a:r>
              <a:endParaRPr lang="en-US" sz="700" b="1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30" name="Rectangle 39">
              <a:extLst>
                <a:ext uri="{FF2B5EF4-FFF2-40B4-BE49-F238E27FC236}">
                  <a16:creationId xmlns:a16="http://schemas.microsoft.com/office/drawing/2014/main" id="{EA54B218-FC11-CF65-4DCB-AB2F290E8B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7200" y="4191000"/>
              <a:ext cx="782264" cy="243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700" dirty="0" err="1">
                  <a:solidFill>
                    <a:schemeClr val="accent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တမန်တော်ဝတ္ထု</a:t>
              </a:r>
              <a:r>
                <a:rPr lang="en-US" sz="1000" dirty="0">
                  <a:solidFill>
                    <a:schemeClr val="accent2"/>
                  </a:solidFill>
                  <a:latin typeface="WinInnwa" charset="0"/>
                </a:rPr>
                <a:t> </a:t>
              </a:r>
            </a:p>
          </p:txBody>
        </p:sp>
        <p:sp>
          <p:nvSpPr>
            <p:cNvPr id="31" name="Rectangle 40">
              <a:extLst>
                <a:ext uri="{FF2B5EF4-FFF2-40B4-BE49-F238E27FC236}">
                  <a16:creationId xmlns:a16="http://schemas.microsoft.com/office/drawing/2014/main" id="{119B8ED6-733A-8311-9A04-030C34A788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7688" y="4322763"/>
              <a:ext cx="545020" cy="243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700" dirty="0" err="1">
                  <a:solidFill>
                    <a:schemeClr val="accent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ဩဝါဒစာ</a:t>
              </a:r>
              <a:r>
                <a:rPr lang="en-US" sz="1000" dirty="0">
                  <a:solidFill>
                    <a:schemeClr val="accent2"/>
                  </a:solidFill>
                  <a:latin typeface="WinInnwa" charset="0"/>
                </a:rPr>
                <a:t> </a:t>
              </a:r>
            </a:p>
          </p:txBody>
        </p:sp>
        <p:sp>
          <p:nvSpPr>
            <p:cNvPr id="32" name="Rectangle 41">
              <a:extLst>
                <a:ext uri="{FF2B5EF4-FFF2-40B4-BE49-F238E27FC236}">
                  <a16:creationId xmlns:a16="http://schemas.microsoft.com/office/drawing/2014/main" id="{53C4A198-BA46-4305-44FE-6F18882634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07363" y="4462463"/>
              <a:ext cx="629980" cy="197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700" dirty="0" err="1">
                  <a:solidFill>
                    <a:schemeClr val="accent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ဗျာဒိတ်ကျမ်း</a:t>
              </a:r>
              <a:endParaRPr lang="en-US" sz="7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sp>
        <p:nvSpPr>
          <p:cNvPr id="689491" name="TextBox 689490">
            <a:extLst>
              <a:ext uri="{FF2B5EF4-FFF2-40B4-BE49-F238E27FC236}">
                <a16:creationId xmlns:a16="http://schemas.microsoft.com/office/drawing/2014/main" id="{13830905-8C51-3ED8-8C3C-F3D9816DA709}"/>
              </a:ext>
            </a:extLst>
          </p:cNvPr>
          <p:cNvSpPr txBox="1"/>
          <p:nvPr/>
        </p:nvSpPr>
        <p:spPr>
          <a:xfrm>
            <a:off x="2213811" y="-218172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89492" name="AutoShape 303">
            <a:extLst>
              <a:ext uri="{FF2B5EF4-FFF2-40B4-BE49-F238E27FC236}">
                <a16:creationId xmlns:a16="http://schemas.microsoft.com/office/drawing/2014/main" id="{0D7C2ED1-F9C8-2681-3092-8E34F04A1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2700" y="2005013"/>
            <a:ext cx="676275" cy="59372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89493" name="AutoShape 304">
            <a:extLst>
              <a:ext uri="{FF2B5EF4-FFF2-40B4-BE49-F238E27FC236}">
                <a16:creationId xmlns:a16="http://schemas.microsoft.com/office/drawing/2014/main" id="{A76B7823-3728-2A4A-925E-82F0AAAC2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4925" y="4994275"/>
            <a:ext cx="676275" cy="59372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89494" name="AutoShape 305">
            <a:extLst>
              <a:ext uri="{FF2B5EF4-FFF2-40B4-BE49-F238E27FC236}">
                <a16:creationId xmlns:a16="http://schemas.microsoft.com/office/drawing/2014/main" id="{6C398427-B867-F2CE-A481-8D148CF86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1311275"/>
            <a:ext cx="676275" cy="59372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89495" name="AutoShape 306">
            <a:extLst>
              <a:ext uri="{FF2B5EF4-FFF2-40B4-BE49-F238E27FC236}">
                <a16:creationId xmlns:a16="http://schemas.microsoft.com/office/drawing/2014/main" id="{4D24FCD2-AAF9-73CB-CED1-3266F3F58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1905000"/>
            <a:ext cx="676275" cy="59372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9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9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9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9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9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89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89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89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89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89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89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89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89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89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89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89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89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89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89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89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89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89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89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89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89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89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89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89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89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89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89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89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89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89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89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89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89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89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89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89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89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89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89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89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89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89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89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89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89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89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89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89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89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89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89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89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689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689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89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689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689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89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89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89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89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89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89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89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89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89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89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89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689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689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9469" grpId="0" animBg="1"/>
      <p:bldP spid="689470" grpId="0" animBg="1"/>
      <p:bldP spid="689471" grpId="0" animBg="1"/>
      <p:bldP spid="689473" grpId="0" animBg="1"/>
      <p:bldP spid="689475" grpId="0" animBg="1"/>
      <p:bldP spid="689476" grpId="0" animBg="1"/>
      <p:bldP spid="689477" grpId="0" animBg="1" autoUpdateAnimBg="0"/>
      <p:bldP spid="689478" grpId="0" animBg="1"/>
      <p:bldP spid="689479" grpId="0" animBg="1"/>
      <p:bldP spid="689480" grpId="0" animBg="1"/>
      <p:bldP spid="689481" grpId="0" animBg="1"/>
      <p:bldP spid="689483" grpId="0" animBg="1" autoUpdateAnimBg="0"/>
      <p:bldP spid="689484" grpId="0" animBg="1"/>
      <p:bldP spid="689485" grpId="0" animBg="1"/>
      <p:bldP spid="689486" grpId="0" animBg="1"/>
      <p:bldP spid="689487" grpId="0" animBg="1"/>
      <p:bldP spid="689488" grpId="0" animBg="1"/>
      <p:bldP spid="689492" grpId="0" animBg="1"/>
      <p:bldP spid="689493" grpId="0" animBg="1"/>
      <p:bldP spid="689494" grpId="0" animBg="1"/>
      <p:bldP spid="68949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4" name="Group 2"/>
          <p:cNvGrpSpPr>
            <a:grpSpLocks/>
          </p:cNvGrpSpPr>
          <p:nvPr/>
        </p:nvGrpSpPr>
        <p:grpSpPr bwMode="auto">
          <a:xfrm>
            <a:off x="4022725" y="519113"/>
            <a:ext cx="4044950" cy="5789612"/>
            <a:chOff x="2526" y="327"/>
            <a:chExt cx="2548" cy="3647"/>
          </a:xfrm>
        </p:grpSpPr>
        <p:grpSp>
          <p:nvGrpSpPr>
            <p:cNvPr id="74914" name="Group 3"/>
            <p:cNvGrpSpPr>
              <a:grpSpLocks/>
            </p:cNvGrpSpPr>
            <p:nvPr/>
          </p:nvGrpSpPr>
          <p:grpSpPr bwMode="auto">
            <a:xfrm>
              <a:off x="2526" y="327"/>
              <a:ext cx="1302" cy="3647"/>
              <a:chOff x="2526" y="327"/>
              <a:chExt cx="1302" cy="3647"/>
            </a:xfrm>
          </p:grpSpPr>
          <p:sp>
            <p:nvSpPr>
              <p:cNvPr id="74970" name="Rectangle 4"/>
              <p:cNvSpPr>
                <a:spLocks noChangeArrowheads="1"/>
              </p:cNvSpPr>
              <p:nvPr/>
            </p:nvSpPr>
            <p:spPr bwMode="auto">
              <a:xfrm>
                <a:off x="3345" y="327"/>
                <a:ext cx="483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085" name="Rectangle 5"/>
              <p:cNvSpPr>
                <a:spLocks noChangeArrowheads="1"/>
              </p:cNvSpPr>
              <p:nvPr/>
            </p:nvSpPr>
            <p:spPr bwMode="auto">
              <a:xfrm>
                <a:off x="3087" y="1240"/>
                <a:ext cx="499" cy="1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000" b="1">
                    <a:solidFill>
                      <a:srgbClr val="FFFF00"/>
                    </a:solidFill>
                    <a:latin typeface="Times" charset="0"/>
                    <a:ea typeface="+mn-ea"/>
                  </a:rPr>
                  <a:t>(2000 B.C.)</a:t>
                </a:r>
              </a:p>
            </p:txBody>
          </p:sp>
          <p:sp>
            <p:nvSpPr>
              <p:cNvPr id="74972" name="Rectangle 6"/>
              <p:cNvSpPr>
                <a:spLocks noChangeArrowheads="1"/>
              </p:cNvSpPr>
              <p:nvPr/>
            </p:nvSpPr>
            <p:spPr bwMode="auto">
              <a:xfrm>
                <a:off x="2865" y="327"/>
                <a:ext cx="594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73" name="Freeform 7"/>
              <p:cNvSpPr>
                <a:spLocks/>
              </p:cNvSpPr>
              <p:nvPr/>
            </p:nvSpPr>
            <p:spPr bwMode="auto">
              <a:xfrm>
                <a:off x="3113" y="135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974" name="AutoShape 8"/>
              <p:cNvSpPr>
                <a:spLocks noChangeArrowheads="1"/>
              </p:cNvSpPr>
              <p:nvPr/>
            </p:nvSpPr>
            <p:spPr bwMode="auto">
              <a:xfrm>
                <a:off x="2665" y="1290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75" name="Rectangle 9"/>
              <p:cNvSpPr>
                <a:spLocks noChangeArrowheads="1"/>
              </p:cNvSpPr>
              <p:nvPr/>
            </p:nvSpPr>
            <p:spPr bwMode="auto">
              <a:xfrm>
                <a:off x="2664" y="1389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76" name="Freeform 10"/>
              <p:cNvSpPr>
                <a:spLocks/>
              </p:cNvSpPr>
              <p:nvPr/>
            </p:nvSpPr>
            <p:spPr bwMode="auto">
              <a:xfrm>
                <a:off x="3039" y="224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977" name="Rectangle 11"/>
              <p:cNvSpPr>
                <a:spLocks noChangeArrowheads="1"/>
              </p:cNvSpPr>
              <p:nvPr/>
            </p:nvSpPr>
            <p:spPr bwMode="auto">
              <a:xfrm>
                <a:off x="2775" y="2456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78" name="Freeform 12"/>
              <p:cNvSpPr>
                <a:spLocks/>
              </p:cNvSpPr>
              <p:nvPr/>
            </p:nvSpPr>
            <p:spPr bwMode="auto">
              <a:xfrm>
                <a:off x="3036" y="2223"/>
                <a:ext cx="148" cy="76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979" name="AutoShape 13"/>
              <p:cNvSpPr>
                <a:spLocks noChangeArrowheads="1"/>
              </p:cNvSpPr>
              <p:nvPr/>
            </p:nvSpPr>
            <p:spPr bwMode="auto">
              <a:xfrm>
                <a:off x="2672" y="2169"/>
                <a:ext cx="460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80" name="Rectangle 14"/>
              <p:cNvSpPr>
                <a:spLocks noChangeArrowheads="1"/>
              </p:cNvSpPr>
              <p:nvPr/>
            </p:nvSpPr>
            <p:spPr bwMode="auto">
              <a:xfrm>
                <a:off x="2673" y="2262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81" name="Rectangle 15"/>
              <p:cNvSpPr>
                <a:spLocks noChangeArrowheads="1"/>
              </p:cNvSpPr>
              <p:nvPr/>
            </p:nvSpPr>
            <p:spPr bwMode="auto">
              <a:xfrm>
                <a:off x="2743" y="2425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82" name="AutoShape 16"/>
              <p:cNvSpPr>
                <a:spLocks noChangeArrowheads="1"/>
              </p:cNvSpPr>
              <p:nvPr/>
            </p:nvSpPr>
            <p:spPr bwMode="auto">
              <a:xfrm>
                <a:off x="2639" y="355"/>
                <a:ext cx="460" cy="687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83" name="Rectangle 17"/>
              <p:cNvSpPr>
                <a:spLocks noChangeArrowheads="1"/>
              </p:cNvSpPr>
              <p:nvPr/>
            </p:nvSpPr>
            <p:spPr bwMode="auto">
              <a:xfrm>
                <a:off x="2638" y="471"/>
                <a:ext cx="600" cy="71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84" name="AutoShape 18"/>
              <p:cNvSpPr>
                <a:spLocks noChangeArrowheads="1"/>
              </p:cNvSpPr>
              <p:nvPr/>
            </p:nvSpPr>
            <p:spPr bwMode="auto">
              <a:xfrm>
                <a:off x="2649" y="369"/>
                <a:ext cx="438" cy="68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85" name="AutoShape 19"/>
              <p:cNvSpPr>
                <a:spLocks noChangeArrowheads="1"/>
              </p:cNvSpPr>
              <p:nvPr/>
            </p:nvSpPr>
            <p:spPr bwMode="auto">
              <a:xfrm>
                <a:off x="2675" y="1306"/>
                <a:ext cx="438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86" name="AutoShape 20"/>
              <p:cNvSpPr>
                <a:spLocks noChangeArrowheads="1"/>
              </p:cNvSpPr>
              <p:nvPr/>
            </p:nvSpPr>
            <p:spPr bwMode="auto">
              <a:xfrm>
                <a:off x="2686" y="2189"/>
                <a:ext cx="434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87" name="Rectangle 21"/>
              <p:cNvSpPr>
                <a:spLocks noChangeArrowheads="1"/>
              </p:cNvSpPr>
              <p:nvPr/>
            </p:nvSpPr>
            <p:spPr bwMode="auto">
              <a:xfrm>
                <a:off x="2815" y="3288"/>
                <a:ext cx="160" cy="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88" name="Rectangle 22"/>
              <p:cNvSpPr>
                <a:spLocks noChangeArrowheads="1"/>
              </p:cNvSpPr>
              <p:nvPr/>
            </p:nvSpPr>
            <p:spPr bwMode="auto">
              <a:xfrm>
                <a:off x="2780" y="3258"/>
                <a:ext cx="186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40</a:t>
                </a:r>
              </a:p>
            </p:txBody>
          </p:sp>
          <p:sp>
            <p:nvSpPr>
              <p:cNvPr id="74989" name="AutoShape 23"/>
              <p:cNvSpPr>
                <a:spLocks noChangeArrowheads="1"/>
              </p:cNvSpPr>
              <p:nvPr/>
            </p:nvSpPr>
            <p:spPr bwMode="auto">
              <a:xfrm>
                <a:off x="2672" y="2692"/>
                <a:ext cx="460" cy="212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90" name="Rectangle 24"/>
              <p:cNvSpPr>
                <a:spLocks noChangeArrowheads="1"/>
              </p:cNvSpPr>
              <p:nvPr/>
            </p:nvSpPr>
            <p:spPr bwMode="auto">
              <a:xfrm>
                <a:off x="2671" y="2792"/>
                <a:ext cx="600" cy="72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91" name="AutoShape 25"/>
              <p:cNvSpPr>
                <a:spLocks noChangeArrowheads="1"/>
              </p:cNvSpPr>
              <p:nvPr/>
            </p:nvSpPr>
            <p:spPr bwMode="auto">
              <a:xfrm>
                <a:off x="2684" y="2710"/>
                <a:ext cx="440" cy="2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92" name="Freeform 26"/>
              <p:cNvSpPr>
                <a:spLocks/>
              </p:cNvSpPr>
              <p:nvPr/>
            </p:nvSpPr>
            <p:spPr bwMode="auto">
              <a:xfrm>
                <a:off x="3041" y="36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993" name="Rectangle 27"/>
              <p:cNvSpPr>
                <a:spLocks noChangeArrowheads="1"/>
              </p:cNvSpPr>
              <p:nvPr/>
            </p:nvSpPr>
            <p:spPr bwMode="auto">
              <a:xfrm>
                <a:off x="2777" y="3854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94" name="Freeform 28"/>
              <p:cNvSpPr>
                <a:spLocks/>
              </p:cNvSpPr>
              <p:nvPr/>
            </p:nvSpPr>
            <p:spPr bwMode="auto">
              <a:xfrm>
                <a:off x="3038" y="3621"/>
                <a:ext cx="148" cy="76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995" name="AutoShape 29"/>
              <p:cNvSpPr>
                <a:spLocks noChangeArrowheads="1"/>
              </p:cNvSpPr>
              <p:nvPr/>
            </p:nvSpPr>
            <p:spPr bwMode="auto">
              <a:xfrm>
                <a:off x="2678" y="3567"/>
                <a:ext cx="464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96" name="Rectangle 30"/>
              <p:cNvSpPr>
                <a:spLocks noChangeArrowheads="1"/>
              </p:cNvSpPr>
              <p:nvPr/>
            </p:nvSpPr>
            <p:spPr bwMode="auto">
              <a:xfrm>
                <a:off x="2675" y="3660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97" name="Rectangle 31"/>
              <p:cNvSpPr>
                <a:spLocks noChangeArrowheads="1"/>
              </p:cNvSpPr>
              <p:nvPr/>
            </p:nvSpPr>
            <p:spPr bwMode="auto">
              <a:xfrm>
                <a:off x="2745" y="3823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98" name="AutoShape 32"/>
              <p:cNvSpPr>
                <a:spLocks noChangeArrowheads="1"/>
              </p:cNvSpPr>
              <p:nvPr/>
            </p:nvSpPr>
            <p:spPr bwMode="auto">
              <a:xfrm>
                <a:off x="2688" y="3583"/>
                <a:ext cx="448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113" name="Rectangle 33"/>
              <p:cNvSpPr>
                <a:spLocks noChangeArrowheads="1"/>
              </p:cNvSpPr>
              <p:nvPr/>
            </p:nvSpPr>
            <p:spPr bwMode="auto">
              <a:xfrm>
                <a:off x="3095" y="2648"/>
                <a:ext cx="499" cy="1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000" b="1">
                    <a:solidFill>
                      <a:srgbClr val="FFFF00"/>
                    </a:solidFill>
                    <a:latin typeface="Times" charset="0"/>
                    <a:ea typeface="+mn-ea"/>
                  </a:rPr>
                  <a:t>(1500 B.C.)</a:t>
                </a:r>
              </a:p>
            </p:txBody>
          </p:sp>
          <p:sp>
            <p:nvSpPr>
              <p:cNvPr id="75000" name="Line 34"/>
              <p:cNvSpPr>
                <a:spLocks noChangeShapeType="1"/>
              </p:cNvSpPr>
              <p:nvPr/>
            </p:nvSpPr>
            <p:spPr bwMode="auto">
              <a:xfrm>
                <a:off x="2667" y="6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01" name="Line 35"/>
              <p:cNvSpPr>
                <a:spLocks noChangeShapeType="1"/>
              </p:cNvSpPr>
              <p:nvPr/>
            </p:nvSpPr>
            <p:spPr bwMode="auto">
              <a:xfrm>
                <a:off x="2667" y="7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02" name="Line 36"/>
              <p:cNvSpPr>
                <a:spLocks noChangeShapeType="1"/>
              </p:cNvSpPr>
              <p:nvPr/>
            </p:nvSpPr>
            <p:spPr bwMode="auto">
              <a:xfrm>
                <a:off x="2667" y="8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03" name="Line 37"/>
              <p:cNvSpPr>
                <a:spLocks noChangeShapeType="1"/>
              </p:cNvSpPr>
              <p:nvPr/>
            </p:nvSpPr>
            <p:spPr bwMode="auto">
              <a:xfrm>
                <a:off x="2670" y="9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04" name="Line 38"/>
              <p:cNvSpPr>
                <a:spLocks noChangeShapeType="1"/>
              </p:cNvSpPr>
              <p:nvPr/>
            </p:nvSpPr>
            <p:spPr bwMode="auto">
              <a:xfrm>
                <a:off x="2667" y="10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05" name="Line 39"/>
              <p:cNvSpPr>
                <a:spLocks noChangeShapeType="1"/>
              </p:cNvSpPr>
              <p:nvPr/>
            </p:nvSpPr>
            <p:spPr bwMode="auto">
              <a:xfrm>
                <a:off x="2667" y="11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06" name="Rectangle 40"/>
              <p:cNvSpPr>
                <a:spLocks noChangeArrowheads="1"/>
              </p:cNvSpPr>
              <p:nvPr/>
            </p:nvSpPr>
            <p:spPr bwMode="auto">
              <a:xfrm>
                <a:off x="2741" y="538"/>
                <a:ext cx="470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အဦးဆုံးအပြစ</a:t>
                </a:r>
                <a:r>
                  <a:rPr lang="en-US" sz="8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</a:t>
                </a:r>
              </a:p>
            </p:txBody>
          </p:sp>
          <p:sp>
            <p:nvSpPr>
              <p:cNvPr id="75007" name="Rectangle 41"/>
              <p:cNvSpPr>
                <a:spLocks noChangeArrowheads="1"/>
              </p:cNvSpPr>
              <p:nvPr/>
            </p:nvSpPr>
            <p:spPr bwMode="auto">
              <a:xfrm>
                <a:off x="2690" y="634"/>
                <a:ext cx="700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အဦးဆုံးသတင်းကောင်း</a:t>
                </a:r>
                <a:endParaRPr lang="en-US" sz="800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75008" name="Rectangle 42"/>
              <p:cNvSpPr>
                <a:spLocks noChangeArrowheads="1"/>
              </p:cNvSpPr>
              <p:nvPr/>
            </p:nvSpPr>
            <p:spPr bwMode="auto">
              <a:xfrm>
                <a:off x="2695" y="738"/>
                <a:ext cx="478" cy="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7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အဦးဆုံး</a:t>
                </a:r>
                <a:r>
                  <a:rPr lang="en-US" sz="7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 </a:t>
                </a:r>
                <a:r>
                  <a:rPr lang="en-US" sz="7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မိသားစု</a:t>
                </a:r>
                <a:endParaRPr lang="en-US" sz="700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75009" name="Rectangle 43"/>
              <p:cNvSpPr>
                <a:spLocks noChangeArrowheads="1"/>
              </p:cNvSpPr>
              <p:nvPr/>
            </p:nvSpPr>
            <p:spPr bwMode="auto">
              <a:xfrm>
                <a:off x="2690" y="842"/>
                <a:ext cx="576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အဦးဆုံး</a:t>
                </a:r>
                <a:r>
                  <a:rPr lang="en-US" sz="8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 </a:t>
                </a:r>
                <a:r>
                  <a:rPr lang="en-US" sz="8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လူသတ်မှု</a:t>
                </a:r>
                <a:endParaRPr lang="en-US" sz="800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75010" name="Rectangle 44"/>
              <p:cNvSpPr>
                <a:spLocks noChangeArrowheads="1"/>
              </p:cNvSpPr>
              <p:nvPr/>
            </p:nvSpPr>
            <p:spPr bwMode="auto">
              <a:xfrm>
                <a:off x="2526" y="928"/>
                <a:ext cx="847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 dirty="0">
                    <a:solidFill>
                      <a:schemeClr val="bg2"/>
                    </a:solidFill>
                    <a:latin typeface="WwinBurmese" charset="0"/>
                  </a:rPr>
                  <a:t>   </a:t>
                </a:r>
                <a:r>
                  <a:rPr lang="en-US" sz="8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ရေလ</a:t>
                </a:r>
                <a:r>
                  <a:rPr lang="en-US" sz="8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ွှ</a:t>
                </a:r>
                <a:r>
                  <a:rPr lang="en-US" sz="8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မ်းမိုးခြင်း</a:t>
                </a:r>
                <a:r>
                  <a:rPr lang="en-US" sz="8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 - </a:t>
                </a:r>
                <a:r>
                  <a:rPr lang="en-US" sz="8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သက်တန</a:t>
                </a:r>
                <a:r>
                  <a:rPr lang="en-US" sz="8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့်</a:t>
                </a:r>
                <a:endParaRPr lang="en-US" sz="1000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75011" name="Rectangle 45"/>
              <p:cNvSpPr>
                <a:spLocks noChangeArrowheads="1"/>
              </p:cNvSpPr>
              <p:nvPr/>
            </p:nvSpPr>
            <p:spPr bwMode="auto">
              <a:xfrm>
                <a:off x="2781" y="1042"/>
                <a:ext cx="310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မျှ</a:t>
                </a:r>
                <a:r>
                  <a:rPr lang="en-US" sz="8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ော်စင</a:t>
                </a:r>
                <a:r>
                  <a:rPr lang="en-US" sz="8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</a:t>
                </a:r>
              </a:p>
            </p:txBody>
          </p:sp>
          <p:sp>
            <p:nvSpPr>
              <p:cNvPr id="75012" name="Rectangle 46"/>
              <p:cNvSpPr>
                <a:spLocks noChangeArrowheads="1"/>
              </p:cNvSpPr>
              <p:nvPr/>
            </p:nvSpPr>
            <p:spPr bwMode="auto">
              <a:xfrm>
                <a:off x="2607" y="344"/>
                <a:ext cx="505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ဖန်ဆင်းခြင်း</a:t>
                </a:r>
                <a:endParaRPr lang="en-US" sz="900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75013" name="Rectangle 47"/>
              <p:cNvSpPr>
                <a:spLocks noChangeArrowheads="1"/>
              </p:cNvSpPr>
              <p:nvPr/>
            </p:nvSpPr>
            <p:spPr bwMode="auto">
              <a:xfrm>
                <a:off x="2602" y="458"/>
                <a:ext cx="631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 dirty="0">
                    <a:solidFill>
                      <a:schemeClr val="bg2"/>
                    </a:solidFill>
                    <a:latin typeface="WwinBurmese" charset="0"/>
                  </a:rPr>
                  <a:t>      </a:t>
                </a:r>
                <a:r>
                  <a:rPr lang="en-US" sz="8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အဦးဆုံးလူသား</a:t>
                </a:r>
                <a:endParaRPr lang="en-US" sz="800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75014" name="Line 48"/>
              <p:cNvSpPr>
                <a:spLocks noChangeShapeType="1"/>
              </p:cNvSpPr>
              <p:nvPr/>
            </p:nvSpPr>
            <p:spPr bwMode="auto">
              <a:xfrm>
                <a:off x="2703" y="164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15" name="Line 49"/>
              <p:cNvSpPr>
                <a:spLocks noChangeShapeType="1"/>
              </p:cNvSpPr>
              <p:nvPr/>
            </p:nvSpPr>
            <p:spPr bwMode="auto">
              <a:xfrm>
                <a:off x="2703" y="177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16" name="Rectangle 50"/>
              <p:cNvSpPr>
                <a:spLocks noChangeArrowheads="1"/>
              </p:cNvSpPr>
              <p:nvPr/>
            </p:nvSpPr>
            <p:spPr bwMode="auto">
              <a:xfrm>
                <a:off x="2907" y="1670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17" name="Rectangle 51"/>
              <p:cNvSpPr>
                <a:spLocks noChangeArrowheads="1"/>
              </p:cNvSpPr>
              <p:nvPr/>
            </p:nvSpPr>
            <p:spPr bwMode="auto">
              <a:xfrm>
                <a:off x="2749" y="1531"/>
                <a:ext cx="416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L - S - B</a:t>
                </a:r>
              </a:p>
            </p:txBody>
          </p:sp>
          <p:sp>
            <p:nvSpPr>
              <p:cNvPr id="75018" name="Rectangle 52"/>
              <p:cNvSpPr>
                <a:spLocks noChangeArrowheads="1"/>
              </p:cNvSpPr>
              <p:nvPr/>
            </p:nvSpPr>
            <p:spPr bwMode="auto">
              <a:xfrm>
                <a:off x="2812" y="1771"/>
                <a:ext cx="282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J - E</a:t>
                </a:r>
              </a:p>
            </p:txBody>
          </p:sp>
          <p:sp>
            <p:nvSpPr>
              <p:cNvPr id="75019" name="Rectangle 53"/>
              <p:cNvSpPr>
                <a:spLocks noChangeArrowheads="1"/>
              </p:cNvSpPr>
              <p:nvPr/>
            </p:nvSpPr>
            <p:spPr bwMode="auto">
              <a:xfrm>
                <a:off x="2846" y="1891"/>
                <a:ext cx="202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12</a:t>
                </a:r>
              </a:p>
            </p:txBody>
          </p:sp>
          <p:sp>
            <p:nvSpPr>
              <p:cNvPr id="75020" name="Rectangle 54"/>
              <p:cNvSpPr>
                <a:spLocks noChangeArrowheads="1"/>
              </p:cNvSpPr>
              <p:nvPr/>
            </p:nvSpPr>
            <p:spPr bwMode="auto">
              <a:xfrm>
                <a:off x="2742" y="1414"/>
                <a:ext cx="47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ဖိတ်ခေ</a:t>
                </a:r>
                <a:r>
                  <a:rPr lang="en-US" sz="9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ါ်</a:t>
                </a:r>
                <a:r>
                  <a:rPr lang="en-US" sz="9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ခြင်း</a:t>
                </a:r>
                <a:endParaRPr lang="en-US" sz="900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75021" name="Rectangle 55"/>
              <p:cNvSpPr>
                <a:spLocks noChangeArrowheads="1"/>
              </p:cNvSpPr>
              <p:nvPr/>
            </p:nvSpPr>
            <p:spPr bwMode="auto">
              <a:xfrm>
                <a:off x="2634" y="1274"/>
                <a:ext cx="43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အာဗြဟံ</a:t>
                </a:r>
                <a:endParaRPr lang="en-US" sz="1100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75022" name="Rectangle 56"/>
              <p:cNvSpPr>
                <a:spLocks noChangeArrowheads="1"/>
              </p:cNvSpPr>
              <p:nvPr/>
            </p:nvSpPr>
            <p:spPr bwMode="auto">
              <a:xfrm>
                <a:off x="2834" y="1653"/>
                <a:ext cx="229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I - I</a:t>
                </a:r>
              </a:p>
            </p:txBody>
          </p:sp>
          <p:sp>
            <p:nvSpPr>
              <p:cNvPr id="75023" name="Line 57"/>
              <p:cNvSpPr>
                <a:spLocks noChangeShapeType="1"/>
              </p:cNvSpPr>
              <p:nvPr/>
            </p:nvSpPr>
            <p:spPr bwMode="auto">
              <a:xfrm>
                <a:off x="2701" y="241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24" name="Line 58"/>
              <p:cNvSpPr>
                <a:spLocks noChangeShapeType="1"/>
              </p:cNvSpPr>
              <p:nvPr/>
            </p:nvSpPr>
            <p:spPr bwMode="auto">
              <a:xfrm>
                <a:off x="2699" y="252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25" name="Rectangle 59"/>
              <p:cNvSpPr>
                <a:spLocks noChangeArrowheads="1"/>
              </p:cNvSpPr>
              <p:nvPr/>
            </p:nvSpPr>
            <p:spPr bwMode="auto">
              <a:xfrm>
                <a:off x="2694" y="2152"/>
                <a:ext cx="47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ယောသပ</a:t>
                </a:r>
                <a:r>
                  <a:rPr lang="en-US" sz="12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</a:t>
                </a:r>
              </a:p>
            </p:txBody>
          </p:sp>
          <p:sp>
            <p:nvSpPr>
              <p:cNvPr id="75026" name="Rectangle 60"/>
              <p:cNvSpPr>
                <a:spLocks noChangeArrowheads="1"/>
              </p:cNvSpPr>
              <p:nvPr/>
            </p:nvSpPr>
            <p:spPr bwMode="auto">
              <a:xfrm>
                <a:off x="2724" y="2301"/>
                <a:ext cx="354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700" b="1" dirty="0">
                    <a:solidFill>
                      <a:schemeClr val="bg2"/>
                    </a:solidFill>
                    <a:latin typeface="WwinBurmese" charset="0"/>
                  </a:rPr>
                  <a:t> </a:t>
                </a:r>
                <a:r>
                  <a:rPr lang="en-US" sz="8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ကျွ</a:t>
                </a:r>
                <a:r>
                  <a:rPr lang="en-US" sz="8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န်ဘဝ</a:t>
                </a:r>
                <a:endParaRPr lang="en-US" sz="800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75027" name="Rectangle 61"/>
              <p:cNvSpPr>
                <a:spLocks noChangeArrowheads="1"/>
              </p:cNvSpPr>
              <p:nvPr/>
            </p:nvSpPr>
            <p:spPr bwMode="auto">
              <a:xfrm>
                <a:off x="2856" y="2420"/>
                <a:ext cx="234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430</a:t>
                </a:r>
              </a:p>
            </p:txBody>
          </p:sp>
          <p:sp>
            <p:nvSpPr>
              <p:cNvPr id="75028" name="Line 62"/>
              <p:cNvSpPr>
                <a:spLocks noChangeShapeType="1"/>
              </p:cNvSpPr>
              <p:nvPr/>
            </p:nvSpPr>
            <p:spPr bwMode="auto">
              <a:xfrm>
                <a:off x="2699" y="152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29" name="Line 63"/>
              <p:cNvSpPr>
                <a:spLocks noChangeShapeType="1"/>
              </p:cNvSpPr>
              <p:nvPr/>
            </p:nvSpPr>
            <p:spPr bwMode="auto">
              <a:xfrm>
                <a:off x="2699" y="1886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30" name="Line 64"/>
              <p:cNvSpPr>
                <a:spLocks noChangeShapeType="1"/>
              </p:cNvSpPr>
              <p:nvPr/>
            </p:nvSpPr>
            <p:spPr bwMode="auto">
              <a:xfrm>
                <a:off x="2699" y="201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31" name="Line 65"/>
              <p:cNvSpPr>
                <a:spLocks noChangeShapeType="1"/>
              </p:cNvSpPr>
              <p:nvPr/>
            </p:nvSpPr>
            <p:spPr bwMode="auto">
              <a:xfrm>
                <a:off x="2699" y="2932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32" name="Line 66"/>
              <p:cNvSpPr>
                <a:spLocks noChangeShapeType="1"/>
              </p:cNvSpPr>
              <p:nvPr/>
            </p:nvSpPr>
            <p:spPr bwMode="auto">
              <a:xfrm>
                <a:off x="2699" y="3044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33" name="Line 67"/>
              <p:cNvSpPr>
                <a:spLocks noChangeShapeType="1"/>
              </p:cNvSpPr>
              <p:nvPr/>
            </p:nvSpPr>
            <p:spPr bwMode="auto">
              <a:xfrm>
                <a:off x="2699" y="3156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34" name="Line 68"/>
              <p:cNvSpPr>
                <a:spLocks noChangeShapeType="1"/>
              </p:cNvSpPr>
              <p:nvPr/>
            </p:nvSpPr>
            <p:spPr bwMode="auto">
              <a:xfrm>
                <a:off x="2699" y="3268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35" name="Line 69"/>
              <p:cNvSpPr>
                <a:spLocks noChangeShapeType="1"/>
              </p:cNvSpPr>
              <p:nvPr/>
            </p:nvSpPr>
            <p:spPr bwMode="auto">
              <a:xfrm>
                <a:off x="2707" y="3380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36" name="Rectangle 70"/>
              <p:cNvSpPr>
                <a:spLocks noChangeArrowheads="1"/>
              </p:cNvSpPr>
              <p:nvPr/>
            </p:nvSpPr>
            <p:spPr bwMode="auto">
              <a:xfrm>
                <a:off x="2708" y="2674"/>
                <a:ext cx="371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1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မောရှေ</a:t>
                </a:r>
                <a:endParaRPr lang="en-US" sz="1100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75037" name="Rectangle 71"/>
              <p:cNvSpPr>
                <a:spLocks noChangeArrowheads="1"/>
              </p:cNvSpPr>
              <p:nvPr/>
            </p:nvSpPr>
            <p:spPr bwMode="auto">
              <a:xfrm>
                <a:off x="2802" y="2934"/>
                <a:ext cx="42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သိနတောင</a:t>
                </a:r>
                <a:r>
                  <a:rPr lang="en-US" sz="9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</a:t>
                </a:r>
              </a:p>
            </p:txBody>
          </p:sp>
          <p:sp>
            <p:nvSpPr>
              <p:cNvPr id="75038" name="Rectangle 72"/>
              <p:cNvSpPr>
                <a:spLocks noChangeArrowheads="1"/>
              </p:cNvSpPr>
              <p:nvPr/>
            </p:nvSpPr>
            <p:spPr bwMode="auto">
              <a:xfrm>
                <a:off x="2751" y="3050"/>
                <a:ext cx="406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M - C - C</a:t>
                </a:r>
              </a:p>
            </p:txBody>
          </p:sp>
          <p:sp>
            <p:nvSpPr>
              <p:cNvPr id="75039" name="Rectangle 73"/>
              <p:cNvSpPr>
                <a:spLocks noChangeArrowheads="1"/>
              </p:cNvSpPr>
              <p:nvPr/>
            </p:nvSpPr>
            <p:spPr bwMode="auto">
              <a:xfrm>
                <a:off x="2648" y="3158"/>
                <a:ext cx="511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 dirty="0">
                    <a:solidFill>
                      <a:schemeClr val="bg2"/>
                    </a:solidFill>
                    <a:latin typeface="WwinBurmese" charset="0"/>
                  </a:rPr>
                  <a:t>       </a:t>
                </a:r>
                <a:r>
                  <a:rPr lang="en-US" sz="9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ကာဒေရ</a:t>
                </a:r>
                <a:r>
                  <a:rPr lang="en-US" sz="9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ှ</a:t>
                </a:r>
              </a:p>
            </p:txBody>
          </p:sp>
          <p:sp>
            <p:nvSpPr>
              <p:cNvPr id="75040" name="Rectangle 74"/>
              <p:cNvSpPr>
                <a:spLocks noChangeArrowheads="1"/>
              </p:cNvSpPr>
              <p:nvPr/>
            </p:nvSpPr>
            <p:spPr bwMode="auto">
              <a:xfrm>
                <a:off x="2872" y="3274"/>
                <a:ext cx="194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40</a:t>
                </a:r>
              </a:p>
            </p:txBody>
          </p:sp>
          <p:sp>
            <p:nvSpPr>
              <p:cNvPr id="75041" name="Rectangle 75"/>
              <p:cNvSpPr>
                <a:spLocks noChangeArrowheads="1"/>
              </p:cNvSpPr>
              <p:nvPr/>
            </p:nvSpPr>
            <p:spPr bwMode="auto">
              <a:xfrm>
                <a:off x="2724" y="3382"/>
                <a:ext cx="47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ဒေသနာငါးခု</a:t>
                </a:r>
                <a:endParaRPr lang="en-US" sz="900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75042" name="Line 76"/>
              <p:cNvSpPr>
                <a:spLocks noChangeShapeType="1"/>
              </p:cNvSpPr>
              <p:nvPr/>
            </p:nvSpPr>
            <p:spPr bwMode="auto">
              <a:xfrm>
                <a:off x="2695" y="34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43" name="Rectangle 77"/>
              <p:cNvSpPr>
                <a:spLocks noChangeArrowheads="1"/>
              </p:cNvSpPr>
              <p:nvPr/>
            </p:nvSpPr>
            <p:spPr bwMode="auto">
              <a:xfrm>
                <a:off x="2688" y="2822"/>
                <a:ext cx="624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487" tIns="44450" rIns="90487" bIns="44450">
                <a:spAutoFit/>
              </a:bodyPr>
              <a:lstStyle/>
              <a:p>
                <a:r>
                  <a:rPr lang="en-US" sz="8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ထွက်မြောက်ရာ</a:t>
                </a:r>
                <a:endParaRPr lang="en-US" sz="800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75044" name="Line 78"/>
              <p:cNvSpPr>
                <a:spLocks noChangeShapeType="1"/>
              </p:cNvSpPr>
              <p:nvPr/>
            </p:nvSpPr>
            <p:spPr bwMode="auto">
              <a:xfrm>
                <a:off x="2667" y="56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45" name="Line 79"/>
              <p:cNvSpPr>
                <a:spLocks noChangeShapeType="1"/>
              </p:cNvSpPr>
              <p:nvPr/>
            </p:nvSpPr>
            <p:spPr bwMode="auto">
              <a:xfrm>
                <a:off x="2695" y="38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46" name="Line 80"/>
              <p:cNvSpPr>
                <a:spLocks noChangeShapeType="1"/>
              </p:cNvSpPr>
              <p:nvPr/>
            </p:nvSpPr>
            <p:spPr bwMode="auto">
              <a:xfrm>
                <a:off x="2695" y="392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47" name="Rectangle 81"/>
              <p:cNvSpPr>
                <a:spLocks noChangeArrowheads="1"/>
              </p:cNvSpPr>
              <p:nvPr/>
            </p:nvSpPr>
            <p:spPr bwMode="auto">
              <a:xfrm>
                <a:off x="2697" y="3550"/>
                <a:ext cx="38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ယောရှု</a:t>
                </a:r>
                <a:endParaRPr lang="en-US" sz="1200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75048" name="Rectangle 82"/>
              <p:cNvSpPr>
                <a:spLocks noChangeArrowheads="1"/>
              </p:cNvSpPr>
              <p:nvPr/>
            </p:nvSpPr>
            <p:spPr bwMode="auto">
              <a:xfrm>
                <a:off x="2738" y="3686"/>
                <a:ext cx="34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ယေရိခေ</a:t>
                </a:r>
                <a:r>
                  <a:rPr lang="en-US" sz="8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ါ</a:t>
                </a:r>
              </a:p>
            </p:txBody>
          </p:sp>
          <p:sp>
            <p:nvSpPr>
              <p:cNvPr id="75049" name="Rectangle 83"/>
              <p:cNvSpPr>
                <a:spLocks noChangeArrowheads="1"/>
              </p:cNvSpPr>
              <p:nvPr/>
            </p:nvSpPr>
            <p:spPr bwMode="auto">
              <a:xfrm>
                <a:off x="2686" y="3806"/>
                <a:ext cx="533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နယ်မြေခွဲဝေခြင်း</a:t>
                </a:r>
                <a:endParaRPr lang="en-US" sz="800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</p:grpSp>
        <p:grpSp>
          <p:nvGrpSpPr>
            <p:cNvPr id="74915" name="Group 84"/>
            <p:cNvGrpSpPr>
              <a:grpSpLocks/>
            </p:cNvGrpSpPr>
            <p:nvPr/>
          </p:nvGrpSpPr>
          <p:grpSpPr bwMode="auto">
            <a:xfrm>
              <a:off x="4105" y="352"/>
              <a:ext cx="969" cy="2370"/>
              <a:chOff x="4105" y="352"/>
              <a:chExt cx="969" cy="2370"/>
            </a:xfrm>
          </p:grpSpPr>
          <p:sp>
            <p:nvSpPr>
              <p:cNvPr id="74916" name="Freeform 85"/>
              <p:cNvSpPr>
                <a:spLocks/>
              </p:cNvSpPr>
              <p:nvPr/>
            </p:nvSpPr>
            <p:spPr bwMode="auto">
              <a:xfrm>
                <a:off x="4615" y="2160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1"/>
                  <a:gd name="T14" fmla="*/ 129 w 129"/>
                  <a:gd name="T15" fmla="*/ 41 h 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917" name="Freeform 86"/>
              <p:cNvSpPr>
                <a:spLocks/>
              </p:cNvSpPr>
              <p:nvPr/>
            </p:nvSpPr>
            <p:spPr bwMode="auto">
              <a:xfrm>
                <a:off x="4631" y="880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918" name="Freeform 87"/>
              <p:cNvSpPr>
                <a:spLocks/>
              </p:cNvSpPr>
              <p:nvPr/>
            </p:nvSpPr>
            <p:spPr bwMode="auto">
              <a:xfrm>
                <a:off x="4615" y="215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919" name="AutoShape 88"/>
              <p:cNvSpPr>
                <a:spLocks noChangeArrowheads="1"/>
              </p:cNvSpPr>
              <p:nvPr/>
            </p:nvSpPr>
            <p:spPr bwMode="auto">
              <a:xfrm>
                <a:off x="4156" y="2038"/>
                <a:ext cx="460" cy="265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20" name="Freeform 89"/>
              <p:cNvSpPr>
                <a:spLocks/>
              </p:cNvSpPr>
              <p:nvPr/>
            </p:nvSpPr>
            <p:spPr bwMode="auto">
              <a:xfrm>
                <a:off x="4623" y="452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1"/>
                  <a:gd name="T14" fmla="*/ 129 w 129"/>
                  <a:gd name="T15" fmla="*/ 41 h 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921" name="Freeform 90"/>
              <p:cNvSpPr>
                <a:spLocks/>
              </p:cNvSpPr>
              <p:nvPr/>
            </p:nvSpPr>
            <p:spPr bwMode="auto">
              <a:xfrm>
                <a:off x="4615" y="452"/>
                <a:ext cx="137" cy="49"/>
              </a:xfrm>
              <a:custGeom>
                <a:avLst/>
                <a:gdLst>
                  <a:gd name="T0" fmla="*/ 136 w 137"/>
                  <a:gd name="T1" fmla="*/ 48 h 49"/>
                  <a:gd name="T2" fmla="*/ 0 w 137"/>
                  <a:gd name="T3" fmla="*/ 48 h 49"/>
                  <a:gd name="T4" fmla="*/ 0 w 137"/>
                  <a:gd name="T5" fmla="*/ 0 h 49"/>
                  <a:gd name="T6" fmla="*/ 0 60000 65536"/>
                  <a:gd name="T7" fmla="*/ 0 60000 65536"/>
                  <a:gd name="T8" fmla="*/ 0 60000 65536"/>
                  <a:gd name="T9" fmla="*/ 0 w 137"/>
                  <a:gd name="T10" fmla="*/ 0 h 49"/>
                  <a:gd name="T11" fmla="*/ 137 w 137"/>
                  <a:gd name="T12" fmla="*/ 49 h 4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7" h="49">
                    <a:moveTo>
                      <a:pt x="136" y="48"/>
                    </a:move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922" name="Rectangle 91"/>
              <p:cNvSpPr>
                <a:spLocks noChangeArrowheads="1"/>
              </p:cNvSpPr>
              <p:nvPr/>
            </p:nvSpPr>
            <p:spPr bwMode="auto">
              <a:xfrm>
                <a:off x="4328" y="618"/>
                <a:ext cx="222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350</a:t>
                </a:r>
              </a:p>
            </p:txBody>
          </p:sp>
          <p:sp>
            <p:nvSpPr>
              <p:cNvPr id="74923" name="Freeform 92"/>
              <p:cNvSpPr>
                <a:spLocks/>
              </p:cNvSpPr>
              <p:nvPr/>
            </p:nvSpPr>
            <p:spPr bwMode="auto">
              <a:xfrm>
                <a:off x="4623" y="4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924" name="AutoShape 93"/>
              <p:cNvSpPr>
                <a:spLocks noChangeArrowheads="1"/>
              </p:cNvSpPr>
              <p:nvPr/>
            </p:nvSpPr>
            <p:spPr bwMode="auto">
              <a:xfrm>
                <a:off x="4156" y="364"/>
                <a:ext cx="460" cy="154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25" name="Rectangle 94"/>
              <p:cNvSpPr>
                <a:spLocks noChangeArrowheads="1"/>
              </p:cNvSpPr>
              <p:nvPr/>
            </p:nvSpPr>
            <p:spPr bwMode="auto">
              <a:xfrm>
                <a:off x="4155" y="463"/>
                <a:ext cx="600" cy="27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26" name="AutoShape 95"/>
              <p:cNvSpPr>
                <a:spLocks noChangeArrowheads="1"/>
              </p:cNvSpPr>
              <p:nvPr/>
            </p:nvSpPr>
            <p:spPr bwMode="auto">
              <a:xfrm>
                <a:off x="4168" y="380"/>
                <a:ext cx="436" cy="15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27" name="AutoShape 96"/>
              <p:cNvSpPr>
                <a:spLocks noChangeArrowheads="1"/>
              </p:cNvSpPr>
              <p:nvPr/>
            </p:nvSpPr>
            <p:spPr bwMode="auto">
              <a:xfrm>
                <a:off x="4150" y="806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28" name="Rectangle 97"/>
              <p:cNvSpPr>
                <a:spLocks noChangeArrowheads="1"/>
              </p:cNvSpPr>
              <p:nvPr/>
            </p:nvSpPr>
            <p:spPr bwMode="auto">
              <a:xfrm>
                <a:off x="4149" y="909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29" name="AutoShape 98"/>
              <p:cNvSpPr>
                <a:spLocks noChangeArrowheads="1"/>
              </p:cNvSpPr>
              <p:nvPr/>
            </p:nvSpPr>
            <p:spPr bwMode="auto">
              <a:xfrm>
                <a:off x="4162" y="826"/>
                <a:ext cx="445" cy="670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30" name="Rectangle 99"/>
              <p:cNvSpPr>
                <a:spLocks noChangeArrowheads="1"/>
              </p:cNvSpPr>
              <p:nvPr/>
            </p:nvSpPr>
            <p:spPr bwMode="auto">
              <a:xfrm>
                <a:off x="4155" y="2151"/>
                <a:ext cx="611" cy="57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31" name="AutoShape 100"/>
              <p:cNvSpPr>
                <a:spLocks noChangeArrowheads="1"/>
              </p:cNvSpPr>
              <p:nvPr/>
            </p:nvSpPr>
            <p:spPr bwMode="auto">
              <a:xfrm>
                <a:off x="4168" y="2058"/>
                <a:ext cx="440" cy="445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181" name="Rectangle 101"/>
              <p:cNvSpPr>
                <a:spLocks noChangeArrowheads="1"/>
              </p:cNvSpPr>
              <p:nvPr/>
            </p:nvSpPr>
            <p:spPr bwMode="auto">
              <a:xfrm>
                <a:off x="4575" y="768"/>
                <a:ext cx="499" cy="1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000" b="1">
                    <a:solidFill>
                      <a:srgbClr val="FFFF00"/>
                    </a:solidFill>
                    <a:latin typeface="Times" charset="0"/>
                    <a:ea typeface="+mn-ea"/>
                  </a:rPr>
                  <a:t>(1000 B.C.)</a:t>
                </a:r>
              </a:p>
            </p:txBody>
          </p:sp>
          <p:sp>
            <p:nvSpPr>
              <p:cNvPr id="74933" name="Line 102"/>
              <p:cNvSpPr>
                <a:spLocks noChangeShapeType="1"/>
              </p:cNvSpPr>
              <p:nvPr/>
            </p:nvSpPr>
            <p:spPr bwMode="auto">
              <a:xfrm>
                <a:off x="4179" y="5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34" name="Line 103"/>
              <p:cNvSpPr>
                <a:spLocks noChangeShapeType="1"/>
              </p:cNvSpPr>
              <p:nvPr/>
            </p:nvSpPr>
            <p:spPr bwMode="auto">
              <a:xfrm>
                <a:off x="4175" y="70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35" name="Rectangle 104"/>
              <p:cNvSpPr>
                <a:spLocks noChangeArrowheads="1"/>
              </p:cNvSpPr>
              <p:nvPr/>
            </p:nvSpPr>
            <p:spPr bwMode="auto">
              <a:xfrm>
                <a:off x="4312" y="586"/>
                <a:ext cx="246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350</a:t>
                </a:r>
              </a:p>
            </p:txBody>
          </p:sp>
          <p:sp>
            <p:nvSpPr>
              <p:cNvPr id="74936" name="Rectangle 105"/>
              <p:cNvSpPr>
                <a:spLocks noChangeArrowheads="1"/>
              </p:cNvSpPr>
              <p:nvPr/>
            </p:nvSpPr>
            <p:spPr bwMode="auto">
              <a:xfrm>
                <a:off x="4248" y="480"/>
                <a:ext cx="436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တရားသူကြီး</a:t>
                </a:r>
                <a:endParaRPr lang="en-US" sz="800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74937" name="Rectangle 106"/>
              <p:cNvSpPr>
                <a:spLocks noChangeArrowheads="1"/>
              </p:cNvSpPr>
              <p:nvPr/>
            </p:nvSpPr>
            <p:spPr bwMode="auto">
              <a:xfrm>
                <a:off x="4141" y="352"/>
                <a:ext cx="32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မင်းမဲ</a:t>
                </a:r>
                <a:r>
                  <a:rPr lang="en-US" sz="12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့</a:t>
                </a:r>
              </a:p>
            </p:txBody>
          </p:sp>
          <p:sp>
            <p:nvSpPr>
              <p:cNvPr id="74938" name="Line 107"/>
              <p:cNvSpPr>
                <a:spLocks noChangeShapeType="1"/>
              </p:cNvSpPr>
              <p:nvPr/>
            </p:nvSpPr>
            <p:spPr bwMode="auto">
              <a:xfrm>
                <a:off x="4175" y="112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39" name="Line 108"/>
              <p:cNvSpPr>
                <a:spLocks noChangeShapeType="1"/>
              </p:cNvSpPr>
              <p:nvPr/>
            </p:nvSpPr>
            <p:spPr bwMode="auto">
              <a:xfrm>
                <a:off x="4167" y="156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40" name="Line 109"/>
              <p:cNvSpPr>
                <a:spLocks noChangeShapeType="1"/>
              </p:cNvSpPr>
              <p:nvPr/>
            </p:nvSpPr>
            <p:spPr bwMode="auto">
              <a:xfrm>
                <a:off x="4167" y="167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41" name="Rectangle 110"/>
              <p:cNvSpPr>
                <a:spLocks noChangeArrowheads="1"/>
              </p:cNvSpPr>
              <p:nvPr/>
            </p:nvSpPr>
            <p:spPr bwMode="auto">
              <a:xfrm>
                <a:off x="4191" y="1008"/>
                <a:ext cx="459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 dirty="0">
                    <a:solidFill>
                      <a:schemeClr val="bg2"/>
                    </a:solidFill>
                    <a:latin typeface="WwinBurmese" charset="0"/>
                  </a:rPr>
                  <a:t>    </a:t>
                </a:r>
                <a:r>
                  <a:rPr lang="en-US" sz="8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နှစ်ခြမ်းကွဲ</a:t>
                </a:r>
                <a:endParaRPr lang="en-US" sz="800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74942" name="Rectangle 111"/>
              <p:cNvSpPr>
                <a:spLocks noChangeArrowheads="1"/>
              </p:cNvSpPr>
              <p:nvPr/>
            </p:nvSpPr>
            <p:spPr bwMode="auto">
              <a:xfrm>
                <a:off x="4151" y="1246"/>
                <a:ext cx="383" cy="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7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ယုဒ</a:t>
                </a:r>
                <a:endParaRPr lang="en-US" sz="700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74943" name="Rectangle 112"/>
              <p:cNvSpPr>
                <a:spLocks noChangeArrowheads="1"/>
              </p:cNvSpPr>
              <p:nvPr/>
            </p:nvSpPr>
            <p:spPr bwMode="auto">
              <a:xfrm>
                <a:off x="4208" y="1350"/>
                <a:ext cx="474" cy="13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10              2</a:t>
                </a:r>
              </a:p>
            </p:txBody>
          </p:sp>
          <p:sp>
            <p:nvSpPr>
              <p:cNvPr id="74944" name="Rectangle 113"/>
              <p:cNvSpPr>
                <a:spLocks noChangeArrowheads="1"/>
              </p:cNvSpPr>
              <p:nvPr/>
            </p:nvSpPr>
            <p:spPr bwMode="auto">
              <a:xfrm>
                <a:off x="4156" y="1574"/>
                <a:ext cx="562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 20-J         20-R</a:t>
                </a:r>
              </a:p>
            </p:txBody>
          </p:sp>
          <p:sp>
            <p:nvSpPr>
              <p:cNvPr id="74945" name="Rectangle 114"/>
              <p:cNvSpPr>
                <a:spLocks noChangeArrowheads="1"/>
              </p:cNvSpPr>
              <p:nvPr/>
            </p:nvSpPr>
            <p:spPr bwMode="auto">
              <a:xfrm>
                <a:off x="4167" y="1694"/>
                <a:ext cx="546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 200           350</a:t>
                </a:r>
              </a:p>
            </p:txBody>
          </p:sp>
          <p:sp>
            <p:nvSpPr>
              <p:cNvPr id="74946" name="Rectangle 115"/>
              <p:cNvSpPr>
                <a:spLocks noChangeArrowheads="1"/>
              </p:cNvSpPr>
              <p:nvPr/>
            </p:nvSpPr>
            <p:spPr bwMode="auto">
              <a:xfrm>
                <a:off x="4119" y="1798"/>
                <a:ext cx="639" cy="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7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အာရှုရိ</a:t>
                </a:r>
                <a:r>
                  <a:rPr lang="en-US" sz="7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            </a:t>
                </a:r>
                <a:r>
                  <a:rPr lang="en-US" sz="7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ဗာဗုလုန</a:t>
                </a:r>
                <a:r>
                  <a:rPr lang="en-US" sz="7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</a:t>
                </a:r>
              </a:p>
            </p:txBody>
          </p:sp>
          <p:sp>
            <p:nvSpPr>
              <p:cNvPr id="74947" name="Line 116"/>
              <p:cNvSpPr>
                <a:spLocks noChangeShapeType="1"/>
              </p:cNvSpPr>
              <p:nvPr/>
            </p:nvSpPr>
            <p:spPr bwMode="auto">
              <a:xfrm>
                <a:off x="4175" y="178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48" name="Rectangle 117"/>
              <p:cNvSpPr>
                <a:spLocks noChangeArrowheads="1"/>
              </p:cNvSpPr>
              <p:nvPr/>
            </p:nvSpPr>
            <p:spPr bwMode="auto">
              <a:xfrm>
                <a:off x="4169" y="1134"/>
                <a:ext cx="537" cy="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7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တောင</a:t>
                </a:r>
                <a:r>
                  <a:rPr lang="en-US" sz="7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       </a:t>
                </a:r>
                <a:r>
                  <a:rPr lang="en-US" sz="7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မြောက</a:t>
                </a:r>
                <a:r>
                  <a:rPr lang="en-US" sz="7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</a:t>
                </a:r>
              </a:p>
            </p:txBody>
          </p:sp>
          <p:sp>
            <p:nvSpPr>
              <p:cNvPr id="74949" name="Line 118"/>
              <p:cNvSpPr>
                <a:spLocks noChangeShapeType="1"/>
              </p:cNvSpPr>
              <p:nvPr/>
            </p:nvSpPr>
            <p:spPr bwMode="auto">
              <a:xfrm>
                <a:off x="4171" y="19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50" name="Line 119"/>
              <p:cNvSpPr>
                <a:spLocks noChangeShapeType="1"/>
              </p:cNvSpPr>
              <p:nvPr/>
            </p:nvSpPr>
            <p:spPr bwMode="auto">
              <a:xfrm>
                <a:off x="4447" y="1176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51" name="Rectangle 120"/>
              <p:cNvSpPr>
                <a:spLocks noChangeArrowheads="1"/>
              </p:cNvSpPr>
              <p:nvPr/>
            </p:nvSpPr>
            <p:spPr bwMode="auto">
              <a:xfrm>
                <a:off x="4150" y="1454"/>
                <a:ext cx="557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ပရောဖက်များ</a:t>
                </a:r>
                <a:endParaRPr lang="en-US" sz="1000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74952" name="Line 121"/>
              <p:cNvSpPr>
                <a:spLocks noChangeShapeType="1"/>
              </p:cNvSpPr>
              <p:nvPr/>
            </p:nvSpPr>
            <p:spPr bwMode="auto">
              <a:xfrm>
                <a:off x="4243" y="1024"/>
                <a:ext cx="464" cy="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53" name="Rectangle 122"/>
              <p:cNvSpPr>
                <a:spLocks noChangeArrowheads="1"/>
              </p:cNvSpPr>
              <p:nvPr/>
            </p:nvSpPr>
            <p:spPr bwMode="auto">
              <a:xfrm>
                <a:off x="4251" y="908"/>
                <a:ext cx="390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S - D - S</a:t>
                </a:r>
              </a:p>
            </p:txBody>
          </p:sp>
          <p:sp>
            <p:nvSpPr>
              <p:cNvPr id="74954" name="Line 123"/>
              <p:cNvSpPr>
                <a:spLocks noChangeShapeType="1"/>
              </p:cNvSpPr>
              <p:nvPr/>
            </p:nvSpPr>
            <p:spPr bwMode="auto">
              <a:xfrm>
                <a:off x="4171" y="134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55" name="Line 124"/>
              <p:cNvSpPr>
                <a:spLocks noChangeShapeType="1"/>
              </p:cNvSpPr>
              <p:nvPr/>
            </p:nvSpPr>
            <p:spPr bwMode="auto">
              <a:xfrm flipV="1">
                <a:off x="4175" y="1452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56" name="Line 125"/>
              <p:cNvSpPr>
                <a:spLocks noChangeShapeType="1"/>
              </p:cNvSpPr>
              <p:nvPr/>
            </p:nvSpPr>
            <p:spPr bwMode="auto">
              <a:xfrm flipV="1">
                <a:off x="4175" y="1236"/>
                <a:ext cx="5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57" name="Rectangle 126"/>
              <p:cNvSpPr>
                <a:spLocks noChangeArrowheads="1"/>
              </p:cNvSpPr>
              <p:nvPr/>
            </p:nvSpPr>
            <p:spPr bwMode="auto">
              <a:xfrm>
                <a:off x="4145" y="796"/>
                <a:ext cx="527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11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မင်းစံ</a:t>
                </a:r>
                <a:endParaRPr lang="en-US" sz="1100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74958" name="Rectangle 127"/>
              <p:cNvSpPr>
                <a:spLocks noChangeArrowheads="1"/>
              </p:cNvSpPr>
              <p:nvPr/>
            </p:nvSpPr>
            <p:spPr bwMode="auto">
              <a:xfrm>
                <a:off x="4415" y="1246"/>
                <a:ext cx="359" cy="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my-MM" sz="7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ဣ</a:t>
                </a:r>
                <a:r>
                  <a:rPr lang="en-US" sz="7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သရေလ</a:t>
                </a:r>
                <a:endParaRPr lang="en-US" sz="700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74959" name="Line 128"/>
              <p:cNvSpPr>
                <a:spLocks noChangeShapeType="1"/>
              </p:cNvSpPr>
              <p:nvPr/>
            </p:nvSpPr>
            <p:spPr bwMode="auto">
              <a:xfrm>
                <a:off x="4439" y="1132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60" name="Line 129"/>
              <p:cNvSpPr>
                <a:spLocks noChangeShapeType="1"/>
              </p:cNvSpPr>
              <p:nvPr/>
            </p:nvSpPr>
            <p:spPr bwMode="auto">
              <a:xfrm>
                <a:off x="4187" y="230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61" name="Line 130"/>
              <p:cNvSpPr>
                <a:spLocks noChangeShapeType="1"/>
              </p:cNvSpPr>
              <p:nvPr/>
            </p:nvSpPr>
            <p:spPr bwMode="auto">
              <a:xfrm>
                <a:off x="4187" y="242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62" name="Rectangle 131"/>
              <p:cNvSpPr>
                <a:spLocks noChangeArrowheads="1"/>
              </p:cNvSpPr>
              <p:nvPr/>
            </p:nvSpPr>
            <p:spPr bwMode="auto">
              <a:xfrm>
                <a:off x="4241" y="2302"/>
                <a:ext cx="540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လမ်းကြောင်း</a:t>
                </a:r>
                <a:r>
                  <a:rPr lang="en-US" sz="8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 ၃ခု</a:t>
                </a:r>
              </a:p>
            </p:txBody>
          </p:sp>
          <p:sp>
            <p:nvSpPr>
              <p:cNvPr id="74963" name="Rectangle 132"/>
              <p:cNvSpPr>
                <a:spLocks noChangeArrowheads="1"/>
              </p:cNvSpPr>
              <p:nvPr/>
            </p:nvSpPr>
            <p:spPr bwMode="auto">
              <a:xfrm>
                <a:off x="4128" y="2424"/>
                <a:ext cx="764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1000" b="1" dirty="0">
                    <a:solidFill>
                      <a:schemeClr val="bg2"/>
                    </a:solidFill>
                    <a:latin typeface="WwinBurmese" charset="0"/>
                  </a:rPr>
                  <a:t>    </a:t>
                </a:r>
                <a:r>
                  <a:rPr lang="en-US" sz="8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နှစ</a:t>
                </a:r>
                <a:r>
                  <a:rPr lang="en-US" sz="8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 ၁၀၀၊ ၅၀၀၀၀ဦး</a:t>
                </a:r>
              </a:p>
            </p:txBody>
          </p:sp>
          <p:sp>
            <p:nvSpPr>
              <p:cNvPr id="74964" name="Rectangle 133"/>
              <p:cNvSpPr>
                <a:spLocks noChangeArrowheads="1"/>
              </p:cNvSpPr>
              <p:nvPr/>
            </p:nvSpPr>
            <p:spPr bwMode="auto">
              <a:xfrm>
                <a:off x="4228" y="2540"/>
                <a:ext cx="524" cy="15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Helvetica" charset="0"/>
                  </a:rPr>
                  <a:t>Z - E - N</a:t>
                </a:r>
              </a:p>
            </p:txBody>
          </p:sp>
          <p:sp>
            <p:nvSpPr>
              <p:cNvPr id="74965" name="Rectangle 134"/>
              <p:cNvSpPr>
                <a:spLocks noChangeArrowheads="1"/>
              </p:cNvSpPr>
              <p:nvPr/>
            </p:nvSpPr>
            <p:spPr bwMode="auto">
              <a:xfrm>
                <a:off x="4105" y="2030"/>
                <a:ext cx="596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1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ဖမ်းဆီးကာလ</a:t>
                </a:r>
                <a:endParaRPr lang="en-US" sz="1100" b="1" dirty="0">
                  <a:solidFill>
                    <a:schemeClr val="bg2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74966" name="Rectangle 135"/>
              <p:cNvSpPr>
                <a:spLocks noChangeArrowheads="1"/>
              </p:cNvSpPr>
              <p:nvPr/>
            </p:nvSpPr>
            <p:spPr bwMode="auto">
              <a:xfrm>
                <a:off x="4214" y="2190"/>
                <a:ext cx="384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 dirty="0">
                    <a:solidFill>
                      <a:schemeClr val="bg2"/>
                    </a:solidFill>
                    <a:latin typeface="WwinBurmese" charset="0"/>
                  </a:rPr>
                  <a:t>    </a:t>
                </a:r>
                <a:r>
                  <a:rPr lang="en-US" sz="8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၇၀ </a:t>
                </a:r>
                <a:r>
                  <a:rPr lang="en-US" sz="800" b="1" dirty="0" err="1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နှစ</a:t>
                </a:r>
                <a:r>
                  <a:rPr lang="en-US" sz="800" b="1" dirty="0">
                    <a:solidFill>
                      <a:schemeClr val="bg2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</a:t>
                </a:r>
              </a:p>
            </p:txBody>
          </p:sp>
          <p:sp>
            <p:nvSpPr>
              <p:cNvPr id="74967" name="Line 136"/>
              <p:cNvSpPr>
                <a:spLocks noChangeShapeType="1"/>
              </p:cNvSpPr>
              <p:nvPr/>
            </p:nvSpPr>
            <p:spPr bwMode="auto">
              <a:xfrm>
                <a:off x="4187" y="266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68" name="Line 137"/>
              <p:cNvSpPr>
                <a:spLocks noChangeShapeType="1"/>
              </p:cNvSpPr>
              <p:nvPr/>
            </p:nvSpPr>
            <p:spPr bwMode="auto">
              <a:xfrm>
                <a:off x="4187" y="25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69" name="Line 138"/>
              <p:cNvSpPr>
                <a:spLocks noChangeShapeType="1"/>
              </p:cNvSpPr>
              <p:nvPr/>
            </p:nvSpPr>
            <p:spPr bwMode="auto">
              <a:xfrm>
                <a:off x="4171" y="101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74755" name="Freeform 140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56" name="Freeform 141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57" name="Freeform 142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58" name="Freeform 143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59" name="Freeform 144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0" name="Freeform 145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1" name="Freeform 146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2" name="Freeform 147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3" name="Freeform 148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4" name="Freeform 150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5" name="Freeform 151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6" name="Freeform 152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7" name="Freeform 153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8" name="Freeform 154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9" name="Freeform 155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70" name="Freeform 156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71" name="Freeform 157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72" name="Freeform 158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73" name="Freeform 160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74" name="Freeform 161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75" name="Freeform 162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76" name="Freeform 163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77" name="Freeform 164"/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78" name="Freeform 165"/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79" name="Freeform 166"/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80" name="Freeform 167"/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81" name="Freeform 168"/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82" name="Freeform 169"/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83" name="Freeform 170"/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84" name="Freeform 171"/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85" name="Freeform 172"/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86" name="Freeform 173"/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87" name="Freeform 174"/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88" name="Freeform 175"/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89" name="Freeform 176"/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90" name="Freeform 177"/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91" name="Freeform 178"/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92" name="Freeform 179"/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93" name="Freeform 180"/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94" name="Freeform 181"/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95" name="Freeform 182"/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96" name="Freeform 183"/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97" name="Freeform 184"/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98" name="Freeform 185"/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99" name="Freeform 186"/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00" name="Freeform 187"/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01" name="Line 189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02" name="Rectangle 190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74803" name="Rectangle 191"/>
          <p:cNvSpPr>
            <a:spLocks noChangeArrowheads="1"/>
          </p:cNvSpPr>
          <p:nvPr/>
        </p:nvSpPr>
        <p:spPr bwMode="auto">
          <a:xfrm>
            <a:off x="3200400" y="43338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04" name="Rectangle 192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05" name="Rectangle 193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06" name="Rectangle 194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07" name="Rectangle 195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08" name="Rectangle 196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" charset="0"/>
              </a:rPr>
              <a:t>S</a:t>
            </a:r>
          </a:p>
        </p:txBody>
      </p:sp>
      <p:sp>
        <p:nvSpPr>
          <p:cNvPr id="686277" name="Rectangle 197"/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</a:rPr>
              <a:t>(2000 B.C.)</a:t>
            </a:r>
          </a:p>
        </p:txBody>
      </p:sp>
      <p:sp>
        <p:nvSpPr>
          <p:cNvPr id="686279" name="Rectangle 199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686281" name="Line 201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86282" name="Rectangle 202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86285" name="Text Box 205"/>
          <p:cNvSpPr txBox="1">
            <a:spLocks noChangeArrowheads="1"/>
          </p:cNvSpPr>
          <p:nvPr/>
        </p:nvSpPr>
        <p:spPr bwMode="auto">
          <a:xfrm rot="-5400000">
            <a:off x="4984750" y="2573338"/>
            <a:ext cx="2427288" cy="5191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800" b="1">
              <a:solidFill>
                <a:srgbClr val="EEFF4B"/>
              </a:solidFill>
              <a:latin typeface="Times" charset="0"/>
              <a:ea typeface="+mn-ea"/>
            </a:endParaRPr>
          </a:p>
        </p:txBody>
      </p:sp>
      <p:sp>
        <p:nvSpPr>
          <p:cNvPr id="74814" name="Rectangle 212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15" name="Rectangle 213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16" name="Rectangle 214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17" name="Freeform 217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298" name="Rectangle 218"/>
          <p:cNvSpPr>
            <a:spLocks noChangeArrowheads="1"/>
          </p:cNvSpPr>
          <p:nvPr/>
        </p:nvSpPr>
        <p:spPr bwMode="auto">
          <a:xfrm>
            <a:off x="4913313" y="42037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</a:rPr>
              <a:t>(1500 B.C.)</a:t>
            </a:r>
          </a:p>
        </p:txBody>
      </p:sp>
      <p:sp>
        <p:nvSpPr>
          <p:cNvPr id="686299" name="Rectangle 219"/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</a:rPr>
              <a:t>(500 B.C.)</a:t>
            </a:r>
          </a:p>
        </p:txBody>
      </p:sp>
      <p:sp>
        <p:nvSpPr>
          <p:cNvPr id="686300" name="Rectangle 220"/>
          <p:cNvSpPr>
            <a:spLocks noChangeArrowheads="1"/>
          </p:cNvSpPr>
          <p:nvPr/>
        </p:nvSpPr>
        <p:spPr bwMode="auto">
          <a:xfrm>
            <a:off x="7262813" y="12192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</a:rPr>
              <a:t>(1000 B.C.)</a:t>
            </a:r>
          </a:p>
        </p:txBody>
      </p:sp>
      <p:sp>
        <p:nvSpPr>
          <p:cNvPr id="74821" name="AutoShape 221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22" name="Freeform 222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4823" name="Group 223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74911" name="AutoShape 224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912" name="Rectangle 225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913" name="AutoShape 226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824" name="Line 227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25" name="Line 228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26" name="Rectangle 229"/>
          <p:cNvSpPr>
            <a:spLocks noChangeArrowheads="1"/>
          </p:cNvSpPr>
          <p:nvPr/>
        </p:nvSpPr>
        <p:spPr bwMode="auto">
          <a:xfrm>
            <a:off x="6599238" y="4394200"/>
            <a:ext cx="673260" cy="25904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100" b="1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ဆိတ်ငြိမ</a:t>
            </a:r>
            <a:r>
              <a:rPr lang="en-US" sz="1100" b="1" dirty="0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sz="1100" b="1" dirty="0">
              <a:solidFill>
                <a:schemeClr val="tx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4827" name="Rectangle 230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28" name="AutoShape 231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29" name="Rectangle 232"/>
          <p:cNvSpPr>
            <a:spLocks noChangeArrowheads="1"/>
          </p:cNvSpPr>
          <p:nvPr/>
        </p:nvSpPr>
        <p:spPr bwMode="auto">
          <a:xfrm>
            <a:off x="6629400" y="5092700"/>
            <a:ext cx="577850" cy="27443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r>
              <a:rPr lang="en-US" sz="1200" b="1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200" b="1" dirty="0">
              <a:solidFill>
                <a:schemeClr val="bg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4830" name="Line 233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31" name="Line 234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32" name="Line 236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33" name="Line 235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34" name="Line 237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35" name="Line 238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36" name="Line 239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323" name="Text Box 243"/>
          <p:cNvSpPr txBox="1">
            <a:spLocks noChangeArrowheads="1"/>
          </p:cNvSpPr>
          <p:nvPr/>
        </p:nvSpPr>
        <p:spPr bwMode="auto">
          <a:xfrm>
            <a:off x="1801018" y="57090"/>
            <a:ext cx="5957888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b="1" i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ကမ္ဘာဦး</a:t>
            </a:r>
            <a:r>
              <a:rPr lang="en-US" sz="2000" b="1" i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- </a:t>
            </a:r>
            <a:r>
              <a:rPr lang="en-US" sz="2000" b="1" i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ဗျာဒိတ်ကျမ်း</a:t>
            </a:r>
            <a:endParaRPr lang="en-US" sz="2000" b="1" i="1" dirty="0">
              <a:solidFill>
                <a:schemeClr val="tx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4838" name="Text Box 244"/>
          <p:cNvSpPr txBox="1">
            <a:spLocks noChangeArrowheads="1"/>
          </p:cNvSpPr>
          <p:nvPr/>
        </p:nvSpPr>
        <p:spPr bwMode="auto">
          <a:xfrm>
            <a:off x="8720138" y="84138"/>
            <a:ext cx="2540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86329" name="Rectangle 24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01</a:t>
            </a:r>
          </a:p>
        </p:txBody>
      </p:sp>
      <p:grpSp>
        <p:nvGrpSpPr>
          <p:cNvPr id="74840" name="Group 250"/>
          <p:cNvGrpSpPr>
            <a:grpSpLocks/>
          </p:cNvGrpSpPr>
          <p:nvPr/>
        </p:nvGrpSpPr>
        <p:grpSpPr bwMode="auto">
          <a:xfrm>
            <a:off x="5105400" y="1143000"/>
            <a:ext cx="2908300" cy="4484688"/>
            <a:chOff x="3247" y="839"/>
            <a:chExt cx="1832" cy="2825"/>
          </a:xfrm>
        </p:grpSpPr>
        <p:grpSp>
          <p:nvGrpSpPr>
            <p:cNvPr id="74859" name="Group 251"/>
            <p:cNvGrpSpPr>
              <a:grpSpLocks/>
            </p:cNvGrpSpPr>
            <p:nvPr/>
          </p:nvGrpSpPr>
          <p:grpSpPr bwMode="auto">
            <a:xfrm>
              <a:off x="3247" y="1390"/>
              <a:ext cx="340" cy="369"/>
              <a:chOff x="1567" y="1192"/>
              <a:chExt cx="340" cy="369"/>
            </a:xfrm>
          </p:grpSpPr>
          <p:grpSp>
            <p:nvGrpSpPr>
              <p:cNvPr id="74899" name="Group 252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74901" name="Group 253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74907" name="Group 254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74909" name="Freeform 255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910" name="Freeform 256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74908" name="Picture 257"/>
                  <p:cNvPicPr>
                    <a:picLocks noChangeArrowheads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74902" name="Freeform 258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903" name="Freeform 259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904" name="Freeform 260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905" name="Freeform 261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906" name="Freeform 262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4900" name="Rectangle 263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98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 i="1">
                    <a:solidFill>
                      <a:schemeClr val="bg2"/>
                    </a:solidFill>
                    <a:latin typeface="Kosher-Normal" charset="0"/>
                  </a:rPr>
                  <a:t>AC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74860" name="Group 264"/>
            <p:cNvGrpSpPr>
              <a:grpSpLocks/>
            </p:cNvGrpSpPr>
            <p:nvPr/>
          </p:nvGrpSpPr>
          <p:grpSpPr bwMode="auto">
            <a:xfrm>
              <a:off x="3250" y="3295"/>
              <a:ext cx="331" cy="369"/>
              <a:chOff x="1567" y="1192"/>
              <a:chExt cx="331" cy="369"/>
            </a:xfrm>
          </p:grpSpPr>
          <p:grpSp>
            <p:nvGrpSpPr>
              <p:cNvPr id="74887" name="Group 265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74889" name="Group 266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74895" name="Group 267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74897" name="Freeform 268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898" name="Freeform 269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74896" name="Picture 270"/>
                  <p:cNvPicPr>
                    <a:picLocks noChangeArrowheads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74890" name="Freeform 271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891" name="Freeform 272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892" name="Freeform 273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893" name="Freeform 274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894" name="Freeform 275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4888" name="Rectangle 276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8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 i="1">
                    <a:solidFill>
                      <a:schemeClr val="bg2"/>
                    </a:solidFill>
                    <a:latin typeface="Kosher-Normal" charset="0"/>
                  </a:rPr>
                  <a:t>LC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74861" name="Group 277"/>
            <p:cNvGrpSpPr>
              <a:grpSpLocks/>
            </p:cNvGrpSpPr>
            <p:nvPr/>
          </p:nvGrpSpPr>
          <p:grpSpPr bwMode="auto">
            <a:xfrm>
              <a:off x="4739" y="839"/>
              <a:ext cx="340" cy="369"/>
              <a:chOff x="1567" y="1192"/>
              <a:chExt cx="340" cy="369"/>
            </a:xfrm>
          </p:grpSpPr>
          <p:grpSp>
            <p:nvGrpSpPr>
              <p:cNvPr id="74875" name="Group 278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74877" name="Group 279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74883" name="Group 280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74885" name="Freeform 28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886" name="Freeform 282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74884" name="Picture 283"/>
                  <p:cNvPicPr>
                    <a:picLocks noChangeArrowheads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74878" name="Freeform 284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879" name="Freeform 285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880" name="Freeform 286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881" name="Freeform 287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882" name="Freeform 288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4876" name="Rectangle 289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98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 i="1">
                    <a:solidFill>
                      <a:schemeClr val="bg2"/>
                    </a:solidFill>
                    <a:latin typeface="Kosher-Normal" charset="0"/>
                  </a:rPr>
                  <a:t>DC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74862" name="Group 290"/>
            <p:cNvGrpSpPr>
              <a:grpSpLocks/>
            </p:cNvGrpSpPr>
            <p:nvPr/>
          </p:nvGrpSpPr>
          <p:grpSpPr bwMode="auto">
            <a:xfrm>
              <a:off x="4739" y="1351"/>
              <a:ext cx="340" cy="369"/>
              <a:chOff x="1567" y="1192"/>
              <a:chExt cx="340" cy="369"/>
            </a:xfrm>
          </p:grpSpPr>
          <p:grpSp>
            <p:nvGrpSpPr>
              <p:cNvPr id="74863" name="Group 291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74865" name="Group 292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74871" name="Group 293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74873" name="Freeform 294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874" name="Freeform 295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74872" name="Picture 296"/>
                  <p:cNvPicPr>
                    <a:picLocks noChangeArrowheads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74866" name="Freeform 297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867" name="Freeform 298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868" name="Freeform 299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869" name="Freeform 300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870" name="Freeform 301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4864" name="Rectangle 302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98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 i="1">
                    <a:solidFill>
                      <a:schemeClr val="bg2"/>
                    </a:solidFill>
                    <a:latin typeface="Kosher-Normal" charset="0"/>
                  </a:rPr>
                  <a:t>NC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</p:grpSp>
      <p:sp>
        <p:nvSpPr>
          <p:cNvPr id="686383" name="Text Box 303"/>
          <p:cNvSpPr txBox="1">
            <a:spLocks noChangeArrowheads="1"/>
          </p:cNvSpPr>
          <p:nvPr/>
        </p:nvSpPr>
        <p:spPr bwMode="auto">
          <a:xfrm>
            <a:off x="5029200" y="2100262"/>
            <a:ext cx="6477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i="1">
                <a:solidFill>
                  <a:schemeClr val="tx1"/>
                </a:solidFill>
                <a:latin typeface="Kosher-Normal" charset="0"/>
                <a:ea typeface="+mn-ea"/>
              </a:rPr>
              <a:t>AC</a:t>
            </a:r>
            <a:endParaRPr lang="en-US" sz="1600" b="1" i="1">
              <a:latin typeface="Comic Sans MS" pitchFamily="66" charset="0"/>
              <a:ea typeface="+mn-ea"/>
            </a:endParaRPr>
          </a:p>
        </p:txBody>
      </p:sp>
      <p:sp>
        <p:nvSpPr>
          <p:cNvPr id="686384" name="Text Box 304"/>
          <p:cNvSpPr txBox="1">
            <a:spLocks noChangeArrowheads="1"/>
          </p:cNvSpPr>
          <p:nvPr/>
        </p:nvSpPr>
        <p:spPr bwMode="auto">
          <a:xfrm>
            <a:off x="5029200" y="5105400"/>
            <a:ext cx="6731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i="1">
                <a:solidFill>
                  <a:schemeClr val="tx1"/>
                </a:solidFill>
                <a:latin typeface="Kosher-Normal" charset="0"/>
                <a:ea typeface="+mn-ea"/>
              </a:rPr>
              <a:t>LC</a:t>
            </a:r>
            <a:endParaRPr lang="en-US" sz="1600" b="1" i="1">
              <a:latin typeface="Comic Sans MS" pitchFamily="66" charset="0"/>
              <a:ea typeface="+mn-ea"/>
            </a:endParaRPr>
          </a:p>
        </p:txBody>
      </p:sp>
      <p:sp>
        <p:nvSpPr>
          <p:cNvPr id="686385" name="Text Box 305"/>
          <p:cNvSpPr txBox="1">
            <a:spLocks noChangeArrowheads="1"/>
          </p:cNvSpPr>
          <p:nvPr/>
        </p:nvSpPr>
        <p:spPr bwMode="auto">
          <a:xfrm>
            <a:off x="7388225" y="1219200"/>
            <a:ext cx="6731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i="1">
                <a:solidFill>
                  <a:schemeClr val="tx1"/>
                </a:solidFill>
                <a:latin typeface="Kosher-Normal" charset="0"/>
                <a:ea typeface="+mn-ea"/>
              </a:rPr>
              <a:t>DC</a:t>
            </a:r>
            <a:endParaRPr lang="en-US" sz="1600" b="1" i="1">
              <a:latin typeface="Comic Sans MS" pitchFamily="66" charset="0"/>
              <a:ea typeface="+mn-ea"/>
            </a:endParaRPr>
          </a:p>
        </p:txBody>
      </p:sp>
      <p:sp>
        <p:nvSpPr>
          <p:cNvPr id="686386" name="Text Box 306"/>
          <p:cNvSpPr txBox="1">
            <a:spLocks noChangeArrowheads="1"/>
          </p:cNvSpPr>
          <p:nvPr/>
        </p:nvSpPr>
        <p:spPr bwMode="auto">
          <a:xfrm>
            <a:off x="7391400" y="2051050"/>
            <a:ext cx="6731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i="1">
                <a:solidFill>
                  <a:schemeClr val="tx1"/>
                </a:solidFill>
                <a:latin typeface="Kosher-Normal" charset="0"/>
                <a:ea typeface="+mn-ea"/>
              </a:rPr>
              <a:t>NC</a:t>
            </a:r>
            <a:endParaRPr lang="en-US" sz="1600" b="1" i="1">
              <a:latin typeface="Comic Sans MS" pitchFamily="66" charset="0"/>
              <a:ea typeface="+mn-ea"/>
            </a:endParaRPr>
          </a:p>
        </p:txBody>
      </p:sp>
      <p:sp>
        <p:nvSpPr>
          <p:cNvPr id="74845" name="Rectangle 307"/>
          <p:cNvSpPr>
            <a:spLocks noChangeArrowheads="1"/>
          </p:cNvSpPr>
          <p:nvPr/>
        </p:nvSpPr>
        <p:spPr bwMode="auto">
          <a:xfrm>
            <a:off x="8566150" y="6483350"/>
            <a:ext cx="3079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686392" name="Picture 312" descr="Southern shore of Galilee from above, tb n0407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screen">
            <a:lum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725" y="450850"/>
            <a:ext cx="3403600" cy="25511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</p:pic>
      <p:pic>
        <p:nvPicPr>
          <p:cNvPr id="686393" name="Picture 313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875" y="4316413"/>
            <a:ext cx="3006725" cy="20780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pic>
        <p:nvPicPr>
          <p:cNvPr id="686394" name="Picture 314" descr="Jordan River, tb n011700 s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938" y="2339975"/>
            <a:ext cx="2720975" cy="20415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99190" dir="3011666" algn="ctr" rotWithShape="0">
              <a:schemeClr val="bg2"/>
            </a:outerShdw>
          </a:effectLst>
        </p:spPr>
      </p:pic>
      <p:sp>
        <p:nvSpPr>
          <p:cNvPr id="686395" name="Rectangle 315"/>
          <p:cNvSpPr>
            <a:spLocks noChangeArrowheads="1"/>
          </p:cNvSpPr>
          <p:nvPr/>
        </p:nvSpPr>
        <p:spPr bwMode="auto">
          <a:xfrm>
            <a:off x="6400800" y="5029200"/>
            <a:ext cx="1220788" cy="1352550"/>
          </a:xfrm>
          <a:prstGeom prst="rect">
            <a:avLst/>
          </a:prstGeom>
          <a:noFill/>
          <a:ln w="158750" cmpd="tri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74850" name="Text Box 316"/>
          <p:cNvSpPr txBox="1">
            <a:spLocks noChangeArrowheads="1"/>
          </p:cNvSpPr>
          <p:nvPr/>
        </p:nvSpPr>
        <p:spPr bwMode="auto">
          <a:xfrm>
            <a:off x="6629400" y="4495800"/>
            <a:ext cx="70243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800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အလက်ဇန္ဒား</a:t>
            </a:r>
            <a:endParaRPr lang="en-US" sz="800" dirty="0">
              <a:solidFill>
                <a:schemeClr val="bg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4851" name="Text Box 317"/>
          <p:cNvSpPr txBox="1">
            <a:spLocks noChangeArrowheads="1"/>
          </p:cNvSpPr>
          <p:nvPr/>
        </p:nvSpPr>
        <p:spPr bwMode="auto">
          <a:xfrm>
            <a:off x="6781800" y="4648200"/>
            <a:ext cx="60625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800" b="1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ရောမစနစ</a:t>
            </a:r>
            <a:r>
              <a:rPr lang="en-US" sz="800" b="1" dirty="0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74852" name="Rectangle 318"/>
          <p:cNvSpPr>
            <a:spLocks noChangeArrowheads="1"/>
          </p:cNvSpPr>
          <p:nvPr/>
        </p:nvSpPr>
        <p:spPr bwMode="auto">
          <a:xfrm>
            <a:off x="6705600" y="5410200"/>
            <a:ext cx="538608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 i="1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ကားတိုင</a:t>
            </a:r>
            <a:r>
              <a:rPr lang="en-US" sz="800" b="1" i="1" dirty="0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74853" name="Rectangle 319"/>
          <p:cNvSpPr>
            <a:spLocks noChangeArrowheads="1"/>
          </p:cNvSpPr>
          <p:nvPr/>
        </p:nvSpPr>
        <p:spPr bwMode="auto">
          <a:xfrm>
            <a:off x="6629400" y="5257800"/>
            <a:ext cx="734174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 i="1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800" b="1" i="1" dirty="0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74854" name="Rectangle 320"/>
          <p:cNvSpPr>
            <a:spLocks noChangeArrowheads="1"/>
          </p:cNvSpPr>
          <p:nvPr/>
        </p:nvSpPr>
        <p:spPr bwMode="auto">
          <a:xfrm>
            <a:off x="6781800" y="5702300"/>
            <a:ext cx="537005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ဧဝံဂေလိ</a:t>
            </a:r>
            <a:endParaRPr lang="en-US" sz="800" b="1" dirty="0">
              <a:solidFill>
                <a:schemeClr val="bg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4855" name="Rectangle 321"/>
          <p:cNvSpPr>
            <a:spLocks noChangeArrowheads="1"/>
          </p:cNvSpPr>
          <p:nvPr/>
        </p:nvSpPr>
        <p:spPr bwMode="auto">
          <a:xfrm>
            <a:off x="6705600" y="5562600"/>
            <a:ext cx="689290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အသင်းတော</a:t>
            </a:r>
            <a:r>
              <a:rPr lang="en-US" sz="800" b="1" dirty="0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74856" name="Rectangle 322"/>
          <p:cNvSpPr>
            <a:spLocks noChangeArrowheads="1"/>
          </p:cNvSpPr>
          <p:nvPr/>
        </p:nvSpPr>
        <p:spPr bwMode="auto">
          <a:xfrm>
            <a:off x="6705600" y="5854700"/>
            <a:ext cx="86241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 i="1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တမန်တော်ဝတ္ထု</a:t>
            </a:r>
            <a:r>
              <a:rPr lang="en-US" sz="1000" b="1" i="1" dirty="0">
                <a:solidFill>
                  <a:schemeClr val="bg2"/>
                </a:solidFill>
                <a:latin typeface="WinInnwa" charset="0"/>
              </a:rPr>
              <a:t> </a:t>
            </a:r>
          </a:p>
        </p:txBody>
      </p:sp>
      <p:sp>
        <p:nvSpPr>
          <p:cNvPr id="74857" name="Rectangle 323"/>
          <p:cNvSpPr>
            <a:spLocks noChangeArrowheads="1"/>
          </p:cNvSpPr>
          <p:nvPr/>
        </p:nvSpPr>
        <p:spPr bwMode="auto">
          <a:xfrm>
            <a:off x="6781800" y="5943600"/>
            <a:ext cx="591508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ဩဝါဒစာ</a:t>
            </a:r>
            <a:r>
              <a:rPr lang="en-US" sz="1000" b="1" dirty="0">
                <a:solidFill>
                  <a:schemeClr val="bg2"/>
                </a:solidFill>
                <a:latin typeface="WinInnwa" charset="0"/>
              </a:rPr>
              <a:t> </a:t>
            </a:r>
          </a:p>
        </p:txBody>
      </p:sp>
      <p:sp>
        <p:nvSpPr>
          <p:cNvPr id="74858" name="Rectangle 324"/>
          <p:cNvSpPr>
            <a:spLocks noChangeArrowheads="1"/>
          </p:cNvSpPr>
          <p:nvPr/>
        </p:nvSpPr>
        <p:spPr bwMode="auto">
          <a:xfrm>
            <a:off x="6781800" y="6096000"/>
            <a:ext cx="631582" cy="19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b="1" i="1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ဗျာဒိတ်ကျမ်း</a:t>
            </a:r>
            <a:endParaRPr lang="en-US" sz="700" b="1" i="1" dirty="0">
              <a:solidFill>
                <a:schemeClr val="bg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6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6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86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86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6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6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86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86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86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86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86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8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8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8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8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8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8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8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383" grpId="0" autoUpdateAnimBg="0"/>
      <p:bldP spid="686384" grpId="0" autoUpdateAnimBg="0"/>
      <p:bldP spid="686385" grpId="0" autoUpdateAnimBg="0"/>
      <p:bldP spid="686386" grpId="0" autoUpdateAnimBg="0"/>
      <p:bldP spid="686394" grpId="0" animBg="1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78" name="Group 30"/>
          <p:cNvGrpSpPr>
            <a:grpSpLocks/>
          </p:cNvGrpSpPr>
          <p:nvPr/>
        </p:nvGrpSpPr>
        <p:grpSpPr bwMode="auto">
          <a:xfrm>
            <a:off x="3370263" y="633413"/>
            <a:ext cx="4784725" cy="5654675"/>
            <a:chOff x="1287" y="268"/>
            <a:chExt cx="3146" cy="3735"/>
          </a:xfrm>
        </p:grpSpPr>
        <p:pic>
          <p:nvPicPr>
            <p:cNvPr id="75800" name="Picture 2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" y="268"/>
              <a:ext cx="3146" cy="3735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01" name="Picture 26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664248">
              <a:off x="2387" y="2229"/>
              <a:ext cx="1737" cy="1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30789" name="Rectangle 5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30815" name="Rectangle 31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30816" name="Rectangle 3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630817" name="Line 33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30821" name="Line 37"/>
          <p:cNvSpPr>
            <a:spLocks noChangeShapeType="1"/>
          </p:cNvSpPr>
          <p:nvPr/>
        </p:nvSpPr>
        <p:spPr bwMode="auto">
          <a:xfrm>
            <a:off x="5245100" y="11318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30828" name="Line 44"/>
          <p:cNvSpPr>
            <a:spLocks noChangeShapeType="1"/>
          </p:cNvSpPr>
          <p:nvPr/>
        </p:nvSpPr>
        <p:spPr bwMode="auto">
          <a:xfrm flipV="1">
            <a:off x="4292600" y="21399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30836" name="Rectangle 52"/>
          <p:cNvSpPr>
            <a:spLocks noChangeArrowheads="1"/>
          </p:cNvSpPr>
          <p:nvPr/>
        </p:nvSpPr>
        <p:spPr bwMode="auto">
          <a:xfrm>
            <a:off x="8104188" y="65008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72</a:t>
            </a:r>
          </a:p>
        </p:txBody>
      </p:sp>
      <p:sp>
        <p:nvSpPr>
          <p:cNvPr id="75786" name="Text Box 53"/>
          <p:cNvSpPr txBox="1">
            <a:spLocks noChangeArrowheads="1"/>
          </p:cNvSpPr>
          <p:nvPr/>
        </p:nvSpPr>
        <p:spPr bwMode="auto">
          <a:xfrm>
            <a:off x="8664575" y="6403975"/>
            <a:ext cx="1841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my-MM" sz="1800" b="1">
              <a:solidFill>
                <a:srgbClr val="FFFFFF"/>
              </a:solidFill>
            </a:endParaRPr>
          </a:p>
        </p:txBody>
      </p:sp>
      <p:sp>
        <p:nvSpPr>
          <p:cNvPr id="630838" name="Text Box 54"/>
          <p:cNvSpPr txBox="1">
            <a:spLocks noChangeArrowheads="1"/>
          </p:cNvSpPr>
          <p:nvPr/>
        </p:nvSpPr>
        <p:spPr bwMode="auto">
          <a:xfrm>
            <a:off x="0" y="1371600"/>
            <a:ext cx="3962400" cy="3631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my-MM" sz="4400" b="1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ဣုသရေလလူမျိုးပေါင်းစပ်စု စည်</a:t>
            </a:r>
            <a:r>
              <a:rPr lang="en-US" sz="4400" b="1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း</a:t>
            </a:r>
            <a:r>
              <a:rPr lang="my-MM" sz="4400" b="1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ထားသော ယက်ထည်က</a:t>
            </a:r>
            <a:r>
              <a:rPr lang="en-US" sz="4400" b="1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4400" b="1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ဘာလဲ</a:t>
            </a:r>
            <a:r>
              <a:rPr lang="en-US" sz="5400" b="1" dirty="0">
                <a:solidFill>
                  <a:srgbClr val="FFFF00"/>
                </a:solidFill>
                <a:latin typeface="WinInnwa" charset="0"/>
              </a:rPr>
              <a:t>?</a:t>
            </a:r>
          </a:p>
        </p:txBody>
      </p:sp>
      <p:sp>
        <p:nvSpPr>
          <p:cNvPr id="75788" name="Text Box 55"/>
          <p:cNvSpPr txBox="1">
            <a:spLocks noChangeArrowheads="1"/>
          </p:cNvSpPr>
          <p:nvPr/>
        </p:nvSpPr>
        <p:spPr bwMode="auto">
          <a:xfrm>
            <a:off x="8594725" y="64420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630822" name="Line 38"/>
          <p:cNvSpPr>
            <a:spLocks noChangeShapeType="1"/>
          </p:cNvSpPr>
          <p:nvPr/>
        </p:nvSpPr>
        <p:spPr bwMode="auto">
          <a:xfrm>
            <a:off x="5397500" y="12842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30829" name="Line 45"/>
          <p:cNvSpPr>
            <a:spLocks noChangeShapeType="1"/>
          </p:cNvSpPr>
          <p:nvPr/>
        </p:nvSpPr>
        <p:spPr bwMode="auto">
          <a:xfrm flipV="1">
            <a:off x="4445000" y="22923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30823" name="Line 39"/>
          <p:cNvSpPr>
            <a:spLocks noChangeShapeType="1"/>
          </p:cNvSpPr>
          <p:nvPr/>
        </p:nvSpPr>
        <p:spPr bwMode="auto">
          <a:xfrm>
            <a:off x="5549900" y="14366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30830" name="Line 46"/>
          <p:cNvSpPr>
            <a:spLocks noChangeShapeType="1"/>
          </p:cNvSpPr>
          <p:nvPr/>
        </p:nvSpPr>
        <p:spPr bwMode="auto">
          <a:xfrm flipV="1">
            <a:off x="4597400" y="24447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30824" name="Line 40"/>
          <p:cNvSpPr>
            <a:spLocks noChangeShapeType="1"/>
          </p:cNvSpPr>
          <p:nvPr/>
        </p:nvSpPr>
        <p:spPr bwMode="auto">
          <a:xfrm>
            <a:off x="5727700" y="15890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30831" name="Line 47"/>
          <p:cNvSpPr>
            <a:spLocks noChangeShapeType="1"/>
          </p:cNvSpPr>
          <p:nvPr/>
        </p:nvSpPr>
        <p:spPr bwMode="auto">
          <a:xfrm flipV="1">
            <a:off x="4749800" y="25971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30825" name="Line 41"/>
          <p:cNvSpPr>
            <a:spLocks noChangeShapeType="1"/>
          </p:cNvSpPr>
          <p:nvPr/>
        </p:nvSpPr>
        <p:spPr bwMode="auto">
          <a:xfrm>
            <a:off x="5880100" y="17414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30832" name="Line 48"/>
          <p:cNvSpPr>
            <a:spLocks noChangeShapeType="1"/>
          </p:cNvSpPr>
          <p:nvPr/>
        </p:nvSpPr>
        <p:spPr bwMode="auto">
          <a:xfrm flipV="1">
            <a:off x="4902200" y="27495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30826" name="Line 42"/>
          <p:cNvSpPr>
            <a:spLocks noChangeShapeType="1"/>
          </p:cNvSpPr>
          <p:nvPr/>
        </p:nvSpPr>
        <p:spPr bwMode="auto">
          <a:xfrm>
            <a:off x="6032500" y="18938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30833" name="Line 49"/>
          <p:cNvSpPr>
            <a:spLocks noChangeShapeType="1"/>
          </p:cNvSpPr>
          <p:nvPr/>
        </p:nvSpPr>
        <p:spPr bwMode="auto">
          <a:xfrm flipV="1">
            <a:off x="5054600" y="29019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30842" name="Text Box 58"/>
          <p:cNvSpPr txBox="1">
            <a:spLocks noChangeArrowheads="1"/>
          </p:cNvSpPr>
          <p:nvPr/>
        </p:nvSpPr>
        <p:spPr bwMode="auto">
          <a:xfrm>
            <a:off x="4419600" y="5457180"/>
            <a:ext cx="3989388" cy="461665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i="1" dirty="0" err="1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လေ့လာမှုအထောက်အကူ</a:t>
            </a:r>
            <a:r>
              <a:rPr lang="en-US" sz="2400" b="1" i="1" dirty="0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(၈)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3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0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0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30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30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30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30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30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30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0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30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30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30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30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30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30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30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30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30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30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30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30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30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30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30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30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30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0838" grpId="0" autoUpdateAnimBg="0"/>
      <p:bldP spid="630842" grpId="0" animBg="1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2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76824" name="Picture 6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25" name="Picture 7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" y="1521"/>
              <a:ext cx="3531" cy="2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49224" name="Rectangle 8"/>
          <p:cNvSpPr>
            <a:spLocks noChangeArrowheads="1"/>
          </p:cNvSpPr>
          <p:nvPr/>
        </p:nvSpPr>
        <p:spPr bwMode="auto">
          <a:xfrm>
            <a:off x="5683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49225" name="Text Box 9"/>
          <p:cNvSpPr txBox="1">
            <a:spLocks noChangeArrowheads="1"/>
          </p:cNvSpPr>
          <p:nvPr/>
        </p:nvSpPr>
        <p:spPr bwMode="auto">
          <a:xfrm>
            <a:off x="1768475" y="5024438"/>
            <a:ext cx="7018338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b="1">
                <a:solidFill>
                  <a:schemeClr val="tx2"/>
                </a:solidFill>
                <a:latin typeface="Pyidaungsu" panose="020B0502040204020203" pitchFamily="34" charset="0"/>
                <a:cs typeface="Pyidaungsu" panose="020B0502040204020203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dirty="0" err="1"/>
              <a:t>အဘယ်အရာသည</a:t>
            </a:r>
            <a:r>
              <a:rPr lang="en-US" dirty="0"/>
              <a:t>် လွှ</a:t>
            </a:r>
            <a:r>
              <a:rPr lang="en-US" dirty="0" err="1"/>
              <a:t>ကဲ့သို</a:t>
            </a:r>
            <a:r>
              <a:rPr lang="en-US" dirty="0"/>
              <a:t>့ </a:t>
            </a:r>
            <a:r>
              <a:rPr lang="en-US" dirty="0" err="1"/>
              <a:t>တူညီအောင</a:t>
            </a:r>
            <a:r>
              <a:rPr lang="en-US" dirty="0"/>
              <a:t>် </a:t>
            </a:r>
            <a:r>
              <a:rPr lang="en-US" dirty="0" err="1"/>
              <a:t>ပြုလုပ်ထားသနည်း</a:t>
            </a:r>
            <a:endParaRPr lang="en-US" dirty="0"/>
          </a:p>
        </p:txBody>
      </p:sp>
      <p:sp>
        <p:nvSpPr>
          <p:cNvPr id="649226" name="Text Box 10"/>
          <p:cNvSpPr txBox="1">
            <a:spLocks noChangeArrowheads="1"/>
          </p:cNvSpPr>
          <p:nvPr/>
        </p:nvSpPr>
        <p:spPr bwMode="auto">
          <a:xfrm>
            <a:off x="1662113" y="304800"/>
            <a:ext cx="7481887" cy="17543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my-MM" b="1" dirty="0">
                <a:solidFill>
                  <a:schemeClr val="tx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အံ့သြဖွယ်ကောင်းလွန်းသောဤယက် ထည်နှင့်တူသောဣုသရေလအကြောင်း တွေးကြည့်ပါ၊ </a:t>
            </a:r>
          </a:p>
        </p:txBody>
      </p:sp>
      <p:sp>
        <p:nvSpPr>
          <p:cNvPr id="649231" name="Line 15"/>
          <p:cNvSpPr>
            <a:spLocks noChangeShapeType="1"/>
          </p:cNvSpPr>
          <p:nvPr/>
        </p:nvSpPr>
        <p:spPr bwMode="auto">
          <a:xfrm>
            <a:off x="368300" y="25368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49235" name="Line 19"/>
          <p:cNvSpPr>
            <a:spLocks noChangeShapeType="1"/>
          </p:cNvSpPr>
          <p:nvPr/>
        </p:nvSpPr>
        <p:spPr bwMode="auto">
          <a:xfrm>
            <a:off x="817563" y="3619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dist="81320" dir="3080412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76808" name="Text Box 25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9242" name="Rectangle 26"/>
          <p:cNvSpPr>
            <a:spLocks noChangeArrowheads="1"/>
          </p:cNvSpPr>
          <p:nvPr/>
        </p:nvSpPr>
        <p:spPr bwMode="auto">
          <a:xfrm>
            <a:off x="7559675" y="6508750"/>
            <a:ext cx="72707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49243" name="Rectangle 27"/>
          <p:cNvSpPr>
            <a:spLocks noChangeArrowheads="1"/>
          </p:cNvSpPr>
          <p:nvPr/>
        </p:nvSpPr>
        <p:spPr bwMode="auto">
          <a:xfrm>
            <a:off x="8104188" y="65008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73</a:t>
            </a:r>
          </a:p>
        </p:txBody>
      </p:sp>
      <p:sp>
        <p:nvSpPr>
          <p:cNvPr id="76811" name="Text Box 28"/>
          <p:cNvSpPr txBox="1">
            <a:spLocks noChangeArrowheads="1"/>
          </p:cNvSpPr>
          <p:nvPr/>
        </p:nvSpPr>
        <p:spPr bwMode="auto">
          <a:xfrm>
            <a:off x="8594725" y="6446838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649247" name="Line 31"/>
          <p:cNvSpPr>
            <a:spLocks noChangeShapeType="1"/>
          </p:cNvSpPr>
          <p:nvPr/>
        </p:nvSpPr>
        <p:spPr bwMode="auto">
          <a:xfrm>
            <a:off x="520700" y="26892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49245" name="Line 29"/>
          <p:cNvSpPr>
            <a:spLocks noChangeShapeType="1"/>
          </p:cNvSpPr>
          <p:nvPr/>
        </p:nvSpPr>
        <p:spPr bwMode="auto">
          <a:xfrm>
            <a:off x="969963" y="5143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dist="81320" dir="3080412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49248" name="Line 32"/>
          <p:cNvSpPr>
            <a:spLocks noChangeShapeType="1"/>
          </p:cNvSpPr>
          <p:nvPr/>
        </p:nvSpPr>
        <p:spPr bwMode="auto">
          <a:xfrm>
            <a:off x="673100" y="28416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49246" name="Line 30"/>
          <p:cNvSpPr>
            <a:spLocks noChangeShapeType="1"/>
          </p:cNvSpPr>
          <p:nvPr/>
        </p:nvSpPr>
        <p:spPr bwMode="auto">
          <a:xfrm>
            <a:off x="1122363" y="6667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dist="81320" dir="3080412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49249" name="Line 33"/>
          <p:cNvSpPr>
            <a:spLocks noChangeShapeType="1"/>
          </p:cNvSpPr>
          <p:nvPr/>
        </p:nvSpPr>
        <p:spPr bwMode="auto">
          <a:xfrm>
            <a:off x="1274763" y="8191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dist="81320" dir="3080412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49250" name="Line 34"/>
          <p:cNvSpPr>
            <a:spLocks noChangeShapeType="1"/>
          </p:cNvSpPr>
          <p:nvPr/>
        </p:nvSpPr>
        <p:spPr bwMode="auto">
          <a:xfrm>
            <a:off x="825500" y="29940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49252" name="Line 36"/>
          <p:cNvSpPr>
            <a:spLocks noChangeShapeType="1"/>
          </p:cNvSpPr>
          <p:nvPr/>
        </p:nvSpPr>
        <p:spPr bwMode="auto">
          <a:xfrm>
            <a:off x="1427163" y="9715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dist="81320" dir="3080412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49253" name="Line 37"/>
          <p:cNvSpPr>
            <a:spLocks noChangeShapeType="1"/>
          </p:cNvSpPr>
          <p:nvPr/>
        </p:nvSpPr>
        <p:spPr bwMode="auto">
          <a:xfrm>
            <a:off x="977900" y="31464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4471988" y="2868613"/>
            <a:ext cx="2995612" cy="1631950"/>
            <a:chOff x="347" y="2268"/>
            <a:chExt cx="1887" cy="1028"/>
          </a:xfrm>
        </p:grpSpPr>
        <p:sp>
          <p:nvSpPr>
            <p:cNvPr id="649251" name="Text Box 35"/>
            <p:cNvSpPr txBox="1">
              <a:spLocks noChangeArrowheads="1"/>
            </p:cNvSpPr>
            <p:nvPr/>
          </p:nvSpPr>
          <p:spPr bwMode="auto">
            <a:xfrm>
              <a:off x="347" y="2268"/>
              <a:ext cx="1887" cy="10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1320" dir="2319588" algn="ctr" rotWithShape="0">
                <a:schemeClr val="bg2"/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000" b="1" dirty="0" err="1">
                  <a:solidFill>
                    <a:schemeClr val="tx1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အဖေါက</a:t>
              </a:r>
              <a:r>
                <a:rPr lang="en-US" sz="4000" b="1" dirty="0">
                  <a:solidFill>
                    <a:schemeClr val="tx1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်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n-US" sz="4000" b="1" dirty="0" err="1">
                  <a:solidFill>
                    <a:schemeClr val="tx1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ချည</a:t>
              </a:r>
              <a:r>
                <a:rPr lang="en-US" sz="4000" b="1" dirty="0">
                  <a:solidFill>
                    <a:schemeClr val="tx1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်</a:t>
              </a:r>
            </a:p>
          </p:txBody>
        </p:sp>
        <p:sp>
          <p:nvSpPr>
            <p:cNvPr id="649254" name="Text Box 38"/>
            <p:cNvSpPr txBox="1">
              <a:spLocks noChangeArrowheads="1"/>
            </p:cNvSpPr>
            <p:nvPr/>
          </p:nvSpPr>
          <p:spPr bwMode="auto">
            <a:xfrm>
              <a:off x="587" y="2732"/>
              <a:ext cx="1395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1320" dir="2319588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my-MM" sz="2400">
                <a:solidFill>
                  <a:srgbClr val="FF0000"/>
                </a:solidFill>
                <a:latin typeface="Arial" pitchFamily="34" charset="0"/>
                <a:ea typeface="+mn-ea"/>
              </a:endParaRPr>
            </a:p>
          </p:txBody>
        </p:sp>
      </p:grpSp>
      <p:sp>
        <p:nvSpPr>
          <p:cNvPr id="649232" name="Text Box 16"/>
          <p:cNvSpPr txBox="1">
            <a:spLocks noChangeArrowheads="1"/>
          </p:cNvSpPr>
          <p:nvPr/>
        </p:nvSpPr>
        <p:spPr bwMode="auto">
          <a:xfrm>
            <a:off x="1296988" y="3746500"/>
            <a:ext cx="2214562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အတိုင</a:t>
            </a:r>
            <a:r>
              <a:rPr lang="en-US" sz="3200" b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</a:t>
            </a:r>
            <a:r>
              <a:rPr lang="en-US" sz="3200" b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ချည</a:t>
            </a:r>
            <a:r>
              <a:rPr lang="en-US" sz="3200" b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49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9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49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49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49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49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9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49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9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9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49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49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49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49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49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49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49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49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9225" grpId="0" autoUpdateAnimBg="0"/>
      <p:bldP spid="649226" grpId="0" autoUpdateAnimBg="0"/>
      <p:bldP spid="649232" grpId="0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7827" name="Group 3"/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77877" name="Rectangle 4"/>
            <p:cNvSpPr>
              <a:spLocks noChangeArrowheads="1"/>
            </p:cNvSpPr>
            <p:nvPr/>
          </p:nvSpPr>
          <p:spPr bwMode="auto">
            <a:xfrm rot="-54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77878" name="Rectangle 5"/>
            <p:cNvSpPr>
              <a:spLocks noChangeArrowheads="1"/>
            </p:cNvSpPr>
            <p:nvPr/>
          </p:nvSpPr>
          <p:spPr bwMode="auto">
            <a:xfrm rot="-5400000">
              <a:off x="4053" y="1303"/>
              <a:ext cx="769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grpSp>
        <p:nvGrpSpPr>
          <p:cNvPr id="77828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77873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my-MM" sz="2400"/>
            </a:p>
          </p:txBody>
        </p:sp>
        <p:sp>
          <p:nvSpPr>
            <p:cNvPr id="77874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7875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7876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my-MM" sz="2400"/>
            </a:p>
          </p:txBody>
        </p:sp>
      </p:grpSp>
      <p:grpSp>
        <p:nvGrpSpPr>
          <p:cNvPr id="77829" name="Group 11"/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77871" name="Rectangle 12"/>
            <p:cNvSpPr>
              <a:spLocks noChangeArrowheads="1"/>
            </p:cNvSpPr>
            <p:nvPr/>
          </p:nvSpPr>
          <p:spPr bwMode="auto">
            <a:xfrm rot="-54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77872" name="Rectangle 13"/>
            <p:cNvSpPr>
              <a:spLocks noChangeArrowheads="1"/>
            </p:cNvSpPr>
            <p:nvPr/>
          </p:nvSpPr>
          <p:spPr bwMode="auto">
            <a:xfrm rot="-5400000">
              <a:off x="4053" y="1303"/>
              <a:ext cx="769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sp>
        <p:nvSpPr>
          <p:cNvPr id="631822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sp>
        <p:nvSpPr>
          <p:cNvPr id="631823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sp>
        <p:nvSpPr>
          <p:cNvPr id="631824" name="Text Box 16"/>
          <p:cNvSpPr txBox="1">
            <a:spLocks noChangeArrowheads="1"/>
          </p:cNvSpPr>
          <p:nvPr/>
        </p:nvSpPr>
        <p:spPr bwMode="auto">
          <a:xfrm>
            <a:off x="2024063" y="2873375"/>
            <a:ext cx="5059362" cy="144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4053" dir="1857825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dirty="0" err="1">
                <a:solidFill>
                  <a:srgbClr val="04DC19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ကျမ်းသမိုင်းရာဇဝင</a:t>
            </a:r>
            <a:r>
              <a:rPr lang="en-US" sz="4400" b="1" dirty="0">
                <a:solidFill>
                  <a:srgbClr val="04DC19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်၏ </a:t>
            </a:r>
            <a:r>
              <a:rPr lang="en-US" sz="4400" b="1" dirty="0" err="1">
                <a:solidFill>
                  <a:srgbClr val="04DC19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ယက်ထည</a:t>
            </a:r>
            <a:r>
              <a:rPr lang="en-US" sz="4400" b="1" dirty="0">
                <a:solidFill>
                  <a:srgbClr val="04DC19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31825" name="Text Box 17"/>
          <p:cNvSpPr txBox="1">
            <a:spLocks noChangeArrowheads="1"/>
          </p:cNvSpPr>
          <p:nvPr/>
        </p:nvSpPr>
        <p:spPr bwMode="auto">
          <a:xfrm>
            <a:off x="720725" y="349250"/>
            <a:ext cx="7759700" cy="13234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i="1" dirty="0" err="1"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သင်သည</a:t>
            </a:r>
            <a:r>
              <a:rPr lang="en-US" sz="4000" b="1" i="1" dirty="0"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</a:t>
            </a:r>
            <a:r>
              <a:rPr lang="en-US" sz="4000" b="1" i="1" dirty="0" err="1"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ယက်ထည်တစ်ခုကို</a:t>
            </a:r>
            <a:r>
              <a:rPr lang="en-US" sz="4000" b="1" i="1" dirty="0"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en-US" sz="4000" b="1" i="1" dirty="0" err="1"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ယှက်မည်ဆိုပါစို</a:t>
            </a:r>
            <a:r>
              <a:rPr lang="en-US" sz="4000" b="1" i="1" dirty="0"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</a:t>
            </a:r>
          </a:p>
        </p:txBody>
      </p:sp>
      <p:grpSp>
        <p:nvGrpSpPr>
          <p:cNvPr id="77834" name="Group 18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77839" name="Group 19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1828" name="AutoShape 20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29" name="AutoShape 21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30" name="AutoShape 22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31" name="AutoShape 23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32" name="AutoShape 24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33" name="AutoShape 25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34" name="AutoShape 26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35" name="AutoShape 27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36" name="AutoShape 28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37" name="AutoShape 29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38" name="AutoShape 30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39" name="AutoShape 31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40" name="AutoShape 32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41" name="AutoShape 33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42" name="AutoShape 34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77840" name="Group 35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1844" name="AutoShape 36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45" name="AutoShape 37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46" name="AutoShape 38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47" name="AutoShape 39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48" name="AutoShape 40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49" name="AutoShape 41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50" name="AutoShape 42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51" name="AutoShape 43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52" name="AutoShape 44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53" name="AutoShape 45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54" name="AutoShape 46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55" name="AutoShape 47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56" name="AutoShape 48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57" name="AutoShape 49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1858" name="AutoShape 50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</p:grpSp>
      </p:grpSp>
      <p:sp>
        <p:nvSpPr>
          <p:cNvPr id="77835" name="Text Box 52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1861" name="Rectangle 53"/>
          <p:cNvSpPr>
            <a:spLocks noChangeArrowheads="1"/>
          </p:cNvSpPr>
          <p:nvPr/>
        </p:nvSpPr>
        <p:spPr bwMode="auto">
          <a:xfrm>
            <a:off x="7559675" y="6508750"/>
            <a:ext cx="72707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31862" name="Rectangle 54"/>
          <p:cNvSpPr>
            <a:spLocks noChangeArrowheads="1"/>
          </p:cNvSpPr>
          <p:nvPr/>
        </p:nvSpPr>
        <p:spPr bwMode="auto">
          <a:xfrm>
            <a:off x="8104188" y="65008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74</a:t>
            </a:r>
          </a:p>
        </p:txBody>
      </p:sp>
      <p:sp>
        <p:nvSpPr>
          <p:cNvPr id="77838" name="Text Box 55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1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31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1824" grpId="0" autoUpdateAnimBg="0"/>
      <p:bldP spid="631825" grpId="0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2835" name="Text Box 3"/>
          <p:cNvSpPr txBox="1">
            <a:spLocks noChangeArrowheads="1"/>
          </p:cNvSpPr>
          <p:nvPr/>
        </p:nvSpPr>
        <p:spPr bwMode="auto">
          <a:xfrm>
            <a:off x="2024063" y="2873375"/>
            <a:ext cx="5059362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4053" dir="1857825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my-MM" sz="4000" b="1">
              <a:solidFill>
                <a:srgbClr val="08F220"/>
              </a:solidFill>
              <a:latin typeface="" charset="0"/>
              <a:ea typeface="+mn-ea"/>
            </a:endParaRPr>
          </a:p>
        </p:txBody>
      </p:sp>
      <p:grpSp>
        <p:nvGrpSpPr>
          <p:cNvPr id="78852" name="Group 4"/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78916" name="Rectangle 5"/>
            <p:cNvSpPr>
              <a:spLocks noChangeArrowheads="1"/>
            </p:cNvSpPr>
            <p:nvPr/>
          </p:nvSpPr>
          <p:spPr bwMode="auto">
            <a:xfrm rot="-54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78917" name="Rectangle 6"/>
            <p:cNvSpPr>
              <a:spLocks noChangeArrowheads="1"/>
            </p:cNvSpPr>
            <p:nvPr/>
          </p:nvSpPr>
          <p:spPr bwMode="auto">
            <a:xfrm rot="-5400000">
              <a:off x="4053" y="1303"/>
              <a:ext cx="769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grpSp>
        <p:nvGrpSpPr>
          <p:cNvPr id="78853" name="Group 7"/>
          <p:cNvGrpSpPr>
            <a:grpSpLocks/>
          </p:cNvGrpSpPr>
          <p:nvPr/>
        </p:nvGrpSpPr>
        <p:grpSpPr bwMode="auto">
          <a:xfrm>
            <a:off x="1514475" y="2236933"/>
            <a:ext cx="6045200" cy="3983037"/>
            <a:chOff x="610" y="1163"/>
            <a:chExt cx="4583" cy="2701"/>
          </a:xfrm>
        </p:grpSpPr>
        <p:sp>
          <p:nvSpPr>
            <p:cNvPr id="78912" name="Rectangle 8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my-MM" sz="2400"/>
            </a:p>
          </p:txBody>
        </p:sp>
        <p:sp>
          <p:nvSpPr>
            <p:cNvPr id="78913" name="Rectangle 9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8914" name="Rectangle 10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8915" name="Rectangle 11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my-MM" sz="2400"/>
            </a:p>
          </p:txBody>
        </p:sp>
      </p:grpSp>
      <p:grpSp>
        <p:nvGrpSpPr>
          <p:cNvPr id="78854" name="Group 12"/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78910" name="Rectangle 13"/>
            <p:cNvSpPr>
              <a:spLocks noChangeArrowheads="1"/>
            </p:cNvSpPr>
            <p:nvPr/>
          </p:nvSpPr>
          <p:spPr bwMode="auto">
            <a:xfrm rot="-54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78911" name="Rectangle 14"/>
            <p:cNvSpPr>
              <a:spLocks noChangeArrowheads="1"/>
            </p:cNvSpPr>
            <p:nvPr/>
          </p:nvSpPr>
          <p:spPr bwMode="auto">
            <a:xfrm rot="-5400000">
              <a:off x="4053" y="1303"/>
              <a:ext cx="769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sp>
        <p:nvSpPr>
          <p:cNvPr id="632847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sp>
        <p:nvSpPr>
          <p:cNvPr id="632848" name="Rectangle 1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pic>
        <p:nvPicPr>
          <p:cNvPr id="78857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-345769" y="4058407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8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883944" y="4033009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9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3947289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0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3995705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1" name="Picture 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013960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2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3974275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63" name="Text Box 67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2900" name="Rectangle 68"/>
          <p:cNvSpPr>
            <a:spLocks noChangeArrowheads="1"/>
          </p:cNvSpPr>
          <p:nvPr/>
        </p:nvSpPr>
        <p:spPr bwMode="auto">
          <a:xfrm>
            <a:off x="7559675" y="6508750"/>
            <a:ext cx="72707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32901" name="Rectangle 69"/>
          <p:cNvSpPr>
            <a:spLocks noChangeArrowheads="1"/>
          </p:cNvSpPr>
          <p:nvPr/>
        </p:nvSpPr>
        <p:spPr bwMode="auto">
          <a:xfrm>
            <a:off x="8104188" y="65008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75</a:t>
            </a:r>
          </a:p>
        </p:txBody>
      </p:sp>
      <p:sp>
        <p:nvSpPr>
          <p:cNvPr id="632903" name="Text Box 71"/>
          <p:cNvSpPr txBox="1">
            <a:spLocks noChangeArrowheads="1"/>
          </p:cNvSpPr>
          <p:nvPr/>
        </p:nvSpPr>
        <p:spPr bwMode="auto">
          <a:xfrm>
            <a:off x="720725" y="349250"/>
            <a:ext cx="775970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 err="1"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သင်သည</a:t>
            </a:r>
            <a:r>
              <a:rPr lang="en-US" b="1" i="1" dirty="0"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</a:t>
            </a:r>
            <a:r>
              <a:rPr lang="en-US" b="1" i="1" dirty="0" err="1"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ယက်ထည်တစ်ခုယှက်မည်ဆိုပါစို</a:t>
            </a:r>
            <a:r>
              <a:rPr lang="en-US" b="1" i="1" dirty="0"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</a:t>
            </a:r>
          </a:p>
        </p:txBody>
      </p:sp>
      <p:sp>
        <p:nvSpPr>
          <p:cNvPr id="632904" name="Text Box 72"/>
          <p:cNvSpPr txBox="1">
            <a:spLocks noChangeArrowheads="1"/>
          </p:cNvSpPr>
          <p:nvPr/>
        </p:nvSpPr>
        <p:spPr bwMode="auto">
          <a:xfrm>
            <a:off x="2024063" y="2873375"/>
            <a:ext cx="5059362" cy="144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4053" dir="1857825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dirty="0" err="1">
                <a:solidFill>
                  <a:srgbClr val="04DC19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ကျမ်းသမိုင်းရာဇဝင</a:t>
            </a:r>
            <a:r>
              <a:rPr lang="en-US" sz="4400" b="1" dirty="0">
                <a:solidFill>
                  <a:srgbClr val="04DC19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်၏ </a:t>
            </a:r>
            <a:r>
              <a:rPr lang="en-US" sz="4400" b="1" dirty="0" err="1">
                <a:solidFill>
                  <a:srgbClr val="04DC19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ယက်ထည</a:t>
            </a:r>
            <a:r>
              <a:rPr lang="en-US" sz="4400" b="1" dirty="0">
                <a:solidFill>
                  <a:srgbClr val="04DC19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pic>
        <p:nvPicPr>
          <p:cNvPr id="78868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040063" y="3995705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9" name="Picture 7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02030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70" name="Picture 7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3974275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71" name="Picture 7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3981418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72" name="Picture 7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44169" y="4086981"/>
            <a:ext cx="46624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73" name="Picture 7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039359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74" name="Picture 7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058407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8875" name="Group 80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78878" name="Group 81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2914" name="AutoShape 82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15" name="AutoShape 83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16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17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18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19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20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21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22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23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24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25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26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27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28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78879" name="Group 97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2930" name="AutoShape 98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31" name="AutoShape 99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32" name="AutoShape 100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33" name="AutoShape 101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34" name="AutoShape 102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35" name="AutoShape 103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36" name="AutoShape 104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37" name="AutoShape 105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38" name="AutoShape 106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39" name="AutoShape 107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40" name="AutoShape 108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41" name="AutoShape 109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42" name="AutoShape 110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43" name="AutoShape 111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2944" name="AutoShape 112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</p:grpSp>
      </p:grpSp>
      <p:pic>
        <p:nvPicPr>
          <p:cNvPr id="78876" name="Picture 1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026659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77" name="Picture 1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02665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2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8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8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8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8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8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8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8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8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8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8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8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78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78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8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78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2903" grpId="0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9875" name="Group 3"/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79943" name="Rectangle 4"/>
            <p:cNvSpPr>
              <a:spLocks noChangeArrowheads="1"/>
            </p:cNvSpPr>
            <p:nvPr/>
          </p:nvSpPr>
          <p:spPr bwMode="auto">
            <a:xfrm rot="-54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79944" name="Rectangle 5"/>
            <p:cNvSpPr>
              <a:spLocks noChangeArrowheads="1"/>
            </p:cNvSpPr>
            <p:nvPr/>
          </p:nvSpPr>
          <p:spPr bwMode="auto">
            <a:xfrm rot="-5400000">
              <a:off x="4053" y="1303"/>
              <a:ext cx="769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grpSp>
        <p:nvGrpSpPr>
          <p:cNvPr id="79876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79939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my-MM" sz="2400"/>
            </a:p>
          </p:txBody>
        </p:sp>
        <p:sp>
          <p:nvSpPr>
            <p:cNvPr id="79940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9941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9942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my-MM" sz="2400"/>
            </a:p>
          </p:txBody>
        </p:sp>
      </p:grpSp>
      <p:grpSp>
        <p:nvGrpSpPr>
          <p:cNvPr id="79877" name="Group 11"/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79937" name="Rectangle 12"/>
            <p:cNvSpPr>
              <a:spLocks noChangeArrowheads="1"/>
            </p:cNvSpPr>
            <p:nvPr/>
          </p:nvSpPr>
          <p:spPr bwMode="auto">
            <a:xfrm rot="-54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79938" name="Rectangle 13"/>
            <p:cNvSpPr>
              <a:spLocks noChangeArrowheads="1"/>
            </p:cNvSpPr>
            <p:nvPr/>
          </p:nvSpPr>
          <p:spPr bwMode="auto">
            <a:xfrm rot="-5400000">
              <a:off x="4053" y="1303"/>
              <a:ext cx="769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sp>
        <p:nvSpPr>
          <p:cNvPr id="633870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sp>
        <p:nvSpPr>
          <p:cNvPr id="633871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pic>
        <p:nvPicPr>
          <p:cNvPr id="633872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</p:spPr>
      </p:pic>
      <p:pic>
        <p:nvPicPr>
          <p:cNvPr id="79881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5039458" y="4206139"/>
            <a:ext cx="4265806" cy="27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2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3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4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5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6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7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8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9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90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91" name="Picture 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92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93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040063" y="4229100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3886" name="AutoShape 30"/>
          <p:cNvSpPr>
            <a:spLocks noChangeArrowheads="1"/>
          </p:cNvSpPr>
          <p:nvPr/>
        </p:nvSpPr>
        <p:spPr bwMode="auto">
          <a:xfrm>
            <a:off x="5588000" y="3214688"/>
            <a:ext cx="1511300" cy="1524000"/>
          </a:xfrm>
          <a:prstGeom prst="leftRightArrow">
            <a:avLst>
              <a:gd name="adj1" fmla="val 54583"/>
              <a:gd name="adj2" fmla="val 29866"/>
            </a:avLst>
          </a:prstGeom>
          <a:gradFill rotWithShape="0">
            <a:gsLst>
              <a:gs pos="0">
                <a:srgbClr val="FC030C"/>
              </a:gs>
              <a:gs pos="50000">
                <a:srgbClr val="FC030C">
                  <a:gamma/>
                  <a:shade val="0"/>
                  <a:invGamma/>
                </a:srgbClr>
              </a:gs>
              <a:gs pos="100000">
                <a:srgbClr val="FC030C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>
            <a:outerShdw dist="117088" dir="2963922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33887" name="Text Box 31"/>
          <p:cNvSpPr txBox="1">
            <a:spLocks noChangeArrowheads="1"/>
          </p:cNvSpPr>
          <p:nvPr/>
        </p:nvSpPr>
        <p:spPr bwMode="auto">
          <a:xfrm>
            <a:off x="6011863" y="3629025"/>
            <a:ext cx="704850" cy="658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chemeClr val="tx2"/>
                </a:solidFill>
                <a:latin typeface="Comic Sans MS" pitchFamily="66" charset="0"/>
                <a:ea typeface="+mn-ea"/>
              </a:rPr>
              <a:t>5</a:t>
            </a:r>
          </a:p>
        </p:txBody>
      </p:sp>
      <p:pic>
        <p:nvPicPr>
          <p:cNvPr id="79896" name="Picture 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3889" name="AutoShape 33"/>
          <p:cNvSpPr>
            <a:spLocks noChangeArrowheads="1"/>
          </p:cNvSpPr>
          <p:nvPr/>
        </p:nvSpPr>
        <p:spPr bwMode="auto">
          <a:xfrm>
            <a:off x="1951038" y="3209925"/>
            <a:ext cx="3382962" cy="1524000"/>
          </a:xfrm>
          <a:prstGeom prst="leftRightArrow">
            <a:avLst>
              <a:gd name="adj1" fmla="val 50000"/>
              <a:gd name="adj2" fmla="val 44396"/>
            </a:avLst>
          </a:pr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0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2391" dir="1784693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33890" name="Text Box 34"/>
          <p:cNvSpPr txBox="1">
            <a:spLocks noChangeArrowheads="1"/>
          </p:cNvSpPr>
          <p:nvPr/>
        </p:nvSpPr>
        <p:spPr bwMode="auto">
          <a:xfrm>
            <a:off x="3390900" y="3616325"/>
            <a:ext cx="704850" cy="658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chemeClr val="tx2"/>
                </a:solidFill>
                <a:latin typeface="Comic Sans MS" pitchFamily="66" charset="0"/>
                <a:ea typeface="+mn-ea"/>
              </a:rPr>
              <a:t>10</a:t>
            </a:r>
          </a:p>
        </p:txBody>
      </p:sp>
      <p:grpSp>
        <p:nvGrpSpPr>
          <p:cNvPr id="79899" name="Group 35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79905" name="Group 36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3893" name="AutoShape 37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894" name="AutoShape 38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895" name="AutoShape 39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896" name="AutoShape 40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897" name="AutoShape 41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898" name="AutoShape 42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899" name="AutoShape 43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900" name="AutoShape 44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901" name="AutoShape 45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902" name="AutoShape 46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903" name="AutoShape 47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904" name="AutoShape 48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905" name="AutoShape 49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906" name="AutoShape 50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907" name="AutoShape 51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79906" name="Group 52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3909" name="AutoShape 53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910" name="AutoShape 54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911" name="AutoShape 55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912" name="AutoShape 56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913" name="AutoShape 57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914" name="AutoShape 58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915" name="AutoShape 59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916" name="AutoShape 60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917" name="AutoShape 61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918" name="AutoShape 62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919" name="AutoShape 63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920" name="AutoShape 64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921" name="AutoShape 65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922" name="AutoShape 66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3923" name="AutoShape 67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</p:grpSp>
      </p:grpSp>
      <p:sp>
        <p:nvSpPr>
          <p:cNvPr id="633924" name="Text Box 68"/>
          <p:cNvSpPr txBox="1">
            <a:spLocks noChangeArrowheads="1"/>
          </p:cNvSpPr>
          <p:nvPr/>
        </p:nvSpPr>
        <p:spPr bwMode="auto">
          <a:xfrm>
            <a:off x="720725" y="349250"/>
            <a:ext cx="77597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my-MM" sz="3200" b="1">
              <a:solidFill>
                <a:srgbClr val="FFEA18"/>
              </a:solidFill>
              <a:latin typeface="" charset="0"/>
              <a:ea typeface="+mn-ea"/>
            </a:endParaRPr>
          </a:p>
        </p:txBody>
      </p:sp>
      <p:sp>
        <p:nvSpPr>
          <p:cNvPr id="79901" name="Text Box 70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3927" name="Rectangle 71"/>
          <p:cNvSpPr>
            <a:spLocks noChangeArrowheads="1"/>
          </p:cNvSpPr>
          <p:nvPr/>
        </p:nvSpPr>
        <p:spPr bwMode="auto">
          <a:xfrm>
            <a:off x="7559675" y="6508750"/>
            <a:ext cx="72707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33928" name="Rectangle 72"/>
          <p:cNvSpPr>
            <a:spLocks noChangeArrowheads="1"/>
          </p:cNvSpPr>
          <p:nvPr/>
        </p:nvSpPr>
        <p:spPr bwMode="auto">
          <a:xfrm>
            <a:off x="8104188" y="65008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76</a:t>
            </a:r>
          </a:p>
        </p:txBody>
      </p:sp>
      <p:sp>
        <p:nvSpPr>
          <p:cNvPr id="633930" name="Text Box 74"/>
          <p:cNvSpPr txBox="1">
            <a:spLocks noChangeArrowheads="1"/>
          </p:cNvSpPr>
          <p:nvPr/>
        </p:nvSpPr>
        <p:spPr bwMode="auto">
          <a:xfrm>
            <a:off x="720725" y="349250"/>
            <a:ext cx="7759700" cy="13234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i="1" dirty="0" err="1"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သင်သည</a:t>
            </a:r>
            <a:r>
              <a:rPr lang="en-US" sz="4000" b="1" i="1" dirty="0"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</a:t>
            </a:r>
            <a:r>
              <a:rPr lang="en-US" sz="4000" b="1" i="1" dirty="0" err="1"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ယက်ထည်တစ်ခုယှက်မည</a:t>
            </a:r>
            <a:r>
              <a:rPr lang="en-US" sz="4000" b="1" i="1" dirty="0"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</a:t>
            </a:r>
            <a:r>
              <a:rPr lang="en-US" sz="4000" b="1" i="1" dirty="0" err="1"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ဆိုပါစို</a:t>
            </a:r>
            <a:r>
              <a:rPr lang="en-US" sz="4000" b="1" i="1" dirty="0"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3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3930" grpId="0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0899" name="Group 3"/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80971" name="Rectangle 4"/>
            <p:cNvSpPr>
              <a:spLocks noChangeArrowheads="1"/>
            </p:cNvSpPr>
            <p:nvPr/>
          </p:nvSpPr>
          <p:spPr bwMode="auto">
            <a:xfrm rot="-54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80972" name="Rectangle 5"/>
            <p:cNvSpPr>
              <a:spLocks noChangeArrowheads="1"/>
            </p:cNvSpPr>
            <p:nvPr/>
          </p:nvSpPr>
          <p:spPr bwMode="auto">
            <a:xfrm rot="-5400000">
              <a:off x="4053" y="1303"/>
              <a:ext cx="769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grpSp>
        <p:nvGrpSpPr>
          <p:cNvPr id="80900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80967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my-MM" sz="2400"/>
            </a:p>
          </p:txBody>
        </p:sp>
        <p:sp>
          <p:nvSpPr>
            <p:cNvPr id="80968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80969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80970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my-MM" sz="2400"/>
            </a:p>
          </p:txBody>
        </p:sp>
      </p:grpSp>
      <p:pic>
        <p:nvPicPr>
          <p:cNvPr id="8090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0903" name="Group 13"/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80965" name="Rectangle 14"/>
            <p:cNvSpPr>
              <a:spLocks noChangeArrowheads="1"/>
            </p:cNvSpPr>
            <p:nvPr/>
          </p:nvSpPr>
          <p:spPr bwMode="auto">
            <a:xfrm rot="-54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80966" name="Rectangle 15"/>
            <p:cNvSpPr>
              <a:spLocks noChangeArrowheads="1"/>
            </p:cNvSpPr>
            <p:nvPr/>
          </p:nvSpPr>
          <p:spPr bwMode="auto">
            <a:xfrm rot="-5400000">
              <a:off x="4053" y="1303"/>
              <a:ext cx="769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sp>
        <p:nvSpPr>
          <p:cNvPr id="634896" name="Rectangle 1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sp>
        <p:nvSpPr>
          <p:cNvPr id="634897" name="Rectangle 1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pic>
        <p:nvPicPr>
          <p:cNvPr id="634898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</p:spPr>
      </p:pic>
      <p:pic>
        <p:nvPicPr>
          <p:cNvPr id="80907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5060157" y="4048919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8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9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0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1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2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3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4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5" name="Picture 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6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7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8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5575300" y="3186113"/>
            <a:ext cx="1795463" cy="1658937"/>
            <a:chOff x="3512" y="2007"/>
            <a:chExt cx="1131" cy="1045"/>
          </a:xfrm>
        </p:grpSpPr>
        <p:sp>
          <p:nvSpPr>
            <p:cNvPr id="634912" name="AutoShape 32"/>
            <p:cNvSpPr>
              <a:spLocks noChangeArrowheads="1"/>
            </p:cNvSpPr>
            <p:nvPr/>
          </p:nvSpPr>
          <p:spPr bwMode="auto">
            <a:xfrm>
              <a:off x="3512" y="2007"/>
              <a:ext cx="1131" cy="104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EE0B1B">
                    <a:gamma/>
                    <a:shade val="0"/>
                    <a:invGamma/>
                  </a:srgbClr>
                </a:gs>
                <a:gs pos="50000">
                  <a:srgbClr val="EE0B1B"/>
                </a:gs>
                <a:gs pos="100000">
                  <a:srgbClr val="EE0B1B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dist="135003" dir="1327115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634913" name="Text Box 33"/>
            <p:cNvSpPr txBox="1">
              <a:spLocks noChangeArrowheads="1"/>
            </p:cNvSpPr>
            <p:nvPr/>
          </p:nvSpPr>
          <p:spPr bwMode="auto">
            <a:xfrm>
              <a:off x="3637" y="2152"/>
              <a:ext cx="878" cy="6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63500" dir="2212194" algn="ctr" rotWithShape="0">
                <a:srgbClr val="0A0A0A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 b="1" i="1" dirty="0" err="1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အချိန်နာရီအားလုံး</a:t>
              </a:r>
              <a:r>
                <a:rPr lang="en-US" sz="2000" b="1" i="1" dirty="0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၏ </a:t>
              </a:r>
              <a:r>
                <a:rPr lang="en-US" sz="2000" b="1" i="1" dirty="0" err="1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အဆုံး</a:t>
              </a:r>
              <a:endParaRPr lang="en-US" sz="20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</p:grpSp>
      <p:sp>
        <p:nvSpPr>
          <p:cNvPr id="634914" name="AutoShape 34"/>
          <p:cNvSpPr>
            <a:spLocks noChangeArrowheads="1"/>
          </p:cNvSpPr>
          <p:nvPr/>
        </p:nvSpPr>
        <p:spPr bwMode="auto">
          <a:xfrm>
            <a:off x="5127625" y="2081213"/>
            <a:ext cx="390525" cy="4465637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DDC07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2057400" y="2438400"/>
            <a:ext cx="3355975" cy="3221541"/>
            <a:chOff x="1257" y="1708"/>
            <a:chExt cx="2114" cy="1763"/>
          </a:xfrm>
        </p:grpSpPr>
        <p:sp>
          <p:nvSpPr>
            <p:cNvPr id="634916" name="AutoShape 36"/>
            <p:cNvSpPr>
              <a:spLocks noChangeArrowheads="1"/>
            </p:cNvSpPr>
            <p:nvPr/>
          </p:nvSpPr>
          <p:spPr bwMode="auto">
            <a:xfrm>
              <a:off x="1257" y="1751"/>
              <a:ext cx="2114" cy="172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tint val="20392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76200">
              <a:solidFill>
                <a:srgbClr val="2F8B20"/>
              </a:solidFill>
              <a:round/>
              <a:headEnd/>
              <a:tailEnd/>
            </a:ln>
            <a:effectLst>
              <a:outerShdw dist="143684" dir="13500000" algn="ctr" rotWithShape="0">
                <a:schemeClr val="accent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my-MM" sz="1600">
                <a:solidFill>
                  <a:schemeClr val="bg2"/>
                </a:solidFill>
                <a:latin typeface="Comic Sans MS" pitchFamily="66" charset="0"/>
                <a:ea typeface="+mn-ea"/>
              </a:endParaRPr>
            </a:p>
          </p:txBody>
        </p:sp>
        <p:sp>
          <p:nvSpPr>
            <p:cNvPr id="634917" name="Text Box 37"/>
            <p:cNvSpPr txBox="1">
              <a:spLocks noChangeArrowheads="1"/>
            </p:cNvSpPr>
            <p:nvPr/>
          </p:nvSpPr>
          <p:spPr bwMode="auto">
            <a:xfrm>
              <a:off x="1394" y="1708"/>
              <a:ext cx="1688" cy="154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endParaRPr lang="en-US" sz="1800" b="1" dirty="0">
                <a:solidFill>
                  <a:srgbClr val="B35A17"/>
                </a:solidFill>
                <a:latin typeface="WwinBurmese" pitchFamily="2" charset="0"/>
                <a:ea typeface="+mn-ea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my-MM" sz="1600" b="1" dirty="0">
                  <a:solidFill>
                    <a:srgbClr val="B35A17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ဖန်ဆင်းခြင်း။ 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my-MM" sz="1600" b="1" dirty="0">
                  <a:solidFill>
                    <a:srgbClr val="FF00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     အာဗြဟံ။ 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my-MM" sz="1600" b="1" dirty="0">
                  <a:solidFill>
                    <a:srgbClr val="FF00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      </a:t>
              </a:r>
              <a:r>
                <a:rPr lang="en-US" sz="1600" b="1" dirty="0">
                  <a:solidFill>
                    <a:srgbClr val="FF00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   </a:t>
              </a:r>
              <a:r>
                <a:rPr lang="my-MM" sz="1600" b="1" dirty="0">
                  <a:solidFill>
                    <a:srgbClr val="FF00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ယောသပ်။ 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my-MM" sz="1600" b="1" dirty="0">
                  <a:solidFill>
                    <a:srgbClr val="FF00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      </a:t>
              </a:r>
              <a:r>
                <a:rPr lang="en-US" sz="1600" b="1" dirty="0">
                  <a:solidFill>
                    <a:srgbClr val="FF00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     </a:t>
              </a:r>
              <a:r>
                <a:rPr lang="my-MM" sz="1600" b="1" dirty="0">
                  <a:solidFill>
                    <a:srgbClr val="FF00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မောရှေ။ 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my-MM" sz="1600" b="1" dirty="0">
                  <a:solidFill>
                    <a:srgbClr val="FF00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      </a:t>
              </a:r>
              <a:r>
                <a:rPr lang="en-US" sz="1600" b="1" dirty="0">
                  <a:solidFill>
                    <a:srgbClr val="FF00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       </a:t>
              </a:r>
              <a:r>
                <a:rPr lang="my-MM" sz="1600" b="1" dirty="0">
                  <a:solidFill>
                    <a:srgbClr val="FF00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ယောရှု။ 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my-MM" sz="1600" b="1" dirty="0">
                  <a:solidFill>
                    <a:srgbClr val="B35A17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          </a:t>
              </a:r>
              <a:r>
                <a:rPr lang="en-US" sz="1600" b="1" dirty="0">
                  <a:solidFill>
                    <a:srgbClr val="B35A17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    </a:t>
              </a:r>
              <a:r>
                <a:rPr lang="my-MM" sz="1600" b="1" dirty="0">
                  <a:solidFill>
                    <a:srgbClr val="B35A17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 </a:t>
              </a:r>
              <a:r>
                <a:rPr lang="my-MM" sz="1600" b="1" dirty="0">
                  <a:solidFill>
                    <a:srgbClr val="00B05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မင်းမဲ့။ 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my-MM" sz="1600" b="1" dirty="0">
                  <a:solidFill>
                    <a:srgbClr val="00B05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          </a:t>
              </a:r>
              <a:r>
                <a:rPr lang="en-US" sz="1600" b="1" dirty="0">
                  <a:solidFill>
                    <a:srgbClr val="00B05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      </a:t>
              </a:r>
              <a:r>
                <a:rPr lang="my-MM" sz="1600" b="1" dirty="0">
                  <a:solidFill>
                    <a:srgbClr val="00B05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 မင်းစံ။ 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my-MM" sz="1600" b="1" dirty="0">
                  <a:solidFill>
                    <a:srgbClr val="00B05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          </a:t>
              </a:r>
              <a:r>
                <a:rPr lang="en-US" sz="1600" b="1" dirty="0">
                  <a:solidFill>
                    <a:srgbClr val="00B05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        </a:t>
              </a:r>
              <a:r>
                <a:rPr lang="my-MM" sz="1600" b="1" dirty="0">
                  <a:solidFill>
                    <a:srgbClr val="00B05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 ဖမ်းဆီး။ 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my-MM" sz="1600" b="1" dirty="0">
                  <a:solidFill>
                    <a:srgbClr val="B35A17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                </a:t>
              </a:r>
              <a:r>
                <a:rPr lang="en-US" sz="1600" b="1" dirty="0">
                  <a:solidFill>
                    <a:srgbClr val="B35A17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     </a:t>
              </a:r>
              <a:r>
                <a:rPr lang="my-MM" sz="1600" b="1" dirty="0">
                  <a:solidFill>
                    <a:schemeClr val="accent5">
                      <a:lumMod val="75000"/>
                    </a:schemeClr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ဆိတ်ငြိမ်၊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my-MM" sz="1600" b="1" dirty="0">
                  <a:solidFill>
                    <a:srgbClr val="B35A17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                   </a:t>
              </a:r>
              <a:r>
                <a:rPr lang="en-US" sz="1600" b="1" dirty="0">
                  <a:solidFill>
                    <a:srgbClr val="B35A17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     </a:t>
              </a:r>
              <a:r>
                <a:rPr lang="my-MM" sz="1600" b="1" dirty="0">
                  <a:solidFill>
                    <a:schemeClr val="tx1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ယေရှု။ </a:t>
              </a:r>
              <a:endParaRPr lang="en-US" sz="2000" b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</p:grpSp>
      <p:grpSp>
        <p:nvGrpSpPr>
          <p:cNvPr id="80922" name="Group 38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80929" name="Group 39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4920" name="AutoShape 40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21" name="AutoShape 41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22" name="AutoShape 42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23" name="AutoShape 43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24" name="AutoShape 44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25" name="AutoShape 45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26" name="AutoShape 46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27" name="AutoShape 47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28" name="AutoShape 48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29" name="AutoShape 49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30" name="AutoShape 50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31" name="AutoShape 51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32" name="AutoShape 52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33" name="AutoShape 53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34" name="AutoShape 54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80930" name="Group 55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4936" name="AutoShape 56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37" name="AutoShape 57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38" name="AutoShape 58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39" name="AutoShape 59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40" name="AutoShape 60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41" name="AutoShape 61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42" name="AutoShape 62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43" name="AutoShape 63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44" name="AutoShape 64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45" name="AutoShape 65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46" name="AutoShape 66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47" name="AutoShape 67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48" name="AutoShape 68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49" name="AutoShape 69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4950" name="AutoShape 70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</p:grpSp>
      </p:grpSp>
      <p:sp>
        <p:nvSpPr>
          <p:cNvPr id="634951" name="Text Box 71"/>
          <p:cNvSpPr txBox="1">
            <a:spLocks noChangeArrowheads="1"/>
          </p:cNvSpPr>
          <p:nvPr/>
        </p:nvSpPr>
        <p:spPr bwMode="auto">
          <a:xfrm>
            <a:off x="720725" y="349250"/>
            <a:ext cx="77597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my-MM" sz="3200" b="1">
              <a:solidFill>
                <a:srgbClr val="FFEA18"/>
              </a:solidFill>
              <a:latin typeface="" charset="0"/>
              <a:ea typeface="+mn-ea"/>
            </a:endParaRPr>
          </a:p>
        </p:txBody>
      </p:sp>
      <p:sp>
        <p:nvSpPr>
          <p:cNvPr id="80924" name="Text Box 73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4954" name="Rectangle 74"/>
          <p:cNvSpPr>
            <a:spLocks noChangeArrowheads="1"/>
          </p:cNvSpPr>
          <p:nvPr/>
        </p:nvSpPr>
        <p:spPr bwMode="auto">
          <a:xfrm>
            <a:off x="7559675" y="6508750"/>
            <a:ext cx="72707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34955" name="Rectangle 75"/>
          <p:cNvSpPr>
            <a:spLocks noChangeArrowheads="1"/>
          </p:cNvSpPr>
          <p:nvPr/>
        </p:nvSpPr>
        <p:spPr bwMode="auto">
          <a:xfrm>
            <a:off x="8104188" y="65008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77</a:t>
            </a:r>
          </a:p>
        </p:txBody>
      </p:sp>
      <p:sp>
        <p:nvSpPr>
          <p:cNvPr id="80927" name="Text Box 76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634957" name="Text Box 77"/>
          <p:cNvSpPr txBox="1">
            <a:spLocks noChangeArrowheads="1"/>
          </p:cNvSpPr>
          <p:nvPr/>
        </p:nvSpPr>
        <p:spPr bwMode="auto">
          <a:xfrm>
            <a:off x="720725" y="349250"/>
            <a:ext cx="7759700" cy="13234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i="1" dirty="0" err="1"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သင်သည</a:t>
            </a:r>
            <a:r>
              <a:rPr lang="en-US" sz="4000" b="1" i="1" dirty="0"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</a:t>
            </a:r>
            <a:r>
              <a:rPr lang="en-US" sz="4000" b="1" i="1" dirty="0" err="1"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ယက်ထည်တစ်ခုာယှက်မည</a:t>
            </a:r>
            <a:r>
              <a:rPr lang="en-US" sz="4000" b="1" i="1" dirty="0"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</a:t>
            </a:r>
            <a:r>
              <a:rPr lang="en-US" sz="4000" b="1" i="1" dirty="0" err="1"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ဆိုပါစို</a:t>
            </a:r>
            <a:r>
              <a:rPr lang="en-US" sz="4000" b="1" i="1" dirty="0"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4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4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34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4" grpId="0" animBg="1"/>
      <p:bldP spid="634957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>
              <a:effectLst>
                <a:outerShdw blurRad="38100" dist="38100" dir="2700000" algn="tl">
                  <a:srgbClr val="C0C0C0"/>
                </a:outerShdw>
              </a:effectLst>
              <a:ea typeface="+mj-ea"/>
            </a:endParaRPr>
          </a:p>
        </p:txBody>
      </p:sp>
      <p:sp>
        <p:nvSpPr>
          <p:cNvPr id="564230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tx1"/>
                </a:solidFill>
                <a:latin typeface="Comic Sans MS" pitchFamily="66" charset="0"/>
                <a:ea typeface="+mn-ea"/>
              </a:rPr>
              <a:t>Jesus Traveled His Land:</a:t>
            </a:r>
          </a:p>
        </p:txBody>
      </p:sp>
      <p:sp>
        <p:nvSpPr>
          <p:cNvPr id="564232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564233" name="Text Box 9"/>
          <p:cNvSpPr txBox="1">
            <a:spLocks noChangeArrowheads="1"/>
          </p:cNvSpPr>
          <p:nvPr/>
        </p:nvSpPr>
        <p:spPr bwMode="auto">
          <a:xfrm>
            <a:off x="1770063" y="0"/>
            <a:ext cx="595788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ယောဟန</a:t>
            </a:r>
            <a:r>
              <a:rPr lang="en-US" sz="20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၂:၁-၁၁</a:t>
            </a:r>
          </a:p>
        </p:txBody>
      </p:sp>
      <p:pic>
        <p:nvPicPr>
          <p:cNvPr id="8198" name="Picture 2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7869238" cy="571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4231" name="Text Box 7"/>
          <p:cNvSpPr txBox="1">
            <a:spLocks noChangeArrowheads="1"/>
          </p:cNvSpPr>
          <p:nvPr/>
        </p:nvSpPr>
        <p:spPr bwMode="auto">
          <a:xfrm>
            <a:off x="685800" y="5105400"/>
            <a:ext cx="7369175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my-MM" sz="2400" b="1" i="1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ကာနမြို့။ ယေရှုခရစ်တော်အဦးဆုံးနမိတ်လက္ခဏာပြသောနေရာ</a:t>
            </a:r>
            <a:endParaRPr lang="en-US" sz="2400" b="1" i="1" dirty="0">
              <a:solidFill>
                <a:srgbClr val="FFFF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8200" name="Rectangle 5"/>
          <p:cNvSpPr>
            <a:spLocks noChangeArrowheads="1"/>
          </p:cNvSpPr>
          <p:nvPr/>
        </p:nvSpPr>
        <p:spPr bwMode="auto">
          <a:xfrm>
            <a:off x="606425" y="577850"/>
            <a:ext cx="7869238" cy="5716588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Rectangle 10"/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8202" name="AutoShape 11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03" name="Rectangle 12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04" name="Line 13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5" name="Line 14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6" name="Line 15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7" name="Line 16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8" name="Line 17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9" name="Rectangle 19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0" name="Line 20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1" name="Line 21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2" name="Rectangle 22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3" name="Rectangle 23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48" name="Rectangle 24"/>
          <p:cNvSpPr>
            <a:spLocks noChangeArrowheads="1"/>
          </p:cNvSpPr>
          <p:nvPr/>
        </p:nvSpPr>
        <p:spPr bwMode="auto">
          <a:xfrm>
            <a:off x="8229600" y="3614738"/>
            <a:ext cx="1809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my-MM" sz="10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  <a:ea typeface="+mn-ea"/>
            </a:endParaRPr>
          </a:p>
        </p:txBody>
      </p:sp>
      <p:sp>
        <p:nvSpPr>
          <p:cNvPr id="8215" name="Rectangle 26"/>
          <p:cNvSpPr>
            <a:spLocks noChangeArrowheads="1"/>
          </p:cNvSpPr>
          <p:nvPr/>
        </p:nvSpPr>
        <p:spPr bwMode="auto">
          <a:xfrm>
            <a:off x="8034338" y="3429000"/>
            <a:ext cx="500136" cy="2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100" b="1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100" b="1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8216" name="Rectangle 27"/>
          <p:cNvSpPr>
            <a:spLocks noChangeArrowheads="1"/>
          </p:cNvSpPr>
          <p:nvPr/>
        </p:nvSpPr>
        <p:spPr bwMode="auto">
          <a:xfrm>
            <a:off x="8001000" y="3614738"/>
            <a:ext cx="801500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သက်တော်စဉ</a:t>
            </a:r>
            <a:r>
              <a:rPr lang="en-US" sz="9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</p:spTree>
  </p:cSld>
  <p:clrMapOvr>
    <a:masterClrMapping/>
  </p:clrMapOvr>
  <p:transition>
    <p:wheel spokes="0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1923" name="Group 3"/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82016" name="Rectangle 4"/>
            <p:cNvSpPr>
              <a:spLocks noChangeArrowheads="1"/>
            </p:cNvSpPr>
            <p:nvPr/>
          </p:nvSpPr>
          <p:spPr bwMode="auto">
            <a:xfrm rot="-54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82017" name="Rectangle 5"/>
            <p:cNvSpPr>
              <a:spLocks noChangeArrowheads="1"/>
            </p:cNvSpPr>
            <p:nvPr/>
          </p:nvSpPr>
          <p:spPr bwMode="auto">
            <a:xfrm rot="-5400000">
              <a:off x="4053" y="1303"/>
              <a:ext cx="769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grpSp>
        <p:nvGrpSpPr>
          <p:cNvPr id="81924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82012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my-MM" sz="2400"/>
            </a:p>
          </p:txBody>
        </p:sp>
        <p:sp>
          <p:nvSpPr>
            <p:cNvPr id="82013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82014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82015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my-MM" sz="2400"/>
            </a:p>
          </p:txBody>
        </p:sp>
      </p:grpSp>
      <p:pic>
        <p:nvPicPr>
          <p:cNvPr id="8192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916" name="Text Box 12"/>
          <p:cNvSpPr txBox="1">
            <a:spLocks noChangeArrowheads="1"/>
          </p:cNvSpPr>
          <p:nvPr/>
        </p:nvSpPr>
        <p:spPr bwMode="auto">
          <a:xfrm>
            <a:off x="5010150" y="1597025"/>
            <a:ext cx="685800" cy="854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>
                <a:solidFill>
                  <a:schemeClr val="tx1"/>
                </a:solidFill>
                <a:latin typeface="" charset="0"/>
                <a:ea typeface="+mn-ea"/>
              </a:rPr>
              <a:t>J</a:t>
            </a:r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2676525" y="1308100"/>
            <a:ext cx="1782763" cy="585788"/>
            <a:chOff x="1686" y="824"/>
            <a:chExt cx="1123" cy="369"/>
          </a:xfrm>
        </p:grpSpPr>
        <p:sp>
          <p:nvSpPr>
            <p:cNvPr id="635918" name="Rectangle 14"/>
            <p:cNvSpPr>
              <a:spLocks noChangeArrowheads="1"/>
            </p:cNvSpPr>
            <p:nvPr/>
          </p:nvSpPr>
          <p:spPr bwMode="auto">
            <a:xfrm>
              <a:off x="1686" y="833"/>
              <a:ext cx="352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b="1" i="1">
                  <a:solidFill>
                    <a:srgbClr val="FFEA18"/>
                  </a:solidFill>
                  <a:latin typeface="" charset="0"/>
                  <a:ea typeface="+mn-ea"/>
                </a:rPr>
                <a:t>4P</a:t>
              </a:r>
              <a:endParaRPr lang="en-US" sz="4800">
                <a:solidFill>
                  <a:srgbClr val="FFEA18"/>
                </a:solidFill>
                <a:latin typeface="Times" charset="0"/>
                <a:ea typeface="+mn-ea"/>
              </a:endParaRPr>
            </a:p>
          </p:txBody>
        </p:sp>
        <p:sp>
          <p:nvSpPr>
            <p:cNvPr id="635919" name="Rectangle 15"/>
            <p:cNvSpPr>
              <a:spLocks noChangeArrowheads="1"/>
            </p:cNvSpPr>
            <p:nvPr/>
          </p:nvSpPr>
          <p:spPr bwMode="auto">
            <a:xfrm>
              <a:off x="2297" y="824"/>
              <a:ext cx="512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b="1" i="1">
                  <a:solidFill>
                    <a:srgbClr val="FFEA18"/>
                  </a:solidFill>
                  <a:latin typeface="" charset="0"/>
                  <a:ea typeface="+mn-ea"/>
                </a:rPr>
                <a:t>  3S</a:t>
              </a:r>
              <a:endParaRPr lang="en-US" sz="4800">
                <a:solidFill>
                  <a:srgbClr val="FFEA18"/>
                </a:solidFill>
                <a:latin typeface="Times" charset="0"/>
                <a:ea typeface="+mn-ea"/>
              </a:endParaRPr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1885950" y="1865313"/>
            <a:ext cx="3117850" cy="406400"/>
            <a:chOff x="1188" y="1175"/>
            <a:chExt cx="1964" cy="256"/>
          </a:xfrm>
        </p:grpSpPr>
        <p:grpSp>
          <p:nvGrpSpPr>
            <p:cNvPr id="82000" name="Group 17"/>
            <p:cNvGrpSpPr>
              <a:grpSpLocks/>
            </p:cNvGrpSpPr>
            <p:nvPr/>
          </p:nvGrpSpPr>
          <p:grpSpPr bwMode="auto">
            <a:xfrm>
              <a:off x="1188" y="1175"/>
              <a:ext cx="1732" cy="256"/>
              <a:chOff x="1188" y="1175"/>
              <a:chExt cx="1732" cy="256"/>
            </a:xfrm>
          </p:grpSpPr>
          <p:sp>
            <p:nvSpPr>
              <p:cNvPr id="635922" name="Rectangle 18"/>
              <p:cNvSpPr>
                <a:spLocks noChangeArrowheads="1"/>
              </p:cNvSpPr>
              <p:nvPr/>
            </p:nvSpPr>
            <p:spPr bwMode="auto">
              <a:xfrm>
                <a:off x="1188" y="1179"/>
                <a:ext cx="139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b="1">
                    <a:solidFill>
                      <a:srgbClr val="F09F32"/>
                    </a:solidFill>
                    <a:latin typeface="" charset="0"/>
                    <a:ea typeface="+mn-ea"/>
                  </a:rPr>
                  <a:t>C</a:t>
                </a:r>
                <a:endParaRPr lang="en-US" b="1">
                  <a:solidFill>
                    <a:srgbClr val="FFEA18"/>
                  </a:solidFill>
                  <a:latin typeface="Times" charset="0"/>
                  <a:ea typeface="+mn-ea"/>
                </a:endParaRPr>
              </a:p>
            </p:txBody>
          </p:sp>
          <p:sp>
            <p:nvSpPr>
              <p:cNvPr id="635923" name="Rectangle 19"/>
              <p:cNvSpPr>
                <a:spLocks noChangeArrowheads="1"/>
              </p:cNvSpPr>
              <p:nvPr/>
            </p:nvSpPr>
            <p:spPr bwMode="auto">
              <a:xfrm>
                <a:off x="1415" y="1179"/>
                <a:ext cx="139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b="1">
                    <a:solidFill>
                      <a:srgbClr val="FC030C"/>
                    </a:solidFill>
                    <a:latin typeface="" charset="0"/>
                    <a:ea typeface="+mn-ea"/>
                  </a:rPr>
                  <a:t>A</a:t>
                </a:r>
                <a:endParaRPr lang="en-US" b="1">
                  <a:solidFill>
                    <a:srgbClr val="FC030C"/>
                  </a:solidFill>
                  <a:latin typeface="Times" charset="0"/>
                  <a:ea typeface="+mn-ea"/>
                </a:endParaRPr>
              </a:p>
            </p:txBody>
          </p:sp>
          <p:sp>
            <p:nvSpPr>
              <p:cNvPr id="635924" name="Rectangle 20"/>
              <p:cNvSpPr>
                <a:spLocks noChangeArrowheads="1"/>
              </p:cNvSpPr>
              <p:nvPr/>
            </p:nvSpPr>
            <p:spPr bwMode="auto">
              <a:xfrm>
                <a:off x="1665" y="1181"/>
                <a:ext cx="107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b="1">
                    <a:solidFill>
                      <a:srgbClr val="FC030C"/>
                    </a:solidFill>
                    <a:latin typeface="" charset="0"/>
                    <a:ea typeface="+mn-ea"/>
                  </a:rPr>
                  <a:t>J</a:t>
                </a:r>
                <a:endParaRPr lang="en-US" b="1">
                  <a:solidFill>
                    <a:srgbClr val="FC030C"/>
                  </a:solidFill>
                  <a:latin typeface="Times" charset="0"/>
                  <a:ea typeface="+mn-ea"/>
                </a:endParaRPr>
              </a:p>
            </p:txBody>
          </p:sp>
          <p:sp>
            <p:nvSpPr>
              <p:cNvPr id="635925" name="Rectangle 21"/>
              <p:cNvSpPr>
                <a:spLocks noChangeArrowheads="1"/>
              </p:cNvSpPr>
              <p:nvPr/>
            </p:nvSpPr>
            <p:spPr bwMode="auto">
              <a:xfrm>
                <a:off x="1867" y="1179"/>
                <a:ext cx="160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b="1">
                    <a:solidFill>
                      <a:srgbClr val="FC030C"/>
                    </a:solidFill>
                    <a:latin typeface="" charset="0"/>
                    <a:ea typeface="+mn-ea"/>
                  </a:rPr>
                  <a:t>M</a:t>
                </a:r>
                <a:endParaRPr lang="en-US" b="1">
                  <a:solidFill>
                    <a:srgbClr val="FC030C"/>
                  </a:solidFill>
                  <a:latin typeface="Times" charset="0"/>
                  <a:ea typeface="+mn-ea"/>
                </a:endParaRPr>
              </a:p>
            </p:txBody>
          </p:sp>
          <p:sp>
            <p:nvSpPr>
              <p:cNvPr id="635926" name="Rectangle 22"/>
              <p:cNvSpPr>
                <a:spLocks noChangeArrowheads="1"/>
              </p:cNvSpPr>
              <p:nvPr/>
            </p:nvSpPr>
            <p:spPr bwMode="auto">
              <a:xfrm>
                <a:off x="2113" y="1175"/>
                <a:ext cx="107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b="1">
                    <a:solidFill>
                      <a:srgbClr val="FC030C"/>
                    </a:solidFill>
                    <a:latin typeface="" charset="0"/>
                    <a:ea typeface="+mn-ea"/>
                  </a:rPr>
                  <a:t>J</a:t>
                </a:r>
                <a:endParaRPr lang="en-US" b="1">
                  <a:solidFill>
                    <a:srgbClr val="FC030C"/>
                  </a:solidFill>
                  <a:latin typeface="Times" charset="0"/>
                  <a:ea typeface="+mn-ea"/>
                </a:endParaRPr>
              </a:p>
            </p:txBody>
          </p:sp>
          <p:sp>
            <p:nvSpPr>
              <p:cNvPr id="635927" name="Rectangle 23"/>
              <p:cNvSpPr>
                <a:spLocks noChangeArrowheads="1"/>
              </p:cNvSpPr>
              <p:nvPr/>
            </p:nvSpPr>
            <p:spPr bwMode="auto">
              <a:xfrm>
                <a:off x="2335" y="1183"/>
                <a:ext cx="139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b="1">
                    <a:solidFill>
                      <a:srgbClr val="08F220"/>
                    </a:solidFill>
                    <a:latin typeface="" charset="0"/>
                    <a:ea typeface="+mn-ea"/>
                  </a:rPr>
                  <a:t>A</a:t>
                </a:r>
                <a:endParaRPr lang="en-US" b="1">
                  <a:solidFill>
                    <a:srgbClr val="08F220"/>
                  </a:solidFill>
                  <a:latin typeface="Times" charset="0"/>
                  <a:ea typeface="+mn-ea"/>
                </a:endParaRPr>
              </a:p>
            </p:txBody>
          </p:sp>
          <p:sp>
            <p:nvSpPr>
              <p:cNvPr id="635928" name="Rectangle 24"/>
              <p:cNvSpPr>
                <a:spLocks noChangeArrowheads="1"/>
              </p:cNvSpPr>
              <p:nvPr/>
            </p:nvSpPr>
            <p:spPr bwMode="auto">
              <a:xfrm>
                <a:off x="2552" y="1183"/>
                <a:ext cx="139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b="1">
                    <a:solidFill>
                      <a:srgbClr val="08F220"/>
                    </a:solidFill>
                    <a:latin typeface="" charset="0"/>
                    <a:ea typeface="+mn-ea"/>
                  </a:rPr>
                  <a:t>R</a:t>
                </a:r>
                <a:endParaRPr lang="en-US" b="1">
                  <a:solidFill>
                    <a:srgbClr val="08F220"/>
                  </a:solidFill>
                  <a:latin typeface="Times" charset="0"/>
                  <a:ea typeface="+mn-ea"/>
                </a:endParaRPr>
              </a:p>
            </p:txBody>
          </p:sp>
          <p:sp>
            <p:nvSpPr>
              <p:cNvPr id="635929" name="Rectangle 25"/>
              <p:cNvSpPr>
                <a:spLocks noChangeArrowheads="1"/>
              </p:cNvSpPr>
              <p:nvPr/>
            </p:nvSpPr>
            <p:spPr bwMode="auto">
              <a:xfrm>
                <a:off x="2781" y="1191"/>
                <a:ext cx="139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b="1">
                    <a:solidFill>
                      <a:srgbClr val="08F220"/>
                    </a:solidFill>
                    <a:latin typeface="" charset="0"/>
                    <a:ea typeface="+mn-ea"/>
                  </a:rPr>
                  <a:t>C</a:t>
                </a:r>
                <a:endParaRPr lang="en-US" b="1">
                  <a:solidFill>
                    <a:srgbClr val="08F220"/>
                  </a:solidFill>
                  <a:latin typeface="Times" charset="0"/>
                  <a:ea typeface="+mn-ea"/>
                </a:endParaRPr>
              </a:p>
            </p:txBody>
          </p:sp>
        </p:grpSp>
        <p:sp>
          <p:nvSpPr>
            <p:cNvPr id="635930" name="Rectangle 26"/>
            <p:cNvSpPr>
              <a:spLocks noChangeArrowheads="1"/>
            </p:cNvSpPr>
            <p:nvPr/>
          </p:nvSpPr>
          <p:spPr bwMode="auto">
            <a:xfrm>
              <a:off x="3024" y="1184"/>
              <a:ext cx="128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2400" b="1">
                  <a:solidFill>
                    <a:srgbClr val="11B0C5"/>
                  </a:solidFill>
                  <a:latin typeface="" charset="0"/>
                  <a:ea typeface="+mn-ea"/>
                </a:rPr>
                <a:t>S</a:t>
              </a:r>
              <a:endParaRPr lang="en-US" b="1">
                <a:solidFill>
                  <a:srgbClr val="11B0C5"/>
                </a:solidFill>
                <a:latin typeface="Times" charset="0"/>
                <a:ea typeface="+mn-ea"/>
              </a:endParaRPr>
            </a:p>
          </p:txBody>
        </p:sp>
      </p:grpSp>
      <p:grpSp>
        <p:nvGrpSpPr>
          <p:cNvPr id="7" name="Group 27"/>
          <p:cNvGrpSpPr>
            <a:grpSpLocks/>
          </p:cNvGrpSpPr>
          <p:nvPr/>
        </p:nvGrpSpPr>
        <p:grpSpPr bwMode="auto">
          <a:xfrm>
            <a:off x="3227388" y="155575"/>
            <a:ext cx="722312" cy="1139825"/>
            <a:chOff x="2137" y="346"/>
            <a:chExt cx="455" cy="718"/>
          </a:xfrm>
        </p:grpSpPr>
        <p:grpSp>
          <p:nvGrpSpPr>
            <p:cNvPr id="81996" name="Group 28"/>
            <p:cNvGrpSpPr>
              <a:grpSpLocks/>
            </p:cNvGrpSpPr>
            <p:nvPr/>
          </p:nvGrpSpPr>
          <p:grpSpPr bwMode="auto">
            <a:xfrm>
              <a:off x="2137" y="346"/>
              <a:ext cx="455" cy="718"/>
              <a:chOff x="1814" y="109"/>
              <a:chExt cx="455" cy="718"/>
            </a:xfrm>
          </p:grpSpPr>
          <p:sp>
            <p:nvSpPr>
              <p:cNvPr id="635933" name="Text Box 29"/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71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63500" dir="3187806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6600" b="1" i="1">
                    <a:solidFill>
                      <a:srgbClr val="FF262D"/>
                    </a:solidFill>
                    <a:latin typeface="" charset="0"/>
                    <a:ea typeface="+mn-ea"/>
                  </a:rPr>
                  <a:t>7</a:t>
                </a:r>
              </a:p>
            </p:txBody>
          </p:sp>
          <p:sp>
            <p:nvSpPr>
              <p:cNvPr id="635934" name="Line 30"/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 w="28575">
                <a:noFill/>
                <a:round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sp>
          <p:nvSpPr>
            <p:cNvPr id="635935" name="Line 31"/>
            <p:cNvSpPr>
              <a:spLocks noChangeShapeType="1"/>
            </p:cNvSpPr>
            <p:nvPr/>
          </p:nvSpPr>
          <p:spPr bwMode="auto">
            <a:xfrm>
              <a:off x="2264" y="709"/>
              <a:ext cx="180" cy="0"/>
            </a:xfrm>
            <a:prstGeom prst="line">
              <a:avLst/>
            </a:prstGeom>
            <a:noFill/>
            <a:ln w="76200">
              <a:solidFill>
                <a:srgbClr val="FF262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sp>
        <p:nvSpPr>
          <p:cNvPr id="635936" name="Rectangle 32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my-MM" sz="2400">
              <a:solidFill>
                <a:srgbClr val="FDDC07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635937" name="Rectangle 33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pic>
        <p:nvPicPr>
          <p:cNvPr id="81932" name="Picture 3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33" name="Group 35"/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81994" name="Rectangle 36"/>
            <p:cNvSpPr>
              <a:spLocks noChangeArrowheads="1"/>
            </p:cNvSpPr>
            <p:nvPr/>
          </p:nvSpPr>
          <p:spPr bwMode="auto">
            <a:xfrm rot="-54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81995" name="Rectangle 37"/>
            <p:cNvSpPr>
              <a:spLocks noChangeArrowheads="1"/>
            </p:cNvSpPr>
            <p:nvPr/>
          </p:nvSpPr>
          <p:spPr bwMode="auto">
            <a:xfrm rot="-5400000">
              <a:off x="4053" y="1303"/>
              <a:ext cx="769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sp>
        <p:nvSpPr>
          <p:cNvPr id="635942" name="Rectangle 38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sp>
        <p:nvSpPr>
          <p:cNvPr id="635943" name="Rectangle 39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pic>
        <p:nvPicPr>
          <p:cNvPr id="635944" name="Picture 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</p:spPr>
      </p:pic>
      <p:pic>
        <p:nvPicPr>
          <p:cNvPr id="81937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5060157" y="4048919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8" name="Picture 4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9" name="Picture 4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0" name="Picture 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1" name="Picture 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2" name="Picture 4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3" name="Picture 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4" name="Picture 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5" name="Picture 4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6" name="Picture 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7" name="Picture 5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8" name="Picture 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957" name="Text Box 53"/>
          <p:cNvSpPr txBox="1">
            <a:spLocks noChangeArrowheads="1"/>
          </p:cNvSpPr>
          <p:nvPr/>
        </p:nvSpPr>
        <p:spPr bwMode="auto">
          <a:xfrm>
            <a:off x="120650" y="106363"/>
            <a:ext cx="309721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000" b="1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  <p:grpSp>
        <p:nvGrpSpPr>
          <p:cNvPr id="81950" name="Group 57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81962" name="Group 58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5963" name="AutoShape 59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64" name="AutoShape 60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65" name="AutoShape 61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66" name="AutoShape 62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67" name="AutoShape 63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68" name="AutoShape 64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69" name="AutoShape 65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70" name="AutoShape 66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71" name="AutoShape 67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72" name="AutoShape 68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73" name="AutoShape 69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74" name="AutoShape 70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75" name="AutoShape 71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76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77" name="AutoShape 73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81963" name="Group 74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5979" name="AutoShape 75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80" name="AutoShape 76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81" name="AutoShape 77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82" name="AutoShape 78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83" name="AutoShape 79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84" name="AutoShape 80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85" name="AutoShape 81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86" name="AutoShape 82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87" name="AutoShape 83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88" name="AutoShape 84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89" name="AutoShape 85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90" name="AutoShape 86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91" name="AutoShape 87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92" name="AutoShape 88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5993" name="AutoShape 89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</p:grpSp>
      </p:grpSp>
      <p:sp>
        <p:nvSpPr>
          <p:cNvPr id="81951" name="Text Box 91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5996" name="Rectangle 92"/>
          <p:cNvSpPr>
            <a:spLocks noChangeArrowheads="1"/>
          </p:cNvSpPr>
          <p:nvPr/>
        </p:nvSpPr>
        <p:spPr bwMode="auto">
          <a:xfrm>
            <a:off x="7559675" y="6508750"/>
            <a:ext cx="72707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35997" name="Rectangle 93"/>
          <p:cNvSpPr>
            <a:spLocks noChangeArrowheads="1"/>
          </p:cNvSpPr>
          <p:nvPr/>
        </p:nvSpPr>
        <p:spPr bwMode="auto">
          <a:xfrm>
            <a:off x="8104188" y="65008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78</a:t>
            </a:r>
          </a:p>
        </p:txBody>
      </p:sp>
      <p:sp>
        <p:nvSpPr>
          <p:cNvPr id="81954" name="Text Box 94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4</a:t>
            </a:r>
          </a:p>
        </p:txBody>
      </p:sp>
      <p:grpSp>
        <p:nvGrpSpPr>
          <p:cNvPr id="13" name="Group 100"/>
          <p:cNvGrpSpPr>
            <a:grpSpLocks/>
          </p:cNvGrpSpPr>
          <p:nvPr/>
        </p:nvGrpSpPr>
        <p:grpSpPr bwMode="auto">
          <a:xfrm>
            <a:off x="2601913" y="917575"/>
            <a:ext cx="2024062" cy="579438"/>
            <a:chOff x="1639" y="554"/>
            <a:chExt cx="1275" cy="365"/>
          </a:xfrm>
        </p:grpSpPr>
        <p:sp>
          <p:nvSpPr>
            <p:cNvPr id="636002" name="Text Box 98"/>
            <p:cNvSpPr txBox="1">
              <a:spLocks noChangeArrowheads="1"/>
            </p:cNvSpPr>
            <p:nvPr/>
          </p:nvSpPr>
          <p:spPr bwMode="auto">
            <a:xfrm>
              <a:off x="1639" y="554"/>
              <a:ext cx="1275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200" b="1">
                  <a:latin typeface="Arial" pitchFamily="34" charset="0"/>
                  <a:ea typeface="+mn-ea"/>
                </a:rPr>
                <a:t>C 7 S J</a:t>
              </a:r>
            </a:p>
          </p:txBody>
        </p:sp>
        <p:sp>
          <p:nvSpPr>
            <p:cNvPr id="636003" name="Line 99"/>
            <p:cNvSpPr>
              <a:spLocks noChangeShapeType="1"/>
            </p:cNvSpPr>
            <p:nvPr/>
          </p:nvSpPr>
          <p:spPr bwMode="auto">
            <a:xfrm>
              <a:off x="2123" y="744"/>
              <a:ext cx="94" cy="0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sp>
        <p:nvSpPr>
          <p:cNvPr id="636005" name="Text Box 101"/>
          <p:cNvSpPr txBox="1">
            <a:spLocks noChangeArrowheads="1"/>
          </p:cNvSpPr>
          <p:nvPr/>
        </p:nvSpPr>
        <p:spPr bwMode="auto">
          <a:xfrm>
            <a:off x="0" y="86380"/>
            <a:ext cx="5059363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4053" dir="1857825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ကျမ်းသမိုင်းရာဇဝင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်၏ </a:t>
            </a: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ယက်ထည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grpSp>
        <p:nvGrpSpPr>
          <p:cNvPr id="14" name="Group 102"/>
          <p:cNvGrpSpPr>
            <a:grpSpLocks/>
          </p:cNvGrpSpPr>
          <p:nvPr/>
        </p:nvGrpSpPr>
        <p:grpSpPr bwMode="auto">
          <a:xfrm>
            <a:off x="2057400" y="2438400"/>
            <a:ext cx="3355975" cy="3221541"/>
            <a:chOff x="1257" y="1708"/>
            <a:chExt cx="2114" cy="1763"/>
          </a:xfrm>
        </p:grpSpPr>
        <p:sp>
          <p:nvSpPr>
            <p:cNvPr id="636007" name="AutoShape 103"/>
            <p:cNvSpPr>
              <a:spLocks noChangeArrowheads="1"/>
            </p:cNvSpPr>
            <p:nvPr/>
          </p:nvSpPr>
          <p:spPr bwMode="auto">
            <a:xfrm>
              <a:off x="1257" y="1751"/>
              <a:ext cx="2114" cy="172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tint val="20392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76200">
              <a:solidFill>
                <a:srgbClr val="2F8B20"/>
              </a:solidFill>
              <a:round/>
              <a:headEnd/>
              <a:tailEnd/>
            </a:ln>
            <a:effectLst>
              <a:outerShdw dist="143684" dir="13500000" algn="ctr" rotWithShape="0">
                <a:schemeClr val="accent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my-MM" sz="1600">
                <a:solidFill>
                  <a:schemeClr val="bg2"/>
                </a:solidFill>
                <a:latin typeface="Comic Sans MS" pitchFamily="66" charset="0"/>
                <a:ea typeface="+mn-ea"/>
              </a:endParaRPr>
            </a:p>
          </p:txBody>
        </p:sp>
        <p:sp>
          <p:nvSpPr>
            <p:cNvPr id="636008" name="Text Box 104"/>
            <p:cNvSpPr txBox="1">
              <a:spLocks noChangeArrowheads="1"/>
            </p:cNvSpPr>
            <p:nvPr/>
          </p:nvSpPr>
          <p:spPr bwMode="auto">
            <a:xfrm>
              <a:off x="1394" y="1708"/>
              <a:ext cx="1688" cy="166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endParaRPr lang="en-US" sz="1800" b="1" dirty="0">
                <a:solidFill>
                  <a:srgbClr val="B35A17"/>
                </a:solidFill>
                <a:latin typeface="WwinBurmese" pitchFamily="2" charset="0"/>
                <a:ea typeface="+mn-ea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my-MM" sz="1800" b="1" dirty="0">
                  <a:solidFill>
                    <a:srgbClr val="B35A17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ဖန်ဆင်းခြင်း။ 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my-MM" sz="1800" b="1" dirty="0">
                  <a:solidFill>
                    <a:srgbClr val="FF00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    အာဗြဟံ။ 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my-MM" sz="1800" b="1" dirty="0">
                  <a:solidFill>
                    <a:srgbClr val="FF00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     </a:t>
              </a:r>
              <a:r>
                <a:rPr lang="en-US" sz="1800" b="1" dirty="0">
                  <a:solidFill>
                    <a:srgbClr val="FF00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 </a:t>
              </a:r>
              <a:r>
                <a:rPr lang="my-MM" sz="1800" b="1" dirty="0">
                  <a:solidFill>
                    <a:srgbClr val="FF00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ယောသပ်။ 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my-MM" sz="1800" b="1" dirty="0">
                  <a:solidFill>
                    <a:srgbClr val="FF00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     </a:t>
              </a:r>
              <a:r>
                <a:rPr lang="en-US" sz="1800" b="1" dirty="0">
                  <a:solidFill>
                    <a:srgbClr val="FF00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    </a:t>
              </a:r>
              <a:r>
                <a:rPr lang="my-MM" sz="1800" b="1" dirty="0">
                  <a:solidFill>
                    <a:srgbClr val="FF00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မောရှေ။ 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my-MM" sz="1800" b="1" dirty="0">
                  <a:solidFill>
                    <a:srgbClr val="FF00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     </a:t>
              </a:r>
              <a:r>
                <a:rPr lang="en-US" sz="1800" b="1" dirty="0">
                  <a:solidFill>
                    <a:srgbClr val="FF00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       </a:t>
              </a:r>
              <a:r>
                <a:rPr lang="my-MM" sz="1800" b="1" dirty="0">
                  <a:solidFill>
                    <a:srgbClr val="FF00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ယောရှု။ 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my-MM" sz="1800" b="1" dirty="0">
                  <a:solidFill>
                    <a:srgbClr val="B35A17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          </a:t>
              </a:r>
              <a:r>
                <a:rPr lang="en-US" sz="1800" b="1" dirty="0">
                  <a:solidFill>
                    <a:srgbClr val="B35A17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     </a:t>
              </a:r>
              <a:r>
                <a:rPr lang="my-MM" sz="1800" b="1" dirty="0">
                  <a:solidFill>
                    <a:srgbClr val="00B05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မင်းမဲ့။ 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my-MM" sz="1800" b="1" dirty="0">
                  <a:solidFill>
                    <a:srgbClr val="00B05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         </a:t>
              </a:r>
              <a:r>
                <a:rPr lang="en-US" sz="1800" b="1" dirty="0">
                  <a:solidFill>
                    <a:srgbClr val="00B05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        </a:t>
              </a:r>
              <a:r>
                <a:rPr lang="my-MM" sz="1800" b="1" dirty="0">
                  <a:solidFill>
                    <a:srgbClr val="00B05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မင်းစံ။ 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my-MM" sz="1800" b="1" dirty="0">
                  <a:solidFill>
                    <a:srgbClr val="00B05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          </a:t>
              </a:r>
              <a:r>
                <a:rPr lang="en-US" sz="1800" b="1" dirty="0">
                  <a:solidFill>
                    <a:srgbClr val="00B05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           </a:t>
              </a:r>
              <a:r>
                <a:rPr lang="my-MM" sz="1800" b="1" dirty="0">
                  <a:solidFill>
                    <a:srgbClr val="00B05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ဖမ်းဆီး။ 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my-MM" sz="1800" b="1" dirty="0">
                  <a:solidFill>
                    <a:srgbClr val="B35A17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               </a:t>
              </a:r>
              <a:r>
                <a:rPr lang="en-US" sz="1800" b="1" dirty="0">
                  <a:solidFill>
                    <a:srgbClr val="B35A17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         </a:t>
              </a:r>
              <a:r>
                <a:rPr lang="my-MM" sz="1800" b="1" dirty="0">
                  <a:solidFill>
                    <a:schemeClr val="accent5">
                      <a:lumMod val="75000"/>
                    </a:schemeClr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ဆိတ်ငြိမ်၊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my-MM" sz="1800" b="1" dirty="0">
                  <a:solidFill>
                    <a:srgbClr val="B35A17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                  </a:t>
              </a:r>
              <a:r>
                <a:rPr lang="en-US" sz="1800" b="1" dirty="0">
                  <a:solidFill>
                    <a:srgbClr val="B35A17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         </a:t>
              </a:r>
              <a:r>
                <a:rPr lang="my-MM" sz="1800" b="1" dirty="0">
                  <a:solidFill>
                    <a:schemeClr val="tx1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ယေရှု။ </a:t>
              </a:r>
              <a:endParaRPr lang="en-US" sz="24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9F092DA-271B-26E1-749D-0162DDC09069}"/>
              </a:ext>
            </a:extLst>
          </p:cNvPr>
          <p:cNvSpPr txBox="1"/>
          <p:nvPr/>
        </p:nvSpPr>
        <p:spPr>
          <a:xfrm>
            <a:off x="5216236" y="-3636818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DCAD2C-87BE-6775-FB58-417E1696D935}"/>
              </a:ext>
            </a:extLst>
          </p:cNvPr>
          <p:cNvSpPr txBox="1"/>
          <p:nvPr/>
        </p:nvSpPr>
        <p:spPr>
          <a:xfrm>
            <a:off x="5881255" y="-369916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35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35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35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916" grpId="0" autoUpdateAnimBg="0"/>
      <p:bldP spid="635936" grpId="0" animBg="1" autoUpdateAnimBg="0"/>
      <p:bldP spid="63593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2947" name="Group 3"/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83041" name="Rectangle 4"/>
            <p:cNvSpPr>
              <a:spLocks noChangeArrowheads="1"/>
            </p:cNvSpPr>
            <p:nvPr/>
          </p:nvSpPr>
          <p:spPr bwMode="auto">
            <a:xfrm rot="-54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83042" name="Rectangle 5"/>
            <p:cNvSpPr>
              <a:spLocks noChangeArrowheads="1"/>
            </p:cNvSpPr>
            <p:nvPr/>
          </p:nvSpPr>
          <p:spPr bwMode="auto">
            <a:xfrm rot="-5400000">
              <a:off x="4053" y="1303"/>
              <a:ext cx="769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grpSp>
        <p:nvGrpSpPr>
          <p:cNvPr id="82948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83037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my-MM" sz="2400"/>
            </a:p>
          </p:txBody>
        </p:sp>
        <p:sp>
          <p:nvSpPr>
            <p:cNvPr id="83038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83039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83040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my-MM" sz="2400"/>
            </a:p>
          </p:txBody>
        </p:sp>
      </p:grpSp>
      <p:sp>
        <p:nvSpPr>
          <p:cNvPr id="636960" name="Rectangle 32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my-MM" sz="2400">
              <a:solidFill>
                <a:srgbClr val="FDDC07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636961" name="Rectangle 33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grpSp>
        <p:nvGrpSpPr>
          <p:cNvPr id="82951" name="Group 34"/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83035" name="Rectangle 35"/>
            <p:cNvSpPr>
              <a:spLocks noChangeArrowheads="1"/>
            </p:cNvSpPr>
            <p:nvPr/>
          </p:nvSpPr>
          <p:spPr bwMode="auto">
            <a:xfrm rot="-54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83036" name="Rectangle 36"/>
            <p:cNvSpPr>
              <a:spLocks noChangeArrowheads="1"/>
            </p:cNvSpPr>
            <p:nvPr/>
          </p:nvSpPr>
          <p:spPr bwMode="auto">
            <a:xfrm rot="-5400000">
              <a:off x="4053" y="1303"/>
              <a:ext cx="769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sp>
        <p:nvSpPr>
          <p:cNvPr id="636965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sp>
        <p:nvSpPr>
          <p:cNvPr id="636966" name="Rectangle 38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pic>
        <p:nvPicPr>
          <p:cNvPr id="636967" name="Picture 3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</p:spPr>
      </p:pic>
      <p:pic>
        <p:nvPicPr>
          <p:cNvPr id="82955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5060157" y="4048919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6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7" name="Picture 4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8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9" name="Picture 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6973" name="Text Box 45"/>
          <p:cNvSpPr txBox="1">
            <a:spLocks noChangeArrowheads="1"/>
          </p:cNvSpPr>
          <p:nvPr/>
        </p:nvSpPr>
        <p:spPr bwMode="auto">
          <a:xfrm>
            <a:off x="120650" y="106363"/>
            <a:ext cx="309721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000" b="1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  <p:sp>
        <p:nvSpPr>
          <p:cNvPr id="636974" name="Rectangle 46"/>
          <p:cNvSpPr>
            <a:spLocks noChangeArrowheads="1"/>
          </p:cNvSpPr>
          <p:nvPr/>
        </p:nvSpPr>
        <p:spPr bwMode="auto">
          <a:xfrm>
            <a:off x="2143125" y="1819275"/>
            <a:ext cx="1500188" cy="406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36975" name="Rectangle 47"/>
          <p:cNvSpPr>
            <a:spLocks noChangeArrowheads="1"/>
          </p:cNvSpPr>
          <p:nvPr/>
        </p:nvSpPr>
        <p:spPr bwMode="auto">
          <a:xfrm>
            <a:off x="3719513" y="1824038"/>
            <a:ext cx="1131887" cy="406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36976" name="Line 48"/>
          <p:cNvSpPr>
            <a:spLocks noChangeShapeType="1"/>
          </p:cNvSpPr>
          <p:nvPr/>
        </p:nvSpPr>
        <p:spPr bwMode="auto">
          <a:xfrm flipH="1">
            <a:off x="2860675" y="1006475"/>
            <a:ext cx="488950" cy="354013"/>
          </a:xfrm>
          <a:prstGeom prst="line">
            <a:avLst/>
          </a:prstGeom>
          <a:noFill/>
          <a:ln w="28575">
            <a:noFill/>
            <a:round/>
            <a:headEnd/>
            <a:tailEnd type="arrow" w="med" len="med"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36977" name="Line 49"/>
          <p:cNvSpPr>
            <a:spLocks noChangeShapeType="1"/>
          </p:cNvSpPr>
          <p:nvPr/>
        </p:nvSpPr>
        <p:spPr bwMode="auto">
          <a:xfrm>
            <a:off x="3709988" y="1014413"/>
            <a:ext cx="414337" cy="365125"/>
          </a:xfrm>
          <a:prstGeom prst="line">
            <a:avLst/>
          </a:prstGeom>
          <a:noFill/>
          <a:ln w="28575">
            <a:noFill/>
            <a:round/>
            <a:headEnd/>
            <a:tailEnd type="arrow" w="med" len="med"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pic>
        <p:nvPicPr>
          <p:cNvPr id="82965" name="Picture 5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6" name="Picture 5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7" name="Picture 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8" name="Picture 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9" name="Picture 5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0" name="Picture 5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71" name="Text Box 90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7019" name="Rectangle 91"/>
          <p:cNvSpPr>
            <a:spLocks noChangeArrowheads="1"/>
          </p:cNvSpPr>
          <p:nvPr/>
        </p:nvSpPr>
        <p:spPr bwMode="auto">
          <a:xfrm>
            <a:off x="7559675" y="6508750"/>
            <a:ext cx="72707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37020" name="Rectangle 92"/>
          <p:cNvSpPr>
            <a:spLocks noChangeArrowheads="1"/>
          </p:cNvSpPr>
          <p:nvPr/>
        </p:nvSpPr>
        <p:spPr bwMode="auto">
          <a:xfrm>
            <a:off x="8104188" y="65008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79</a:t>
            </a:r>
          </a:p>
        </p:txBody>
      </p:sp>
      <p:sp>
        <p:nvSpPr>
          <p:cNvPr id="82974" name="Line 93"/>
          <p:cNvSpPr>
            <a:spLocks noChangeShapeType="1"/>
          </p:cNvSpPr>
          <p:nvPr/>
        </p:nvSpPr>
        <p:spPr bwMode="auto">
          <a:xfrm>
            <a:off x="2368550" y="2466975"/>
            <a:ext cx="0" cy="35290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75" name="Line 94"/>
          <p:cNvSpPr>
            <a:spLocks noChangeShapeType="1"/>
          </p:cNvSpPr>
          <p:nvPr/>
        </p:nvSpPr>
        <p:spPr bwMode="auto">
          <a:xfrm>
            <a:off x="3144838" y="2436813"/>
            <a:ext cx="0" cy="3552825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76" name="Line 95"/>
          <p:cNvSpPr>
            <a:spLocks noChangeShapeType="1"/>
          </p:cNvSpPr>
          <p:nvPr/>
        </p:nvSpPr>
        <p:spPr bwMode="auto">
          <a:xfrm>
            <a:off x="4189413" y="2406650"/>
            <a:ext cx="0" cy="35544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2977" name="Group 104"/>
          <p:cNvGrpSpPr>
            <a:grpSpLocks/>
          </p:cNvGrpSpPr>
          <p:nvPr/>
        </p:nvGrpSpPr>
        <p:grpSpPr bwMode="auto">
          <a:xfrm>
            <a:off x="1885950" y="155575"/>
            <a:ext cx="3810000" cy="2359025"/>
            <a:chOff x="1188" y="58"/>
            <a:chExt cx="2400" cy="1486"/>
          </a:xfrm>
        </p:grpSpPr>
        <p:sp>
          <p:nvSpPr>
            <p:cNvPr id="636940" name="Text Box 12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 b="1">
                  <a:solidFill>
                    <a:schemeClr val="tx1"/>
                  </a:solidFill>
                  <a:latin typeface="" charset="0"/>
                  <a:ea typeface="+mn-ea"/>
                </a:rPr>
                <a:t>J</a:t>
              </a:r>
            </a:p>
          </p:txBody>
        </p:sp>
        <p:grpSp>
          <p:nvGrpSpPr>
            <p:cNvPr id="83013" name="Group 13"/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636942" name="Rectangle 14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 i="1">
                    <a:solidFill>
                      <a:srgbClr val="FFEA18"/>
                    </a:solidFill>
                    <a:latin typeface="" charset="0"/>
                    <a:ea typeface="+mn-ea"/>
                  </a:rPr>
                  <a:t>4P</a:t>
                </a:r>
                <a:endParaRPr lang="en-US" sz="4800">
                  <a:solidFill>
                    <a:srgbClr val="FFEA18"/>
                  </a:solidFill>
                  <a:latin typeface="Times" charset="0"/>
                  <a:ea typeface="+mn-ea"/>
                </a:endParaRPr>
              </a:p>
            </p:txBody>
          </p:sp>
          <p:sp>
            <p:nvSpPr>
              <p:cNvPr id="636943" name="Rectangle 15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b="1" i="1">
                    <a:solidFill>
                      <a:srgbClr val="FFEA18"/>
                    </a:solidFill>
                    <a:latin typeface="" charset="0"/>
                    <a:ea typeface="+mn-ea"/>
                  </a:rPr>
                  <a:t>  3S</a:t>
                </a:r>
                <a:endParaRPr lang="en-US" sz="4800">
                  <a:solidFill>
                    <a:srgbClr val="FFEA18"/>
                  </a:solidFill>
                  <a:latin typeface="Times" charset="0"/>
                  <a:ea typeface="+mn-ea"/>
                </a:endParaRPr>
              </a:p>
            </p:txBody>
          </p:sp>
        </p:grpSp>
        <p:grpSp>
          <p:nvGrpSpPr>
            <p:cNvPr id="83014" name="Group 16"/>
            <p:cNvGrpSpPr>
              <a:grpSpLocks/>
            </p:cNvGrpSpPr>
            <p:nvPr/>
          </p:nvGrpSpPr>
          <p:grpSpPr bwMode="auto">
            <a:xfrm>
              <a:off x="1188" y="1175"/>
              <a:ext cx="1964" cy="256"/>
              <a:chOff x="1188" y="1175"/>
              <a:chExt cx="1964" cy="256"/>
            </a:xfrm>
          </p:grpSpPr>
          <p:grpSp>
            <p:nvGrpSpPr>
              <p:cNvPr id="83023" name="Group 17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56"/>
                <a:chOff x="1188" y="1175"/>
                <a:chExt cx="1732" cy="256"/>
              </a:xfrm>
            </p:grpSpPr>
            <p:sp>
              <p:nvSpPr>
                <p:cNvPr id="636946" name="Rectangle 18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09F32"/>
                      </a:solidFill>
                      <a:latin typeface="" charset="0"/>
                      <a:ea typeface="+mn-ea"/>
                    </a:rPr>
                    <a:t>C</a:t>
                  </a:r>
                  <a:endParaRPr lang="en-US" b="1">
                    <a:solidFill>
                      <a:srgbClr val="FFEA18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36947" name="Rectangle 19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A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36948" name="Rectangle 20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J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36949" name="Rectangle 21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M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36950" name="Rectangle 22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J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36951" name="Rectangle 23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A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36952" name="Rectangle 24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R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36953" name="Rectangle 25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C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</p:grpSp>
          <p:sp>
            <p:nvSpPr>
              <p:cNvPr id="636954" name="Rectangle 26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b="1">
                    <a:solidFill>
                      <a:srgbClr val="11B0C5"/>
                    </a:solidFill>
                    <a:latin typeface="" charset="0"/>
                    <a:ea typeface="+mn-ea"/>
                  </a:rPr>
                  <a:t>S</a:t>
                </a:r>
                <a:endParaRPr lang="en-US" b="1">
                  <a:solidFill>
                    <a:srgbClr val="11B0C5"/>
                  </a:solidFill>
                  <a:latin typeface="Times" charset="0"/>
                  <a:ea typeface="+mn-ea"/>
                </a:endParaRPr>
              </a:p>
            </p:txBody>
          </p:sp>
        </p:grpSp>
        <p:grpSp>
          <p:nvGrpSpPr>
            <p:cNvPr id="83015" name="Group 96"/>
            <p:cNvGrpSpPr>
              <a:grpSpLocks/>
            </p:cNvGrpSpPr>
            <p:nvPr/>
          </p:nvGrpSpPr>
          <p:grpSpPr bwMode="auto">
            <a:xfrm>
              <a:off x="2033" y="58"/>
              <a:ext cx="455" cy="718"/>
              <a:chOff x="2137" y="346"/>
              <a:chExt cx="455" cy="718"/>
            </a:xfrm>
          </p:grpSpPr>
          <p:grpSp>
            <p:nvGrpSpPr>
              <p:cNvPr id="83019" name="Group 97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718"/>
                <a:chOff x="1814" y="109"/>
                <a:chExt cx="455" cy="718"/>
              </a:xfrm>
            </p:grpSpPr>
            <p:sp>
              <p:nvSpPr>
                <p:cNvPr id="637026" name="Text Box 98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dist="63500" dir="3187806" algn="ctr" rotWithShape="0">
                    <a:schemeClr val="bg2"/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b="1" i="1">
                      <a:solidFill>
                        <a:srgbClr val="FF262D"/>
                      </a:solidFill>
                      <a:latin typeface="" charset="0"/>
                      <a:ea typeface="+mn-ea"/>
                    </a:rPr>
                    <a:t>7</a:t>
                  </a:r>
                </a:p>
              </p:txBody>
            </p:sp>
            <p:sp>
              <p:nvSpPr>
                <p:cNvPr id="637027" name="Line 99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</a:endParaRPr>
                </a:p>
              </p:txBody>
            </p:sp>
          </p:grpSp>
          <p:sp>
            <p:nvSpPr>
              <p:cNvPr id="637028" name="Line 100"/>
              <p:cNvSpPr>
                <a:spLocks noChangeShapeType="1"/>
              </p:cNvSpPr>
              <p:nvPr/>
            </p:nvSpPr>
            <p:spPr bwMode="auto">
              <a:xfrm>
                <a:off x="2264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83016" name="Group 101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37030" name="Text Box 102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 b="1">
                    <a:latin typeface="Arial" pitchFamily="34" charset="0"/>
                    <a:ea typeface="+mn-ea"/>
                  </a:rPr>
                  <a:t>C 7 S J</a:t>
                </a:r>
              </a:p>
            </p:txBody>
          </p:sp>
          <p:sp>
            <p:nvSpPr>
              <p:cNvPr id="637031" name="Line 103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</p:grpSp>
      <p:grpSp>
        <p:nvGrpSpPr>
          <p:cNvPr id="82978" name="Group 56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82980" name="Group 57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6986" name="AutoShape 58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6987" name="AutoShape 59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6988" name="AutoShape 60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6989" name="AutoShape 61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6990" name="AutoShape 62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6991" name="AutoShape 63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6992" name="AutoShape 64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6993" name="AutoShape 65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6994" name="AutoShape 66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6995" name="AutoShape 67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6996" name="AutoShape 68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6997" name="AutoShape 69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6998" name="AutoShape 70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6999" name="AutoShape 71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7000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82981" name="Group 73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7002" name="AutoShape 74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7003" name="AutoShape 75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7004" name="AutoShape 76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7005" name="AutoShape 77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7006" name="AutoShape 78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7007" name="AutoShape 79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7008" name="AutoShape 80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7009" name="AutoShape 81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7010" name="AutoShape 82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7011" name="AutoShape 83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7012" name="AutoShape 84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7013" name="AutoShape 85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7014" name="AutoShape 86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7015" name="AutoShape 87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7016" name="AutoShape 88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</p:grpSp>
      </p:grpSp>
      <p:sp>
        <p:nvSpPr>
          <p:cNvPr id="637033" name="Text Box 105"/>
          <p:cNvSpPr txBox="1">
            <a:spLocks noChangeArrowheads="1"/>
          </p:cNvSpPr>
          <p:nvPr/>
        </p:nvSpPr>
        <p:spPr bwMode="auto">
          <a:xfrm>
            <a:off x="0" y="63500"/>
            <a:ext cx="5059363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4053" dir="1857825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ကျမ်းသမိုင်းရာဇဝင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်၏ </a:t>
            </a: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ယက်ထည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</p:spTree>
  </p:cSld>
  <p:clrMapOvr>
    <a:masterClrMapping/>
  </p:clrMapOvr>
  <p:transition spd="med">
    <p:wipe dir="r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1" name="Line 3"/>
          <p:cNvSpPr>
            <a:spLocks noChangeShapeType="1"/>
          </p:cNvSpPr>
          <p:nvPr/>
        </p:nvSpPr>
        <p:spPr bwMode="auto">
          <a:xfrm>
            <a:off x="3144838" y="2436813"/>
            <a:ext cx="0" cy="3552825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2" name="Line 4"/>
          <p:cNvSpPr>
            <a:spLocks noChangeShapeType="1"/>
          </p:cNvSpPr>
          <p:nvPr/>
        </p:nvSpPr>
        <p:spPr bwMode="auto">
          <a:xfrm>
            <a:off x="4189413" y="2406650"/>
            <a:ext cx="0" cy="35544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3" name="Rectangle 5"/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sp>
        <p:nvSpPr>
          <p:cNvPr id="83974" name="Rectangle 6"/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sp>
        <p:nvSpPr>
          <p:cNvPr id="83975" name="Rectangle 7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my-MM" sz="2400"/>
          </a:p>
        </p:txBody>
      </p:sp>
      <p:sp>
        <p:nvSpPr>
          <p:cNvPr id="83976" name="Rectangle 8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83977" name="Rectangle 9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8397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9" name="Rectangle 11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my-MM" sz="2400"/>
          </a:p>
        </p:txBody>
      </p:sp>
      <p:sp>
        <p:nvSpPr>
          <p:cNvPr id="83980" name="Rectangle 12"/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sp>
        <p:nvSpPr>
          <p:cNvPr id="83981" name="Rectangle 13"/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sp>
        <p:nvSpPr>
          <p:cNvPr id="651278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sp>
        <p:nvSpPr>
          <p:cNvPr id="651279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pic>
        <p:nvPicPr>
          <p:cNvPr id="651280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</p:spPr>
      </p:pic>
      <p:pic>
        <p:nvPicPr>
          <p:cNvPr id="83985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5060157" y="4048919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6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7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8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9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1286" name="Text Box 22"/>
          <p:cNvSpPr txBox="1">
            <a:spLocks noChangeArrowheads="1"/>
          </p:cNvSpPr>
          <p:nvPr/>
        </p:nvSpPr>
        <p:spPr bwMode="auto">
          <a:xfrm>
            <a:off x="120650" y="106363"/>
            <a:ext cx="309721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000" b="1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  <p:grpSp>
        <p:nvGrpSpPr>
          <p:cNvPr id="83991" name="Group 23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51288" name="Picture 24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51289" name="Picture 25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51290" name="Picture 26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51291" name="Picture 27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51292" name="Picture 28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51293" name="Picture 29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pic>
        <p:nvPicPr>
          <p:cNvPr id="83992" name="Picture 10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3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4" name="Picture 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5" name="Picture 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6" name="Picture 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7" name="Picture 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98" name="Text Box 36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51301" name="Rectangle 37"/>
          <p:cNvSpPr>
            <a:spLocks noChangeArrowheads="1"/>
          </p:cNvSpPr>
          <p:nvPr/>
        </p:nvSpPr>
        <p:spPr bwMode="auto">
          <a:xfrm>
            <a:off x="7559675" y="6508750"/>
            <a:ext cx="72707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51302" name="Rectangle 38"/>
          <p:cNvSpPr>
            <a:spLocks noChangeArrowheads="1"/>
          </p:cNvSpPr>
          <p:nvPr/>
        </p:nvSpPr>
        <p:spPr bwMode="auto">
          <a:xfrm>
            <a:off x="8104188" y="65008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80</a:t>
            </a:r>
          </a:p>
        </p:txBody>
      </p:sp>
      <p:sp>
        <p:nvSpPr>
          <p:cNvPr id="84001" name="Text Box 39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2</a:t>
            </a:r>
          </a:p>
        </p:txBody>
      </p:sp>
      <p:grpSp>
        <p:nvGrpSpPr>
          <p:cNvPr id="84002" name="Group 45"/>
          <p:cNvGrpSpPr>
            <a:grpSpLocks/>
          </p:cNvGrpSpPr>
          <p:nvPr/>
        </p:nvGrpSpPr>
        <p:grpSpPr bwMode="auto">
          <a:xfrm>
            <a:off x="1885950" y="155575"/>
            <a:ext cx="3810000" cy="2359025"/>
            <a:chOff x="1188" y="58"/>
            <a:chExt cx="2400" cy="1486"/>
          </a:xfrm>
        </p:grpSpPr>
        <p:sp>
          <p:nvSpPr>
            <p:cNvPr id="651310" name="Text Box 46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 b="1">
                  <a:solidFill>
                    <a:schemeClr val="tx1"/>
                  </a:solidFill>
                  <a:latin typeface="" charset="0"/>
                  <a:ea typeface="+mn-ea"/>
                </a:rPr>
                <a:t>J</a:t>
              </a:r>
            </a:p>
          </p:txBody>
        </p:sp>
        <p:grpSp>
          <p:nvGrpSpPr>
            <p:cNvPr id="84047" name="Group 47"/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651312" name="Rectangle 48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 i="1">
                    <a:solidFill>
                      <a:srgbClr val="FFEA18"/>
                    </a:solidFill>
                    <a:latin typeface="" charset="0"/>
                    <a:ea typeface="+mn-ea"/>
                  </a:rPr>
                  <a:t>4P</a:t>
                </a:r>
                <a:endParaRPr lang="en-US" sz="4800">
                  <a:solidFill>
                    <a:srgbClr val="FFEA18"/>
                  </a:solidFill>
                  <a:latin typeface="Times" charset="0"/>
                  <a:ea typeface="+mn-ea"/>
                </a:endParaRPr>
              </a:p>
            </p:txBody>
          </p:sp>
          <p:sp>
            <p:nvSpPr>
              <p:cNvPr id="651313" name="Rectangle 49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b="1" i="1">
                    <a:solidFill>
                      <a:srgbClr val="FFEA18"/>
                    </a:solidFill>
                    <a:latin typeface="" charset="0"/>
                    <a:ea typeface="+mn-ea"/>
                  </a:rPr>
                  <a:t>  3S</a:t>
                </a:r>
                <a:endParaRPr lang="en-US" sz="4800">
                  <a:solidFill>
                    <a:srgbClr val="FFEA18"/>
                  </a:solidFill>
                  <a:latin typeface="Times" charset="0"/>
                  <a:ea typeface="+mn-ea"/>
                </a:endParaRPr>
              </a:p>
            </p:txBody>
          </p:sp>
        </p:grpSp>
        <p:grpSp>
          <p:nvGrpSpPr>
            <p:cNvPr id="84048" name="Group 50"/>
            <p:cNvGrpSpPr>
              <a:grpSpLocks/>
            </p:cNvGrpSpPr>
            <p:nvPr/>
          </p:nvGrpSpPr>
          <p:grpSpPr bwMode="auto">
            <a:xfrm>
              <a:off x="1188" y="1175"/>
              <a:ext cx="1964" cy="256"/>
              <a:chOff x="1188" y="1175"/>
              <a:chExt cx="1964" cy="256"/>
            </a:xfrm>
          </p:grpSpPr>
          <p:grpSp>
            <p:nvGrpSpPr>
              <p:cNvPr id="84057" name="Group 51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56"/>
                <a:chOff x="1188" y="1175"/>
                <a:chExt cx="1732" cy="256"/>
              </a:xfrm>
            </p:grpSpPr>
            <p:sp>
              <p:nvSpPr>
                <p:cNvPr id="651316" name="Rectangle 52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09F32"/>
                      </a:solidFill>
                      <a:latin typeface="" charset="0"/>
                      <a:ea typeface="+mn-ea"/>
                    </a:rPr>
                    <a:t>C</a:t>
                  </a:r>
                  <a:endParaRPr lang="en-US" b="1">
                    <a:solidFill>
                      <a:srgbClr val="FFEA18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51317" name="Rectangle 53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A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51318" name="Rectangle 54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J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51319" name="Rectangle 55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M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51320" name="Rectangle 56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J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51321" name="Rectangle 57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A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51322" name="Rectangle 58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R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51323" name="Rectangle 59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C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</p:grpSp>
          <p:sp>
            <p:nvSpPr>
              <p:cNvPr id="651324" name="Rectangle 60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b="1">
                    <a:solidFill>
                      <a:srgbClr val="11B0C5"/>
                    </a:solidFill>
                    <a:latin typeface="" charset="0"/>
                    <a:ea typeface="+mn-ea"/>
                  </a:rPr>
                  <a:t>S</a:t>
                </a:r>
                <a:endParaRPr lang="en-US" b="1">
                  <a:solidFill>
                    <a:srgbClr val="11B0C5"/>
                  </a:solidFill>
                  <a:latin typeface="Times" charset="0"/>
                  <a:ea typeface="+mn-ea"/>
                </a:endParaRPr>
              </a:p>
            </p:txBody>
          </p:sp>
        </p:grpSp>
        <p:grpSp>
          <p:nvGrpSpPr>
            <p:cNvPr id="84049" name="Group 61"/>
            <p:cNvGrpSpPr>
              <a:grpSpLocks/>
            </p:cNvGrpSpPr>
            <p:nvPr/>
          </p:nvGrpSpPr>
          <p:grpSpPr bwMode="auto">
            <a:xfrm>
              <a:off x="2033" y="58"/>
              <a:ext cx="455" cy="718"/>
              <a:chOff x="2137" y="346"/>
              <a:chExt cx="455" cy="718"/>
            </a:xfrm>
          </p:grpSpPr>
          <p:grpSp>
            <p:nvGrpSpPr>
              <p:cNvPr id="84053" name="Group 62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718"/>
                <a:chOff x="1814" y="109"/>
                <a:chExt cx="455" cy="718"/>
              </a:xfrm>
            </p:grpSpPr>
            <p:sp>
              <p:nvSpPr>
                <p:cNvPr id="651327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dist="63500" dir="3187806" algn="ctr" rotWithShape="0">
                    <a:schemeClr val="bg2"/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b="1" i="1">
                      <a:solidFill>
                        <a:srgbClr val="FF262D"/>
                      </a:solidFill>
                      <a:latin typeface="" charset="0"/>
                      <a:ea typeface="+mn-ea"/>
                    </a:rPr>
                    <a:t>7</a:t>
                  </a:r>
                </a:p>
              </p:txBody>
            </p:sp>
            <p:sp>
              <p:nvSpPr>
                <p:cNvPr id="651328" name="Line 64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</a:endParaRPr>
                </a:p>
              </p:txBody>
            </p:sp>
          </p:grpSp>
          <p:sp>
            <p:nvSpPr>
              <p:cNvPr id="651329" name="Line 65"/>
              <p:cNvSpPr>
                <a:spLocks noChangeShapeType="1"/>
              </p:cNvSpPr>
              <p:nvPr/>
            </p:nvSpPr>
            <p:spPr bwMode="auto">
              <a:xfrm>
                <a:off x="2264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84050" name="Group 66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51331" name="Text Box 67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 b="1">
                    <a:latin typeface="Arial" pitchFamily="34" charset="0"/>
                    <a:ea typeface="+mn-ea"/>
                  </a:rPr>
                  <a:t>C 7 S J</a:t>
                </a:r>
              </a:p>
            </p:txBody>
          </p:sp>
          <p:sp>
            <p:nvSpPr>
              <p:cNvPr id="651332" name="Line 68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</p:grpSp>
      <p:grpSp>
        <p:nvGrpSpPr>
          <p:cNvPr id="84003" name="Group 69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84014" name="Group 70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51335" name="AutoShape 71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36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37" name="AutoShape 73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38" name="AutoShape 74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39" name="AutoShape 75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40" name="AutoShape 76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41" name="AutoShape 77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42" name="AutoShape 78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43" name="AutoShape 79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44" name="AutoShape 80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45" name="AutoShape 81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46" name="AutoShape 82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47" name="AutoShape 83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48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49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84015" name="Group 86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51351" name="AutoShape 87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52" name="AutoShape 88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53" name="AutoShape 89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54" name="AutoShape 90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55" name="AutoShape 91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56" name="AutoShape 92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57" name="AutoShape 93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58" name="AutoShape 94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59" name="AutoShape 95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60" name="AutoShape 96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61" name="AutoShape 97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62" name="AutoShape 98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63" name="AutoShape 99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64" name="AutoShape 100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51365" name="AutoShape 101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</p:grpSp>
      </p:grpSp>
      <p:sp>
        <p:nvSpPr>
          <p:cNvPr id="651366" name="Rectangle 102"/>
          <p:cNvSpPr>
            <a:spLocks noChangeArrowheads="1"/>
          </p:cNvSpPr>
          <p:nvPr/>
        </p:nvSpPr>
        <p:spPr bwMode="auto">
          <a:xfrm>
            <a:off x="2143125" y="1819275"/>
            <a:ext cx="1500188" cy="406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51367" name="Rectangle 103"/>
          <p:cNvSpPr>
            <a:spLocks noChangeArrowheads="1"/>
          </p:cNvSpPr>
          <p:nvPr/>
        </p:nvSpPr>
        <p:spPr bwMode="auto">
          <a:xfrm>
            <a:off x="3719513" y="1824038"/>
            <a:ext cx="1131887" cy="406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51368" name="Rectangle 104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my-MM" sz="2400">
              <a:solidFill>
                <a:srgbClr val="FDDC07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651369" name="Rectangle 105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grpSp>
        <p:nvGrpSpPr>
          <p:cNvPr id="13" name="Group 109"/>
          <p:cNvGrpSpPr>
            <a:grpSpLocks/>
          </p:cNvGrpSpPr>
          <p:nvPr/>
        </p:nvGrpSpPr>
        <p:grpSpPr bwMode="auto">
          <a:xfrm>
            <a:off x="2001838" y="2565400"/>
            <a:ext cx="4924425" cy="2270125"/>
            <a:chOff x="1261" y="1616"/>
            <a:chExt cx="3102" cy="1430"/>
          </a:xfrm>
        </p:grpSpPr>
        <p:sp>
          <p:nvSpPr>
            <p:cNvPr id="651374" name="AutoShape 110"/>
            <p:cNvSpPr>
              <a:spLocks noChangeArrowheads="1"/>
            </p:cNvSpPr>
            <p:nvPr/>
          </p:nvSpPr>
          <p:spPr bwMode="auto">
            <a:xfrm>
              <a:off x="1873" y="2262"/>
              <a:ext cx="2461" cy="507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1822CD"/>
              </a:solidFill>
              <a:round/>
              <a:headEnd/>
              <a:tailEnd/>
            </a:ln>
            <a:effectLst>
              <a:outerShdw dist="143684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my-MM" sz="1800" b="1">
                <a:solidFill>
                  <a:srgbClr val="FFFF00"/>
                </a:solidFill>
                <a:latin typeface="Comic Sans MS" pitchFamily="66" charset="0"/>
                <a:ea typeface="+mn-ea"/>
              </a:endParaRPr>
            </a:p>
          </p:txBody>
        </p:sp>
        <p:sp>
          <p:nvSpPr>
            <p:cNvPr id="651375" name="Text Box 111"/>
            <p:cNvSpPr txBox="1">
              <a:spLocks noChangeArrowheads="1"/>
            </p:cNvSpPr>
            <p:nvPr/>
          </p:nvSpPr>
          <p:spPr bwMode="auto">
            <a:xfrm>
              <a:off x="1880" y="2352"/>
              <a:ext cx="2483" cy="6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63500" dir="3187806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2800" b="1" dirty="0" err="1">
                  <a:solidFill>
                    <a:srgbClr val="FFFF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ကမ္ဘာဦး</a:t>
              </a:r>
              <a:r>
                <a:rPr lang="en-US" sz="2800" b="1" dirty="0">
                  <a:solidFill>
                    <a:srgbClr val="FFFF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၁၂၊ ၁၅</a:t>
              </a:r>
            </a:p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endParaRPr lang="en-US" sz="3200" b="1" dirty="0">
                <a:solidFill>
                  <a:srgbClr val="FFFF00"/>
                </a:solidFill>
                <a:latin typeface="WinInnwa" charset="0"/>
              </a:endParaRPr>
            </a:p>
          </p:txBody>
        </p:sp>
        <p:sp>
          <p:nvSpPr>
            <p:cNvPr id="651376" name="AutoShape 112"/>
            <p:cNvSpPr>
              <a:spLocks noChangeArrowheads="1"/>
            </p:cNvSpPr>
            <p:nvPr/>
          </p:nvSpPr>
          <p:spPr bwMode="auto">
            <a:xfrm>
              <a:off x="1261" y="1616"/>
              <a:ext cx="446" cy="592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sp>
        <p:nvSpPr>
          <p:cNvPr id="651377" name="Text Box 113"/>
          <p:cNvSpPr txBox="1">
            <a:spLocks noChangeArrowheads="1"/>
          </p:cNvSpPr>
          <p:nvPr/>
        </p:nvSpPr>
        <p:spPr bwMode="auto">
          <a:xfrm>
            <a:off x="0" y="63500"/>
            <a:ext cx="5059363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4053" dir="1857825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ကျမ်းသမိုင်းရာဇဝင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်၏ </a:t>
            </a: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ယက်ထည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51378" name="Text Box 114"/>
          <p:cNvSpPr txBox="1">
            <a:spLocks noChangeArrowheads="1"/>
          </p:cNvSpPr>
          <p:nvPr/>
        </p:nvSpPr>
        <p:spPr bwMode="auto">
          <a:xfrm>
            <a:off x="2293938" y="2684463"/>
            <a:ext cx="5697537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my-MM" sz="2800" b="1" i="1" dirty="0">
                <a:solidFill>
                  <a:schemeClr val="accent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အာဗြံဟံနှင့်ပြုသောပဋိညာဉ်။</a:t>
            </a:r>
            <a:endParaRPr lang="en-US" sz="2800" b="1" i="1" dirty="0">
              <a:solidFill>
                <a:schemeClr val="accent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3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5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1378" grpId="0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995" name="Line 107"/>
          <p:cNvSpPr>
            <a:spLocks noChangeShapeType="1"/>
          </p:cNvSpPr>
          <p:nvPr/>
        </p:nvSpPr>
        <p:spPr bwMode="auto">
          <a:xfrm>
            <a:off x="4189413" y="2406650"/>
            <a:ext cx="0" cy="35544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996" name="Rectangle 3"/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sp>
        <p:nvSpPr>
          <p:cNvPr id="84997" name="Rectangle 4"/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sp>
        <p:nvSpPr>
          <p:cNvPr id="84998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my-MM" sz="2400"/>
          </a:p>
        </p:txBody>
      </p:sp>
      <p:sp>
        <p:nvSpPr>
          <p:cNvPr id="84999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85000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85001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2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my-MM" sz="2400"/>
          </a:p>
        </p:txBody>
      </p:sp>
      <p:sp>
        <p:nvSpPr>
          <p:cNvPr id="85003" name="Rectangle 33"/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sp>
        <p:nvSpPr>
          <p:cNvPr id="85004" name="Rectangle 34"/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sp>
        <p:nvSpPr>
          <p:cNvPr id="639011" name="Rectangle 3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sp>
        <p:nvSpPr>
          <p:cNvPr id="639012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pic>
        <p:nvPicPr>
          <p:cNvPr id="639013" name="Picture 3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</p:spPr>
      </p:pic>
      <p:pic>
        <p:nvPicPr>
          <p:cNvPr id="85008" name="Picture 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5060157" y="4048919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9" name="Picture 3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10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11" name="Picture 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12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9019" name="Text Box 43"/>
          <p:cNvSpPr txBox="1">
            <a:spLocks noChangeArrowheads="1"/>
          </p:cNvSpPr>
          <p:nvPr/>
        </p:nvSpPr>
        <p:spPr bwMode="auto">
          <a:xfrm>
            <a:off x="120650" y="106363"/>
            <a:ext cx="309721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000" b="1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  <p:grpSp>
        <p:nvGrpSpPr>
          <p:cNvPr id="85014" name="Group 44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39021" name="Picture 45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39022" name="Picture 46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39023" name="Picture 47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39024" name="Picture 48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39025" name="Picture 49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39026" name="Picture 50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grpSp>
        <p:nvGrpSpPr>
          <p:cNvPr id="85015" name="Group 51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39028" name="Picture 52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39029" name="Picture 53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39030" name="Picture 54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39031" name="Picture 55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pic>
        <p:nvPicPr>
          <p:cNvPr id="85016" name="Picture 5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17" name="Picture 5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18" name="Picture 5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19" name="Picture 5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20" name="Picture 6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21" name="Picture 6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22" name="Picture 6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9039" name="Text Box 63"/>
          <p:cNvSpPr txBox="1">
            <a:spLocks noChangeArrowheads="1"/>
          </p:cNvSpPr>
          <p:nvPr/>
        </p:nvSpPr>
        <p:spPr bwMode="auto">
          <a:xfrm>
            <a:off x="3051175" y="3668713"/>
            <a:ext cx="3233738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i="1" dirty="0" err="1">
                <a:solidFill>
                  <a:schemeClr val="accent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နယ်မြေဆိုင်ရာ</a:t>
            </a:r>
            <a:r>
              <a:rPr lang="en-US" sz="2000" b="1" i="1" dirty="0">
                <a:solidFill>
                  <a:schemeClr val="accent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ပ</a:t>
            </a:r>
            <a:r>
              <a:rPr lang="my-MM" sz="2000" b="1" i="1" dirty="0">
                <a:solidFill>
                  <a:schemeClr val="accent2"/>
                </a:solidFill>
                <a:latin typeface="Pyidaungsu Numbers" panose="020B0502040204020203" pitchFamily="34" charset="0"/>
                <a:ea typeface="+mn-ea"/>
                <a:cs typeface="Pyidaungsu Numbers" panose="020B0502040204020203" pitchFamily="34" charset="0"/>
              </a:rPr>
              <a:t>ဋ</a:t>
            </a:r>
            <a:r>
              <a:rPr lang="en-US" sz="2000" b="1" i="1" dirty="0" err="1">
                <a:solidFill>
                  <a:schemeClr val="accent2"/>
                </a:solidFill>
                <a:latin typeface="Pyidaungsu Numbers" panose="020B0502040204020203" pitchFamily="34" charset="0"/>
                <a:ea typeface="+mn-ea"/>
                <a:cs typeface="Pyidaungsu Numbers" panose="020B0502040204020203" pitchFamily="34" charset="0"/>
              </a:rPr>
              <a:t>ိညာဉ</a:t>
            </a:r>
            <a:r>
              <a:rPr lang="en-US" sz="2000" b="1" i="1" dirty="0">
                <a:solidFill>
                  <a:schemeClr val="accent2"/>
                </a:solidFill>
                <a:latin typeface="Pyidaungsu Numbers" panose="020B0502040204020203" pitchFamily="34" charset="0"/>
                <a:ea typeface="+mn-ea"/>
                <a:cs typeface="Pyidaungsu Numbers" panose="020B0502040204020203" pitchFamily="34" charset="0"/>
              </a:rPr>
              <a:t>်</a:t>
            </a:r>
            <a:endParaRPr lang="en-US" sz="2000" b="1" i="1" dirty="0">
              <a:solidFill>
                <a:schemeClr val="accent2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39040" name="Text Box 64"/>
          <p:cNvSpPr txBox="1">
            <a:spLocks noChangeArrowheads="1"/>
          </p:cNvSpPr>
          <p:nvPr/>
        </p:nvSpPr>
        <p:spPr bwMode="auto">
          <a:xfrm>
            <a:off x="2293938" y="2684463"/>
            <a:ext cx="569753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y-MM" sz="2400" b="1" i="1" dirty="0">
                <a:solidFill>
                  <a:schemeClr val="accent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အာဗြံဟံနှင့်ပြုသောပဋိညာဉ်။</a:t>
            </a:r>
            <a:endParaRPr lang="en-US" sz="2400" b="1" i="1" dirty="0">
              <a:solidFill>
                <a:schemeClr val="accent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85025" name="Text Box 99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9076" name="Rectangle 100"/>
          <p:cNvSpPr>
            <a:spLocks noChangeArrowheads="1"/>
          </p:cNvSpPr>
          <p:nvPr/>
        </p:nvSpPr>
        <p:spPr bwMode="auto">
          <a:xfrm>
            <a:off x="7559675" y="6508750"/>
            <a:ext cx="72707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39077" name="Rectangle 101"/>
          <p:cNvSpPr>
            <a:spLocks noChangeArrowheads="1"/>
          </p:cNvSpPr>
          <p:nvPr/>
        </p:nvSpPr>
        <p:spPr bwMode="auto">
          <a:xfrm>
            <a:off x="8104188" y="65008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81</a:t>
            </a:r>
          </a:p>
        </p:txBody>
      </p:sp>
      <p:sp>
        <p:nvSpPr>
          <p:cNvPr id="85028" name="Text Box 102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2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3152775" y="4346575"/>
            <a:ext cx="4043363" cy="739775"/>
            <a:chOff x="2740" y="377"/>
            <a:chExt cx="2547" cy="466"/>
          </a:xfrm>
        </p:grpSpPr>
        <p:sp>
          <p:nvSpPr>
            <p:cNvPr id="639079" name="AutoShape 103"/>
            <p:cNvSpPr>
              <a:spLocks noChangeArrowheads="1"/>
            </p:cNvSpPr>
            <p:nvPr/>
          </p:nvSpPr>
          <p:spPr bwMode="auto">
            <a:xfrm>
              <a:off x="3003" y="377"/>
              <a:ext cx="2031" cy="446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1822CD"/>
              </a:solidFill>
              <a:round/>
              <a:headEnd/>
              <a:tailEnd/>
            </a:ln>
            <a:effectLst>
              <a:outerShdw dist="143684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my-MM" sz="1800" b="1">
                <a:solidFill>
                  <a:srgbClr val="FFFF00"/>
                </a:solidFill>
                <a:latin typeface="Comic Sans MS" pitchFamily="66" charset="0"/>
                <a:ea typeface="+mn-ea"/>
              </a:endParaRPr>
            </a:p>
          </p:txBody>
        </p:sp>
        <p:sp>
          <p:nvSpPr>
            <p:cNvPr id="639080" name="Text Box 104"/>
            <p:cNvSpPr txBox="1">
              <a:spLocks noChangeArrowheads="1"/>
            </p:cNvSpPr>
            <p:nvPr/>
          </p:nvSpPr>
          <p:spPr bwMode="auto">
            <a:xfrm>
              <a:off x="2740" y="475"/>
              <a:ext cx="2547" cy="3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63500" dir="3187806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200" b="1" i="1" dirty="0" err="1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တရားဟော</a:t>
              </a:r>
              <a:r>
                <a:rPr lang="en-US" sz="3200" b="1" i="1" dirty="0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 ၃၀</a:t>
              </a:r>
            </a:p>
          </p:txBody>
        </p:sp>
      </p:grpSp>
      <p:sp>
        <p:nvSpPr>
          <p:cNvPr id="639082" name="AutoShape 106"/>
          <p:cNvSpPr>
            <a:spLocks noChangeArrowheads="1"/>
          </p:cNvSpPr>
          <p:nvPr/>
        </p:nvSpPr>
        <p:spPr bwMode="auto">
          <a:xfrm>
            <a:off x="3124200" y="3429000"/>
            <a:ext cx="708025" cy="877888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grpSp>
        <p:nvGrpSpPr>
          <p:cNvPr id="85031" name="Group 108"/>
          <p:cNvGrpSpPr>
            <a:grpSpLocks/>
          </p:cNvGrpSpPr>
          <p:nvPr/>
        </p:nvGrpSpPr>
        <p:grpSpPr bwMode="auto">
          <a:xfrm>
            <a:off x="1885950" y="155575"/>
            <a:ext cx="3810000" cy="2359025"/>
            <a:chOff x="1188" y="58"/>
            <a:chExt cx="2400" cy="1486"/>
          </a:xfrm>
        </p:grpSpPr>
        <p:sp>
          <p:nvSpPr>
            <p:cNvPr id="639085" name="Text Box 109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 b="1">
                  <a:solidFill>
                    <a:schemeClr val="tx1"/>
                  </a:solidFill>
                  <a:latin typeface="" charset="0"/>
                  <a:ea typeface="+mn-ea"/>
                </a:rPr>
                <a:t>J</a:t>
              </a:r>
            </a:p>
          </p:txBody>
        </p:sp>
        <p:grpSp>
          <p:nvGrpSpPr>
            <p:cNvPr id="85069" name="Group 110"/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639087" name="Rectangle 111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 i="1">
                    <a:solidFill>
                      <a:srgbClr val="FFEA18"/>
                    </a:solidFill>
                    <a:latin typeface="" charset="0"/>
                    <a:ea typeface="+mn-ea"/>
                  </a:rPr>
                  <a:t>4P</a:t>
                </a:r>
                <a:endParaRPr lang="en-US" sz="4800">
                  <a:solidFill>
                    <a:srgbClr val="FFEA18"/>
                  </a:solidFill>
                  <a:latin typeface="Times" charset="0"/>
                  <a:ea typeface="+mn-ea"/>
                </a:endParaRPr>
              </a:p>
            </p:txBody>
          </p:sp>
          <p:sp>
            <p:nvSpPr>
              <p:cNvPr id="639088" name="Rectangle 112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b="1" i="1">
                    <a:solidFill>
                      <a:srgbClr val="FFEA18"/>
                    </a:solidFill>
                    <a:latin typeface="" charset="0"/>
                    <a:ea typeface="+mn-ea"/>
                  </a:rPr>
                  <a:t>  3S</a:t>
                </a:r>
                <a:endParaRPr lang="en-US" sz="4800">
                  <a:solidFill>
                    <a:srgbClr val="FFEA18"/>
                  </a:solidFill>
                  <a:latin typeface="Times" charset="0"/>
                  <a:ea typeface="+mn-ea"/>
                </a:endParaRPr>
              </a:p>
            </p:txBody>
          </p:sp>
        </p:grpSp>
        <p:grpSp>
          <p:nvGrpSpPr>
            <p:cNvPr id="85070" name="Group 113"/>
            <p:cNvGrpSpPr>
              <a:grpSpLocks/>
            </p:cNvGrpSpPr>
            <p:nvPr/>
          </p:nvGrpSpPr>
          <p:grpSpPr bwMode="auto">
            <a:xfrm>
              <a:off x="1188" y="1175"/>
              <a:ext cx="1964" cy="256"/>
              <a:chOff x="1188" y="1175"/>
              <a:chExt cx="1964" cy="256"/>
            </a:xfrm>
          </p:grpSpPr>
          <p:grpSp>
            <p:nvGrpSpPr>
              <p:cNvPr id="85079" name="Group 114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56"/>
                <a:chOff x="1188" y="1175"/>
                <a:chExt cx="1732" cy="256"/>
              </a:xfrm>
            </p:grpSpPr>
            <p:sp>
              <p:nvSpPr>
                <p:cNvPr id="639091" name="Rectangle 115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09F32"/>
                      </a:solidFill>
                      <a:latin typeface="" charset="0"/>
                      <a:ea typeface="+mn-ea"/>
                    </a:rPr>
                    <a:t>C</a:t>
                  </a:r>
                  <a:endParaRPr lang="en-US" b="1">
                    <a:solidFill>
                      <a:srgbClr val="FFEA18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39092" name="Rectangle 116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A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39093" name="Rectangle 117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J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39094" name="Rectangle 118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M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39095" name="Rectangle 119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J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39096" name="Rectangle 120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A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39097" name="Rectangle 121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R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39098" name="Rectangle 122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C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</p:grpSp>
          <p:sp>
            <p:nvSpPr>
              <p:cNvPr id="639099" name="Rectangle 123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b="1">
                    <a:solidFill>
                      <a:srgbClr val="11B0C5"/>
                    </a:solidFill>
                    <a:latin typeface="" charset="0"/>
                    <a:ea typeface="+mn-ea"/>
                  </a:rPr>
                  <a:t>S</a:t>
                </a:r>
                <a:endParaRPr lang="en-US" b="1">
                  <a:solidFill>
                    <a:srgbClr val="11B0C5"/>
                  </a:solidFill>
                  <a:latin typeface="Times" charset="0"/>
                  <a:ea typeface="+mn-ea"/>
                </a:endParaRPr>
              </a:p>
            </p:txBody>
          </p:sp>
        </p:grpSp>
        <p:grpSp>
          <p:nvGrpSpPr>
            <p:cNvPr id="85071" name="Group 124"/>
            <p:cNvGrpSpPr>
              <a:grpSpLocks/>
            </p:cNvGrpSpPr>
            <p:nvPr/>
          </p:nvGrpSpPr>
          <p:grpSpPr bwMode="auto">
            <a:xfrm>
              <a:off x="2033" y="58"/>
              <a:ext cx="455" cy="718"/>
              <a:chOff x="2137" y="346"/>
              <a:chExt cx="455" cy="718"/>
            </a:xfrm>
          </p:grpSpPr>
          <p:grpSp>
            <p:nvGrpSpPr>
              <p:cNvPr id="85075" name="Group 125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718"/>
                <a:chOff x="1814" y="109"/>
                <a:chExt cx="455" cy="718"/>
              </a:xfrm>
            </p:grpSpPr>
            <p:sp>
              <p:nvSpPr>
                <p:cNvPr id="639102" name="Text Box 126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dist="63500" dir="3187806" algn="ctr" rotWithShape="0">
                    <a:schemeClr val="bg2"/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b="1" i="1">
                      <a:solidFill>
                        <a:srgbClr val="FF262D"/>
                      </a:solidFill>
                      <a:latin typeface="" charset="0"/>
                      <a:ea typeface="+mn-ea"/>
                    </a:rPr>
                    <a:t>7</a:t>
                  </a:r>
                </a:p>
              </p:txBody>
            </p:sp>
            <p:sp>
              <p:nvSpPr>
                <p:cNvPr id="639103" name="Line 127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</a:endParaRPr>
                </a:p>
              </p:txBody>
            </p:sp>
          </p:grpSp>
          <p:sp>
            <p:nvSpPr>
              <p:cNvPr id="639104" name="Line 128"/>
              <p:cNvSpPr>
                <a:spLocks noChangeShapeType="1"/>
              </p:cNvSpPr>
              <p:nvPr/>
            </p:nvSpPr>
            <p:spPr bwMode="auto">
              <a:xfrm>
                <a:off x="2264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85072" name="Group 129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39106" name="Text Box 130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 b="1">
                    <a:latin typeface="Arial" pitchFamily="34" charset="0"/>
                    <a:ea typeface="+mn-ea"/>
                  </a:rPr>
                  <a:t>C 7 S J</a:t>
                </a:r>
              </a:p>
            </p:txBody>
          </p:sp>
          <p:sp>
            <p:nvSpPr>
              <p:cNvPr id="639107" name="Line 131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</p:grpSp>
      <p:grpSp>
        <p:nvGrpSpPr>
          <p:cNvPr id="85032" name="Group 65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85036" name="Group 66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9043" name="AutoShape 67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44" name="AutoShape 68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45" name="AutoShape 69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46" name="AutoShape 70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47" name="AutoShape 71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48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49" name="AutoShape 73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50" name="AutoShape 74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51" name="AutoShape 75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52" name="AutoShape 76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53" name="AutoShape 77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54" name="AutoShape 78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55" name="AutoShape 79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56" name="AutoShape 80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57" name="AutoShape 81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85037" name="Group 82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9059" name="AutoShape 83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60" name="AutoShape 84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61" name="AutoShape 85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62" name="AutoShape 86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63" name="AutoShape 87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64" name="AutoShape 88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65" name="AutoShape 89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66" name="AutoShape 90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67" name="AutoShape 91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68" name="AutoShape 92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69" name="AutoShape 93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70" name="AutoShape 94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71" name="AutoShape 95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72" name="AutoShape 96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39073" name="AutoShape 97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</p:grpSp>
      </p:grpSp>
      <p:sp>
        <p:nvSpPr>
          <p:cNvPr id="639108" name="Rectangle 132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my-MM" sz="2400">
              <a:solidFill>
                <a:srgbClr val="FDDC07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639109" name="Rectangle 133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39110" name="Text Box 134"/>
          <p:cNvSpPr txBox="1">
            <a:spLocks noChangeArrowheads="1"/>
          </p:cNvSpPr>
          <p:nvPr/>
        </p:nvSpPr>
        <p:spPr bwMode="auto">
          <a:xfrm>
            <a:off x="0" y="63500"/>
            <a:ext cx="5059363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4053" dir="1857825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ကျမ်းသမိုင်းရာဇဝင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်၏ </a:t>
            </a: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ယက်ထည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4ECF07-3CCC-085B-B8EC-C96B004FB29A}"/>
              </a:ext>
            </a:extLst>
          </p:cNvPr>
          <p:cNvSpPr txBox="1"/>
          <p:nvPr/>
        </p:nvSpPr>
        <p:spPr>
          <a:xfrm>
            <a:off x="7938655" y="-3719945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5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39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39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39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9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9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9039" grpId="0" autoUpdateAnimBg="0"/>
      <p:bldP spid="639082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sp>
        <p:nvSpPr>
          <p:cNvPr id="86021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my-MM" sz="2400"/>
          </a:p>
        </p:txBody>
      </p:sp>
      <p:sp>
        <p:nvSpPr>
          <p:cNvPr id="86022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86023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86024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5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my-MM" sz="2400"/>
          </a:p>
        </p:txBody>
      </p:sp>
      <p:sp>
        <p:nvSpPr>
          <p:cNvPr id="86026" name="Rectangle 33"/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pic>
        <p:nvPicPr>
          <p:cNvPr id="86027" name="Picture 3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8" name="Rectangle 35"/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sp>
        <p:nvSpPr>
          <p:cNvPr id="640036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sp>
        <p:nvSpPr>
          <p:cNvPr id="640037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pic>
        <p:nvPicPr>
          <p:cNvPr id="640038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</p:spPr>
      </p:pic>
      <p:pic>
        <p:nvPicPr>
          <p:cNvPr id="86032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5060157" y="4048919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3" name="Picture 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4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5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6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0044" name="Text Box 44"/>
          <p:cNvSpPr txBox="1">
            <a:spLocks noChangeArrowheads="1"/>
          </p:cNvSpPr>
          <p:nvPr/>
        </p:nvSpPr>
        <p:spPr bwMode="auto">
          <a:xfrm>
            <a:off x="120650" y="106363"/>
            <a:ext cx="309721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000" b="1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  <p:grpSp>
        <p:nvGrpSpPr>
          <p:cNvPr id="86038" name="Group 45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40046" name="Picture 4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0047" name="Picture 4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0048" name="Picture 48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0049" name="Picture 49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0050" name="Picture 50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0051" name="Picture 51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grpSp>
        <p:nvGrpSpPr>
          <p:cNvPr id="86039" name="Group 52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40053" name="Picture 53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0054" name="Picture 54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0055" name="Picture 55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0056" name="Picture 56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grpSp>
        <p:nvGrpSpPr>
          <p:cNvPr id="86040" name="Group 57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40058" name="Picture 5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0059" name="Picture 59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0060" name="Picture 6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0061" name="Picture 61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pic>
        <p:nvPicPr>
          <p:cNvPr id="86041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42" name="Picture 6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43" name="Picture 6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44" name="Picture 6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45" name="Picture 6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46" name="Picture 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47" name="Picture 6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0069" name="Text Box 69"/>
          <p:cNvSpPr txBox="1">
            <a:spLocks noChangeArrowheads="1"/>
          </p:cNvSpPr>
          <p:nvPr/>
        </p:nvSpPr>
        <p:spPr bwMode="auto">
          <a:xfrm>
            <a:off x="3051175" y="3668713"/>
            <a:ext cx="3233738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y-MM" sz="2000" b="1" i="1" dirty="0">
                <a:solidFill>
                  <a:schemeClr val="accent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နယ်မြေဆိုင်ရာ ပဋိညာဉ်။</a:t>
            </a:r>
            <a:endParaRPr lang="en-US" sz="2000" b="1" i="1" dirty="0">
              <a:solidFill>
                <a:schemeClr val="accent2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0070" name="Text Box 70"/>
          <p:cNvSpPr txBox="1">
            <a:spLocks noChangeArrowheads="1"/>
          </p:cNvSpPr>
          <p:nvPr/>
        </p:nvSpPr>
        <p:spPr bwMode="auto">
          <a:xfrm>
            <a:off x="2293938" y="2684463"/>
            <a:ext cx="5697537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y-MM" sz="2800" b="1" i="1" dirty="0">
                <a:solidFill>
                  <a:schemeClr val="accent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အာဗြံဟံနှင့်ပြုသောပဋိညာဉ်။</a:t>
            </a:r>
            <a:endParaRPr lang="en-US" sz="2800" b="1" i="1" dirty="0">
              <a:solidFill>
                <a:schemeClr val="accent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0071" name="Text Box 71"/>
          <p:cNvSpPr txBox="1">
            <a:spLocks noChangeArrowheads="1"/>
          </p:cNvSpPr>
          <p:nvPr/>
        </p:nvSpPr>
        <p:spPr bwMode="auto">
          <a:xfrm>
            <a:off x="4224338" y="4394200"/>
            <a:ext cx="3624262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y-MM" sz="2000" b="1" i="1" dirty="0">
                <a:solidFill>
                  <a:schemeClr val="accent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ဒါဝိဒ်နှင့်ပြုသော ပဋိညာဉ်</a:t>
            </a:r>
            <a:endParaRPr lang="en-US" sz="2000" b="1" i="1" dirty="0">
              <a:solidFill>
                <a:schemeClr val="accent2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86051" name="Text Box 106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0107" name="Rectangle 107"/>
          <p:cNvSpPr>
            <a:spLocks noChangeArrowheads="1"/>
          </p:cNvSpPr>
          <p:nvPr/>
        </p:nvSpPr>
        <p:spPr bwMode="auto">
          <a:xfrm>
            <a:off x="7559675" y="6508750"/>
            <a:ext cx="72707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40108" name="Rectangle 108"/>
          <p:cNvSpPr>
            <a:spLocks noChangeArrowheads="1"/>
          </p:cNvSpPr>
          <p:nvPr/>
        </p:nvSpPr>
        <p:spPr bwMode="auto">
          <a:xfrm>
            <a:off x="8104188" y="65008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82</a:t>
            </a:r>
          </a:p>
        </p:txBody>
      </p:sp>
      <p:sp>
        <p:nvSpPr>
          <p:cNvPr id="86054" name="Text Box 109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2</a:t>
            </a:r>
          </a:p>
        </p:txBody>
      </p:sp>
      <p:grpSp>
        <p:nvGrpSpPr>
          <p:cNvPr id="5" name="Group 113"/>
          <p:cNvGrpSpPr>
            <a:grpSpLocks/>
          </p:cNvGrpSpPr>
          <p:nvPr/>
        </p:nvGrpSpPr>
        <p:grpSpPr bwMode="auto">
          <a:xfrm>
            <a:off x="4559300" y="4997450"/>
            <a:ext cx="2894013" cy="676275"/>
            <a:chOff x="2872" y="3148"/>
            <a:chExt cx="1823" cy="426"/>
          </a:xfrm>
        </p:grpSpPr>
        <p:sp>
          <p:nvSpPr>
            <p:cNvPr id="640110" name="AutoShape 110"/>
            <p:cNvSpPr>
              <a:spLocks noChangeArrowheads="1"/>
            </p:cNvSpPr>
            <p:nvPr/>
          </p:nvSpPr>
          <p:spPr bwMode="auto">
            <a:xfrm>
              <a:off x="2872" y="3148"/>
              <a:ext cx="1823" cy="41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1822CD"/>
              </a:solidFill>
              <a:round/>
              <a:headEnd/>
              <a:tailEnd/>
            </a:ln>
            <a:effectLst>
              <a:outerShdw dist="143684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my-MM" sz="1800" b="1">
                <a:solidFill>
                  <a:srgbClr val="FFFF00"/>
                </a:solidFill>
                <a:latin typeface="Comic Sans MS" pitchFamily="66" charset="0"/>
                <a:ea typeface="+mn-ea"/>
              </a:endParaRPr>
            </a:p>
          </p:txBody>
        </p:sp>
        <p:sp>
          <p:nvSpPr>
            <p:cNvPr id="640111" name="Text Box 111"/>
            <p:cNvSpPr txBox="1">
              <a:spLocks noChangeArrowheads="1"/>
            </p:cNvSpPr>
            <p:nvPr/>
          </p:nvSpPr>
          <p:spPr bwMode="auto">
            <a:xfrm>
              <a:off x="2903" y="3206"/>
              <a:ext cx="1777" cy="3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63500" dir="3187806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200" b="1" i="1" dirty="0">
                  <a:solidFill>
                    <a:srgbClr val="FFFF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၂ရာ ၇</a:t>
              </a:r>
            </a:p>
          </p:txBody>
        </p:sp>
      </p:grpSp>
      <p:sp>
        <p:nvSpPr>
          <p:cNvPr id="640112" name="AutoShape 112"/>
          <p:cNvSpPr>
            <a:spLocks noChangeArrowheads="1"/>
          </p:cNvSpPr>
          <p:nvPr/>
        </p:nvSpPr>
        <p:spPr bwMode="auto">
          <a:xfrm>
            <a:off x="3868738" y="4194175"/>
            <a:ext cx="708025" cy="8890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grpSp>
        <p:nvGrpSpPr>
          <p:cNvPr id="86057" name="Group 114"/>
          <p:cNvGrpSpPr>
            <a:grpSpLocks/>
          </p:cNvGrpSpPr>
          <p:nvPr/>
        </p:nvGrpSpPr>
        <p:grpSpPr bwMode="auto">
          <a:xfrm>
            <a:off x="1885950" y="155575"/>
            <a:ext cx="3810000" cy="2359025"/>
            <a:chOff x="1188" y="58"/>
            <a:chExt cx="2400" cy="1486"/>
          </a:xfrm>
        </p:grpSpPr>
        <p:sp>
          <p:nvSpPr>
            <p:cNvPr id="640115" name="Text Box 115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 b="1">
                  <a:solidFill>
                    <a:schemeClr val="tx1"/>
                  </a:solidFill>
                  <a:latin typeface="" charset="0"/>
                  <a:ea typeface="+mn-ea"/>
                </a:rPr>
                <a:t>J</a:t>
              </a:r>
            </a:p>
          </p:txBody>
        </p:sp>
        <p:grpSp>
          <p:nvGrpSpPr>
            <p:cNvPr id="86095" name="Group 116"/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640117" name="Rectangle 117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 i="1">
                    <a:solidFill>
                      <a:srgbClr val="FFEA18"/>
                    </a:solidFill>
                    <a:latin typeface="" charset="0"/>
                    <a:ea typeface="+mn-ea"/>
                  </a:rPr>
                  <a:t>4P</a:t>
                </a:r>
                <a:endParaRPr lang="en-US" sz="4800">
                  <a:solidFill>
                    <a:srgbClr val="FFEA18"/>
                  </a:solidFill>
                  <a:latin typeface="Times" charset="0"/>
                  <a:ea typeface="+mn-ea"/>
                </a:endParaRPr>
              </a:p>
            </p:txBody>
          </p:sp>
          <p:sp>
            <p:nvSpPr>
              <p:cNvPr id="640118" name="Rectangle 118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b="1" i="1">
                    <a:solidFill>
                      <a:srgbClr val="FFEA18"/>
                    </a:solidFill>
                    <a:latin typeface="" charset="0"/>
                    <a:ea typeface="+mn-ea"/>
                  </a:rPr>
                  <a:t>  3S</a:t>
                </a:r>
                <a:endParaRPr lang="en-US" sz="4800">
                  <a:solidFill>
                    <a:srgbClr val="FFEA18"/>
                  </a:solidFill>
                  <a:latin typeface="Times" charset="0"/>
                  <a:ea typeface="+mn-ea"/>
                </a:endParaRPr>
              </a:p>
            </p:txBody>
          </p:sp>
        </p:grpSp>
        <p:grpSp>
          <p:nvGrpSpPr>
            <p:cNvPr id="86096" name="Group 119"/>
            <p:cNvGrpSpPr>
              <a:grpSpLocks/>
            </p:cNvGrpSpPr>
            <p:nvPr/>
          </p:nvGrpSpPr>
          <p:grpSpPr bwMode="auto">
            <a:xfrm>
              <a:off x="1188" y="1175"/>
              <a:ext cx="1964" cy="256"/>
              <a:chOff x="1188" y="1175"/>
              <a:chExt cx="1964" cy="256"/>
            </a:xfrm>
          </p:grpSpPr>
          <p:grpSp>
            <p:nvGrpSpPr>
              <p:cNvPr id="86105" name="Group 120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56"/>
                <a:chOff x="1188" y="1175"/>
                <a:chExt cx="1732" cy="256"/>
              </a:xfrm>
            </p:grpSpPr>
            <p:sp>
              <p:nvSpPr>
                <p:cNvPr id="640121" name="Rectangle 121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09F32"/>
                      </a:solidFill>
                      <a:latin typeface="" charset="0"/>
                      <a:ea typeface="+mn-ea"/>
                    </a:rPr>
                    <a:t>C</a:t>
                  </a:r>
                  <a:endParaRPr lang="en-US" b="1">
                    <a:solidFill>
                      <a:srgbClr val="FFEA18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0122" name="Rectangle 122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A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0123" name="Rectangle 123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J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0124" name="Rectangle 124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M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0125" name="Rectangle 125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J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0126" name="Rectangle 126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A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0127" name="Rectangle 127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R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0128" name="Rectangle 128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C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</p:grpSp>
          <p:sp>
            <p:nvSpPr>
              <p:cNvPr id="640129" name="Rectangle 129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b="1">
                    <a:solidFill>
                      <a:srgbClr val="11B0C5"/>
                    </a:solidFill>
                    <a:latin typeface="" charset="0"/>
                    <a:ea typeface="+mn-ea"/>
                  </a:rPr>
                  <a:t>S</a:t>
                </a:r>
                <a:endParaRPr lang="en-US" b="1">
                  <a:solidFill>
                    <a:srgbClr val="11B0C5"/>
                  </a:solidFill>
                  <a:latin typeface="Times" charset="0"/>
                  <a:ea typeface="+mn-ea"/>
                </a:endParaRPr>
              </a:p>
            </p:txBody>
          </p:sp>
        </p:grpSp>
        <p:grpSp>
          <p:nvGrpSpPr>
            <p:cNvPr id="86097" name="Group 130"/>
            <p:cNvGrpSpPr>
              <a:grpSpLocks/>
            </p:cNvGrpSpPr>
            <p:nvPr/>
          </p:nvGrpSpPr>
          <p:grpSpPr bwMode="auto">
            <a:xfrm>
              <a:off x="2033" y="58"/>
              <a:ext cx="455" cy="718"/>
              <a:chOff x="2137" y="346"/>
              <a:chExt cx="455" cy="718"/>
            </a:xfrm>
          </p:grpSpPr>
          <p:grpSp>
            <p:nvGrpSpPr>
              <p:cNvPr id="86101" name="Group 131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718"/>
                <a:chOff x="1814" y="109"/>
                <a:chExt cx="455" cy="718"/>
              </a:xfrm>
            </p:grpSpPr>
            <p:sp>
              <p:nvSpPr>
                <p:cNvPr id="640132" name="Text Box 132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dist="63500" dir="3187806" algn="ctr" rotWithShape="0">
                    <a:schemeClr val="bg2"/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b="1" i="1">
                      <a:solidFill>
                        <a:srgbClr val="FF262D"/>
                      </a:solidFill>
                      <a:latin typeface="" charset="0"/>
                      <a:ea typeface="+mn-ea"/>
                    </a:rPr>
                    <a:t>7</a:t>
                  </a:r>
                </a:p>
              </p:txBody>
            </p:sp>
            <p:sp>
              <p:nvSpPr>
                <p:cNvPr id="640133" name="Line 133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</a:endParaRPr>
                </a:p>
              </p:txBody>
            </p:sp>
          </p:grpSp>
          <p:sp>
            <p:nvSpPr>
              <p:cNvPr id="640134" name="Line 134"/>
              <p:cNvSpPr>
                <a:spLocks noChangeShapeType="1"/>
              </p:cNvSpPr>
              <p:nvPr/>
            </p:nvSpPr>
            <p:spPr bwMode="auto">
              <a:xfrm>
                <a:off x="2264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86098" name="Group 135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40136" name="Text Box 136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 b="1">
                    <a:latin typeface="Arial" pitchFamily="34" charset="0"/>
                    <a:ea typeface="+mn-ea"/>
                  </a:rPr>
                  <a:t>C 7 S J</a:t>
                </a:r>
              </a:p>
            </p:txBody>
          </p:sp>
          <p:sp>
            <p:nvSpPr>
              <p:cNvPr id="640137" name="Line 137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</p:grpSp>
      <p:grpSp>
        <p:nvGrpSpPr>
          <p:cNvPr id="86058" name="Group 72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86062" name="Group 73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40074" name="AutoShape 74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075" name="AutoShape 75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076" name="AutoShape 76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077" name="AutoShape 77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078" name="AutoShape 78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079" name="AutoShape 79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080" name="AutoShape 80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081" name="AutoShape 81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082" name="AutoShape 82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083" name="AutoShape 83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084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085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086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087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088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86063" name="Group 89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40090" name="AutoShape 90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091" name="AutoShape 91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092" name="AutoShape 92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093" name="AutoShape 93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094" name="AutoShape 94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095" name="AutoShape 95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096" name="AutoShape 96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097" name="AutoShape 97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098" name="AutoShape 98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099" name="AutoShape 99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100" name="AutoShape 100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101" name="AutoShape 101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102" name="AutoShape 102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103" name="AutoShape 103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0104" name="AutoShape 104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</p:grpSp>
      </p:grpSp>
      <p:sp>
        <p:nvSpPr>
          <p:cNvPr id="640138" name="Rectangle 138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my-MM" sz="2400">
              <a:solidFill>
                <a:srgbClr val="FDDC07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640139" name="Rectangle 139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40140" name="Text Box 140"/>
          <p:cNvSpPr txBox="1">
            <a:spLocks noChangeArrowheads="1"/>
          </p:cNvSpPr>
          <p:nvPr/>
        </p:nvSpPr>
        <p:spPr bwMode="auto">
          <a:xfrm>
            <a:off x="0" y="63500"/>
            <a:ext cx="5059363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4053" dir="1857825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ကျမ်းသမိုင်းရာဇဝင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်၏ </a:t>
            </a: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ယက်ထည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6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0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0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0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40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40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0071" grpId="0" autoUpdateAnimBg="0"/>
      <p:bldP spid="640112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sp>
        <p:nvSpPr>
          <p:cNvPr id="87045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my-MM" sz="2400"/>
          </a:p>
        </p:txBody>
      </p:sp>
      <p:sp>
        <p:nvSpPr>
          <p:cNvPr id="87046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87047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87048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9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my-MM" sz="2400"/>
          </a:p>
        </p:txBody>
      </p:sp>
      <p:sp>
        <p:nvSpPr>
          <p:cNvPr id="87050" name="Rectangle 33"/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sp>
        <p:nvSpPr>
          <p:cNvPr id="87051" name="Rectangle 34"/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pic>
        <p:nvPicPr>
          <p:cNvPr id="87052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1060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sp>
        <p:nvSpPr>
          <p:cNvPr id="641061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pic>
        <p:nvPicPr>
          <p:cNvPr id="641062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</p:spPr>
      </p:pic>
      <p:pic>
        <p:nvPicPr>
          <p:cNvPr id="87056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5060157" y="4048919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7" name="Picture 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8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9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60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1068" name="Text Box 44"/>
          <p:cNvSpPr txBox="1">
            <a:spLocks noChangeArrowheads="1"/>
          </p:cNvSpPr>
          <p:nvPr/>
        </p:nvSpPr>
        <p:spPr bwMode="auto">
          <a:xfrm>
            <a:off x="120650" y="106363"/>
            <a:ext cx="309721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000" b="1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  <p:grpSp>
        <p:nvGrpSpPr>
          <p:cNvPr id="87062" name="Group 45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41070" name="Picture 4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1071" name="Picture 4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1072" name="Picture 48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1073" name="Picture 49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1074" name="Picture 50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1075" name="Picture 51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grpSp>
        <p:nvGrpSpPr>
          <p:cNvPr id="87063" name="Group 52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41077" name="Picture 53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1078" name="Picture 54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1079" name="Picture 55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1080" name="Picture 56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grpSp>
        <p:nvGrpSpPr>
          <p:cNvPr id="87064" name="Group 57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41082" name="Picture 5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1083" name="Picture 59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1084" name="Picture 6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1085" name="Picture 61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pic>
        <p:nvPicPr>
          <p:cNvPr id="87065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7066" name="Group 63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41088" name="Picture 64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1089" name="Picture 65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1090" name="Picture 66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1091" name="Picture 67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sp>
          <p:nvSpPr>
            <p:cNvPr id="641092" name="Text Box 68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45791" dir="3378596" algn="ctr" rotWithShape="0">
                <a:srgbClr val="AAAAAA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my-MM" sz="2400">
                <a:solidFill>
                  <a:schemeClr val="accent2"/>
                </a:solidFill>
                <a:latin typeface="Arial Black" pitchFamily="34" charset="0"/>
                <a:ea typeface="+mn-ea"/>
              </a:endParaRPr>
            </a:p>
          </p:txBody>
        </p:sp>
      </p:grpSp>
      <p:pic>
        <p:nvPicPr>
          <p:cNvPr id="87067" name="Picture 6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68" name="Picture 7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69" name="Picture 7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70" name="Picture 7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71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72" name="Picture 7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1099" name="Text Box 75"/>
          <p:cNvSpPr txBox="1">
            <a:spLocks noChangeArrowheads="1"/>
          </p:cNvSpPr>
          <p:nvPr/>
        </p:nvSpPr>
        <p:spPr bwMode="auto">
          <a:xfrm>
            <a:off x="3051175" y="3668713"/>
            <a:ext cx="3233738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y-MM" sz="2000" b="1" i="1" dirty="0">
                <a:solidFill>
                  <a:schemeClr val="accent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နယ်မြေဆိုင်ရာ ပဋိညာဉ်။</a:t>
            </a:r>
            <a:endParaRPr lang="en-US" sz="2000" b="1" i="1" dirty="0">
              <a:solidFill>
                <a:schemeClr val="accent2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1100" name="Text Box 76"/>
          <p:cNvSpPr txBox="1">
            <a:spLocks noChangeArrowheads="1"/>
          </p:cNvSpPr>
          <p:nvPr/>
        </p:nvSpPr>
        <p:spPr bwMode="auto">
          <a:xfrm>
            <a:off x="2293938" y="2684463"/>
            <a:ext cx="5697537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y-MM" sz="2800" b="1" i="1" dirty="0">
                <a:solidFill>
                  <a:schemeClr val="accent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အာဗြံဟံနှင့်ပြုသောပဋိညာဉ်။</a:t>
            </a:r>
            <a:endParaRPr lang="en-US" sz="2800" b="1" i="1" dirty="0">
              <a:solidFill>
                <a:schemeClr val="accent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1101" name="Text Box 77"/>
          <p:cNvSpPr txBox="1">
            <a:spLocks noChangeArrowheads="1"/>
          </p:cNvSpPr>
          <p:nvPr/>
        </p:nvSpPr>
        <p:spPr bwMode="auto">
          <a:xfrm>
            <a:off x="3832225" y="5160963"/>
            <a:ext cx="375285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y-MM" sz="2800" b="1" i="1" dirty="0">
                <a:solidFill>
                  <a:schemeClr val="accent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ပဋိညာဉ်သစ်။</a:t>
            </a:r>
            <a:endParaRPr lang="en-US" sz="2800" b="1" i="1" dirty="0">
              <a:solidFill>
                <a:schemeClr val="accent2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1102" name="Text Box 78"/>
          <p:cNvSpPr txBox="1">
            <a:spLocks noChangeArrowheads="1"/>
          </p:cNvSpPr>
          <p:nvPr/>
        </p:nvSpPr>
        <p:spPr bwMode="auto">
          <a:xfrm>
            <a:off x="4224338" y="4394200"/>
            <a:ext cx="3624262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y-MM" sz="2000" b="1" i="1" dirty="0">
                <a:solidFill>
                  <a:schemeClr val="accent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ဒါဝိဒ်နှင့်ပြုသော ပဋိညာဉ်</a:t>
            </a:r>
            <a:endParaRPr lang="en-US" sz="2000" b="1" i="1" dirty="0">
              <a:solidFill>
                <a:schemeClr val="accent2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87077" name="Text Box 113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1138" name="Rectangle 114"/>
          <p:cNvSpPr>
            <a:spLocks noChangeArrowheads="1"/>
          </p:cNvSpPr>
          <p:nvPr/>
        </p:nvSpPr>
        <p:spPr bwMode="auto">
          <a:xfrm>
            <a:off x="7559675" y="6508750"/>
            <a:ext cx="72707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grpSp>
        <p:nvGrpSpPr>
          <p:cNvPr id="87079" name="Group 79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87116" name="Group 80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41105" name="AutoShape 81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06" name="AutoShape 82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07" name="AutoShape 83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08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09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10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11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12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13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14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15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16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17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18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19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87117" name="Group 96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41121" name="AutoShape 97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22" name="AutoShape 98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23" name="AutoShape 99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24" name="AutoShape 100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25" name="AutoShape 101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26" name="AutoShape 102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27" name="AutoShape 103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28" name="AutoShape 104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29" name="AutoShape 105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30" name="AutoShape 106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31" name="AutoShape 107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32" name="AutoShape 108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33" name="AutoShape 109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34" name="AutoShape 110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1135" name="AutoShape 111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</p:grpSp>
      </p:grpSp>
      <p:sp>
        <p:nvSpPr>
          <p:cNvPr id="641139" name="Rectangle 115"/>
          <p:cNvSpPr>
            <a:spLocks noChangeArrowheads="1"/>
          </p:cNvSpPr>
          <p:nvPr/>
        </p:nvSpPr>
        <p:spPr bwMode="auto">
          <a:xfrm>
            <a:off x="8104188" y="65008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83</a:t>
            </a:r>
          </a:p>
        </p:txBody>
      </p:sp>
      <p:sp>
        <p:nvSpPr>
          <p:cNvPr id="87081" name="Text Box 116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3</a:t>
            </a:r>
          </a:p>
        </p:txBody>
      </p:sp>
      <p:grpSp>
        <p:nvGrpSpPr>
          <p:cNvPr id="9" name="Group 120"/>
          <p:cNvGrpSpPr>
            <a:grpSpLocks/>
          </p:cNvGrpSpPr>
          <p:nvPr/>
        </p:nvGrpSpPr>
        <p:grpSpPr bwMode="auto">
          <a:xfrm>
            <a:off x="4568825" y="5788025"/>
            <a:ext cx="3417888" cy="768350"/>
            <a:chOff x="2878" y="3646"/>
            <a:chExt cx="2153" cy="484"/>
          </a:xfrm>
        </p:grpSpPr>
        <p:sp>
          <p:nvSpPr>
            <p:cNvPr id="641141" name="AutoShape 117"/>
            <p:cNvSpPr>
              <a:spLocks noChangeArrowheads="1"/>
            </p:cNvSpPr>
            <p:nvPr/>
          </p:nvSpPr>
          <p:spPr bwMode="auto">
            <a:xfrm>
              <a:off x="2922" y="3646"/>
              <a:ext cx="1977" cy="484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1822CD"/>
              </a:solidFill>
              <a:round/>
              <a:headEnd/>
              <a:tailEnd/>
            </a:ln>
            <a:effectLst>
              <a:outerShdw dist="143684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my-MM" sz="1800" b="1">
                <a:solidFill>
                  <a:srgbClr val="FFFF00"/>
                </a:solidFill>
                <a:latin typeface="Comic Sans MS" pitchFamily="66" charset="0"/>
                <a:ea typeface="+mn-ea"/>
              </a:endParaRPr>
            </a:p>
          </p:txBody>
        </p:sp>
        <p:sp>
          <p:nvSpPr>
            <p:cNvPr id="641142" name="Text Box 118"/>
            <p:cNvSpPr txBox="1">
              <a:spLocks noChangeArrowheads="1"/>
            </p:cNvSpPr>
            <p:nvPr/>
          </p:nvSpPr>
          <p:spPr bwMode="auto">
            <a:xfrm>
              <a:off x="2878" y="3736"/>
              <a:ext cx="2153" cy="3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63500" dir="3187806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 b="1" i="1" dirty="0" err="1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ယေရမိ</a:t>
              </a:r>
              <a:r>
                <a:rPr lang="en-US" sz="2800" b="1" i="1" dirty="0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 ၃၁</a:t>
              </a:r>
            </a:p>
          </p:txBody>
        </p:sp>
      </p:grpSp>
      <p:sp>
        <p:nvSpPr>
          <p:cNvPr id="641143" name="AutoShape 119"/>
          <p:cNvSpPr>
            <a:spLocks noChangeArrowheads="1"/>
          </p:cNvSpPr>
          <p:nvPr/>
        </p:nvSpPr>
        <p:spPr bwMode="auto">
          <a:xfrm>
            <a:off x="4821867" y="5029733"/>
            <a:ext cx="716139" cy="8763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41145" name="AutoShape 121"/>
          <p:cNvSpPr>
            <a:spLocks noChangeArrowheads="1"/>
          </p:cNvSpPr>
          <p:nvPr/>
        </p:nvSpPr>
        <p:spPr bwMode="auto">
          <a:xfrm>
            <a:off x="4495800" y="4114800"/>
            <a:ext cx="708025" cy="8890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41146" name="AutoShape 122"/>
          <p:cNvSpPr>
            <a:spLocks noChangeArrowheads="1"/>
          </p:cNvSpPr>
          <p:nvPr/>
        </p:nvSpPr>
        <p:spPr bwMode="auto">
          <a:xfrm>
            <a:off x="3276600" y="3505200"/>
            <a:ext cx="990600" cy="877888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41147" name="AutoShape 123"/>
          <p:cNvSpPr>
            <a:spLocks noChangeArrowheads="1"/>
          </p:cNvSpPr>
          <p:nvPr/>
        </p:nvSpPr>
        <p:spPr bwMode="auto">
          <a:xfrm>
            <a:off x="3276600" y="2590800"/>
            <a:ext cx="1219200" cy="9398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grpSp>
        <p:nvGrpSpPr>
          <p:cNvPr id="87087" name="Group 124"/>
          <p:cNvGrpSpPr>
            <a:grpSpLocks/>
          </p:cNvGrpSpPr>
          <p:nvPr/>
        </p:nvGrpSpPr>
        <p:grpSpPr bwMode="auto">
          <a:xfrm>
            <a:off x="1885950" y="155575"/>
            <a:ext cx="3810000" cy="2359025"/>
            <a:chOff x="1188" y="58"/>
            <a:chExt cx="2400" cy="1486"/>
          </a:xfrm>
        </p:grpSpPr>
        <p:sp>
          <p:nvSpPr>
            <p:cNvPr id="641149" name="Text Box 125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 b="1">
                  <a:solidFill>
                    <a:schemeClr val="tx1"/>
                  </a:solidFill>
                  <a:latin typeface="" charset="0"/>
                  <a:ea typeface="+mn-ea"/>
                </a:rPr>
                <a:t>J</a:t>
              </a:r>
            </a:p>
          </p:txBody>
        </p:sp>
        <p:grpSp>
          <p:nvGrpSpPr>
            <p:cNvPr id="87092" name="Group 126"/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641151" name="Rectangle 127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 i="1">
                    <a:solidFill>
                      <a:srgbClr val="FFEA18"/>
                    </a:solidFill>
                    <a:latin typeface="" charset="0"/>
                    <a:ea typeface="+mn-ea"/>
                  </a:rPr>
                  <a:t>4P</a:t>
                </a:r>
                <a:endParaRPr lang="en-US" sz="4800">
                  <a:solidFill>
                    <a:srgbClr val="FFEA18"/>
                  </a:solidFill>
                  <a:latin typeface="Times" charset="0"/>
                  <a:ea typeface="+mn-ea"/>
                </a:endParaRPr>
              </a:p>
            </p:txBody>
          </p:sp>
          <p:sp>
            <p:nvSpPr>
              <p:cNvPr id="641152" name="Rectangle 128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b="1" i="1">
                    <a:solidFill>
                      <a:srgbClr val="FFEA18"/>
                    </a:solidFill>
                    <a:latin typeface="" charset="0"/>
                    <a:ea typeface="+mn-ea"/>
                  </a:rPr>
                  <a:t>  3S</a:t>
                </a:r>
                <a:endParaRPr lang="en-US" sz="4800">
                  <a:solidFill>
                    <a:srgbClr val="FFEA18"/>
                  </a:solidFill>
                  <a:latin typeface="Times" charset="0"/>
                  <a:ea typeface="+mn-ea"/>
                </a:endParaRPr>
              </a:p>
            </p:txBody>
          </p:sp>
        </p:grpSp>
        <p:grpSp>
          <p:nvGrpSpPr>
            <p:cNvPr id="87093" name="Group 129"/>
            <p:cNvGrpSpPr>
              <a:grpSpLocks/>
            </p:cNvGrpSpPr>
            <p:nvPr/>
          </p:nvGrpSpPr>
          <p:grpSpPr bwMode="auto">
            <a:xfrm>
              <a:off x="1188" y="1175"/>
              <a:ext cx="1964" cy="256"/>
              <a:chOff x="1188" y="1175"/>
              <a:chExt cx="1964" cy="256"/>
            </a:xfrm>
          </p:grpSpPr>
          <p:grpSp>
            <p:nvGrpSpPr>
              <p:cNvPr id="87102" name="Group 130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56"/>
                <a:chOff x="1188" y="1175"/>
                <a:chExt cx="1732" cy="256"/>
              </a:xfrm>
            </p:grpSpPr>
            <p:sp>
              <p:nvSpPr>
                <p:cNvPr id="641155" name="Rectangle 131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09F32"/>
                      </a:solidFill>
                      <a:latin typeface="" charset="0"/>
                      <a:ea typeface="+mn-ea"/>
                    </a:rPr>
                    <a:t>C</a:t>
                  </a:r>
                  <a:endParaRPr lang="en-US" b="1">
                    <a:solidFill>
                      <a:srgbClr val="FFEA18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1156" name="Rectangle 132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A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1157" name="Rectangle 133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J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1158" name="Rectangle 134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M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1159" name="Rectangle 135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J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1160" name="Rectangle 136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A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1161" name="Rectangle 137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R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1162" name="Rectangle 138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C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</p:grpSp>
          <p:sp>
            <p:nvSpPr>
              <p:cNvPr id="641163" name="Rectangle 139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b="1">
                    <a:solidFill>
                      <a:srgbClr val="11B0C5"/>
                    </a:solidFill>
                    <a:latin typeface="" charset="0"/>
                    <a:ea typeface="+mn-ea"/>
                  </a:rPr>
                  <a:t>S</a:t>
                </a:r>
                <a:endParaRPr lang="en-US" b="1">
                  <a:solidFill>
                    <a:srgbClr val="11B0C5"/>
                  </a:solidFill>
                  <a:latin typeface="Times" charset="0"/>
                  <a:ea typeface="+mn-ea"/>
                </a:endParaRPr>
              </a:p>
            </p:txBody>
          </p:sp>
        </p:grpSp>
        <p:grpSp>
          <p:nvGrpSpPr>
            <p:cNvPr id="87094" name="Group 140"/>
            <p:cNvGrpSpPr>
              <a:grpSpLocks/>
            </p:cNvGrpSpPr>
            <p:nvPr/>
          </p:nvGrpSpPr>
          <p:grpSpPr bwMode="auto">
            <a:xfrm>
              <a:off x="2033" y="58"/>
              <a:ext cx="455" cy="718"/>
              <a:chOff x="2137" y="346"/>
              <a:chExt cx="455" cy="718"/>
            </a:xfrm>
          </p:grpSpPr>
          <p:grpSp>
            <p:nvGrpSpPr>
              <p:cNvPr id="87098" name="Group 141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718"/>
                <a:chOff x="1814" y="109"/>
                <a:chExt cx="455" cy="718"/>
              </a:xfrm>
            </p:grpSpPr>
            <p:sp>
              <p:nvSpPr>
                <p:cNvPr id="641166" name="Text Box 142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dist="63500" dir="3187806" algn="ctr" rotWithShape="0">
                    <a:schemeClr val="bg2"/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b="1" i="1">
                      <a:solidFill>
                        <a:srgbClr val="FF262D"/>
                      </a:solidFill>
                      <a:latin typeface="" charset="0"/>
                      <a:ea typeface="+mn-ea"/>
                    </a:rPr>
                    <a:t>7</a:t>
                  </a:r>
                </a:p>
              </p:txBody>
            </p:sp>
            <p:sp>
              <p:nvSpPr>
                <p:cNvPr id="641167" name="Line 143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</a:endParaRPr>
                </a:p>
              </p:txBody>
            </p:sp>
          </p:grpSp>
          <p:sp>
            <p:nvSpPr>
              <p:cNvPr id="641168" name="Line 144"/>
              <p:cNvSpPr>
                <a:spLocks noChangeShapeType="1"/>
              </p:cNvSpPr>
              <p:nvPr/>
            </p:nvSpPr>
            <p:spPr bwMode="auto">
              <a:xfrm>
                <a:off x="2264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87095" name="Group 145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41170" name="Text Box 146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 b="1">
                    <a:latin typeface="Arial" pitchFamily="34" charset="0"/>
                    <a:ea typeface="+mn-ea"/>
                  </a:rPr>
                  <a:t>C 7 S J</a:t>
                </a:r>
              </a:p>
            </p:txBody>
          </p:sp>
          <p:sp>
            <p:nvSpPr>
              <p:cNvPr id="641171" name="Line 147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</p:grpSp>
      <p:sp>
        <p:nvSpPr>
          <p:cNvPr id="641172" name="Rectangle 148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my-MM" sz="2400">
              <a:solidFill>
                <a:srgbClr val="FDDC07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641173" name="Rectangle 149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41174" name="Text Box 150"/>
          <p:cNvSpPr txBox="1">
            <a:spLocks noChangeArrowheads="1"/>
          </p:cNvSpPr>
          <p:nvPr/>
        </p:nvSpPr>
        <p:spPr bwMode="auto">
          <a:xfrm>
            <a:off x="0" y="63500"/>
            <a:ext cx="5059363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4053" dir="1857825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ကျမ်းသမိုင်းရာဇဝင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်၏ </a:t>
            </a: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ယက်ထည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7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1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1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1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41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41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4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4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64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1101" grpId="0" autoUpdateAnimBg="0"/>
      <p:bldP spid="641143" grpId="0" animBg="1"/>
      <p:bldP spid="641145" grpId="0" animBg="1"/>
      <p:bldP spid="641146" grpId="0" animBg="1"/>
      <p:bldP spid="641147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67" name="Rectangle 3"/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sp>
        <p:nvSpPr>
          <p:cNvPr id="88069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my-MM" sz="2400"/>
          </a:p>
        </p:txBody>
      </p:sp>
      <p:sp>
        <p:nvSpPr>
          <p:cNvPr id="88070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88071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88072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3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my-MM" sz="2400"/>
          </a:p>
        </p:txBody>
      </p:sp>
      <p:sp>
        <p:nvSpPr>
          <p:cNvPr id="88074" name="Rectangle 33"/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sp>
        <p:nvSpPr>
          <p:cNvPr id="88075" name="Rectangle 34"/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pic>
        <p:nvPicPr>
          <p:cNvPr id="88076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2084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sp>
        <p:nvSpPr>
          <p:cNvPr id="642085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pic>
        <p:nvPicPr>
          <p:cNvPr id="642086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</p:spPr>
      </p:pic>
      <p:pic>
        <p:nvPicPr>
          <p:cNvPr id="88080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5060157" y="4048919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1" name="Picture 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2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3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4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2092" name="Text Box 44"/>
          <p:cNvSpPr txBox="1">
            <a:spLocks noChangeArrowheads="1"/>
          </p:cNvSpPr>
          <p:nvPr/>
        </p:nvSpPr>
        <p:spPr bwMode="auto">
          <a:xfrm>
            <a:off x="120650" y="106363"/>
            <a:ext cx="309721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000" b="1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  <p:grpSp>
        <p:nvGrpSpPr>
          <p:cNvPr id="88086" name="Group 45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42094" name="Picture 4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095" name="Picture 4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096" name="Picture 48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097" name="Picture 49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098" name="Picture 50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099" name="Picture 51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grpSp>
        <p:nvGrpSpPr>
          <p:cNvPr id="88087" name="Group 52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42101" name="Picture 53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02" name="Picture 54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03" name="Picture 55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04" name="Picture 56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grpSp>
        <p:nvGrpSpPr>
          <p:cNvPr id="88088" name="Group 57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42106" name="Picture 5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07" name="Picture 59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08" name="Picture 6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09" name="Picture 61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pic>
        <p:nvPicPr>
          <p:cNvPr id="88089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8090" name="Group 63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42112" name="Picture 64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13" name="Picture 65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14" name="Picture 66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15" name="Picture 67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sp>
          <p:nvSpPr>
            <p:cNvPr id="642116" name="Text Box 68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45791" dir="3378596" algn="ctr" rotWithShape="0">
                <a:srgbClr val="AAAAAA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my-MM" sz="2400">
                <a:solidFill>
                  <a:schemeClr val="accent2"/>
                </a:solidFill>
                <a:latin typeface="Arial Black" pitchFamily="34" charset="0"/>
                <a:ea typeface="+mn-ea"/>
              </a:endParaRPr>
            </a:p>
          </p:txBody>
        </p:sp>
      </p:grpSp>
      <p:pic>
        <p:nvPicPr>
          <p:cNvPr id="88091" name="Picture 6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2" name="Picture 7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3" name="Picture 7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4" name="Picture 7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5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6" name="Picture 7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2123" name="Text Box 75"/>
          <p:cNvSpPr txBox="1">
            <a:spLocks noChangeArrowheads="1"/>
          </p:cNvSpPr>
          <p:nvPr/>
        </p:nvSpPr>
        <p:spPr bwMode="auto">
          <a:xfrm>
            <a:off x="3051175" y="3668713"/>
            <a:ext cx="3233738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y-MM" sz="2000" b="1" i="1" dirty="0">
                <a:solidFill>
                  <a:schemeClr val="accent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နယ်မြေဆိုင်ရာ ပဋိညာဉ်။</a:t>
            </a:r>
            <a:endParaRPr lang="en-US" sz="2000" b="1" i="1" dirty="0">
              <a:solidFill>
                <a:schemeClr val="accent2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2124" name="Text Box 76"/>
          <p:cNvSpPr txBox="1">
            <a:spLocks noChangeArrowheads="1"/>
          </p:cNvSpPr>
          <p:nvPr/>
        </p:nvSpPr>
        <p:spPr bwMode="auto">
          <a:xfrm>
            <a:off x="2293938" y="2684463"/>
            <a:ext cx="5697537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y-MM" sz="2800" b="1" i="1" dirty="0">
                <a:solidFill>
                  <a:schemeClr val="accent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အာဗြံဟံနှင့်ပြုသောပဋိညာဉ်။</a:t>
            </a:r>
            <a:endParaRPr lang="en-US" sz="2800" b="1" i="1" dirty="0">
              <a:solidFill>
                <a:schemeClr val="accent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2125" name="Text Box 77"/>
          <p:cNvSpPr txBox="1">
            <a:spLocks noChangeArrowheads="1"/>
          </p:cNvSpPr>
          <p:nvPr/>
        </p:nvSpPr>
        <p:spPr bwMode="auto">
          <a:xfrm>
            <a:off x="3832225" y="5160963"/>
            <a:ext cx="375285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y-MM" sz="2800" b="1" i="1" dirty="0">
                <a:solidFill>
                  <a:schemeClr val="accent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ပဋိညာဉ်သစ်။</a:t>
            </a:r>
            <a:endParaRPr lang="en-US" sz="2800" b="1" i="1" dirty="0">
              <a:solidFill>
                <a:schemeClr val="accent2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2126" name="Text Box 78"/>
          <p:cNvSpPr txBox="1">
            <a:spLocks noChangeArrowheads="1"/>
          </p:cNvSpPr>
          <p:nvPr/>
        </p:nvSpPr>
        <p:spPr bwMode="auto">
          <a:xfrm>
            <a:off x="4224338" y="4394200"/>
            <a:ext cx="3624262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y-MM" sz="2400" b="1" i="1" dirty="0">
                <a:solidFill>
                  <a:schemeClr val="accent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ဒါဝိဒ်နှင့်ပြုသော ပဋိညာဉ်</a:t>
            </a:r>
            <a:endParaRPr lang="en-US" sz="1400" dirty="0">
              <a:solidFill>
                <a:schemeClr val="accent2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2127" name="Rectangle 79"/>
          <p:cNvSpPr>
            <a:spLocks noChangeArrowheads="1"/>
          </p:cNvSpPr>
          <p:nvPr/>
        </p:nvSpPr>
        <p:spPr bwMode="auto">
          <a:xfrm rot="17945350">
            <a:off x="5243456" y="1213960"/>
            <a:ext cx="1817805" cy="17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200" b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သိုးသငယ်လက်ထပ်ညစာစားပွဲ</a:t>
            </a:r>
            <a:endParaRPr lang="en-US" sz="1200" dirty="0">
              <a:solidFill>
                <a:srgbClr val="FFFF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2128" name="Rectangle 80"/>
          <p:cNvSpPr>
            <a:spLocks noChangeArrowheads="1"/>
          </p:cNvSpPr>
          <p:nvPr/>
        </p:nvSpPr>
        <p:spPr bwMode="auto">
          <a:xfrm rot="17945350">
            <a:off x="5748072" y="1385192"/>
            <a:ext cx="1532471" cy="15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200" b="1" dirty="0" err="1">
                <a:solidFill>
                  <a:srgbClr val="FF00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ဒုတိယအကြိမ်က</a:t>
            </a:r>
            <a:r>
              <a:rPr lang="en-US" sz="1200" b="1" dirty="0">
                <a:solidFill>
                  <a:srgbClr val="FF00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ြွ</a:t>
            </a:r>
            <a:r>
              <a:rPr lang="en-US" sz="1200" b="1" dirty="0" err="1">
                <a:solidFill>
                  <a:srgbClr val="FF00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လာခြင်း</a:t>
            </a:r>
            <a:endParaRPr lang="en-US" sz="1200" dirty="0">
              <a:solidFill>
                <a:srgbClr val="FF00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2129" name="Rectangle 81"/>
          <p:cNvSpPr>
            <a:spLocks noChangeArrowheads="1"/>
          </p:cNvSpPr>
          <p:nvPr/>
        </p:nvSpPr>
        <p:spPr bwMode="auto">
          <a:xfrm rot="17945350">
            <a:off x="5916366" y="954599"/>
            <a:ext cx="2350002" cy="183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400" b="1" dirty="0" err="1">
                <a:solidFill>
                  <a:srgbClr val="04DC19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မြေကြီးပေ</a:t>
            </a:r>
            <a:r>
              <a:rPr lang="en-US" sz="1400" b="1" dirty="0">
                <a:solidFill>
                  <a:srgbClr val="04DC19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ါ် </a:t>
            </a:r>
            <a:r>
              <a:rPr lang="en-US" sz="1400" b="1" dirty="0" err="1">
                <a:solidFill>
                  <a:srgbClr val="04DC19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ခရစ်တော</a:t>
            </a:r>
            <a:r>
              <a:rPr lang="en-US" sz="1400" b="1" dirty="0">
                <a:solidFill>
                  <a:srgbClr val="04DC19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</a:t>
            </a:r>
            <a:r>
              <a:rPr lang="en-US" sz="1400" b="1" dirty="0" err="1">
                <a:solidFill>
                  <a:srgbClr val="04DC19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အုပ်စိုးခြင်း</a:t>
            </a:r>
            <a:endParaRPr lang="en-US" sz="1400" dirty="0">
              <a:solidFill>
                <a:srgbClr val="04DC19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2130" name="Rectangle 82"/>
          <p:cNvSpPr>
            <a:spLocks noChangeArrowheads="1"/>
          </p:cNvSpPr>
          <p:nvPr/>
        </p:nvSpPr>
        <p:spPr bwMode="auto">
          <a:xfrm rot="17945350">
            <a:off x="6431948" y="1399699"/>
            <a:ext cx="1437894" cy="17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200" b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ပလ္လင်ဖြူတရားစီရင်ခြင်း</a:t>
            </a:r>
            <a:endParaRPr lang="en-US" sz="1200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2131" name="Rectangle 83"/>
          <p:cNvSpPr>
            <a:spLocks noChangeArrowheads="1"/>
          </p:cNvSpPr>
          <p:nvPr/>
        </p:nvSpPr>
        <p:spPr bwMode="auto">
          <a:xfrm rot="17945350">
            <a:off x="6690947" y="1279623"/>
            <a:ext cx="1881925" cy="15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200" b="1" dirty="0" err="1">
                <a:solidFill>
                  <a:srgbClr val="F09F3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ကောင်းကင်သစ်နှင</a:t>
            </a:r>
            <a:r>
              <a:rPr lang="en-US" sz="1200" b="1" dirty="0">
                <a:solidFill>
                  <a:srgbClr val="F09F3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့် </a:t>
            </a:r>
            <a:r>
              <a:rPr lang="en-US" sz="1200" b="1" dirty="0" err="1">
                <a:solidFill>
                  <a:srgbClr val="F09F3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မြေကြီးသစ</a:t>
            </a:r>
            <a:r>
              <a:rPr lang="en-US" sz="1200" b="1" dirty="0">
                <a:solidFill>
                  <a:srgbClr val="F09F3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88106" name="Text Box 121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2170" name="Rectangle 122"/>
          <p:cNvSpPr>
            <a:spLocks noChangeArrowheads="1"/>
          </p:cNvSpPr>
          <p:nvPr/>
        </p:nvSpPr>
        <p:spPr bwMode="auto">
          <a:xfrm>
            <a:off x="7559675" y="6508750"/>
            <a:ext cx="72707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42171" name="Rectangle 123"/>
          <p:cNvSpPr>
            <a:spLocks noChangeArrowheads="1"/>
          </p:cNvSpPr>
          <p:nvPr/>
        </p:nvSpPr>
        <p:spPr bwMode="auto">
          <a:xfrm>
            <a:off x="8104188" y="65008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84</a:t>
            </a:r>
          </a:p>
        </p:txBody>
      </p:sp>
      <p:sp>
        <p:nvSpPr>
          <p:cNvPr id="88109" name="Text Box 124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5</a:t>
            </a:r>
          </a:p>
        </p:txBody>
      </p:sp>
      <p:grpSp>
        <p:nvGrpSpPr>
          <p:cNvPr id="88110" name="Group 125"/>
          <p:cNvGrpSpPr>
            <a:grpSpLocks/>
          </p:cNvGrpSpPr>
          <p:nvPr/>
        </p:nvGrpSpPr>
        <p:grpSpPr bwMode="auto">
          <a:xfrm>
            <a:off x="1885950" y="155575"/>
            <a:ext cx="3810000" cy="2359025"/>
            <a:chOff x="1188" y="58"/>
            <a:chExt cx="2400" cy="1486"/>
          </a:xfrm>
        </p:grpSpPr>
        <p:sp>
          <p:nvSpPr>
            <p:cNvPr id="642174" name="Text Box 126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 b="1">
                  <a:solidFill>
                    <a:schemeClr val="tx1"/>
                  </a:solidFill>
                  <a:latin typeface="" charset="0"/>
                  <a:ea typeface="+mn-ea"/>
                </a:rPr>
                <a:t>J</a:t>
              </a:r>
            </a:p>
          </p:txBody>
        </p:sp>
        <p:grpSp>
          <p:nvGrpSpPr>
            <p:cNvPr id="88151" name="Group 127"/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642176" name="Rectangle 128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 i="1">
                    <a:solidFill>
                      <a:srgbClr val="FFEA18"/>
                    </a:solidFill>
                    <a:latin typeface="" charset="0"/>
                    <a:ea typeface="+mn-ea"/>
                  </a:rPr>
                  <a:t>4P</a:t>
                </a:r>
                <a:endParaRPr lang="en-US" sz="4800">
                  <a:solidFill>
                    <a:srgbClr val="FFEA18"/>
                  </a:solidFill>
                  <a:latin typeface="Times" charset="0"/>
                  <a:ea typeface="+mn-ea"/>
                </a:endParaRPr>
              </a:p>
            </p:txBody>
          </p:sp>
          <p:sp>
            <p:nvSpPr>
              <p:cNvPr id="642177" name="Rectangle 129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b="1" i="1">
                    <a:solidFill>
                      <a:srgbClr val="FFEA18"/>
                    </a:solidFill>
                    <a:latin typeface="" charset="0"/>
                    <a:ea typeface="+mn-ea"/>
                  </a:rPr>
                  <a:t>  3S</a:t>
                </a:r>
                <a:endParaRPr lang="en-US" sz="4800">
                  <a:solidFill>
                    <a:srgbClr val="FFEA18"/>
                  </a:solidFill>
                  <a:latin typeface="Times" charset="0"/>
                  <a:ea typeface="+mn-ea"/>
                </a:endParaRPr>
              </a:p>
            </p:txBody>
          </p:sp>
        </p:grpSp>
        <p:grpSp>
          <p:nvGrpSpPr>
            <p:cNvPr id="88152" name="Group 130"/>
            <p:cNvGrpSpPr>
              <a:grpSpLocks/>
            </p:cNvGrpSpPr>
            <p:nvPr/>
          </p:nvGrpSpPr>
          <p:grpSpPr bwMode="auto">
            <a:xfrm>
              <a:off x="1188" y="1175"/>
              <a:ext cx="1964" cy="256"/>
              <a:chOff x="1188" y="1175"/>
              <a:chExt cx="1964" cy="256"/>
            </a:xfrm>
          </p:grpSpPr>
          <p:grpSp>
            <p:nvGrpSpPr>
              <p:cNvPr id="88161" name="Group 131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56"/>
                <a:chOff x="1188" y="1175"/>
                <a:chExt cx="1732" cy="256"/>
              </a:xfrm>
            </p:grpSpPr>
            <p:sp>
              <p:nvSpPr>
                <p:cNvPr id="642180" name="Rectangle 132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09F32"/>
                      </a:solidFill>
                      <a:latin typeface="" charset="0"/>
                      <a:ea typeface="+mn-ea"/>
                    </a:rPr>
                    <a:t>C</a:t>
                  </a:r>
                  <a:endParaRPr lang="en-US" b="1">
                    <a:solidFill>
                      <a:srgbClr val="FFEA18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1" name="Rectangle 133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A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2" name="Rectangle 134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J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3" name="Rectangle 135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M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4" name="Rectangle 136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J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5" name="Rectangle 137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A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6" name="Rectangle 138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R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7" name="Rectangle 139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C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</p:grpSp>
          <p:sp>
            <p:nvSpPr>
              <p:cNvPr id="642188" name="Rectangle 140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b="1">
                    <a:solidFill>
                      <a:srgbClr val="11B0C5"/>
                    </a:solidFill>
                    <a:latin typeface="" charset="0"/>
                    <a:ea typeface="+mn-ea"/>
                  </a:rPr>
                  <a:t>S</a:t>
                </a:r>
                <a:endParaRPr lang="en-US" b="1">
                  <a:solidFill>
                    <a:srgbClr val="11B0C5"/>
                  </a:solidFill>
                  <a:latin typeface="Times" charset="0"/>
                  <a:ea typeface="+mn-ea"/>
                </a:endParaRPr>
              </a:p>
            </p:txBody>
          </p:sp>
        </p:grpSp>
        <p:grpSp>
          <p:nvGrpSpPr>
            <p:cNvPr id="88153" name="Group 141"/>
            <p:cNvGrpSpPr>
              <a:grpSpLocks/>
            </p:cNvGrpSpPr>
            <p:nvPr/>
          </p:nvGrpSpPr>
          <p:grpSpPr bwMode="auto">
            <a:xfrm>
              <a:off x="2033" y="58"/>
              <a:ext cx="455" cy="718"/>
              <a:chOff x="2137" y="346"/>
              <a:chExt cx="455" cy="718"/>
            </a:xfrm>
          </p:grpSpPr>
          <p:grpSp>
            <p:nvGrpSpPr>
              <p:cNvPr id="88157" name="Group 142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718"/>
                <a:chOff x="1814" y="109"/>
                <a:chExt cx="455" cy="718"/>
              </a:xfrm>
            </p:grpSpPr>
            <p:sp>
              <p:nvSpPr>
                <p:cNvPr id="642191" name="Text Box 143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dist="63500" dir="3187806" algn="ctr" rotWithShape="0">
                    <a:schemeClr val="bg2"/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b="1" i="1">
                      <a:solidFill>
                        <a:srgbClr val="FF262D"/>
                      </a:solidFill>
                      <a:latin typeface="" charset="0"/>
                      <a:ea typeface="+mn-ea"/>
                    </a:rPr>
                    <a:t>7</a:t>
                  </a:r>
                </a:p>
              </p:txBody>
            </p:sp>
            <p:sp>
              <p:nvSpPr>
                <p:cNvPr id="642192" name="Line 144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</a:endParaRPr>
                </a:p>
              </p:txBody>
            </p:sp>
          </p:grpSp>
          <p:sp>
            <p:nvSpPr>
              <p:cNvPr id="642193" name="Line 145"/>
              <p:cNvSpPr>
                <a:spLocks noChangeShapeType="1"/>
              </p:cNvSpPr>
              <p:nvPr/>
            </p:nvSpPr>
            <p:spPr bwMode="auto">
              <a:xfrm>
                <a:off x="2264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88154" name="Group 146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42195" name="Text Box 147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 b="1">
                    <a:latin typeface="Arial" pitchFamily="34" charset="0"/>
                    <a:ea typeface="+mn-ea"/>
                  </a:rPr>
                  <a:t>C 7 S J</a:t>
                </a:r>
              </a:p>
            </p:txBody>
          </p:sp>
          <p:sp>
            <p:nvSpPr>
              <p:cNvPr id="642196" name="Line 148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</p:grpSp>
      <p:grpSp>
        <p:nvGrpSpPr>
          <p:cNvPr id="88111" name="Group 84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88118" name="Group 85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42134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35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36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37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38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39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0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1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2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3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4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5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6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7" name="AutoShape 99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8" name="AutoShape 100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88119" name="Group 101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42150" name="AutoShape 102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1" name="AutoShape 103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2" name="AutoShape 104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3" name="AutoShape 105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4" name="AutoShape 106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5" name="AutoShape 107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6" name="AutoShape 108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7" name="AutoShape 109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8" name="AutoShape 110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9" name="AutoShape 111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60" name="AutoShape 112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61" name="AutoShape 113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62" name="AutoShape 114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63" name="AutoShape 115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64" name="AutoShape 116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</p:grpSp>
      </p:grpSp>
      <p:sp>
        <p:nvSpPr>
          <p:cNvPr id="642197" name="Rectangle 149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my-MM" sz="2400">
              <a:solidFill>
                <a:srgbClr val="FDDC07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642198" name="Rectangle 150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42199" name="Text Box 151"/>
          <p:cNvSpPr txBox="1">
            <a:spLocks noChangeArrowheads="1"/>
          </p:cNvSpPr>
          <p:nvPr/>
        </p:nvSpPr>
        <p:spPr bwMode="auto">
          <a:xfrm>
            <a:off x="0" y="63500"/>
            <a:ext cx="5059363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4053" dir="1857825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ကျမ်းသမိုင်းရာဇဝင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်၏ </a:t>
            </a: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ယက်ထည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grpSp>
        <p:nvGrpSpPr>
          <p:cNvPr id="16" name="Group 152"/>
          <p:cNvGrpSpPr>
            <a:grpSpLocks/>
          </p:cNvGrpSpPr>
          <p:nvPr/>
        </p:nvGrpSpPr>
        <p:grpSpPr bwMode="auto">
          <a:xfrm>
            <a:off x="5575300" y="3186113"/>
            <a:ext cx="1795463" cy="1658937"/>
            <a:chOff x="3512" y="2007"/>
            <a:chExt cx="1131" cy="1045"/>
          </a:xfrm>
        </p:grpSpPr>
        <p:sp>
          <p:nvSpPr>
            <p:cNvPr id="642201" name="AutoShape 153"/>
            <p:cNvSpPr>
              <a:spLocks noChangeArrowheads="1"/>
            </p:cNvSpPr>
            <p:nvPr/>
          </p:nvSpPr>
          <p:spPr bwMode="auto">
            <a:xfrm>
              <a:off x="3512" y="2007"/>
              <a:ext cx="1131" cy="104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EE0B1B">
                    <a:gamma/>
                    <a:shade val="0"/>
                    <a:invGamma/>
                  </a:srgbClr>
                </a:gs>
                <a:gs pos="50000">
                  <a:srgbClr val="EE0B1B"/>
                </a:gs>
                <a:gs pos="100000">
                  <a:srgbClr val="EE0B1B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dist="135003" dir="1327115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642202" name="Text Box 154"/>
            <p:cNvSpPr txBox="1">
              <a:spLocks noChangeArrowheads="1"/>
            </p:cNvSpPr>
            <p:nvPr/>
          </p:nvSpPr>
          <p:spPr bwMode="auto">
            <a:xfrm>
              <a:off x="3637" y="2152"/>
              <a:ext cx="878" cy="5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63500" dir="2212194" algn="ctr" rotWithShape="0">
                <a:srgbClr val="0A0A0A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800" b="1" i="1" dirty="0" err="1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အချိန်နာရီ</a:t>
              </a:r>
              <a:r>
                <a:rPr lang="en-US" sz="1800" b="1" i="1" dirty="0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 </a:t>
              </a:r>
              <a:r>
                <a:rPr lang="en-US" sz="1800" b="1" i="1" dirty="0" err="1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အားလုံး</a:t>
              </a:r>
              <a:r>
                <a:rPr lang="en-US" sz="1800" b="1" i="1" dirty="0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၏ </a:t>
              </a:r>
              <a:r>
                <a:rPr lang="en-US" sz="1800" b="1" i="1" dirty="0" err="1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အဆုံး</a:t>
              </a:r>
              <a:endParaRPr lang="en-US" sz="18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2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2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2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2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42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2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42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42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42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2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2127" grpId="0" autoUpdateAnimBg="0"/>
      <p:bldP spid="642128" grpId="0" autoUpdateAnimBg="0"/>
      <p:bldP spid="642129" grpId="0" autoUpdateAnimBg="0"/>
      <p:bldP spid="642130" grpId="0" autoUpdateAnimBg="0"/>
      <p:bldP spid="642131" grpId="0" autoUpdateAnimBg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67" name="Rectangle 3"/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sp>
        <p:nvSpPr>
          <p:cNvPr id="88069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my-MM" sz="2400"/>
          </a:p>
        </p:txBody>
      </p:sp>
      <p:sp>
        <p:nvSpPr>
          <p:cNvPr id="88070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88071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88072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3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my-MM" sz="2400"/>
          </a:p>
        </p:txBody>
      </p:sp>
      <p:sp>
        <p:nvSpPr>
          <p:cNvPr id="88074" name="Rectangle 33"/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sp>
        <p:nvSpPr>
          <p:cNvPr id="88075" name="Rectangle 34"/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pic>
        <p:nvPicPr>
          <p:cNvPr id="88076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2084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sp>
        <p:nvSpPr>
          <p:cNvPr id="642085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pic>
        <p:nvPicPr>
          <p:cNvPr id="642086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</p:spPr>
      </p:pic>
      <p:pic>
        <p:nvPicPr>
          <p:cNvPr id="88080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5060157" y="4048919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1" name="Picture 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2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3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4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2092" name="Text Box 44"/>
          <p:cNvSpPr txBox="1">
            <a:spLocks noChangeArrowheads="1"/>
          </p:cNvSpPr>
          <p:nvPr/>
        </p:nvSpPr>
        <p:spPr bwMode="auto">
          <a:xfrm>
            <a:off x="120650" y="106363"/>
            <a:ext cx="309721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000" b="1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  <p:grpSp>
        <p:nvGrpSpPr>
          <p:cNvPr id="88086" name="Group 45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42094" name="Picture 4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095" name="Picture 4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096" name="Picture 48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097" name="Picture 49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098" name="Picture 50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099" name="Picture 51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grpSp>
        <p:nvGrpSpPr>
          <p:cNvPr id="88087" name="Group 52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42101" name="Picture 53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02" name="Picture 54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03" name="Picture 55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04" name="Picture 56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grpSp>
        <p:nvGrpSpPr>
          <p:cNvPr id="88088" name="Group 57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42106" name="Picture 5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07" name="Picture 59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08" name="Picture 6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09" name="Picture 61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pic>
        <p:nvPicPr>
          <p:cNvPr id="88089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8090" name="Group 63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42112" name="Picture 64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13" name="Picture 65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14" name="Picture 66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15" name="Picture 67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sp>
          <p:nvSpPr>
            <p:cNvPr id="642116" name="Text Box 68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45791" dir="3378596" algn="ctr" rotWithShape="0">
                <a:srgbClr val="AAAAAA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my-MM" sz="2400">
                <a:solidFill>
                  <a:schemeClr val="accent2"/>
                </a:solidFill>
                <a:latin typeface="Arial Black" pitchFamily="34" charset="0"/>
                <a:ea typeface="+mn-ea"/>
              </a:endParaRPr>
            </a:p>
          </p:txBody>
        </p:sp>
      </p:grpSp>
      <p:pic>
        <p:nvPicPr>
          <p:cNvPr id="88091" name="Picture 6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2" name="Picture 7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3" name="Picture 7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4" name="Picture 7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5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6" name="Picture 7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2123" name="Text Box 75"/>
          <p:cNvSpPr txBox="1">
            <a:spLocks noChangeArrowheads="1"/>
          </p:cNvSpPr>
          <p:nvPr/>
        </p:nvSpPr>
        <p:spPr bwMode="auto">
          <a:xfrm>
            <a:off x="3051175" y="3668713"/>
            <a:ext cx="3233738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y-MM" sz="2000" b="1" i="1" dirty="0">
                <a:solidFill>
                  <a:schemeClr val="accent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နယ်မြေဆိုင်ရာ ပဋိညာဉ်။</a:t>
            </a:r>
            <a:endParaRPr lang="en-US" sz="2000" b="1" i="1" dirty="0">
              <a:solidFill>
                <a:schemeClr val="accent2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2124" name="Text Box 76"/>
          <p:cNvSpPr txBox="1">
            <a:spLocks noChangeArrowheads="1"/>
          </p:cNvSpPr>
          <p:nvPr/>
        </p:nvSpPr>
        <p:spPr bwMode="auto">
          <a:xfrm>
            <a:off x="2293938" y="2684463"/>
            <a:ext cx="5697537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y-MM" sz="2800" b="1" i="1" dirty="0">
                <a:solidFill>
                  <a:schemeClr val="accent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အာဗြံဟံနှင့်ပြုသောပဋိညာဉ်။</a:t>
            </a:r>
            <a:endParaRPr lang="en-US" sz="2800" b="1" i="1" dirty="0">
              <a:solidFill>
                <a:schemeClr val="accent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2125" name="Text Box 77"/>
          <p:cNvSpPr txBox="1">
            <a:spLocks noChangeArrowheads="1"/>
          </p:cNvSpPr>
          <p:nvPr/>
        </p:nvSpPr>
        <p:spPr bwMode="auto">
          <a:xfrm>
            <a:off x="3832225" y="5160963"/>
            <a:ext cx="375285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y-MM" sz="2800" b="1" i="1" dirty="0">
                <a:solidFill>
                  <a:schemeClr val="accent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ပဋိညာဉ်သစ်။</a:t>
            </a:r>
            <a:endParaRPr lang="en-US" sz="2800" b="1" i="1" dirty="0">
              <a:solidFill>
                <a:schemeClr val="accent2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2126" name="Text Box 78"/>
          <p:cNvSpPr txBox="1">
            <a:spLocks noChangeArrowheads="1"/>
          </p:cNvSpPr>
          <p:nvPr/>
        </p:nvSpPr>
        <p:spPr bwMode="auto">
          <a:xfrm>
            <a:off x="4224338" y="4394200"/>
            <a:ext cx="3624262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y-MM" sz="2400" b="1" i="1" dirty="0">
                <a:solidFill>
                  <a:schemeClr val="accent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ဒါဝိဒ်နှင့်ပြုသော ပဋိညာဉ်</a:t>
            </a:r>
            <a:endParaRPr lang="en-US" sz="1400" dirty="0">
              <a:solidFill>
                <a:schemeClr val="accent2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2127" name="Rectangle 79"/>
          <p:cNvSpPr>
            <a:spLocks noChangeArrowheads="1"/>
          </p:cNvSpPr>
          <p:nvPr/>
        </p:nvSpPr>
        <p:spPr bwMode="auto">
          <a:xfrm rot="17945350">
            <a:off x="5243456" y="1213960"/>
            <a:ext cx="1817805" cy="17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200" b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သိုးသငယ်လက်ထပ်ညစာစားပွဲ</a:t>
            </a:r>
            <a:endParaRPr lang="en-US" sz="1200" dirty="0">
              <a:solidFill>
                <a:srgbClr val="FFFF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2128" name="Rectangle 80"/>
          <p:cNvSpPr>
            <a:spLocks noChangeArrowheads="1"/>
          </p:cNvSpPr>
          <p:nvPr/>
        </p:nvSpPr>
        <p:spPr bwMode="auto">
          <a:xfrm rot="17945350">
            <a:off x="5748072" y="1385192"/>
            <a:ext cx="1532471" cy="15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200" b="1" dirty="0" err="1">
                <a:solidFill>
                  <a:srgbClr val="FF00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ဒုတိယအကြိမ်က</a:t>
            </a:r>
            <a:r>
              <a:rPr lang="en-US" sz="1200" b="1" dirty="0">
                <a:solidFill>
                  <a:srgbClr val="FF00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ြွ</a:t>
            </a:r>
            <a:r>
              <a:rPr lang="en-US" sz="1200" b="1" dirty="0" err="1">
                <a:solidFill>
                  <a:srgbClr val="FF00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လာခြင်း</a:t>
            </a:r>
            <a:endParaRPr lang="en-US" sz="1200" dirty="0">
              <a:solidFill>
                <a:srgbClr val="FF00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2129" name="Rectangle 81"/>
          <p:cNvSpPr>
            <a:spLocks noChangeArrowheads="1"/>
          </p:cNvSpPr>
          <p:nvPr/>
        </p:nvSpPr>
        <p:spPr bwMode="auto">
          <a:xfrm rot="17945350">
            <a:off x="5916366" y="954599"/>
            <a:ext cx="2350002" cy="183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400" b="1" dirty="0" err="1">
                <a:solidFill>
                  <a:srgbClr val="04DC19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မြေကြီးပေ</a:t>
            </a:r>
            <a:r>
              <a:rPr lang="en-US" sz="1400" b="1" dirty="0">
                <a:solidFill>
                  <a:srgbClr val="04DC19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ါ် </a:t>
            </a:r>
            <a:r>
              <a:rPr lang="en-US" sz="1400" b="1" dirty="0" err="1">
                <a:solidFill>
                  <a:srgbClr val="04DC19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ခရစ်တော</a:t>
            </a:r>
            <a:r>
              <a:rPr lang="en-US" sz="1400" b="1" dirty="0">
                <a:solidFill>
                  <a:srgbClr val="04DC19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</a:t>
            </a:r>
            <a:r>
              <a:rPr lang="en-US" sz="1400" b="1" dirty="0" err="1">
                <a:solidFill>
                  <a:srgbClr val="04DC19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အုပ်စိုးခြင်း</a:t>
            </a:r>
            <a:endParaRPr lang="en-US" sz="1400" dirty="0">
              <a:solidFill>
                <a:srgbClr val="04DC19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2130" name="Rectangle 82"/>
          <p:cNvSpPr>
            <a:spLocks noChangeArrowheads="1"/>
          </p:cNvSpPr>
          <p:nvPr/>
        </p:nvSpPr>
        <p:spPr bwMode="auto">
          <a:xfrm rot="17945350">
            <a:off x="6431948" y="1399699"/>
            <a:ext cx="1437894" cy="17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200" b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ပလ္လင်ဖြူတရားစီရင်ခြင်း</a:t>
            </a:r>
            <a:endParaRPr lang="en-US" sz="1200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2131" name="Rectangle 83"/>
          <p:cNvSpPr>
            <a:spLocks noChangeArrowheads="1"/>
          </p:cNvSpPr>
          <p:nvPr/>
        </p:nvSpPr>
        <p:spPr bwMode="auto">
          <a:xfrm rot="17945350">
            <a:off x="6690947" y="1279623"/>
            <a:ext cx="1881925" cy="15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200" b="1" dirty="0" err="1">
                <a:solidFill>
                  <a:srgbClr val="F09F3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ကောင်းကင်သစ်နှင</a:t>
            </a:r>
            <a:r>
              <a:rPr lang="en-US" sz="1200" b="1" dirty="0">
                <a:solidFill>
                  <a:srgbClr val="F09F3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့် </a:t>
            </a:r>
            <a:r>
              <a:rPr lang="en-US" sz="1200" b="1" dirty="0" err="1">
                <a:solidFill>
                  <a:srgbClr val="F09F3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မြေကြီးသစ</a:t>
            </a:r>
            <a:r>
              <a:rPr lang="en-US" sz="1200" b="1" dirty="0">
                <a:solidFill>
                  <a:srgbClr val="F09F3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88106" name="Text Box 121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2170" name="Rectangle 122"/>
          <p:cNvSpPr>
            <a:spLocks noChangeArrowheads="1"/>
          </p:cNvSpPr>
          <p:nvPr/>
        </p:nvSpPr>
        <p:spPr bwMode="auto">
          <a:xfrm>
            <a:off x="7559675" y="6508750"/>
            <a:ext cx="72707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42171" name="Rectangle 123"/>
          <p:cNvSpPr>
            <a:spLocks noChangeArrowheads="1"/>
          </p:cNvSpPr>
          <p:nvPr/>
        </p:nvSpPr>
        <p:spPr bwMode="auto">
          <a:xfrm>
            <a:off x="8104188" y="65008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84</a:t>
            </a:r>
          </a:p>
        </p:txBody>
      </p:sp>
      <p:sp>
        <p:nvSpPr>
          <p:cNvPr id="88109" name="Text Box 124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5</a:t>
            </a:r>
          </a:p>
        </p:txBody>
      </p:sp>
      <p:grpSp>
        <p:nvGrpSpPr>
          <p:cNvPr id="88110" name="Group 125"/>
          <p:cNvGrpSpPr>
            <a:grpSpLocks/>
          </p:cNvGrpSpPr>
          <p:nvPr/>
        </p:nvGrpSpPr>
        <p:grpSpPr bwMode="auto">
          <a:xfrm>
            <a:off x="1885950" y="155575"/>
            <a:ext cx="3810000" cy="2359025"/>
            <a:chOff x="1188" y="58"/>
            <a:chExt cx="2400" cy="1486"/>
          </a:xfrm>
        </p:grpSpPr>
        <p:sp>
          <p:nvSpPr>
            <p:cNvPr id="642174" name="Text Box 126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 b="1">
                  <a:solidFill>
                    <a:schemeClr val="tx1"/>
                  </a:solidFill>
                  <a:latin typeface="" charset="0"/>
                  <a:ea typeface="+mn-ea"/>
                </a:rPr>
                <a:t>J</a:t>
              </a:r>
            </a:p>
          </p:txBody>
        </p:sp>
        <p:grpSp>
          <p:nvGrpSpPr>
            <p:cNvPr id="88151" name="Group 127"/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642176" name="Rectangle 128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 i="1">
                    <a:solidFill>
                      <a:srgbClr val="FFEA18"/>
                    </a:solidFill>
                    <a:latin typeface="" charset="0"/>
                    <a:ea typeface="+mn-ea"/>
                  </a:rPr>
                  <a:t>4P</a:t>
                </a:r>
                <a:endParaRPr lang="en-US" sz="4800">
                  <a:solidFill>
                    <a:srgbClr val="FFEA18"/>
                  </a:solidFill>
                  <a:latin typeface="Times" charset="0"/>
                  <a:ea typeface="+mn-ea"/>
                </a:endParaRPr>
              </a:p>
            </p:txBody>
          </p:sp>
          <p:sp>
            <p:nvSpPr>
              <p:cNvPr id="642177" name="Rectangle 129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b="1" i="1">
                    <a:solidFill>
                      <a:srgbClr val="FFEA18"/>
                    </a:solidFill>
                    <a:latin typeface="" charset="0"/>
                    <a:ea typeface="+mn-ea"/>
                  </a:rPr>
                  <a:t>  3S</a:t>
                </a:r>
                <a:endParaRPr lang="en-US" sz="4800">
                  <a:solidFill>
                    <a:srgbClr val="FFEA18"/>
                  </a:solidFill>
                  <a:latin typeface="Times" charset="0"/>
                  <a:ea typeface="+mn-ea"/>
                </a:endParaRPr>
              </a:p>
            </p:txBody>
          </p:sp>
        </p:grpSp>
        <p:grpSp>
          <p:nvGrpSpPr>
            <p:cNvPr id="88152" name="Group 130"/>
            <p:cNvGrpSpPr>
              <a:grpSpLocks/>
            </p:cNvGrpSpPr>
            <p:nvPr/>
          </p:nvGrpSpPr>
          <p:grpSpPr bwMode="auto">
            <a:xfrm>
              <a:off x="1188" y="1175"/>
              <a:ext cx="1964" cy="256"/>
              <a:chOff x="1188" y="1175"/>
              <a:chExt cx="1964" cy="256"/>
            </a:xfrm>
          </p:grpSpPr>
          <p:grpSp>
            <p:nvGrpSpPr>
              <p:cNvPr id="88161" name="Group 131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56"/>
                <a:chOff x="1188" y="1175"/>
                <a:chExt cx="1732" cy="256"/>
              </a:xfrm>
            </p:grpSpPr>
            <p:sp>
              <p:nvSpPr>
                <p:cNvPr id="642180" name="Rectangle 132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09F32"/>
                      </a:solidFill>
                      <a:latin typeface="" charset="0"/>
                      <a:ea typeface="+mn-ea"/>
                    </a:rPr>
                    <a:t>C</a:t>
                  </a:r>
                  <a:endParaRPr lang="en-US" b="1">
                    <a:solidFill>
                      <a:srgbClr val="FFEA18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1" name="Rectangle 133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A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2" name="Rectangle 134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J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3" name="Rectangle 135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M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4" name="Rectangle 136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J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5" name="Rectangle 137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A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6" name="Rectangle 138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R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7" name="Rectangle 139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C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</p:grpSp>
          <p:sp>
            <p:nvSpPr>
              <p:cNvPr id="642188" name="Rectangle 140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b="1">
                    <a:solidFill>
                      <a:srgbClr val="11B0C5"/>
                    </a:solidFill>
                    <a:latin typeface="" charset="0"/>
                    <a:ea typeface="+mn-ea"/>
                  </a:rPr>
                  <a:t>S</a:t>
                </a:r>
                <a:endParaRPr lang="en-US" b="1">
                  <a:solidFill>
                    <a:srgbClr val="11B0C5"/>
                  </a:solidFill>
                  <a:latin typeface="Times" charset="0"/>
                  <a:ea typeface="+mn-ea"/>
                </a:endParaRPr>
              </a:p>
            </p:txBody>
          </p:sp>
        </p:grpSp>
        <p:grpSp>
          <p:nvGrpSpPr>
            <p:cNvPr id="88153" name="Group 141"/>
            <p:cNvGrpSpPr>
              <a:grpSpLocks/>
            </p:cNvGrpSpPr>
            <p:nvPr/>
          </p:nvGrpSpPr>
          <p:grpSpPr bwMode="auto">
            <a:xfrm>
              <a:off x="2033" y="58"/>
              <a:ext cx="455" cy="718"/>
              <a:chOff x="2137" y="346"/>
              <a:chExt cx="455" cy="718"/>
            </a:xfrm>
          </p:grpSpPr>
          <p:grpSp>
            <p:nvGrpSpPr>
              <p:cNvPr id="88157" name="Group 142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718"/>
                <a:chOff x="1814" y="109"/>
                <a:chExt cx="455" cy="718"/>
              </a:xfrm>
            </p:grpSpPr>
            <p:sp>
              <p:nvSpPr>
                <p:cNvPr id="642191" name="Text Box 143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dist="63500" dir="3187806" algn="ctr" rotWithShape="0">
                    <a:schemeClr val="bg2"/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b="1" i="1">
                      <a:solidFill>
                        <a:srgbClr val="FF262D"/>
                      </a:solidFill>
                      <a:latin typeface="" charset="0"/>
                      <a:ea typeface="+mn-ea"/>
                    </a:rPr>
                    <a:t>7</a:t>
                  </a:r>
                </a:p>
              </p:txBody>
            </p:sp>
            <p:sp>
              <p:nvSpPr>
                <p:cNvPr id="642192" name="Line 144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</a:endParaRPr>
                </a:p>
              </p:txBody>
            </p:sp>
          </p:grpSp>
          <p:sp>
            <p:nvSpPr>
              <p:cNvPr id="642193" name="Line 145"/>
              <p:cNvSpPr>
                <a:spLocks noChangeShapeType="1"/>
              </p:cNvSpPr>
              <p:nvPr/>
            </p:nvSpPr>
            <p:spPr bwMode="auto">
              <a:xfrm>
                <a:off x="2264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88154" name="Group 146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42195" name="Text Box 147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 b="1">
                    <a:latin typeface="Arial" pitchFamily="34" charset="0"/>
                    <a:ea typeface="+mn-ea"/>
                  </a:rPr>
                  <a:t>C 7 S J</a:t>
                </a:r>
              </a:p>
            </p:txBody>
          </p:sp>
          <p:sp>
            <p:nvSpPr>
              <p:cNvPr id="642196" name="Line 148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</p:grpSp>
      <p:grpSp>
        <p:nvGrpSpPr>
          <p:cNvPr id="88111" name="Group 84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88118" name="Group 85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42134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35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36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37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38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39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0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1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2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3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4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5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6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7" name="AutoShape 99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8" name="AutoShape 100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88119" name="Group 101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42150" name="AutoShape 102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1" name="AutoShape 103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2" name="AutoShape 104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3" name="AutoShape 105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4" name="AutoShape 106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5" name="AutoShape 107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6" name="AutoShape 108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7" name="AutoShape 109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8" name="AutoShape 110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9" name="AutoShape 111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60" name="AutoShape 112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61" name="AutoShape 113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62" name="AutoShape 114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63" name="AutoShape 115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64" name="AutoShape 116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</p:grpSp>
      </p:grpSp>
      <p:sp>
        <p:nvSpPr>
          <p:cNvPr id="642197" name="Rectangle 149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my-MM" sz="2400">
              <a:solidFill>
                <a:srgbClr val="FDDC07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642198" name="Rectangle 150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42199" name="Text Box 151"/>
          <p:cNvSpPr txBox="1">
            <a:spLocks noChangeArrowheads="1"/>
          </p:cNvSpPr>
          <p:nvPr/>
        </p:nvSpPr>
        <p:spPr bwMode="auto">
          <a:xfrm>
            <a:off x="0" y="63500"/>
            <a:ext cx="5059363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4053" dir="1857825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ကျမ်းသမိုင်းရာဇဝင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်၏ </a:t>
            </a: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ယက်ထည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34" name="Line 79"/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3" name="Line 80">
            <a:extLst>
              <a:ext uri="{FF2B5EF4-FFF2-40B4-BE49-F238E27FC236}">
                <a16:creationId xmlns:a16="http://schemas.microsoft.com/office/drawing/2014/main" id="{C853FB18-86FB-FC5B-93A2-9A8F05F6D64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sp>
        <p:nvSpPr>
          <p:cNvPr id="4" name="Line 81">
            <a:extLst>
              <a:ext uri="{FF2B5EF4-FFF2-40B4-BE49-F238E27FC236}">
                <a16:creationId xmlns:a16="http://schemas.microsoft.com/office/drawing/2014/main" id="{3843D509-4AB0-EF90-9C69-38D4B00102C6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8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B91FFD9-8F2A-858B-9561-A82B3A2DBF9B}"/>
              </a:ext>
            </a:extLst>
          </p:cNvPr>
          <p:cNvGrpSpPr/>
          <p:nvPr/>
        </p:nvGrpSpPr>
        <p:grpSpPr>
          <a:xfrm>
            <a:off x="7543800" y="990600"/>
            <a:ext cx="1365158" cy="5264150"/>
            <a:chOff x="7613742" y="1490663"/>
            <a:chExt cx="1365158" cy="5264150"/>
          </a:xfrm>
        </p:grpSpPr>
        <p:sp>
          <p:nvSpPr>
            <p:cNvPr id="131" name="AutoShape 121"/>
            <p:cNvSpPr>
              <a:spLocks noChangeArrowheads="1"/>
            </p:cNvSpPr>
            <p:nvPr/>
          </p:nvSpPr>
          <p:spPr bwMode="auto">
            <a:xfrm>
              <a:off x="7761288" y="1490663"/>
              <a:ext cx="1217612" cy="5264150"/>
            </a:xfrm>
            <a:prstGeom prst="rightArrow">
              <a:avLst>
                <a:gd name="adj1" fmla="val 67370"/>
                <a:gd name="adj2" fmla="val 28787"/>
              </a:avLst>
            </a:prstGeom>
            <a:solidFill>
              <a:srgbClr val="FC030C">
                <a:alpha val="50195"/>
              </a:srgbClr>
            </a:solidFill>
            <a:ln w="571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" name="Text Box 129"/>
            <p:cNvSpPr txBox="1">
              <a:spLocks noChangeArrowheads="1"/>
            </p:cNvSpPr>
            <p:nvPr/>
          </p:nvSpPr>
          <p:spPr bwMode="auto">
            <a:xfrm>
              <a:off x="7613742" y="2605088"/>
              <a:ext cx="1222375" cy="30003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8900" b="1" dirty="0">
                  <a:solidFill>
                    <a:srgbClr val="FFFF00"/>
                  </a:solidFill>
                  <a:latin typeface="Trebuchet MS" pitchFamily="34" charset="0"/>
                  <a:ea typeface="+mn-ea"/>
                </a:rPr>
                <a:t>?</a:t>
              </a:r>
            </a:p>
          </p:txBody>
        </p:sp>
      </p:grpSp>
      <p:grpSp>
        <p:nvGrpSpPr>
          <p:cNvPr id="128" name="Group 158"/>
          <p:cNvGrpSpPr>
            <a:grpSpLocks/>
          </p:cNvGrpSpPr>
          <p:nvPr/>
        </p:nvGrpSpPr>
        <p:grpSpPr bwMode="auto">
          <a:xfrm>
            <a:off x="13855" y="2514600"/>
            <a:ext cx="8839200" cy="2597150"/>
            <a:chOff x="170" y="1773"/>
            <a:chExt cx="5502" cy="1636"/>
          </a:xfrm>
        </p:grpSpPr>
        <p:sp>
          <p:nvSpPr>
            <p:cNvPr id="129" name="AutoShape 123"/>
            <p:cNvSpPr>
              <a:spLocks noChangeArrowheads="1"/>
            </p:cNvSpPr>
            <p:nvPr/>
          </p:nvSpPr>
          <p:spPr bwMode="auto">
            <a:xfrm>
              <a:off x="181" y="1773"/>
              <a:ext cx="5491" cy="1636"/>
            </a:xfrm>
            <a:prstGeom prst="rightArrow">
              <a:avLst>
                <a:gd name="adj1" fmla="val 50000"/>
                <a:gd name="adj2" fmla="val 83909"/>
              </a:avLst>
            </a:prstGeom>
            <a:gradFill rotWithShape="0">
              <a:gsLst>
                <a:gs pos="0">
                  <a:srgbClr val="FFE957"/>
                </a:gs>
                <a:gs pos="50000">
                  <a:srgbClr val="FFE957">
                    <a:gamma/>
                    <a:shade val="71765"/>
                    <a:invGamma/>
                  </a:srgbClr>
                </a:gs>
                <a:gs pos="100000">
                  <a:srgbClr val="FFE957"/>
                </a:gs>
              </a:gsLst>
              <a:lin ang="2700000" scaled="1"/>
            </a:gradFill>
            <a:ln w="57150">
              <a:solidFill>
                <a:srgbClr val="FC030C"/>
              </a:solidFill>
              <a:miter lim="800000"/>
              <a:headEnd/>
              <a:tailEnd/>
            </a:ln>
            <a:effectLst>
              <a:outerShdw dist="179605" dir="4912194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130" name="Text Box 124"/>
            <p:cNvSpPr txBox="1">
              <a:spLocks noChangeArrowheads="1"/>
            </p:cNvSpPr>
            <p:nvPr/>
          </p:nvSpPr>
          <p:spPr bwMode="auto">
            <a:xfrm>
              <a:off x="170" y="2349"/>
              <a:ext cx="5381" cy="44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000" b="1" dirty="0" err="1">
                  <a:solidFill>
                    <a:srgbClr val="FF00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တစ်နေရာရာတွင</a:t>
              </a:r>
              <a:r>
                <a:rPr lang="en-US" sz="4000" b="1" dirty="0">
                  <a:solidFill>
                    <a:srgbClr val="FF00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် </a:t>
              </a:r>
              <a:r>
                <a:rPr lang="en-US" sz="4000" b="1" dirty="0" err="1">
                  <a:solidFill>
                    <a:srgbClr val="FF00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ဖြစ်ရမည</a:t>
              </a:r>
              <a:r>
                <a:rPr lang="en-US" sz="4000" b="1" dirty="0">
                  <a:solidFill>
                    <a:srgbClr val="FF00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049644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67" name="Rectangle 3"/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sp>
        <p:nvSpPr>
          <p:cNvPr id="88069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my-MM" sz="2400"/>
          </a:p>
        </p:txBody>
      </p:sp>
      <p:sp>
        <p:nvSpPr>
          <p:cNvPr id="88070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88071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88072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3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my-MM" sz="2400"/>
          </a:p>
        </p:txBody>
      </p:sp>
      <p:sp>
        <p:nvSpPr>
          <p:cNvPr id="88074" name="Rectangle 33"/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sp>
        <p:nvSpPr>
          <p:cNvPr id="88075" name="Rectangle 34"/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pic>
        <p:nvPicPr>
          <p:cNvPr id="88076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2084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sp>
        <p:nvSpPr>
          <p:cNvPr id="642085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pic>
        <p:nvPicPr>
          <p:cNvPr id="642086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</p:spPr>
      </p:pic>
      <p:pic>
        <p:nvPicPr>
          <p:cNvPr id="88080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5060157" y="4048919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1" name="Picture 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2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3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4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2092" name="Text Box 44"/>
          <p:cNvSpPr txBox="1">
            <a:spLocks noChangeArrowheads="1"/>
          </p:cNvSpPr>
          <p:nvPr/>
        </p:nvSpPr>
        <p:spPr bwMode="auto">
          <a:xfrm>
            <a:off x="120650" y="106363"/>
            <a:ext cx="309721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000" b="1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  <p:grpSp>
        <p:nvGrpSpPr>
          <p:cNvPr id="88086" name="Group 45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42094" name="Picture 4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095" name="Picture 4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096" name="Picture 48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097" name="Picture 49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098" name="Picture 50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099" name="Picture 51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grpSp>
        <p:nvGrpSpPr>
          <p:cNvPr id="88087" name="Group 52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42101" name="Picture 53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02" name="Picture 54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03" name="Picture 55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04" name="Picture 56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grpSp>
        <p:nvGrpSpPr>
          <p:cNvPr id="88088" name="Group 57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42106" name="Picture 5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07" name="Picture 59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08" name="Picture 6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09" name="Picture 61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pic>
        <p:nvPicPr>
          <p:cNvPr id="88089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8090" name="Group 63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42112" name="Picture 64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13" name="Picture 65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14" name="Picture 66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15" name="Picture 67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sp>
          <p:nvSpPr>
            <p:cNvPr id="642116" name="Text Box 68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45791" dir="3378596" algn="ctr" rotWithShape="0">
                <a:srgbClr val="AAAAAA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my-MM" sz="2400">
                <a:solidFill>
                  <a:schemeClr val="accent2"/>
                </a:solidFill>
                <a:latin typeface="Arial Black" pitchFamily="34" charset="0"/>
                <a:ea typeface="+mn-ea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6200" y="-173182"/>
            <a:ext cx="9319769" cy="7264145"/>
          </a:xfrm>
          <a:prstGeom prst="rect">
            <a:avLst/>
          </a:prstGeom>
        </p:spPr>
      </p:pic>
      <p:pic>
        <p:nvPicPr>
          <p:cNvPr id="88091" name="Picture 6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2" name="Picture 7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3" name="Picture 7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4" name="Picture 7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5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6" name="Picture 7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2123" name="Text Box 75"/>
          <p:cNvSpPr txBox="1">
            <a:spLocks noChangeArrowheads="1"/>
          </p:cNvSpPr>
          <p:nvPr/>
        </p:nvSpPr>
        <p:spPr bwMode="auto">
          <a:xfrm>
            <a:off x="3051175" y="3668713"/>
            <a:ext cx="3233738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y-MM" sz="2000" b="1" i="1" dirty="0">
                <a:solidFill>
                  <a:schemeClr val="accent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နယ်မြေဆိုင်ရာ ပဋိညာဉ်။</a:t>
            </a:r>
            <a:endParaRPr lang="en-US" sz="2000" b="1" i="1" dirty="0">
              <a:solidFill>
                <a:schemeClr val="accent2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2124" name="Text Box 76"/>
          <p:cNvSpPr txBox="1">
            <a:spLocks noChangeArrowheads="1"/>
          </p:cNvSpPr>
          <p:nvPr/>
        </p:nvSpPr>
        <p:spPr bwMode="auto">
          <a:xfrm>
            <a:off x="2293938" y="2684463"/>
            <a:ext cx="5697537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y-MM" sz="2800" b="1" i="1" dirty="0">
                <a:solidFill>
                  <a:schemeClr val="accent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အာဗြံဟံနှင့်ပြုသောပဋိညာဉ်။</a:t>
            </a:r>
            <a:endParaRPr lang="en-US" sz="2800" b="1" i="1" dirty="0">
              <a:solidFill>
                <a:schemeClr val="accent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2125" name="Text Box 77"/>
          <p:cNvSpPr txBox="1">
            <a:spLocks noChangeArrowheads="1"/>
          </p:cNvSpPr>
          <p:nvPr/>
        </p:nvSpPr>
        <p:spPr bwMode="auto">
          <a:xfrm>
            <a:off x="3832225" y="5160963"/>
            <a:ext cx="375285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y-MM" sz="2800" b="1" i="1" dirty="0">
                <a:solidFill>
                  <a:schemeClr val="accent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ပဋိညာဉ်သစ်။</a:t>
            </a:r>
            <a:endParaRPr lang="en-US" sz="2800" b="1" i="1" dirty="0">
              <a:solidFill>
                <a:schemeClr val="accent2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2126" name="Text Box 78"/>
          <p:cNvSpPr txBox="1">
            <a:spLocks noChangeArrowheads="1"/>
          </p:cNvSpPr>
          <p:nvPr/>
        </p:nvSpPr>
        <p:spPr bwMode="auto">
          <a:xfrm>
            <a:off x="4224338" y="4394200"/>
            <a:ext cx="3624262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y-MM" sz="2400" b="1" i="1" dirty="0">
                <a:solidFill>
                  <a:schemeClr val="accent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ဒါဝိဒ်နှင့်ပြုသော ပဋိညာဉ်</a:t>
            </a:r>
            <a:endParaRPr lang="en-US" sz="1400" dirty="0">
              <a:solidFill>
                <a:schemeClr val="accent2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2127" name="Rectangle 79"/>
          <p:cNvSpPr>
            <a:spLocks noChangeArrowheads="1"/>
          </p:cNvSpPr>
          <p:nvPr/>
        </p:nvSpPr>
        <p:spPr bwMode="auto">
          <a:xfrm rot="17945350">
            <a:off x="5243456" y="1213960"/>
            <a:ext cx="1817805" cy="17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200" b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သိုးသငယ်လက်ထပ်ညစာစားပွဲ</a:t>
            </a:r>
            <a:endParaRPr lang="en-US" sz="1200" dirty="0">
              <a:solidFill>
                <a:srgbClr val="FFFF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2128" name="Rectangle 80"/>
          <p:cNvSpPr>
            <a:spLocks noChangeArrowheads="1"/>
          </p:cNvSpPr>
          <p:nvPr/>
        </p:nvSpPr>
        <p:spPr bwMode="auto">
          <a:xfrm rot="17945350">
            <a:off x="5748072" y="1385192"/>
            <a:ext cx="1532471" cy="15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200" b="1" dirty="0" err="1">
                <a:solidFill>
                  <a:srgbClr val="FF00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ဒုတိယအကြိမ်က</a:t>
            </a:r>
            <a:r>
              <a:rPr lang="en-US" sz="1200" b="1" dirty="0">
                <a:solidFill>
                  <a:srgbClr val="FF00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ြွ</a:t>
            </a:r>
            <a:r>
              <a:rPr lang="en-US" sz="1200" b="1" dirty="0" err="1">
                <a:solidFill>
                  <a:srgbClr val="FF00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လာခြင်း</a:t>
            </a:r>
            <a:endParaRPr lang="en-US" sz="1200" dirty="0">
              <a:solidFill>
                <a:srgbClr val="FF00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2129" name="Rectangle 81"/>
          <p:cNvSpPr>
            <a:spLocks noChangeArrowheads="1"/>
          </p:cNvSpPr>
          <p:nvPr/>
        </p:nvSpPr>
        <p:spPr bwMode="auto">
          <a:xfrm rot="17945350">
            <a:off x="5916366" y="954599"/>
            <a:ext cx="2350002" cy="183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400" b="1" dirty="0" err="1">
                <a:solidFill>
                  <a:srgbClr val="04DC19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မြေကြီးပေ</a:t>
            </a:r>
            <a:r>
              <a:rPr lang="en-US" sz="1400" b="1" dirty="0">
                <a:solidFill>
                  <a:srgbClr val="04DC19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ါ် </a:t>
            </a:r>
            <a:r>
              <a:rPr lang="en-US" sz="1400" b="1" dirty="0" err="1">
                <a:solidFill>
                  <a:srgbClr val="04DC19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ခရစ်တော</a:t>
            </a:r>
            <a:r>
              <a:rPr lang="en-US" sz="1400" b="1" dirty="0">
                <a:solidFill>
                  <a:srgbClr val="04DC19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</a:t>
            </a:r>
            <a:r>
              <a:rPr lang="en-US" sz="1400" b="1" dirty="0" err="1">
                <a:solidFill>
                  <a:srgbClr val="04DC19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အုပ်စိုးခြင်း</a:t>
            </a:r>
            <a:endParaRPr lang="en-US" sz="1400" dirty="0">
              <a:solidFill>
                <a:srgbClr val="04DC19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2130" name="Rectangle 82"/>
          <p:cNvSpPr>
            <a:spLocks noChangeArrowheads="1"/>
          </p:cNvSpPr>
          <p:nvPr/>
        </p:nvSpPr>
        <p:spPr bwMode="auto">
          <a:xfrm rot="17945350">
            <a:off x="6431948" y="1399699"/>
            <a:ext cx="1437894" cy="17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200" b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ပလ္လင်ဖြူတရားစီရင်ခြင်း</a:t>
            </a:r>
            <a:endParaRPr lang="en-US" sz="1200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2131" name="Rectangle 83"/>
          <p:cNvSpPr>
            <a:spLocks noChangeArrowheads="1"/>
          </p:cNvSpPr>
          <p:nvPr/>
        </p:nvSpPr>
        <p:spPr bwMode="auto">
          <a:xfrm rot="17945350">
            <a:off x="6690947" y="1279623"/>
            <a:ext cx="1881925" cy="15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200" b="1" dirty="0" err="1">
                <a:solidFill>
                  <a:srgbClr val="F09F3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ကောင်းကင်သစ်နှင</a:t>
            </a:r>
            <a:r>
              <a:rPr lang="en-US" sz="1200" b="1" dirty="0">
                <a:solidFill>
                  <a:srgbClr val="F09F3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့် </a:t>
            </a:r>
            <a:r>
              <a:rPr lang="en-US" sz="1200" b="1" dirty="0" err="1">
                <a:solidFill>
                  <a:srgbClr val="F09F3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မြေကြီးသစ</a:t>
            </a:r>
            <a:r>
              <a:rPr lang="en-US" sz="1200" b="1" dirty="0">
                <a:solidFill>
                  <a:srgbClr val="F09F3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88106" name="Text Box 121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2170" name="Rectangle 122"/>
          <p:cNvSpPr>
            <a:spLocks noChangeArrowheads="1"/>
          </p:cNvSpPr>
          <p:nvPr/>
        </p:nvSpPr>
        <p:spPr bwMode="auto">
          <a:xfrm>
            <a:off x="7559675" y="6508750"/>
            <a:ext cx="72707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42171" name="Rectangle 123"/>
          <p:cNvSpPr>
            <a:spLocks noChangeArrowheads="1"/>
          </p:cNvSpPr>
          <p:nvPr/>
        </p:nvSpPr>
        <p:spPr bwMode="auto">
          <a:xfrm>
            <a:off x="8104188" y="65008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84</a:t>
            </a:r>
          </a:p>
        </p:txBody>
      </p:sp>
      <p:sp>
        <p:nvSpPr>
          <p:cNvPr id="88109" name="Text Box 124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5</a:t>
            </a:r>
          </a:p>
        </p:txBody>
      </p:sp>
      <p:grpSp>
        <p:nvGrpSpPr>
          <p:cNvPr id="88110" name="Group 125"/>
          <p:cNvGrpSpPr>
            <a:grpSpLocks/>
          </p:cNvGrpSpPr>
          <p:nvPr/>
        </p:nvGrpSpPr>
        <p:grpSpPr bwMode="auto">
          <a:xfrm>
            <a:off x="1885950" y="92075"/>
            <a:ext cx="3810000" cy="2359025"/>
            <a:chOff x="1188" y="58"/>
            <a:chExt cx="2400" cy="1486"/>
          </a:xfrm>
        </p:grpSpPr>
        <p:sp>
          <p:nvSpPr>
            <p:cNvPr id="642174" name="Text Box 126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 b="1">
                  <a:solidFill>
                    <a:schemeClr val="tx1"/>
                  </a:solidFill>
                  <a:latin typeface="" charset="0"/>
                  <a:ea typeface="+mn-ea"/>
                </a:rPr>
                <a:t>J</a:t>
              </a:r>
            </a:p>
          </p:txBody>
        </p:sp>
        <p:grpSp>
          <p:nvGrpSpPr>
            <p:cNvPr id="88151" name="Group 127"/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642176" name="Rectangle 128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 i="1">
                    <a:solidFill>
                      <a:srgbClr val="FFEA18"/>
                    </a:solidFill>
                    <a:latin typeface="" charset="0"/>
                    <a:ea typeface="+mn-ea"/>
                  </a:rPr>
                  <a:t>4P</a:t>
                </a:r>
                <a:endParaRPr lang="en-US" sz="4800">
                  <a:solidFill>
                    <a:srgbClr val="FFEA18"/>
                  </a:solidFill>
                  <a:latin typeface="Times" charset="0"/>
                  <a:ea typeface="+mn-ea"/>
                </a:endParaRPr>
              </a:p>
            </p:txBody>
          </p:sp>
          <p:sp>
            <p:nvSpPr>
              <p:cNvPr id="642177" name="Rectangle 129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b="1" i="1">
                    <a:solidFill>
                      <a:srgbClr val="FFEA18"/>
                    </a:solidFill>
                    <a:latin typeface="" charset="0"/>
                    <a:ea typeface="+mn-ea"/>
                  </a:rPr>
                  <a:t>  3S</a:t>
                </a:r>
                <a:endParaRPr lang="en-US" sz="4800">
                  <a:solidFill>
                    <a:srgbClr val="FFEA18"/>
                  </a:solidFill>
                  <a:latin typeface="Times" charset="0"/>
                  <a:ea typeface="+mn-ea"/>
                </a:endParaRPr>
              </a:p>
            </p:txBody>
          </p:sp>
        </p:grpSp>
        <p:grpSp>
          <p:nvGrpSpPr>
            <p:cNvPr id="88152" name="Group 130"/>
            <p:cNvGrpSpPr>
              <a:grpSpLocks/>
            </p:cNvGrpSpPr>
            <p:nvPr/>
          </p:nvGrpSpPr>
          <p:grpSpPr bwMode="auto">
            <a:xfrm>
              <a:off x="1188" y="1175"/>
              <a:ext cx="1964" cy="256"/>
              <a:chOff x="1188" y="1175"/>
              <a:chExt cx="1964" cy="256"/>
            </a:xfrm>
          </p:grpSpPr>
          <p:grpSp>
            <p:nvGrpSpPr>
              <p:cNvPr id="88161" name="Group 131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56"/>
                <a:chOff x="1188" y="1175"/>
                <a:chExt cx="1732" cy="256"/>
              </a:xfrm>
            </p:grpSpPr>
            <p:sp>
              <p:nvSpPr>
                <p:cNvPr id="642180" name="Rectangle 132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09F32"/>
                      </a:solidFill>
                      <a:latin typeface="" charset="0"/>
                      <a:ea typeface="+mn-ea"/>
                    </a:rPr>
                    <a:t>C</a:t>
                  </a:r>
                  <a:endParaRPr lang="en-US" b="1">
                    <a:solidFill>
                      <a:srgbClr val="FFEA18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1" name="Rectangle 133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A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2" name="Rectangle 134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J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3" name="Rectangle 135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M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4" name="Rectangle 136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J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5" name="Rectangle 137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A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6" name="Rectangle 138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R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7" name="Rectangle 139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C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</p:grpSp>
          <p:sp>
            <p:nvSpPr>
              <p:cNvPr id="642188" name="Rectangle 140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b="1">
                    <a:solidFill>
                      <a:srgbClr val="11B0C5"/>
                    </a:solidFill>
                    <a:latin typeface="" charset="0"/>
                    <a:ea typeface="+mn-ea"/>
                  </a:rPr>
                  <a:t>S</a:t>
                </a:r>
                <a:endParaRPr lang="en-US" b="1">
                  <a:solidFill>
                    <a:srgbClr val="11B0C5"/>
                  </a:solidFill>
                  <a:latin typeface="Times" charset="0"/>
                  <a:ea typeface="+mn-ea"/>
                </a:endParaRPr>
              </a:p>
            </p:txBody>
          </p:sp>
        </p:grpSp>
        <p:grpSp>
          <p:nvGrpSpPr>
            <p:cNvPr id="88153" name="Group 141"/>
            <p:cNvGrpSpPr>
              <a:grpSpLocks/>
            </p:cNvGrpSpPr>
            <p:nvPr/>
          </p:nvGrpSpPr>
          <p:grpSpPr bwMode="auto">
            <a:xfrm>
              <a:off x="2033" y="58"/>
              <a:ext cx="455" cy="718"/>
              <a:chOff x="2137" y="346"/>
              <a:chExt cx="455" cy="718"/>
            </a:xfrm>
          </p:grpSpPr>
          <p:grpSp>
            <p:nvGrpSpPr>
              <p:cNvPr id="88157" name="Group 142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718"/>
                <a:chOff x="1814" y="109"/>
                <a:chExt cx="455" cy="718"/>
              </a:xfrm>
            </p:grpSpPr>
            <p:sp>
              <p:nvSpPr>
                <p:cNvPr id="642191" name="Text Box 143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dist="63500" dir="3187806" algn="ctr" rotWithShape="0">
                    <a:schemeClr val="bg2"/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b="1" i="1">
                      <a:solidFill>
                        <a:srgbClr val="FF262D"/>
                      </a:solidFill>
                      <a:latin typeface="" charset="0"/>
                      <a:ea typeface="+mn-ea"/>
                    </a:rPr>
                    <a:t>7</a:t>
                  </a:r>
                </a:p>
              </p:txBody>
            </p:sp>
            <p:sp>
              <p:nvSpPr>
                <p:cNvPr id="642192" name="Line 144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</a:endParaRPr>
                </a:p>
              </p:txBody>
            </p:sp>
          </p:grpSp>
          <p:sp>
            <p:nvSpPr>
              <p:cNvPr id="642193" name="Line 145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88154" name="Group 146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42195" name="Text Box 147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 b="1">
                    <a:latin typeface="Arial" pitchFamily="34" charset="0"/>
                    <a:ea typeface="+mn-ea"/>
                  </a:rPr>
                  <a:t>C 7 S J</a:t>
                </a:r>
              </a:p>
            </p:txBody>
          </p:sp>
          <p:sp>
            <p:nvSpPr>
              <p:cNvPr id="642196" name="Line 148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</p:grpSp>
      <p:grpSp>
        <p:nvGrpSpPr>
          <p:cNvPr id="88111" name="Group 84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88118" name="Group 85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42134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35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36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37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38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39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0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1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2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3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4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5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6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7" name="AutoShape 99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8" name="AutoShape 100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88119" name="Group 101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42150" name="AutoShape 102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1" name="AutoShape 103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2" name="AutoShape 104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3" name="AutoShape 105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4" name="AutoShape 106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5" name="AutoShape 107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6" name="AutoShape 108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7" name="AutoShape 109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8" name="AutoShape 110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9" name="AutoShape 111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60" name="AutoShape 112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61" name="AutoShape 113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62" name="AutoShape 114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63" name="AutoShape 115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64" name="AutoShape 116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</p:grpSp>
      </p:grpSp>
      <p:sp>
        <p:nvSpPr>
          <p:cNvPr id="642197" name="Rectangle 149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my-MM" sz="2400">
              <a:solidFill>
                <a:srgbClr val="FDDC07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642198" name="Rectangle 150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42199" name="Text Box 151"/>
          <p:cNvSpPr txBox="1">
            <a:spLocks noChangeArrowheads="1"/>
          </p:cNvSpPr>
          <p:nvPr/>
        </p:nvSpPr>
        <p:spPr bwMode="auto">
          <a:xfrm>
            <a:off x="0" y="0"/>
            <a:ext cx="5059363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4053" dir="1857825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ကျမ်းသမိုင်းရာဇဝင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်၏ </a:t>
            </a: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ယက်ထည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grpSp>
        <p:nvGrpSpPr>
          <p:cNvPr id="128" name="Group 128"/>
          <p:cNvGrpSpPr>
            <a:grpSpLocks/>
          </p:cNvGrpSpPr>
          <p:nvPr/>
        </p:nvGrpSpPr>
        <p:grpSpPr bwMode="auto">
          <a:xfrm rot="1465616">
            <a:off x="2319405" y="3789042"/>
            <a:ext cx="5748338" cy="646113"/>
            <a:chOff x="1172" y="3693"/>
            <a:chExt cx="3621" cy="407"/>
          </a:xfrm>
        </p:grpSpPr>
        <p:sp>
          <p:nvSpPr>
            <p:cNvPr id="129" name="Text Box 129"/>
            <p:cNvSpPr txBox="1">
              <a:spLocks noChangeArrowheads="1"/>
            </p:cNvSpPr>
            <p:nvPr/>
          </p:nvSpPr>
          <p:spPr bwMode="auto">
            <a:xfrm>
              <a:off x="1733" y="3693"/>
              <a:ext cx="2515" cy="4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i="1" dirty="0" err="1">
                  <a:solidFill>
                    <a:srgbClr val="04DC19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ဘာကြောင</a:t>
              </a:r>
              <a:r>
                <a:rPr lang="en-US" b="1" i="1" dirty="0">
                  <a:solidFill>
                    <a:srgbClr val="04DC19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့်</a:t>
              </a:r>
            </a:p>
          </p:txBody>
        </p:sp>
        <p:sp>
          <p:nvSpPr>
            <p:cNvPr id="130" name="AutoShape 130"/>
            <p:cNvSpPr>
              <a:spLocks noChangeArrowheads="1"/>
            </p:cNvSpPr>
            <p:nvPr/>
          </p:nvSpPr>
          <p:spPr bwMode="auto">
            <a:xfrm>
              <a:off x="3712" y="3745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131" name="AutoShape 131"/>
            <p:cNvSpPr>
              <a:spLocks noChangeArrowheads="1"/>
            </p:cNvSpPr>
            <p:nvPr/>
          </p:nvSpPr>
          <p:spPr bwMode="auto">
            <a:xfrm rot="10800000">
              <a:off x="1172" y="3750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grpSp>
        <p:nvGrpSpPr>
          <p:cNvPr id="132" name="Group 132"/>
          <p:cNvGrpSpPr>
            <a:grpSpLocks/>
          </p:cNvGrpSpPr>
          <p:nvPr/>
        </p:nvGrpSpPr>
        <p:grpSpPr bwMode="auto">
          <a:xfrm>
            <a:off x="1862138" y="5775329"/>
            <a:ext cx="5746750" cy="769938"/>
            <a:chOff x="1173" y="3638"/>
            <a:chExt cx="3620" cy="485"/>
          </a:xfrm>
        </p:grpSpPr>
        <p:sp>
          <p:nvSpPr>
            <p:cNvPr id="133" name="Text Box 133"/>
            <p:cNvSpPr txBox="1">
              <a:spLocks noChangeArrowheads="1"/>
            </p:cNvSpPr>
            <p:nvPr/>
          </p:nvSpPr>
          <p:spPr bwMode="auto">
            <a:xfrm>
              <a:off x="1734" y="3638"/>
              <a:ext cx="2515" cy="48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400" b="1" i="1" dirty="0" err="1">
                  <a:solidFill>
                    <a:srgbClr val="04DC19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ဘာလဲ</a:t>
              </a:r>
              <a:endParaRPr lang="en-US" sz="5400" b="1" i="1" dirty="0">
                <a:solidFill>
                  <a:srgbClr val="04DC19"/>
                </a:solidFill>
                <a:latin typeface="WinInnwa" pitchFamily="2" charset="0"/>
                <a:ea typeface="+mn-ea"/>
              </a:endParaRPr>
            </a:p>
          </p:txBody>
        </p:sp>
        <p:sp>
          <p:nvSpPr>
            <p:cNvPr id="134" name="AutoShape 134"/>
            <p:cNvSpPr>
              <a:spLocks noChangeArrowheads="1"/>
            </p:cNvSpPr>
            <p:nvPr/>
          </p:nvSpPr>
          <p:spPr bwMode="auto">
            <a:xfrm>
              <a:off x="3712" y="3745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135" name="AutoShape 135"/>
            <p:cNvSpPr>
              <a:spLocks noChangeArrowheads="1"/>
            </p:cNvSpPr>
            <p:nvPr/>
          </p:nvSpPr>
          <p:spPr bwMode="auto">
            <a:xfrm rot="10800000">
              <a:off x="1173" y="3750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sp>
        <p:nvSpPr>
          <p:cNvPr id="136" name="Line 138"/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37" name="Line 137"/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38" name="Line 136"/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9784603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67" name="Rectangle 3"/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sp>
        <p:nvSpPr>
          <p:cNvPr id="88069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my-MM" sz="2400"/>
          </a:p>
        </p:txBody>
      </p:sp>
      <p:sp>
        <p:nvSpPr>
          <p:cNvPr id="88070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88071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88072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3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my-MM" sz="2400"/>
          </a:p>
        </p:txBody>
      </p:sp>
      <p:sp>
        <p:nvSpPr>
          <p:cNvPr id="88074" name="Rectangle 33"/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sp>
        <p:nvSpPr>
          <p:cNvPr id="88075" name="Rectangle 34"/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pic>
        <p:nvPicPr>
          <p:cNvPr id="88076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2084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sp>
        <p:nvSpPr>
          <p:cNvPr id="642085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pic>
        <p:nvPicPr>
          <p:cNvPr id="642086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</p:spPr>
      </p:pic>
      <p:pic>
        <p:nvPicPr>
          <p:cNvPr id="88080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5060157" y="4048919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1" name="Picture 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2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3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4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2092" name="Text Box 44"/>
          <p:cNvSpPr txBox="1">
            <a:spLocks noChangeArrowheads="1"/>
          </p:cNvSpPr>
          <p:nvPr/>
        </p:nvSpPr>
        <p:spPr bwMode="auto">
          <a:xfrm>
            <a:off x="120650" y="106363"/>
            <a:ext cx="309721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000" b="1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  <p:grpSp>
        <p:nvGrpSpPr>
          <p:cNvPr id="88086" name="Group 45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42094" name="Picture 4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095" name="Picture 4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096" name="Picture 48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097" name="Picture 49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098" name="Picture 50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099" name="Picture 51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grpSp>
        <p:nvGrpSpPr>
          <p:cNvPr id="88087" name="Group 52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42101" name="Picture 53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02" name="Picture 54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03" name="Picture 55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04" name="Picture 56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grpSp>
        <p:nvGrpSpPr>
          <p:cNvPr id="88088" name="Group 57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42106" name="Picture 5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07" name="Picture 59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08" name="Picture 6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09" name="Picture 61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pic>
        <p:nvPicPr>
          <p:cNvPr id="88089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8090" name="Group 63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42112" name="Picture 64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13" name="Picture 65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14" name="Picture 66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15" name="Picture 67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sp>
          <p:nvSpPr>
            <p:cNvPr id="642116" name="Text Box 68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45791" dir="3378596" algn="ctr" rotWithShape="0">
                <a:srgbClr val="AAAAAA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my-MM" sz="2400">
                <a:solidFill>
                  <a:schemeClr val="accent2"/>
                </a:solidFill>
                <a:latin typeface="Arial Black" pitchFamily="34" charset="0"/>
                <a:ea typeface="+mn-ea"/>
              </a:endParaRPr>
            </a:p>
          </p:txBody>
        </p:sp>
      </p:grpSp>
      <p:pic>
        <p:nvPicPr>
          <p:cNvPr id="88091" name="Picture 6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2" name="Picture 7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3" name="Picture 7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4" name="Picture 7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5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6" name="Picture 7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2123" name="Text Box 75"/>
          <p:cNvSpPr txBox="1">
            <a:spLocks noChangeArrowheads="1"/>
          </p:cNvSpPr>
          <p:nvPr/>
        </p:nvSpPr>
        <p:spPr bwMode="auto">
          <a:xfrm>
            <a:off x="3051175" y="3668713"/>
            <a:ext cx="3233738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y-MM" sz="2000" b="1" i="1" dirty="0">
                <a:solidFill>
                  <a:schemeClr val="accent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နယ်မြေဆိုင်ရာ ပဋိညာဉ်။</a:t>
            </a:r>
            <a:endParaRPr lang="en-US" sz="2000" b="1" i="1" dirty="0">
              <a:solidFill>
                <a:schemeClr val="accent2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2124" name="Text Box 76"/>
          <p:cNvSpPr txBox="1">
            <a:spLocks noChangeArrowheads="1"/>
          </p:cNvSpPr>
          <p:nvPr/>
        </p:nvSpPr>
        <p:spPr bwMode="auto">
          <a:xfrm>
            <a:off x="2293938" y="2684463"/>
            <a:ext cx="5697537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y-MM" sz="2800" b="1" i="1" dirty="0">
                <a:solidFill>
                  <a:schemeClr val="accent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အာဗြံဟံနှင့်ပြုသောပဋိညာဉ်။</a:t>
            </a:r>
            <a:endParaRPr lang="en-US" sz="2800" b="1" i="1" dirty="0">
              <a:solidFill>
                <a:schemeClr val="accent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2125" name="Text Box 77"/>
          <p:cNvSpPr txBox="1">
            <a:spLocks noChangeArrowheads="1"/>
          </p:cNvSpPr>
          <p:nvPr/>
        </p:nvSpPr>
        <p:spPr bwMode="auto">
          <a:xfrm>
            <a:off x="3832225" y="5160963"/>
            <a:ext cx="375285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y-MM" sz="2800" b="1" i="1" dirty="0">
                <a:solidFill>
                  <a:schemeClr val="accent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ပဋိညာဉ်သစ်။</a:t>
            </a:r>
            <a:endParaRPr lang="en-US" sz="2800" b="1" i="1" dirty="0">
              <a:solidFill>
                <a:schemeClr val="accent2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2126" name="Text Box 78"/>
          <p:cNvSpPr txBox="1">
            <a:spLocks noChangeArrowheads="1"/>
          </p:cNvSpPr>
          <p:nvPr/>
        </p:nvSpPr>
        <p:spPr bwMode="auto">
          <a:xfrm>
            <a:off x="4224338" y="4394200"/>
            <a:ext cx="3624262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y-MM" sz="2400" b="1" i="1" dirty="0">
                <a:solidFill>
                  <a:schemeClr val="accent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ဒါဝိဒ်နှင့်ပြုသော ပဋိညာဉ်</a:t>
            </a:r>
            <a:endParaRPr lang="en-US" sz="1400" dirty="0">
              <a:solidFill>
                <a:schemeClr val="accent2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2127" name="Rectangle 79"/>
          <p:cNvSpPr>
            <a:spLocks noChangeArrowheads="1"/>
          </p:cNvSpPr>
          <p:nvPr/>
        </p:nvSpPr>
        <p:spPr bwMode="auto">
          <a:xfrm rot="17945350">
            <a:off x="5243456" y="1213960"/>
            <a:ext cx="1817805" cy="17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200" b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သိုးသငယ်လက်ထပ်ညစာစားပွဲ</a:t>
            </a:r>
            <a:endParaRPr lang="en-US" sz="1200" dirty="0">
              <a:solidFill>
                <a:srgbClr val="FFFF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2128" name="Rectangle 80"/>
          <p:cNvSpPr>
            <a:spLocks noChangeArrowheads="1"/>
          </p:cNvSpPr>
          <p:nvPr/>
        </p:nvSpPr>
        <p:spPr bwMode="auto">
          <a:xfrm rot="17945350">
            <a:off x="5748072" y="1385192"/>
            <a:ext cx="1532471" cy="15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200" b="1" dirty="0" err="1">
                <a:solidFill>
                  <a:srgbClr val="FF00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ဒုတိယအကြိမ်က</a:t>
            </a:r>
            <a:r>
              <a:rPr lang="en-US" sz="1200" b="1" dirty="0">
                <a:solidFill>
                  <a:srgbClr val="FF00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ြွ</a:t>
            </a:r>
            <a:r>
              <a:rPr lang="en-US" sz="1200" b="1" dirty="0" err="1">
                <a:solidFill>
                  <a:srgbClr val="FF00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လာခြင်း</a:t>
            </a:r>
            <a:endParaRPr lang="en-US" sz="1200" dirty="0">
              <a:solidFill>
                <a:srgbClr val="FF00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2129" name="Rectangle 81"/>
          <p:cNvSpPr>
            <a:spLocks noChangeArrowheads="1"/>
          </p:cNvSpPr>
          <p:nvPr/>
        </p:nvSpPr>
        <p:spPr bwMode="auto">
          <a:xfrm rot="17945350">
            <a:off x="5877064" y="1046929"/>
            <a:ext cx="2350002" cy="183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400" b="1" dirty="0" err="1">
                <a:solidFill>
                  <a:srgbClr val="04DC19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မြေကြီးပေ</a:t>
            </a:r>
            <a:r>
              <a:rPr lang="en-US" sz="1400" b="1" dirty="0">
                <a:solidFill>
                  <a:srgbClr val="04DC19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ါ် </a:t>
            </a:r>
            <a:r>
              <a:rPr lang="en-US" sz="1400" b="1" dirty="0" err="1">
                <a:solidFill>
                  <a:srgbClr val="04DC19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ခရစ်တော</a:t>
            </a:r>
            <a:r>
              <a:rPr lang="en-US" sz="1400" b="1" dirty="0">
                <a:solidFill>
                  <a:srgbClr val="04DC19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</a:t>
            </a:r>
            <a:r>
              <a:rPr lang="en-US" sz="1400" b="1" dirty="0" err="1">
                <a:solidFill>
                  <a:srgbClr val="04DC19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အုပ်စိုးခြင်း</a:t>
            </a:r>
            <a:endParaRPr lang="en-US" sz="1400" dirty="0">
              <a:solidFill>
                <a:srgbClr val="04DC19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2130" name="Rectangle 82"/>
          <p:cNvSpPr>
            <a:spLocks noChangeArrowheads="1"/>
          </p:cNvSpPr>
          <p:nvPr/>
        </p:nvSpPr>
        <p:spPr bwMode="auto">
          <a:xfrm rot="17945350">
            <a:off x="6431948" y="1399699"/>
            <a:ext cx="1437894" cy="17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200" b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ပလ္လင်ဖြူတရားစီရင်ခြင်း</a:t>
            </a:r>
            <a:endParaRPr lang="en-US" sz="1200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2131" name="Rectangle 83"/>
          <p:cNvSpPr>
            <a:spLocks noChangeArrowheads="1"/>
          </p:cNvSpPr>
          <p:nvPr/>
        </p:nvSpPr>
        <p:spPr bwMode="auto">
          <a:xfrm rot="17945350">
            <a:off x="6690947" y="1279623"/>
            <a:ext cx="1881925" cy="15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200" b="1" dirty="0" err="1">
                <a:solidFill>
                  <a:srgbClr val="F09F3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ကောင်းကင်သစ်နှင</a:t>
            </a:r>
            <a:r>
              <a:rPr lang="en-US" sz="1200" b="1" dirty="0">
                <a:solidFill>
                  <a:srgbClr val="F09F3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့် </a:t>
            </a:r>
            <a:r>
              <a:rPr lang="en-US" sz="1200" b="1" dirty="0" err="1">
                <a:solidFill>
                  <a:srgbClr val="F09F3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မြေကြီးသစ</a:t>
            </a:r>
            <a:r>
              <a:rPr lang="en-US" sz="1200" b="1" dirty="0">
                <a:solidFill>
                  <a:srgbClr val="F09F3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88106" name="Text Box 121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2170" name="Rectangle 122"/>
          <p:cNvSpPr>
            <a:spLocks noChangeArrowheads="1"/>
          </p:cNvSpPr>
          <p:nvPr/>
        </p:nvSpPr>
        <p:spPr bwMode="auto">
          <a:xfrm>
            <a:off x="7559675" y="6508750"/>
            <a:ext cx="72707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42171" name="Rectangle 123"/>
          <p:cNvSpPr>
            <a:spLocks noChangeArrowheads="1"/>
          </p:cNvSpPr>
          <p:nvPr/>
        </p:nvSpPr>
        <p:spPr bwMode="auto">
          <a:xfrm>
            <a:off x="8104188" y="65008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84</a:t>
            </a:r>
          </a:p>
        </p:txBody>
      </p:sp>
      <p:sp>
        <p:nvSpPr>
          <p:cNvPr id="88109" name="Text Box 124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5</a:t>
            </a:r>
          </a:p>
        </p:txBody>
      </p:sp>
      <p:grpSp>
        <p:nvGrpSpPr>
          <p:cNvPr id="88110" name="Group 125"/>
          <p:cNvGrpSpPr>
            <a:grpSpLocks/>
          </p:cNvGrpSpPr>
          <p:nvPr/>
        </p:nvGrpSpPr>
        <p:grpSpPr bwMode="auto">
          <a:xfrm>
            <a:off x="1885950" y="155575"/>
            <a:ext cx="3810000" cy="2359025"/>
            <a:chOff x="1188" y="58"/>
            <a:chExt cx="2400" cy="1486"/>
          </a:xfrm>
        </p:grpSpPr>
        <p:sp>
          <p:nvSpPr>
            <p:cNvPr id="642174" name="Text Box 126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 b="1">
                  <a:solidFill>
                    <a:schemeClr val="tx1"/>
                  </a:solidFill>
                  <a:latin typeface="" charset="0"/>
                  <a:ea typeface="+mn-ea"/>
                </a:rPr>
                <a:t>J</a:t>
              </a:r>
            </a:p>
          </p:txBody>
        </p:sp>
        <p:grpSp>
          <p:nvGrpSpPr>
            <p:cNvPr id="88151" name="Group 127"/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642176" name="Rectangle 128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 i="1">
                    <a:solidFill>
                      <a:srgbClr val="FFEA18"/>
                    </a:solidFill>
                    <a:latin typeface="" charset="0"/>
                    <a:ea typeface="+mn-ea"/>
                  </a:rPr>
                  <a:t>4P</a:t>
                </a:r>
                <a:endParaRPr lang="en-US" sz="4800">
                  <a:solidFill>
                    <a:srgbClr val="FFEA18"/>
                  </a:solidFill>
                  <a:latin typeface="Times" charset="0"/>
                  <a:ea typeface="+mn-ea"/>
                </a:endParaRPr>
              </a:p>
            </p:txBody>
          </p:sp>
          <p:sp>
            <p:nvSpPr>
              <p:cNvPr id="642177" name="Rectangle 129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b="1" i="1">
                    <a:solidFill>
                      <a:srgbClr val="FFEA18"/>
                    </a:solidFill>
                    <a:latin typeface="" charset="0"/>
                    <a:ea typeface="+mn-ea"/>
                  </a:rPr>
                  <a:t>  3S</a:t>
                </a:r>
                <a:endParaRPr lang="en-US" sz="4800">
                  <a:solidFill>
                    <a:srgbClr val="FFEA18"/>
                  </a:solidFill>
                  <a:latin typeface="Times" charset="0"/>
                  <a:ea typeface="+mn-ea"/>
                </a:endParaRPr>
              </a:p>
            </p:txBody>
          </p:sp>
        </p:grpSp>
        <p:grpSp>
          <p:nvGrpSpPr>
            <p:cNvPr id="88152" name="Group 130"/>
            <p:cNvGrpSpPr>
              <a:grpSpLocks/>
            </p:cNvGrpSpPr>
            <p:nvPr/>
          </p:nvGrpSpPr>
          <p:grpSpPr bwMode="auto">
            <a:xfrm>
              <a:off x="1188" y="1175"/>
              <a:ext cx="1964" cy="256"/>
              <a:chOff x="1188" y="1175"/>
              <a:chExt cx="1964" cy="256"/>
            </a:xfrm>
          </p:grpSpPr>
          <p:grpSp>
            <p:nvGrpSpPr>
              <p:cNvPr id="88161" name="Group 131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56"/>
                <a:chOff x="1188" y="1175"/>
                <a:chExt cx="1732" cy="256"/>
              </a:xfrm>
            </p:grpSpPr>
            <p:sp>
              <p:nvSpPr>
                <p:cNvPr id="642180" name="Rectangle 132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09F32"/>
                      </a:solidFill>
                      <a:latin typeface="" charset="0"/>
                      <a:ea typeface="+mn-ea"/>
                    </a:rPr>
                    <a:t>C</a:t>
                  </a:r>
                  <a:endParaRPr lang="en-US" b="1">
                    <a:solidFill>
                      <a:srgbClr val="FFEA18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1" name="Rectangle 133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A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2" name="Rectangle 134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J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3" name="Rectangle 135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M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4" name="Rectangle 136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J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5" name="Rectangle 137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A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6" name="Rectangle 138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R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7" name="Rectangle 139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C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</p:grpSp>
          <p:sp>
            <p:nvSpPr>
              <p:cNvPr id="642188" name="Rectangle 140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b="1">
                    <a:solidFill>
                      <a:srgbClr val="11B0C5"/>
                    </a:solidFill>
                    <a:latin typeface="" charset="0"/>
                    <a:ea typeface="+mn-ea"/>
                  </a:rPr>
                  <a:t>S</a:t>
                </a:r>
                <a:endParaRPr lang="en-US" b="1">
                  <a:solidFill>
                    <a:srgbClr val="11B0C5"/>
                  </a:solidFill>
                  <a:latin typeface="Times" charset="0"/>
                  <a:ea typeface="+mn-ea"/>
                </a:endParaRPr>
              </a:p>
            </p:txBody>
          </p:sp>
        </p:grpSp>
        <p:grpSp>
          <p:nvGrpSpPr>
            <p:cNvPr id="88153" name="Group 141"/>
            <p:cNvGrpSpPr>
              <a:grpSpLocks/>
            </p:cNvGrpSpPr>
            <p:nvPr/>
          </p:nvGrpSpPr>
          <p:grpSpPr bwMode="auto">
            <a:xfrm>
              <a:off x="2033" y="58"/>
              <a:ext cx="455" cy="718"/>
              <a:chOff x="2137" y="346"/>
              <a:chExt cx="455" cy="718"/>
            </a:xfrm>
          </p:grpSpPr>
          <p:grpSp>
            <p:nvGrpSpPr>
              <p:cNvPr id="88157" name="Group 142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718"/>
                <a:chOff x="1814" y="109"/>
                <a:chExt cx="455" cy="718"/>
              </a:xfrm>
            </p:grpSpPr>
            <p:sp>
              <p:nvSpPr>
                <p:cNvPr id="642191" name="Text Box 143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dist="63500" dir="3187806" algn="ctr" rotWithShape="0">
                    <a:schemeClr val="bg2"/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b="1" i="1">
                      <a:solidFill>
                        <a:srgbClr val="FF262D"/>
                      </a:solidFill>
                      <a:latin typeface="" charset="0"/>
                      <a:ea typeface="+mn-ea"/>
                    </a:rPr>
                    <a:t>7</a:t>
                  </a:r>
                </a:p>
              </p:txBody>
            </p:sp>
            <p:sp>
              <p:nvSpPr>
                <p:cNvPr id="642192" name="Line 144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</a:endParaRPr>
                </a:p>
              </p:txBody>
            </p:sp>
          </p:grpSp>
          <p:sp>
            <p:nvSpPr>
              <p:cNvPr id="642193" name="Line 145"/>
              <p:cNvSpPr>
                <a:spLocks noChangeShapeType="1"/>
              </p:cNvSpPr>
              <p:nvPr/>
            </p:nvSpPr>
            <p:spPr bwMode="auto">
              <a:xfrm>
                <a:off x="2264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88154" name="Group 146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42195" name="Text Box 147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 b="1">
                    <a:latin typeface="Arial" pitchFamily="34" charset="0"/>
                    <a:ea typeface="+mn-ea"/>
                  </a:rPr>
                  <a:t>C 7 S J</a:t>
                </a:r>
              </a:p>
            </p:txBody>
          </p:sp>
          <p:sp>
            <p:nvSpPr>
              <p:cNvPr id="642196" name="Line 148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</p:grpSp>
      <p:grpSp>
        <p:nvGrpSpPr>
          <p:cNvPr id="88111" name="Group 84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88118" name="Group 85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42134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35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36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37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38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39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0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1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2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3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4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5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6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7" name="AutoShape 99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8" name="AutoShape 100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88119" name="Group 101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42150" name="AutoShape 102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1" name="AutoShape 103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2" name="AutoShape 104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3" name="AutoShape 105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4" name="AutoShape 106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5" name="AutoShape 107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6" name="AutoShape 108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7" name="AutoShape 109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8" name="AutoShape 110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9" name="AutoShape 111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60" name="AutoShape 112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61" name="AutoShape 113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62" name="AutoShape 114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63" name="AutoShape 115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64" name="AutoShape 116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</p:grpSp>
      </p:grpSp>
      <p:sp>
        <p:nvSpPr>
          <p:cNvPr id="642197" name="Rectangle 149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my-MM" sz="2400">
              <a:solidFill>
                <a:srgbClr val="FDDC07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642198" name="Rectangle 150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42199" name="Text Box 151"/>
          <p:cNvSpPr txBox="1">
            <a:spLocks noChangeArrowheads="1"/>
          </p:cNvSpPr>
          <p:nvPr/>
        </p:nvSpPr>
        <p:spPr bwMode="auto">
          <a:xfrm>
            <a:off x="0" y="63500"/>
            <a:ext cx="5059363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4053" dir="1857825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ကျမ်းသမိုင်းရာဇဝင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်၏ </a:t>
            </a: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ယက်ထည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grpSp>
        <p:nvGrpSpPr>
          <p:cNvPr id="128" name="Group 128"/>
          <p:cNvGrpSpPr>
            <a:grpSpLocks/>
          </p:cNvGrpSpPr>
          <p:nvPr/>
        </p:nvGrpSpPr>
        <p:grpSpPr bwMode="auto">
          <a:xfrm rot="1465616">
            <a:off x="2319405" y="3789042"/>
            <a:ext cx="5748338" cy="646113"/>
            <a:chOff x="1172" y="3693"/>
            <a:chExt cx="3621" cy="407"/>
          </a:xfrm>
        </p:grpSpPr>
        <p:sp>
          <p:nvSpPr>
            <p:cNvPr id="129" name="Text Box 129"/>
            <p:cNvSpPr txBox="1">
              <a:spLocks noChangeArrowheads="1"/>
            </p:cNvSpPr>
            <p:nvPr/>
          </p:nvSpPr>
          <p:spPr bwMode="auto">
            <a:xfrm>
              <a:off x="1733" y="3693"/>
              <a:ext cx="2515" cy="4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i="1" dirty="0" err="1">
                  <a:solidFill>
                    <a:srgbClr val="04DC19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ဘာကြောင</a:t>
              </a:r>
              <a:r>
                <a:rPr lang="en-US" b="1" i="1" dirty="0">
                  <a:solidFill>
                    <a:srgbClr val="04DC19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့်</a:t>
              </a:r>
            </a:p>
          </p:txBody>
        </p:sp>
        <p:sp>
          <p:nvSpPr>
            <p:cNvPr id="130" name="AutoShape 130"/>
            <p:cNvSpPr>
              <a:spLocks noChangeArrowheads="1"/>
            </p:cNvSpPr>
            <p:nvPr/>
          </p:nvSpPr>
          <p:spPr bwMode="auto">
            <a:xfrm>
              <a:off x="3712" y="3745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131" name="AutoShape 131"/>
            <p:cNvSpPr>
              <a:spLocks noChangeArrowheads="1"/>
            </p:cNvSpPr>
            <p:nvPr/>
          </p:nvSpPr>
          <p:spPr bwMode="auto">
            <a:xfrm rot="10800000">
              <a:off x="1172" y="3750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sp>
        <p:nvSpPr>
          <p:cNvPr id="136" name="Line 138"/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37" name="Line 137"/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38" name="Line 136"/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E7204BC-2C30-EEBF-CDBD-D43D1661F9E0}"/>
              </a:ext>
            </a:extLst>
          </p:cNvPr>
          <p:cNvGrpSpPr/>
          <p:nvPr/>
        </p:nvGrpSpPr>
        <p:grpSpPr>
          <a:xfrm>
            <a:off x="228600" y="2201863"/>
            <a:ext cx="2590800" cy="4165600"/>
            <a:chOff x="228600" y="2201863"/>
            <a:chExt cx="2590800" cy="4165600"/>
          </a:xfrm>
        </p:grpSpPr>
        <p:grpSp>
          <p:nvGrpSpPr>
            <p:cNvPr id="139" name="Group 149"/>
            <p:cNvGrpSpPr>
              <a:grpSpLocks/>
            </p:cNvGrpSpPr>
            <p:nvPr/>
          </p:nvGrpSpPr>
          <p:grpSpPr bwMode="auto">
            <a:xfrm>
              <a:off x="666750" y="2201863"/>
              <a:ext cx="638175" cy="4165600"/>
              <a:chOff x="1262" y="768"/>
              <a:chExt cx="402" cy="2192"/>
            </a:xfrm>
          </p:grpSpPr>
          <p:grpSp>
            <p:nvGrpSpPr>
              <p:cNvPr id="140" name="Group 150"/>
              <p:cNvGrpSpPr>
                <a:grpSpLocks/>
              </p:cNvGrpSpPr>
              <p:nvPr/>
            </p:nvGrpSpPr>
            <p:grpSpPr bwMode="auto">
              <a:xfrm>
                <a:off x="1472" y="768"/>
                <a:ext cx="192" cy="2192"/>
                <a:chOff x="1472" y="768"/>
                <a:chExt cx="192" cy="2192"/>
              </a:xfrm>
            </p:grpSpPr>
            <p:sp>
              <p:nvSpPr>
                <p:cNvPr id="142" name="Line 151"/>
                <p:cNvSpPr>
                  <a:spLocks noChangeShapeType="1"/>
                </p:cNvSpPr>
                <p:nvPr/>
              </p:nvSpPr>
              <p:spPr bwMode="auto">
                <a:xfrm>
                  <a:off x="1472" y="768"/>
                  <a:ext cx="0" cy="2000"/>
                </a:xfrm>
                <a:prstGeom prst="line">
                  <a:avLst/>
                </a:pr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dist="81320" dir="3080412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</a:endParaRPr>
                </a:p>
              </p:txBody>
            </p:sp>
            <p:sp>
              <p:nvSpPr>
                <p:cNvPr id="143" name="Line 152"/>
                <p:cNvSpPr>
                  <a:spLocks noChangeShapeType="1"/>
                </p:cNvSpPr>
                <p:nvPr/>
              </p:nvSpPr>
              <p:spPr bwMode="auto">
                <a:xfrm>
                  <a:off x="1568" y="864"/>
                  <a:ext cx="0" cy="2000"/>
                </a:xfrm>
                <a:prstGeom prst="line">
                  <a:avLst/>
                </a:pr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dist="81320" dir="3080412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</a:endParaRPr>
                </a:p>
              </p:txBody>
            </p:sp>
            <p:sp>
              <p:nvSpPr>
                <p:cNvPr id="144" name="Line 153"/>
                <p:cNvSpPr>
                  <a:spLocks noChangeShapeType="1"/>
                </p:cNvSpPr>
                <p:nvPr/>
              </p:nvSpPr>
              <p:spPr bwMode="auto">
                <a:xfrm>
                  <a:off x="1664" y="960"/>
                  <a:ext cx="0" cy="2000"/>
                </a:xfrm>
                <a:prstGeom prst="line">
                  <a:avLst/>
                </a:pr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dist="81320" dir="3080412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</a:endParaRPr>
                </a:p>
              </p:txBody>
            </p:sp>
          </p:grpSp>
          <p:sp>
            <p:nvSpPr>
              <p:cNvPr id="141" name="Text Box 154"/>
              <p:cNvSpPr txBox="1">
                <a:spLocks noChangeArrowheads="1"/>
              </p:cNvSpPr>
              <p:nvPr/>
            </p:nvSpPr>
            <p:spPr bwMode="auto">
              <a:xfrm>
                <a:off x="1262" y="1507"/>
                <a:ext cx="202" cy="9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endParaRPr lang="my-MM" sz="600" b="1">
                  <a:solidFill>
                    <a:schemeClr val="tx1"/>
                  </a:solidFill>
                  <a:latin typeface="WwinBurmese" pitchFamily="2" charset="0"/>
                  <a:ea typeface="+mn-ea"/>
                </a:endParaRPr>
              </a:p>
            </p:txBody>
          </p:sp>
        </p:grpSp>
        <p:sp>
          <p:nvSpPr>
            <p:cNvPr id="151" name="Text Box 161"/>
            <p:cNvSpPr txBox="1">
              <a:spLocks noChangeArrowheads="1"/>
            </p:cNvSpPr>
            <p:nvPr/>
          </p:nvSpPr>
          <p:spPr bwMode="auto">
            <a:xfrm>
              <a:off x="228600" y="3733800"/>
              <a:ext cx="2590800" cy="6463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1320" dir="2319588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b="1" dirty="0" err="1">
                  <a:solidFill>
                    <a:schemeClr val="tx1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အတိုင်ချည</a:t>
              </a:r>
              <a:r>
                <a:rPr lang="en-US" b="1" dirty="0">
                  <a:solidFill>
                    <a:schemeClr val="tx1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်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83C31C2-51F3-25A9-9A96-4867391A6B3D}"/>
              </a:ext>
            </a:extLst>
          </p:cNvPr>
          <p:cNvGrpSpPr/>
          <p:nvPr/>
        </p:nvGrpSpPr>
        <p:grpSpPr>
          <a:xfrm>
            <a:off x="1855788" y="5534561"/>
            <a:ext cx="6297612" cy="1323439"/>
            <a:chOff x="1855788" y="5534561"/>
            <a:chExt cx="6297612" cy="1323439"/>
          </a:xfrm>
        </p:grpSpPr>
        <p:grpSp>
          <p:nvGrpSpPr>
            <p:cNvPr id="145" name="Group 155"/>
            <p:cNvGrpSpPr>
              <a:grpSpLocks/>
            </p:cNvGrpSpPr>
            <p:nvPr/>
          </p:nvGrpSpPr>
          <p:grpSpPr bwMode="auto">
            <a:xfrm>
              <a:off x="1855788" y="5943600"/>
              <a:ext cx="6297612" cy="803275"/>
              <a:chOff x="1040" y="886"/>
              <a:chExt cx="3184" cy="506"/>
            </a:xfrm>
          </p:grpSpPr>
          <p:grpSp>
            <p:nvGrpSpPr>
              <p:cNvPr id="146" name="Group 156"/>
              <p:cNvGrpSpPr>
                <a:grpSpLocks/>
              </p:cNvGrpSpPr>
              <p:nvPr/>
            </p:nvGrpSpPr>
            <p:grpSpPr bwMode="auto">
              <a:xfrm>
                <a:off x="1040" y="1200"/>
                <a:ext cx="3184" cy="192"/>
                <a:chOff x="1040" y="1200"/>
                <a:chExt cx="3184" cy="192"/>
              </a:xfrm>
            </p:grpSpPr>
            <p:sp>
              <p:nvSpPr>
                <p:cNvPr id="148" name="Line 157"/>
                <p:cNvSpPr>
                  <a:spLocks noChangeShapeType="1"/>
                </p:cNvSpPr>
                <p:nvPr/>
              </p:nvSpPr>
              <p:spPr bwMode="auto">
                <a:xfrm>
                  <a:off x="1040" y="1200"/>
                  <a:ext cx="2992" cy="0"/>
                </a:xfrm>
                <a:prstGeom prst="line">
                  <a:avLst/>
                </a:prstGeom>
                <a:noFill/>
                <a:ln w="38100">
                  <a:solidFill>
                    <a:srgbClr val="33CC33"/>
                  </a:solidFill>
                  <a:round/>
                  <a:headEnd/>
                  <a:tailEnd/>
                </a:ln>
                <a:effectLst>
                  <a:outerShdw dist="71842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</a:endParaRPr>
                </a:p>
              </p:txBody>
            </p:sp>
            <p:sp>
              <p:nvSpPr>
                <p:cNvPr id="149" name="Line 158"/>
                <p:cNvSpPr>
                  <a:spLocks noChangeShapeType="1"/>
                </p:cNvSpPr>
                <p:nvPr/>
              </p:nvSpPr>
              <p:spPr bwMode="auto">
                <a:xfrm>
                  <a:off x="1136" y="1296"/>
                  <a:ext cx="2991" cy="0"/>
                </a:xfrm>
                <a:prstGeom prst="line">
                  <a:avLst/>
                </a:prstGeom>
                <a:noFill/>
                <a:ln w="38100">
                  <a:solidFill>
                    <a:srgbClr val="33CC33"/>
                  </a:solidFill>
                  <a:round/>
                  <a:headEnd/>
                  <a:tailEnd/>
                </a:ln>
                <a:effectLst>
                  <a:outerShdw dist="71842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</a:endParaRPr>
                </a:p>
              </p:txBody>
            </p:sp>
            <p:sp>
              <p:nvSpPr>
                <p:cNvPr id="150" name="Line 159"/>
                <p:cNvSpPr>
                  <a:spLocks noChangeShapeType="1"/>
                </p:cNvSpPr>
                <p:nvPr/>
              </p:nvSpPr>
              <p:spPr bwMode="auto">
                <a:xfrm>
                  <a:off x="1232" y="1392"/>
                  <a:ext cx="2992" cy="0"/>
                </a:xfrm>
                <a:prstGeom prst="line">
                  <a:avLst/>
                </a:prstGeom>
                <a:noFill/>
                <a:ln w="38100">
                  <a:solidFill>
                    <a:srgbClr val="33CC33"/>
                  </a:solidFill>
                  <a:round/>
                  <a:headEnd/>
                  <a:tailEnd/>
                </a:ln>
                <a:effectLst>
                  <a:outerShdw dist="71842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</a:endParaRPr>
                </a:p>
              </p:txBody>
            </p:sp>
          </p:grpSp>
          <p:sp>
            <p:nvSpPr>
              <p:cNvPr id="147" name="Text Box 160"/>
              <p:cNvSpPr txBox="1">
                <a:spLocks noChangeArrowheads="1"/>
              </p:cNvSpPr>
              <p:nvPr/>
            </p:nvSpPr>
            <p:spPr bwMode="auto">
              <a:xfrm>
                <a:off x="2496" y="886"/>
                <a:ext cx="112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81320" dir="2319588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endParaRPr lang="my-MM" sz="2400">
                  <a:solidFill>
                    <a:schemeClr val="tx1"/>
                  </a:solidFill>
                  <a:latin typeface="Comic Sans MS" pitchFamily="66" charset="0"/>
                  <a:ea typeface="+mn-ea"/>
                </a:endParaRPr>
              </a:p>
            </p:txBody>
          </p:sp>
        </p:grpSp>
        <p:sp>
          <p:nvSpPr>
            <p:cNvPr id="152" name="Text Box 163"/>
            <p:cNvSpPr txBox="1">
              <a:spLocks noChangeArrowheads="1"/>
            </p:cNvSpPr>
            <p:nvPr/>
          </p:nvSpPr>
          <p:spPr bwMode="auto">
            <a:xfrm>
              <a:off x="3733800" y="5534561"/>
              <a:ext cx="2595563" cy="132343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1320" dir="2319588" algn="ctr" rotWithShape="0">
                <a:schemeClr val="bg2"/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200" b="1" dirty="0" err="1">
                  <a:solidFill>
                    <a:schemeClr val="tx1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အဖောက</a:t>
              </a:r>
              <a:r>
                <a:rPr lang="en-US" sz="3200" b="1" dirty="0">
                  <a:solidFill>
                    <a:schemeClr val="tx1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်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n-US" sz="3200" b="1" dirty="0" err="1">
                  <a:solidFill>
                    <a:schemeClr val="tx1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ချည</a:t>
              </a:r>
              <a:r>
                <a:rPr lang="en-US" sz="3200" b="1" dirty="0">
                  <a:solidFill>
                    <a:schemeClr val="tx1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်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3055B37-C8BA-E6A1-9538-6412B5BE888C}"/>
              </a:ext>
            </a:extLst>
          </p:cNvPr>
          <p:cNvSpPr txBox="1"/>
          <p:nvPr/>
        </p:nvSpPr>
        <p:spPr>
          <a:xfrm>
            <a:off x="3399183" y="-40750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1209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6" name="Rectangle 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168967" name="Line 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9220" name="AutoShape 62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1" name="Rectangle 63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2" name="Line 64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3" name="Line 65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4" name="Line 66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5" name="Line 67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6" name="Line 68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7" name="Rectangle 70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8" name="Line 71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9" name="Line 72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0" name="Rectangle 73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1" name="Rectangle 74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2" name="Text Box 76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69042" name="Rectangle 8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sp>
        <p:nvSpPr>
          <p:cNvPr id="9234" name="Text Box 83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9235" name="Text Box 91"/>
          <p:cNvSpPr txBox="1">
            <a:spLocks noChangeArrowheads="1"/>
          </p:cNvSpPr>
          <p:nvPr/>
        </p:nvSpPr>
        <p:spPr bwMode="auto">
          <a:xfrm>
            <a:off x="8572500" y="6443663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1</a:t>
            </a:r>
          </a:p>
        </p:txBody>
      </p:sp>
      <p:grpSp>
        <p:nvGrpSpPr>
          <p:cNvPr id="2" name="Group 79"/>
          <p:cNvGrpSpPr>
            <a:grpSpLocks/>
          </p:cNvGrpSpPr>
          <p:nvPr/>
        </p:nvGrpSpPr>
        <p:grpSpPr bwMode="auto">
          <a:xfrm>
            <a:off x="3140075" y="544513"/>
            <a:ext cx="3870325" cy="5302250"/>
            <a:chOff x="1968" y="496"/>
            <a:chExt cx="2400" cy="3340"/>
          </a:xfrm>
        </p:grpSpPr>
        <p:pic>
          <p:nvPicPr>
            <p:cNvPr id="168971" name="Picture 11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68" y="504"/>
              <a:ext cx="2378" cy="33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233487" dir="2700000" algn="ctr" rotWithShape="0">
                <a:schemeClr val="bg2"/>
              </a:outerShdw>
            </a:effectLst>
          </p:spPr>
        </p:pic>
        <p:sp>
          <p:nvSpPr>
            <p:cNvPr id="9260" name="Rectangle 12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9044" name="Oval 84"/>
          <p:cNvSpPr>
            <a:spLocks noChangeArrowheads="1"/>
          </p:cNvSpPr>
          <p:nvPr/>
        </p:nvSpPr>
        <p:spPr bwMode="auto">
          <a:xfrm rot="240000">
            <a:off x="4368800" y="1919288"/>
            <a:ext cx="1206500" cy="2446337"/>
          </a:xfrm>
          <a:prstGeom prst="ellipse">
            <a:avLst/>
          </a:prstGeom>
          <a:noFill/>
          <a:ln w="50800">
            <a:solidFill>
              <a:srgbClr val="EEFF4B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grpSp>
        <p:nvGrpSpPr>
          <p:cNvPr id="3" name="Group 85"/>
          <p:cNvGrpSpPr>
            <a:grpSpLocks/>
          </p:cNvGrpSpPr>
          <p:nvPr/>
        </p:nvGrpSpPr>
        <p:grpSpPr bwMode="auto">
          <a:xfrm>
            <a:off x="4318000" y="1123950"/>
            <a:ext cx="1633538" cy="1169988"/>
            <a:chOff x="2720" y="708"/>
            <a:chExt cx="1029" cy="737"/>
          </a:xfrm>
        </p:grpSpPr>
        <p:sp>
          <p:nvSpPr>
            <p:cNvPr id="169046" name="Line 86"/>
            <p:cNvSpPr>
              <a:spLocks noChangeShapeType="1"/>
            </p:cNvSpPr>
            <p:nvPr/>
          </p:nvSpPr>
          <p:spPr bwMode="auto">
            <a:xfrm flipV="1">
              <a:off x="3461" y="1243"/>
              <a:ext cx="288" cy="202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169047" name="Line 87"/>
            <p:cNvSpPr>
              <a:spLocks noChangeShapeType="1"/>
            </p:cNvSpPr>
            <p:nvPr/>
          </p:nvSpPr>
          <p:spPr bwMode="auto">
            <a:xfrm flipV="1">
              <a:off x="3168" y="708"/>
              <a:ext cx="4" cy="476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169048" name="Line 88"/>
            <p:cNvSpPr>
              <a:spLocks noChangeShapeType="1"/>
            </p:cNvSpPr>
            <p:nvPr/>
          </p:nvSpPr>
          <p:spPr bwMode="auto">
            <a:xfrm flipV="1">
              <a:off x="3352" y="868"/>
              <a:ext cx="232" cy="376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169049" name="Line 89"/>
            <p:cNvSpPr>
              <a:spLocks noChangeShapeType="1"/>
            </p:cNvSpPr>
            <p:nvPr/>
          </p:nvSpPr>
          <p:spPr bwMode="auto">
            <a:xfrm flipH="1" flipV="1">
              <a:off x="2884" y="936"/>
              <a:ext cx="132" cy="336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169050" name="Line 90"/>
            <p:cNvSpPr>
              <a:spLocks noChangeShapeType="1"/>
            </p:cNvSpPr>
            <p:nvPr/>
          </p:nvSpPr>
          <p:spPr bwMode="auto">
            <a:xfrm flipH="1" flipV="1">
              <a:off x="2720" y="1196"/>
              <a:ext cx="212" cy="192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grpSp>
        <p:nvGrpSpPr>
          <p:cNvPr id="4" name="Group 101"/>
          <p:cNvGrpSpPr>
            <a:grpSpLocks/>
          </p:cNvGrpSpPr>
          <p:nvPr/>
        </p:nvGrpSpPr>
        <p:grpSpPr bwMode="auto">
          <a:xfrm>
            <a:off x="1585913" y="3376613"/>
            <a:ext cx="1957387" cy="2044700"/>
            <a:chOff x="1968" y="496"/>
            <a:chExt cx="2400" cy="3340"/>
          </a:xfrm>
        </p:grpSpPr>
        <p:pic>
          <p:nvPicPr>
            <p:cNvPr id="169062" name="Picture 102"/>
            <p:cNvPicPr>
              <a:picLocks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4"/>
              <a:ext cx="2379" cy="33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233487" dir="2700000" algn="ctr" rotWithShape="0">
                <a:schemeClr val="bg2"/>
              </a:outerShdw>
            </a:effectLst>
          </p:spPr>
        </p:pic>
        <p:sp>
          <p:nvSpPr>
            <p:cNvPr id="9253" name="Rectangle 103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04"/>
          <p:cNvGrpSpPr>
            <a:grpSpLocks/>
          </p:cNvGrpSpPr>
          <p:nvPr/>
        </p:nvGrpSpPr>
        <p:grpSpPr bwMode="auto">
          <a:xfrm>
            <a:off x="7204075" y="1181100"/>
            <a:ext cx="1109663" cy="1481138"/>
            <a:chOff x="1968" y="496"/>
            <a:chExt cx="2400" cy="3340"/>
          </a:xfrm>
        </p:grpSpPr>
        <p:pic>
          <p:nvPicPr>
            <p:cNvPr id="169065" name="Picture 105"/>
            <p:cNvPicPr>
              <a:picLocks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3"/>
              <a:ext cx="2379" cy="33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233487" dir="2700000" algn="ctr" rotWithShape="0">
                <a:schemeClr val="bg2"/>
              </a:outerShdw>
            </a:effectLst>
          </p:spPr>
        </p:pic>
        <p:sp>
          <p:nvSpPr>
            <p:cNvPr id="9251" name="Rectangle 106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8970" name="Rectangle 10"/>
          <p:cNvSpPr>
            <a:spLocks noChangeArrowheads="1"/>
          </p:cNvSpPr>
          <p:nvPr/>
        </p:nvSpPr>
        <p:spPr bwMode="auto">
          <a:xfrm>
            <a:off x="430213" y="5724525"/>
            <a:ext cx="8408987" cy="5452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32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ဆူးလေပင်အကြောင်း</a:t>
            </a:r>
            <a:r>
              <a:rPr lang="en-US" sz="32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စဉ်းစားကြည</a:t>
            </a:r>
            <a:r>
              <a:rPr lang="en-US" sz="3200" b="1" i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့်ပါ</a:t>
            </a:r>
          </a:p>
        </p:txBody>
      </p:sp>
      <p:grpSp>
        <p:nvGrpSpPr>
          <p:cNvPr id="6" name="Group 95"/>
          <p:cNvGrpSpPr>
            <a:grpSpLocks/>
          </p:cNvGrpSpPr>
          <p:nvPr/>
        </p:nvGrpSpPr>
        <p:grpSpPr bwMode="auto">
          <a:xfrm>
            <a:off x="509588" y="979488"/>
            <a:ext cx="2497137" cy="3082925"/>
            <a:chOff x="1968" y="496"/>
            <a:chExt cx="2400" cy="3340"/>
          </a:xfrm>
        </p:grpSpPr>
        <p:pic>
          <p:nvPicPr>
            <p:cNvPr id="169056" name="Picture 9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68" y="505"/>
              <a:ext cx="2379" cy="33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233487" dir="2700000" algn="ctr" rotWithShape="0">
                <a:schemeClr val="bg2"/>
              </a:outerShdw>
            </a:effectLst>
          </p:spPr>
        </p:pic>
        <p:sp>
          <p:nvSpPr>
            <p:cNvPr id="9249" name="Rectangle 97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98"/>
          <p:cNvGrpSpPr>
            <a:grpSpLocks/>
          </p:cNvGrpSpPr>
          <p:nvPr/>
        </p:nvGrpSpPr>
        <p:grpSpPr bwMode="auto">
          <a:xfrm>
            <a:off x="6140450" y="3262313"/>
            <a:ext cx="1895475" cy="2222500"/>
            <a:chOff x="1968" y="496"/>
            <a:chExt cx="2400" cy="3340"/>
          </a:xfrm>
        </p:grpSpPr>
        <p:pic>
          <p:nvPicPr>
            <p:cNvPr id="169059" name="Picture 99"/>
            <p:cNvPicPr>
              <a:picLocks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3"/>
              <a:ext cx="2378" cy="33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233487" dir="2700000" algn="ctr" rotWithShape="0">
                <a:schemeClr val="bg2"/>
              </a:outerShdw>
            </a:effectLst>
          </p:spPr>
        </p:pic>
        <p:sp>
          <p:nvSpPr>
            <p:cNvPr id="9247" name="Rectangle 100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44" name="Rectangle 107"/>
          <p:cNvSpPr>
            <a:spLocks noChangeArrowheads="1"/>
          </p:cNvSpPr>
          <p:nvPr/>
        </p:nvSpPr>
        <p:spPr bwMode="auto">
          <a:xfrm>
            <a:off x="8001000" y="3429000"/>
            <a:ext cx="5905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latin typeface="WwinBurmese" charset="0"/>
              </a:rPr>
              <a:t>    </a:t>
            </a:r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a,&amp;I</a:t>
            </a:r>
          </a:p>
        </p:txBody>
      </p:sp>
      <p:sp>
        <p:nvSpPr>
          <p:cNvPr id="9245" name="Rectangle 108"/>
          <p:cNvSpPr>
            <a:spLocks noChangeArrowheads="1"/>
          </p:cNvSpPr>
          <p:nvPr/>
        </p:nvSpPr>
        <p:spPr bwMode="auto">
          <a:xfrm>
            <a:off x="8001000" y="3614738"/>
            <a:ext cx="9159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WinInnwa" charset="0"/>
              </a:rPr>
              <a:t>oufawmfpOf/</a:t>
            </a:r>
            <a:r>
              <a:rPr lang="en-US" sz="1000">
                <a:solidFill>
                  <a:schemeClr val="accent2"/>
                </a:solidFill>
                <a:latin typeface="WwinBurmese" charset="0"/>
              </a:rPr>
              <a:t>      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9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044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D2220EA3-89B9-AF6C-5E76-3721E7756DF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922FEDD7-E1EE-9647-6AD3-C4ECC55727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300517CA-F928-2D0D-B2E9-22402FEBB2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" y="1521"/>
              <a:ext cx="3531" cy="2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5">
            <a:extLst>
              <a:ext uri="{FF2B5EF4-FFF2-40B4-BE49-F238E27FC236}">
                <a16:creationId xmlns:a16="http://schemas.microsoft.com/office/drawing/2014/main" id="{989AA38F-DE2A-F7B1-7BE5-DC9CA50DA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6" y="0"/>
            <a:ext cx="9144000" cy="685800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67" name="Rectangle 3"/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sp>
        <p:nvSpPr>
          <p:cNvPr id="88069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my-MM" sz="2400"/>
          </a:p>
        </p:txBody>
      </p:sp>
      <p:sp>
        <p:nvSpPr>
          <p:cNvPr id="88070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88071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88072" name="Picture 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3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my-MM" sz="2400"/>
          </a:p>
        </p:txBody>
      </p:sp>
      <p:sp>
        <p:nvSpPr>
          <p:cNvPr id="88074" name="Rectangle 33"/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sp>
        <p:nvSpPr>
          <p:cNvPr id="88075" name="Rectangle 34"/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pic>
        <p:nvPicPr>
          <p:cNvPr id="88076" name="Picture 3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2084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sp>
        <p:nvSpPr>
          <p:cNvPr id="642085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pic>
        <p:nvPicPr>
          <p:cNvPr id="642086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</p:spPr>
      </p:pic>
      <p:pic>
        <p:nvPicPr>
          <p:cNvPr id="88080" name="Picture 3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5060157" y="4048919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1" name="Picture 4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2" name="Picture 4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3" name="Picture 4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4" name="Picture 4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2092" name="Text Box 44"/>
          <p:cNvSpPr txBox="1">
            <a:spLocks noChangeArrowheads="1"/>
          </p:cNvSpPr>
          <p:nvPr/>
        </p:nvSpPr>
        <p:spPr bwMode="auto">
          <a:xfrm>
            <a:off x="120650" y="106363"/>
            <a:ext cx="309721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000" b="1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  <p:grpSp>
        <p:nvGrpSpPr>
          <p:cNvPr id="88086" name="Group 45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42094" name="Picture 46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095" name="Picture 47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096" name="Picture 48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097" name="Picture 49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098" name="Picture 50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099" name="Picture 51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grpSp>
        <p:nvGrpSpPr>
          <p:cNvPr id="88087" name="Group 52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42101" name="Picture 53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02" name="Picture 54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03" name="Picture 55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04" name="Picture 56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grpSp>
        <p:nvGrpSpPr>
          <p:cNvPr id="88088" name="Group 57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42106" name="Picture 58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07" name="Picture 59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08" name="Picture 60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09" name="Picture 61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pic>
        <p:nvPicPr>
          <p:cNvPr id="88089" name="Picture 6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8090" name="Group 63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42112" name="Picture 64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13" name="Picture 65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14" name="Picture 66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15" name="Picture 67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sp>
          <p:nvSpPr>
            <p:cNvPr id="642116" name="Text Box 68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45791" dir="3378596" algn="ctr" rotWithShape="0">
                <a:srgbClr val="AAAAAA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my-MM" sz="2400">
                <a:solidFill>
                  <a:schemeClr val="accent2"/>
                </a:solidFill>
                <a:latin typeface="Arial Black" pitchFamily="34" charset="0"/>
                <a:ea typeface="+mn-ea"/>
              </a:endParaRPr>
            </a:p>
          </p:txBody>
        </p:sp>
      </p:grpSp>
      <p:pic>
        <p:nvPicPr>
          <p:cNvPr id="88091" name="Picture 6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2" name="Picture 7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3" name="Picture 7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4" name="Picture 7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5" name="Picture 7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6" name="Picture 7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2123" name="Text Box 75"/>
          <p:cNvSpPr txBox="1">
            <a:spLocks noChangeArrowheads="1"/>
          </p:cNvSpPr>
          <p:nvPr/>
        </p:nvSpPr>
        <p:spPr bwMode="auto">
          <a:xfrm>
            <a:off x="3051175" y="3668713"/>
            <a:ext cx="3233738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y-MM" sz="2000" b="1" i="1" dirty="0">
                <a:solidFill>
                  <a:schemeClr val="accent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နယ်မြေဆိုင်ရာ ပဋိညာဉ်။</a:t>
            </a:r>
            <a:endParaRPr lang="en-US" sz="2000" b="1" i="1" dirty="0">
              <a:solidFill>
                <a:schemeClr val="accent2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2124" name="Text Box 76"/>
          <p:cNvSpPr txBox="1">
            <a:spLocks noChangeArrowheads="1"/>
          </p:cNvSpPr>
          <p:nvPr/>
        </p:nvSpPr>
        <p:spPr bwMode="auto">
          <a:xfrm>
            <a:off x="2293938" y="2684463"/>
            <a:ext cx="5697537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y-MM" sz="2800" b="1" i="1" dirty="0">
                <a:solidFill>
                  <a:schemeClr val="accent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အာဗြံဟံနှင့်ပြုသောပဋိညာဉ်။</a:t>
            </a:r>
            <a:endParaRPr lang="en-US" sz="2800" b="1" i="1" dirty="0">
              <a:solidFill>
                <a:schemeClr val="accent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2125" name="Text Box 77"/>
          <p:cNvSpPr txBox="1">
            <a:spLocks noChangeArrowheads="1"/>
          </p:cNvSpPr>
          <p:nvPr/>
        </p:nvSpPr>
        <p:spPr bwMode="auto">
          <a:xfrm>
            <a:off x="3832225" y="5160963"/>
            <a:ext cx="375285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y-MM" sz="2800" b="1" i="1" dirty="0">
                <a:solidFill>
                  <a:schemeClr val="accent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ပဋိညာဉ်သစ်။</a:t>
            </a:r>
            <a:endParaRPr lang="en-US" sz="2800" b="1" i="1" dirty="0">
              <a:solidFill>
                <a:schemeClr val="accent2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2126" name="Text Box 78"/>
          <p:cNvSpPr txBox="1">
            <a:spLocks noChangeArrowheads="1"/>
          </p:cNvSpPr>
          <p:nvPr/>
        </p:nvSpPr>
        <p:spPr bwMode="auto">
          <a:xfrm>
            <a:off x="4224338" y="4394200"/>
            <a:ext cx="3624262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y-MM" sz="2400" b="1" i="1" dirty="0">
                <a:solidFill>
                  <a:schemeClr val="accent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ဒါဝိဒ်နှင့်ပြုသော ပဋိညာဉ်</a:t>
            </a:r>
            <a:endParaRPr lang="en-US" sz="1400" dirty="0">
              <a:solidFill>
                <a:schemeClr val="accent2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2127" name="Rectangle 79"/>
          <p:cNvSpPr>
            <a:spLocks noChangeArrowheads="1"/>
          </p:cNvSpPr>
          <p:nvPr/>
        </p:nvSpPr>
        <p:spPr bwMode="auto">
          <a:xfrm rot="17945350">
            <a:off x="5243456" y="1213960"/>
            <a:ext cx="1817805" cy="17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200" b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သိုးသငယ်လက်ထပ်ညစာစားပွဲ</a:t>
            </a:r>
            <a:endParaRPr lang="en-US" sz="1200" dirty="0">
              <a:solidFill>
                <a:srgbClr val="FFFF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2128" name="Rectangle 80"/>
          <p:cNvSpPr>
            <a:spLocks noChangeArrowheads="1"/>
          </p:cNvSpPr>
          <p:nvPr/>
        </p:nvSpPr>
        <p:spPr bwMode="auto">
          <a:xfrm rot="17945350">
            <a:off x="5748072" y="1385192"/>
            <a:ext cx="1532471" cy="15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200" b="1" dirty="0" err="1">
                <a:solidFill>
                  <a:srgbClr val="FF00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ဒုတိယအကြိမ်က</a:t>
            </a:r>
            <a:r>
              <a:rPr lang="en-US" sz="1200" b="1" dirty="0">
                <a:solidFill>
                  <a:srgbClr val="FF00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ြွ</a:t>
            </a:r>
            <a:r>
              <a:rPr lang="en-US" sz="1200" b="1" dirty="0" err="1">
                <a:solidFill>
                  <a:srgbClr val="FF00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လာခြင်း</a:t>
            </a:r>
            <a:endParaRPr lang="en-US" sz="1200" dirty="0">
              <a:solidFill>
                <a:srgbClr val="FF00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2129" name="Rectangle 81"/>
          <p:cNvSpPr>
            <a:spLocks noChangeArrowheads="1"/>
          </p:cNvSpPr>
          <p:nvPr/>
        </p:nvSpPr>
        <p:spPr bwMode="auto">
          <a:xfrm rot="17945350">
            <a:off x="5877064" y="1046929"/>
            <a:ext cx="2350002" cy="183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400" b="1" dirty="0" err="1">
                <a:solidFill>
                  <a:srgbClr val="04DC19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မြေကြီးပေ</a:t>
            </a:r>
            <a:r>
              <a:rPr lang="en-US" sz="1400" b="1" dirty="0">
                <a:solidFill>
                  <a:srgbClr val="04DC19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ါ် </a:t>
            </a:r>
            <a:r>
              <a:rPr lang="en-US" sz="1400" b="1" dirty="0" err="1">
                <a:solidFill>
                  <a:srgbClr val="04DC19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ခရစ်တော</a:t>
            </a:r>
            <a:r>
              <a:rPr lang="en-US" sz="1400" b="1" dirty="0">
                <a:solidFill>
                  <a:srgbClr val="04DC19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</a:t>
            </a:r>
            <a:r>
              <a:rPr lang="en-US" sz="1400" b="1" dirty="0" err="1">
                <a:solidFill>
                  <a:srgbClr val="04DC19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အုပ်စိုးခြင်း</a:t>
            </a:r>
            <a:endParaRPr lang="en-US" sz="1400" dirty="0">
              <a:solidFill>
                <a:srgbClr val="04DC19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2130" name="Rectangle 82"/>
          <p:cNvSpPr>
            <a:spLocks noChangeArrowheads="1"/>
          </p:cNvSpPr>
          <p:nvPr/>
        </p:nvSpPr>
        <p:spPr bwMode="auto">
          <a:xfrm rot="17945350">
            <a:off x="6431948" y="1399699"/>
            <a:ext cx="1437894" cy="17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200" b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ပလ္လင်ဖြူတရားစီရင်ခြင်း</a:t>
            </a:r>
            <a:endParaRPr lang="en-US" sz="1200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2131" name="Rectangle 83"/>
          <p:cNvSpPr>
            <a:spLocks noChangeArrowheads="1"/>
          </p:cNvSpPr>
          <p:nvPr/>
        </p:nvSpPr>
        <p:spPr bwMode="auto">
          <a:xfrm rot="17945350">
            <a:off x="6690947" y="1279623"/>
            <a:ext cx="1881925" cy="15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200" b="1" dirty="0" err="1">
                <a:solidFill>
                  <a:srgbClr val="F09F3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ကောင်းကင်သစ်နှင</a:t>
            </a:r>
            <a:r>
              <a:rPr lang="en-US" sz="1200" b="1" dirty="0">
                <a:solidFill>
                  <a:srgbClr val="F09F3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့် </a:t>
            </a:r>
            <a:r>
              <a:rPr lang="en-US" sz="1200" b="1" dirty="0" err="1">
                <a:solidFill>
                  <a:srgbClr val="F09F3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မြေကြီးသစ</a:t>
            </a:r>
            <a:r>
              <a:rPr lang="en-US" sz="1200" b="1" dirty="0">
                <a:solidFill>
                  <a:srgbClr val="F09F3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88106" name="Text Box 121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2170" name="Rectangle 122"/>
          <p:cNvSpPr>
            <a:spLocks noChangeArrowheads="1"/>
          </p:cNvSpPr>
          <p:nvPr/>
        </p:nvSpPr>
        <p:spPr bwMode="auto">
          <a:xfrm>
            <a:off x="7559675" y="6508750"/>
            <a:ext cx="72707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42171" name="Rectangle 123"/>
          <p:cNvSpPr>
            <a:spLocks noChangeArrowheads="1"/>
          </p:cNvSpPr>
          <p:nvPr/>
        </p:nvSpPr>
        <p:spPr bwMode="auto">
          <a:xfrm>
            <a:off x="8104188" y="65008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84</a:t>
            </a:r>
          </a:p>
        </p:txBody>
      </p:sp>
      <p:sp>
        <p:nvSpPr>
          <p:cNvPr id="88109" name="Text Box 124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5</a:t>
            </a:r>
          </a:p>
        </p:txBody>
      </p:sp>
      <p:grpSp>
        <p:nvGrpSpPr>
          <p:cNvPr id="88110" name="Group 125"/>
          <p:cNvGrpSpPr>
            <a:grpSpLocks/>
          </p:cNvGrpSpPr>
          <p:nvPr/>
        </p:nvGrpSpPr>
        <p:grpSpPr bwMode="auto">
          <a:xfrm>
            <a:off x="1885950" y="155575"/>
            <a:ext cx="3810000" cy="2359025"/>
            <a:chOff x="1188" y="58"/>
            <a:chExt cx="2400" cy="1486"/>
          </a:xfrm>
        </p:grpSpPr>
        <p:sp>
          <p:nvSpPr>
            <p:cNvPr id="642174" name="Text Box 126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 b="1">
                  <a:solidFill>
                    <a:schemeClr val="tx1"/>
                  </a:solidFill>
                  <a:latin typeface="" charset="0"/>
                  <a:ea typeface="+mn-ea"/>
                </a:rPr>
                <a:t>J</a:t>
              </a:r>
            </a:p>
          </p:txBody>
        </p:sp>
        <p:grpSp>
          <p:nvGrpSpPr>
            <p:cNvPr id="88151" name="Group 127"/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642176" name="Rectangle 128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 i="1">
                    <a:solidFill>
                      <a:srgbClr val="FFEA18"/>
                    </a:solidFill>
                    <a:latin typeface="" charset="0"/>
                    <a:ea typeface="+mn-ea"/>
                  </a:rPr>
                  <a:t>4P</a:t>
                </a:r>
                <a:endParaRPr lang="en-US" sz="4800">
                  <a:solidFill>
                    <a:srgbClr val="FFEA18"/>
                  </a:solidFill>
                  <a:latin typeface="Times" charset="0"/>
                  <a:ea typeface="+mn-ea"/>
                </a:endParaRPr>
              </a:p>
            </p:txBody>
          </p:sp>
          <p:sp>
            <p:nvSpPr>
              <p:cNvPr id="642177" name="Rectangle 129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b="1" i="1">
                    <a:solidFill>
                      <a:srgbClr val="FFEA18"/>
                    </a:solidFill>
                    <a:latin typeface="" charset="0"/>
                    <a:ea typeface="+mn-ea"/>
                  </a:rPr>
                  <a:t>  3S</a:t>
                </a:r>
                <a:endParaRPr lang="en-US" sz="4800">
                  <a:solidFill>
                    <a:srgbClr val="FFEA18"/>
                  </a:solidFill>
                  <a:latin typeface="Times" charset="0"/>
                  <a:ea typeface="+mn-ea"/>
                </a:endParaRPr>
              </a:p>
            </p:txBody>
          </p:sp>
        </p:grpSp>
        <p:grpSp>
          <p:nvGrpSpPr>
            <p:cNvPr id="88152" name="Group 130"/>
            <p:cNvGrpSpPr>
              <a:grpSpLocks/>
            </p:cNvGrpSpPr>
            <p:nvPr/>
          </p:nvGrpSpPr>
          <p:grpSpPr bwMode="auto">
            <a:xfrm>
              <a:off x="1188" y="1175"/>
              <a:ext cx="1964" cy="256"/>
              <a:chOff x="1188" y="1175"/>
              <a:chExt cx="1964" cy="256"/>
            </a:xfrm>
          </p:grpSpPr>
          <p:grpSp>
            <p:nvGrpSpPr>
              <p:cNvPr id="88161" name="Group 131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56"/>
                <a:chOff x="1188" y="1175"/>
                <a:chExt cx="1732" cy="256"/>
              </a:xfrm>
            </p:grpSpPr>
            <p:sp>
              <p:nvSpPr>
                <p:cNvPr id="642180" name="Rectangle 132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09F32"/>
                      </a:solidFill>
                      <a:latin typeface="" charset="0"/>
                      <a:ea typeface="+mn-ea"/>
                    </a:rPr>
                    <a:t>C</a:t>
                  </a:r>
                  <a:endParaRPr lang="en-US" b="1">
                    <a:solidFill>
                      <a:srgbClr val="FFEA18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1" name="Rectangle 133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A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2" name="Rectangle 134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J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3" name="Rectangle 135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M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4" name="Rectangle 136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J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5" name="Rectangle 137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A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6" name="Rectangle 138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R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7" name="Rectangle 139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C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</p:grpSp>
          <p:sp>
            <p:nvSpPr>
              <p:cNvPr id="642188" name="Rectangle 140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b="1">
                    <a:solidFill>
                      <a:srgbClr val="11B0C5"/>
                    </a:solidFill>
                    <a:latin typeface="" charset="0"/>
                    <a:ea typeface="+mn-ea"/>
                  </a:rPr>
                  <a:t>S</a:t>
                </a:r>
                <a:endParaRPr lang="en-US" b="1">
                  <a:solidFill>
                    <a:srgbClr val="11B0C5"/>
                  </a:solidFill>
                  <a:latin typeface="Times" charset="0"/>
                  <a:ea typeface="+mn-ea"/>
                </a:endParaRPr>
              </a:p>
            </p:txBody>
          </p:sp>
        </p:grpSp>
        <p:grpSp>
          <p:nvGrpSpPr>
            <p:cNvPr id="88153" name="Group 141"/>
            <p:cNvGrpSpPr>
              <a:grpSpLocks/>
            </p:cNvGrpSpPr>
            <p:nvPr/>
          </p:nvGrpSpPr>
          <p:grpSpPr bwMode="auto">
            <a:xfrm>
              <a:off x="2033" y="58"/>
              <a:ext cx="455" cy="718"/>
              <a:chOff x="2137" y="346"/>
              <a:chExt cx="455" cy="718"/>
            </a:xfrm>
          </p:grpSpPr>
          <p:grpSp>
            <p:nvGrpSpPr>
              <p:cNvPr id="88157" name="Group 142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718"/>
                <a:chOff x="1814" y="109"/>
                <a:chExt cx="455" cy="718"/>
              </a:xfrm>
            </p:grpSpPr>
            <p:sp>
              <p:nvSpPr>
                <p:cNvPr id="642191" name="Text Box 143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dist="63500" dir="3187806" algn="ctr" rotWithShape="0">
                    <a:schemeClr val="bg2"/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b="1" i="1">
                      <a:solidFill>
                        <a:srgbClr val="FF262D"/>
                      </a:solidFill>
                      <a:latin typeface="" charset="0"/>
                      <a:ea typeface="+mn-ea"/>
                    </a:rPr>
                    <a:t>7</a:t>
                  </a:r>
                </a:p>
              </p:txBody>
            </p:sp>
            <p:sp>
              <p:nvSpPr>
                <p:cNvPr id="642192" name="Line 144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</a:endParaRPr>
                </a:p>
              </p:txBody>
            </p:sp>
          </p:grpSp>
          <p:sp>
            <p:nvSpPr>
              <p:cNvPr id="642193" name="Line 145"/>
              <p:cNvSpPr>
                <a:spLocks noChangeShapeType="1"/>
              </p:cNvSpPr>
              <p:nvPr/>
            </p:nvSpPr>
            <p:spPr bwMode="auto">
              <a:xfrm>
                <a:off x="2264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88154" name="Group 146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42195" name="Text Box 147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 b="1">
                    <a:latin typeface="Arial" pitchFamily="34" charset="0"/>
                    <a:ea typeface="+mn-ea"/>
                  </a:rPr>
                  <a:t>C 7 S J</a:t>
                </a:r>
              </a:p>
            </p:txBody>
          </p:sp>
          <p:sp>
            <p:nvSpPr>
              <p:cNvPr id="642196" name="Line 148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</p:grpSp>
      <p:grpSp>
        <p:nvGrpSpPr>
          <p:cNvPr id="88111" name="Group 84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88118" name="Group 85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42134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35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36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37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38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39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0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1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2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3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4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5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6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7" name="AutoShape 99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8" name="AutoShape 100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88119" name="Group 101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42150" name="AutoShape 102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1" name="AutoShape 103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2" name="AutoShape 104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3" name="AutoShape 105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4" name="AutoShape 106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5" name="AutoShape 107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6" name="AutoShape 108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7" name="AutoShape 109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8" name="AutoShape 110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9" name="AutoShape 111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60" name="AutoShape 112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61" name="AutoShape 113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62" name="AutoShape 114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63" name="AutoShape 115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64" name="AutoShape 116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</p:grpSp>
      </p:grpSp>
      <p:sp>
        <p:nvSpPr>
          <p:cNvPr id="642197" name="Rectangle 149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my-MM" sz="2400">
              <a:solidFill>
                <a:srgbClr val="FDDC07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642198" name="Rectangle 150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42199" name="Text Box 151"/>
          <p:cNvSpPr txBox="1">
            <a:spLocks noChangeArrowheads="1"/>
          </p:cNvSpPr>
          <p:nvPr/>
        </p:nvSpPr>
        <p:spPr bwMode="auto">
          <a:xfrm>
            <a:off x="0" y="63500"/>
            <a:ext cx="5059363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4053" dir="1857825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ကျမ်းသမိုင်းရာဇဝင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်၏ </a:t>
            </a: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ယက်ထည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36" name="Line 138"/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37" name="Line 137"/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38" name="Line 136"/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grpSp>
        <p:nvGrpSpPr>
          <p:cNvPr id="139" name="Group 149"/>
          <p:cNvGrpSpPr>
            <a:grpSpLocks/>
          </p:cNvGrpSpPr>
          <p:nvPr/>
        </p:nvGrpSpPr>
        <p:grpSpPr bwMode="auto">
          <a:xfrm>
            <a:off x="666750" y="2201863"/>
            <a:ext cx="638175" cy="4165600"/>
            <a:chOff x="1262" y="768"/>
            <a:chExt cx="402" cy="2192"/>
          </a:xfrm>
        </p:grpSpPr>
        <p:grpSp>
          <p:nvGrpSpPr>
            <p:cNvPr id="140" name="Group 150"/>
            <p:cNvGrpSpPr>
              <a:grpSpLocks/>
            </p:cNvGrpSpPr>
            <p:nvPr/>
          </p:nvGrpSpPr>
          <p:grpSpPr bwMode="auto">
            <a:xfrm>
              <a:off x="1472" y="768"/>
              <a:ext cx="192" cy="2192"/>
              <a:chOff x="1472" y="768"/>
              <a:chExt cx="192" cy="2192"/>
            </a:xfrm>
          </p:grpSpPr>
          <p:sp>
            <p:nvSpPr>
              <p:cNvPr id="142" name="Line 151"/>
              <p:cNvSpPr>
                <a:spLocks noChangeShapeType="1"/>
              </p:cNvSpPr>
              <p:nvPr/>
            </p:nvSpPr>
            <p:spPr bwMode="auto">
              <a:xfrm>
                <a:off x="1472" y="768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dist="81320" dir="3080412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43" name="Line 152"/>
              <p:cNvSpPr>
                <a:spLocks noChangeShapeType="1"/>
              </p:cNvSpPr>
              <p:nvPr/>
            </p:nvSpPr>
            <p:spPr bwMode="auto">
              <a:xfrm>
                <a:off x="1568" y="864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dist="81320" dir="3080412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44" name="Line 153"/>
              <p:cNvSpPr>
                <a:spLocks noChangeShapeType="1"/>
              </p:cNvSpPr>
              <p:nvPr/>
            </p:nvSpPr>
            <p:spPr bwMode="auto">
              <a:xfrm>
                <a:off x="1664" y="960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dist="81320" dir="3080412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sp>
          <p:nvSpPr>
            <p:cNvPr id="141" name="Text Box 154"/>
            <p:cNvSpPr txBox="1">
              <a:spLocks noChangeArrowheads="1"/>
            </p:cNvSpPr>
            <p:nvPr/>
          </p:nvSpPr>
          <p:spPr bwMode="auto">
            <a:xfrm>
              <a:off x="1262" y="1507"/>
              <a:ext cx="202" cy="9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my-MM" sz="600" b="1">
                <a:solidFill>
                  <a:schemeClr val="tx1"/>
                </a:solidFill>
                <a:latin typeface="WwinBurmese" pitchFamily="2" charset="0"/>
                <a:ea typeface="+mn-ea"/>
              </a:endParaRPr>
            </a:p>
          </p:txBody>
        </p:sp>
      </p:grpSp>
      <p:grpSp>
        <p:nvGrpSpPr>
          <p:cNvPr id="145" name="Group 155"/>
          <p:cNvGrpSpPr>
            <a:grpSpLocks/>
          </p:cNvGrpSpPr>
          <p:nvPr/>
        </p:nvGrpSpPr>
        <p:grpSpPr bwMode="auto">
          <a:xfrm>
            <a:off x="1855788" y="6081713"/>
            <a:ext cx="6297612" cy="803275"/>
            <a:chOff x="1040" y="886"/>
            <a:chExt cx="3184" cy="506"/>
          </a:xfrm>
        </p:grpSpPr>
        <p:grpSp>
          <p:nvGrpSpPr>
            <p:cNvPr id="146" name="Group 156"/>
            <p:cNvGrpSpPr>
              <a:grpSpLocks/>
            </p:cNvGrpSpPr>
            <p:nvPr/>
          </p:nvGrpSpPr>
          <p:grpSpPr bwMode="auto">
            <a:xfrm>
              <a:off x="1040" y="1200"/>
              <a:ext cx="3184" cy="192"/>
              <a:chOff x="1040" y="1200"/>
              <a:chExt cx="3184" cy="192"/>
            </a:xfrm>
          </p:grpSpPr>
          <p:sp>
            <p:nvSpPr>
              <p:cNvPr id="148" name="Line 157"/>
              <p:cNvSpPr>
                <a:spLocks noChangeShapeType="1"/>
              </p:cNvSpPr>
              <p:nvPr/>
            </p:nvSpPr>
            <p:spPr bwMode="auto">
              <a:xfrm>
                <a:off x="1040" y="1200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49" name="Line 158"/>
              <p:cNvSpPr>
                <a:spLocks noChangeShapeType="1"/>
              </p:cNvSpPr>
              <p:nvPr/>
            </p:nvSpPr>
            <p:spPr bwMode="auto">
              <a:xfrm>
                <a:off x="1136" y="1296"/>
                <a:ext cx="2991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50" name="Line 159"/>
              <p:cNvSpPr>
                <a:spLocks noChangeShapeType="1"/>
              </p:cNvSpPr>
              <p:nvPr/>
            </p:nvSpPr>
            <p:spPr bwMode="auto">
              <a:xfrm>
                <a:off x="1232" y="1392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sp>
          <p:nvSpPr>
            <p:cNvPr id="147" name="Text Box 160"/>
            <p:cNvSpPr txBox="1">
              <a:spLocks noChangeArrowheads="1"/>
            </p:cNvSpPr>
            <p:nvPr/>
          </p:nvSpPr>
          <p:spPr bwMode="auto">
            <a:xfrm>
              <a:off x="2496" y="886"/>
              <a:ext cx="1120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1320" dir="2319588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my-MM" sz="2400">
                <a:solidFill>
                  <a:schemeClr val="tx1"/>
                </a:solidFill>
                <a:latin typeface="Comic Sans MS" pitchFamily="66" charset="0"/>
                <a:ea typeface="+mn-ea"/>
              </a:endParaRPr>
            </a:p>
          </p:txBody>
        </p:sp>
      </p:grpSp>
      <p:sp>
        <p:nvSpPr>
          <p:cNvPr id="151" name="Text Box 161"/>
          <p:cNvSpPr txBox="1">
            <a:spLocks noChangeArrowheads="1"/>
          </p:cNvSpPr>
          <p:nvPr/>
        </p:nvSpPr>
        <p:spPr bwMode="auto">
          <a:xfrm>
            <a:off x="228600" y="3733800"/>
            <a:ext cx="259080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အတိုင်ချည</a:t>
            </a:r>
            <a:r>
              <a:rPr lang="en-US" b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52" name="Text Box 163"/>
          <p:cNvSpPr txBox="1">
            <a:spLocks noChangeArrowheads="1"/>
          </p:cNvSpPr>
          <p:nvPr/>
        </p:nvSpPr>
        <p:spPr bwMode="auto">
          <a:xfrm>
            <a:off x="4038600" y="5562600"/>
            <a:ext cx="2214563" cy="13234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အဖောက</a:t>
            </a:r>
            <a:r>
              <a:rPr lang="en-US" sz="3200" b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ချည</a:t>
            </a:r>
            <a:r>
              <a:rPr lang="en-US" sz="3200" b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F2BC3F-B9FA-A003-5C53-D975E31562ED}"/>
              </a:ext>
            </a:extLst>
          </p:cNvPr>
          <p:cNvSpPr txBox="1"/>
          <p:nvPr/>
        </p:nvSpPr>
        <p:spPr>
          <a:xfrm>
            <a:off x="3369365" y="-50689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20382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2168301-C8F7-ACC5-D5CA-BDBF7C258F7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DDE380D3-17C5-6DAA-7B3E-94C8AD77DA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0050A032-6322-F08F-6D21-C4CF706BEF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" y="1521"/>
              <a:ext cx="3531" cy="2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Rectangle 5">
            <a:extLst>
              <a:ext uri="{FF2B5EF4-FFF2-40B4-BE49-F238E27FC236}">
                <a16:creationId xmlns:a16="http://schemas.microsoft.com/office/drawing/2014/main" id="{6A678BF5-D0F8-9B91-83C6-34170D1F6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67" name="Rectangle 3"/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sp>
        <p:nvSpPr>
          <p:cNvPr id="88069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my-MM" sz="2400"/>
          </a:p>
        </p:txBody>
      </p:sp>
      <p:sp>
        <p:nvSpPr>
          <p:cNvPr id="88070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88071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88072" name="Picture 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3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my-MM" sz="2400"/>
          </a:p>
        </p:txBody>
      </p:sp>
      <p:sp>
        <p:nvSpPr>
          <p:cNvPr id="88074" name="Rectangle 33"/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sp>
        <p:nvSpPr>
          <p:cNvPr id="88075" name="Rectangle 34"/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pic>
        <p:nvPicPr>
          <p:cNvPr id="88076" name="Picture 3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2084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sp>
        <p:nvSpPr>
          <p:cNvPr id="642085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my-MM">
              <a:solidFill>
                <a:srgbClr val="FF262D"/>
              </a:solidFill>
              <a:latin typeface="Times" charset="0"/>
              <a:ea typeface="+mn-ea"/>
            </a:endParaRPr>
          </a:p>
        </p:txBody>
      </p:sp>
      <p:pic>
        <p:nvPicPr>
          <p:cNvPr id="642086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effectLst>
            <a:outerShdw dist="35921" dir="2700000" algn="ctr" rotWithShape="0">
              <a:schemeClr val="accent2"/>
            </a:outerShdw>
          </a:effectLst>
        </p:spPr>
      </p:pic>
      <p:pic>
        <p:nvPicPr>
          <p:cNvPr id="88080" name="Picture 3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5060157" y="4048919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1" name="Picture 4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2" name="Picture 4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3" name="Picture 4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4" name="Picture 4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2092" name="Text Box 44"/>
          <p:cNvSpPr txBox="1">
            <a:spLocks noChangeArrowheads="1"/>
          </p:cNvSpPr>
          <p:nvPr/>
        </p:nvSpPr>
        <p:spPr bwMode="auto">
          <a:xfrm>
            <a:off x="120650" y="106363"/>
            <a:ext cx="309721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000" b="1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  <p:grpSp>
        <p:nvGrpSpPr>
          <p:cNvPr id="88086" name="Group 45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42094" name="Picture 46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095" name="Picture 47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096" name="Picture 48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097" name="Picture 49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098" name="Picture 50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099" name="Picture 51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grpSp>
        <p:nvGrpSpPr>
          <p:cNvPr id="88087" name="Group 52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42101" name="Picture 53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02" name="Picture 54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03" name="Picture 55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04" name="Picture 56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grpSp>
        <p:nvGrpSpPr>
          <p:cNvPr id="88088" name="Group 57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42106" name="Picture 58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07" name="Picture 59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08" name="Picture 60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09" name="Picture 61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pic>
        <p:nvPicPr>
          <p:cNvPr id="88089" name="Picture 6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8090" name="Group 63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42112" name="Picture 64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13" name="Picture 65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14" name="Picture 66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pic>
          <p:nvPicPr>
            <p:cNvPr id="642115" name="Picture 67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  <p:sp>
          <p:nvSpPr>
            <p:cNvPr id="642116" name="Text Box 68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45791" dir="3378596" algn="ctr" rotWithShape="0">
                <a:srgbClr val="AAAAAA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my-MM" sz="2400">
                <a:solidFill>
                  <a:schemeClr val="accent2"/>
                </a:solidFill>
                <a:latin typeface="Arial Black" pitchFamily="34" charset="0"/>
                <a:ea typeface="+mn-ea"/>
              </a:endParaRPr>
            </a:p>
          </p:txBody>
        </p:sp>
      </p:grpSp>
      <p:pic>
        <p:nvPicPr>
          <p:cNvPr id="88091" name="Picture 6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2" name="Picture 7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3" name="Picture 7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4" name="Picture 7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5" name="Picture 7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6" name="Picture 7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2123" name="Text Box 75"/>
          <p:cNvSpPr txBox="1">
            <a:spLocks noChangeArrowheads="1"/>
          </p:cNvSpPr>
          <p:nvPr/>
        </p:nvSpPr>
        <p:spPr bwMode="auto">
          <a:xfrm>
            <a:off x="3051175" y="3668713"/>
            <a:ext cx="3233738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y-MM" sz="2000" b="1" i="1" dirty="0">
                <a:solidFill>
                  <a:schemeClr val="accent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နယ်မြေဆိုင်ရာ ပဋိညာဉ်။</a:t>
            </a:r>
            <a:endParaRPr lang="en-US" sz="2000" b="1" i="1" dirty="0">
              <a:solidFill>
                <a:schemeClr val="accent2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2124" name="Text Box 76"/>
          <p:cNvSpPr txBox="1">
            <a:spLocks noChangeArrowheads="1"/>
          </p:cNvSpPr>
          <p:nvPr/>
        </p:nvSpPr>
        <p:spPr bwMode="auto">
          <a:xfrm>
            <a:off x="2293938" y="2684463"/>
            <a:ext cx="5697537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y-MM" sz="2800" b="1" i="1" dirty="0">
                <a:solidFill>
                  <a:schemeClr val="accent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အာဗြံဟံနှင့်ပြုသောပဋိညာဉ်။</a:t>
            </a:r>
            <a:endParaRPr lang="en-US" sz="2800" b="1" i="1" dirty="0">
              <a:solidFill>
                <a:schemeClr val="accent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2125" name="Text Box 77"/>
          <p:cNvSpPr txBox="1">
            <a:spLocks noChangeArrowheads="1"/>
          </p:cNvSpPr>
          <p:nvPr/>
        </p:nvSpPr>
        <p:spPr bwMode="auto">
          <a:xfrm>
            <a:off x="3832225" y="5160963"/>
            <a:ext cx="375285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y-MM" sz="2800" b="1" i="1" dirty="0">
                <a:solidFill>
                  <a:schemeClr val="accent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ပဋိညာဉ်သစ်။</a:t>
            </a:r>
            <a:endParaRPr lang="en-US" sz="2800" b="1" i="1" dirty="0">
              <a:solidFill>
                <a:schemeClr val="accent2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2126" name="Text Box 78"/>
          <p:cNvSpPr txBox="1">
            <a:spLocks noChangeArrowheads="1"/>
          </p:cNvSpPr>
          <p:nvPr/>
        </p:nvSpPr>
        <p:spPr bwMode="auto">
          <a:xfrm>
            <a:off x="4224338" y="4394200"/>
            <a:ext cx="3624262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y-MM" sz="2400" b="1" i="1" dirty="0">
                <a:solidFill>
                  <a:schemeClr val="accent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ဒါဝိဒ်နှင့်ပြုသော ပဋိညာဉ်</a:t>
            </a:r>
            <a:endParaRPr lang="en-US" sz="1400" dirty="0">
              <a:solidFill>
                <a:schemeClr val="accent2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2127" name="Rectangle 79"/>
          <p:cNvSpPr>
            <a:spLocks noChangeArrowheads="1"/>
          </p:cNvSpPr>
          <p:nvPr/>
        </p:nvSpPr>
        <p:spPr bwMode="auto">
          <a:xfrm rot="17945350">
            <a:off x="5243456" y="1213960"/>
            <a:ext cx="1817805" cy="17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200" b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သိုးသငယ်လက်ထပ်ညစာစားပွဲ</a:t>
            </a:r>
            <a:endParaRPr lang="en-US" sz="1200" dirty="0">
              <a:solidFill>
                <a:srgbClr val="FFFF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2128" name="Rectangle 80"/>
          <p:cNvSpPr>
            <a:spLocks noChangeArrowheads="1"/>
          </p:cNvSpPr>
          <p:nvPr/>
        </p:nvSpPr>
        <p:spPr bwMode="auto">
          <a:xfrm rot="17945350">
            <a:off x="5748072" y="1385192"/>
            <a:ext cx="1532471" cy="15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200" b="1" dirty="0" err="1">
                <a:solidFill>
                  <a:srgbClr val="FF00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ဒုတိယအကြိမ်က</a:t>
            </a:r>
            <a:r>
              <a:rPr lang="en-US" sz="1200" b="1" dirty="0">
                <a:solidFill>
                  <a:srgbClr val="FF00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ြွ</a:t>
            </a:r>
            <a:r>
              <a:rPr lang="en-US" sz="1200" b="1" dirty="0" err="1">
                <a:solidFill>
                  <a:srgbClr val="FF00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လာခြင်း</a:t>
            </a:r>
            <a:endParaRPr lang="en-US" sz="1200" dirty="0">
              <a:solidFill>
                <a:srgbClr val="FF00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2129" name="Rectangle 81"/>
          <p:cNvSpPr>
            <a:spLocks noChangeArrowheads="1"/>
          </p:cNvSpPr>
          <p:nvPr/>
        </p:nvSpPr>
        <p:spPr bwMode="auto">
          <a:xfrm rot="17945350">
            <a:off x="5877064" y="1046929"/>
            <a:ext cx="2350002" cy="183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400" b="1" dirty="0" err="1">
                <a:solidFill>
                  <a:srgbClr val="04DC19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မြေကြီးပေ</a:t>
            </a:r>
            <a:r>
              <a:rPr lang="en-US" sz="1400" b="1" dirty="0">
                <a:solidFill>
                  <a:srgbClr val="04DC19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ါ် </a:t>
            </a:r>
            <a:r>
              <a:rPr lang="en-US" sz="1400" b="1" dirty="0" err="1">
                <a:solidFill>
                  <a:srgbClr val="04DC19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ခရစ်တော</a:t>
            </a:r>
            <a:r>
              <a:rPr lang="en-US" sz="1400" b="1" dirty="0">
                <a:solidFill>
                  <a:srgbClr val="04DC19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</a:t>
            </a:r>
            <a:r>
              <a:rPr lang="en-US" sz="1400" b="1" dirty="0" err="1">
                <a:solidFill>
                  <a:srgbClr val="04DC19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အုပ်စိုးခြင်း</a:t>
            </a:r>
            <a:endParaRPr lang="en-US" sz="1400" dirty="0">
              <a:solidFill>
                <a:srgbClr val="04DC19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2130" name="Rectangle 82"/>
          <p:cNvSpPr>
            <a:spLocks noChangeArrowheads="1"/>
          </p:cNvSpPr>
          <p:nvPr/>
        </p:nvSpPr>
        <p:spPr bwMode="auto">
          <a:xfrm rot="17945350">
            <a:off x="6431948" y="1399699"/>
            <a:ext cx="1437894" cy="17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200" b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ပလ္လင်ဖြူတရားစီရင်ခြင်း</a:t>
            </a:r>
            <a:endParaRPr lang="en-US" sz="1200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42131" name="Rectangle 83"/>
          <p:cNvSpPr>
            <a:spLocks noChangeArrowheads="1"/>
          </p:cNvSpPr>
          <p:nvPr/>
        </p:nvSpPr>
        <p:spPr bwMode="auto">
          <a:xfrm rot="17945350">
            <a:off x="6690947" y="1279623"/>
            <a:ext cx="1881925" cy="15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200" b="1" dirty="0" err="1">
                <a:solidFill>
                  <a:srgbClr val="F09F3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ကောင်းကင်သစ်နှင</a:t>
            </a:r>
            <a:r>
              <a:rPr lang="en-US" sz="1200" b="1" dirty="0">
                <a:solidFill>
                  <a:srgbClr val="F09F3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့် </a:t>
            </a:r>
            <a:r>
              <a:rPr lang="en-US" sz="1200" b="1" dirty="0" err="1">
                <a:solidFill>
                  <a:srgbClr val="F09F3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မြေကြီးသစ</a:t>
            </a:r>
            <a:r>
              <a:rPr lang="en-US" sz="1200" b="1" dirty="0">
                <a:solidFill>
                  <a:srgbClr val="F09F3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88106" name="Text Box 121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2170" name="Rectangle 122"/>
          <p:cNvSpPr>
            <a:spLocks noChangeArrowheads="1"/>
          </p:cNvSpPr>
          <p:nvPr/>
        </p:nvSpPr>
        <p:spPr bwMode="auto">
          <a:xfrm>
            <a:off x="7559675" y="6508750"/>
            <a:ext cx="72707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42171" name="Rectangle 123"/>
          <p:cNvSpPr>
            <a:spLocks noChangeArrowheads="1"/>
          </p:cNvSpPr>
          <p:nvPr/>
        </p:nvSpPr>
        <p:spPr bwMode="auto">
          <a:xfrm>
            <a:off x="8104188" y="65008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84</a:t>
            </a:r>
          </a:p>
        </p:txBody>
      </p:sp>
      <p:grpSp>
        <p:nvGrpSpPr>
          <p:cNvPr id="88110" name="Group 125"/>
          <p:cNvGrpSpPr>
            <a:grpSpLocks/>
          </p:cNvGrpSpPr>
          <p:nvPr/>
        </p:nvGrpSpPr>
        <p:grpSpPr bwMode="auto">
          <a:xfrm>
            <a:off x="1885950" y="155575"/>
            <a:ext cx="3810000" cy="2359025"/>
            <a:chOff x="1188" y="58"/>
            <a:chExt cx="2400" cy="1486"/>
          </a:xfrm>
        </p:grpSpPr>
        <p:sp>
          <p:nvSpPr>
            <p:cNvPr id="642174" name="Text Box 126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 b="1">
                  <a:solidFill>
                    <a:schemeClr val="tx1"/>
                  </a:solidFill>
                  <a:latin typeface="" charset="0"/>
                  <a:ea typeface="+mn-ea"/>
                </a:rPr>
                <a:t>J</a:t>
              </a:r>
            </a:p>
          </p:txBody>
        </p:sp>
        <p:grpSp>
          <p:nvGrpSpPr>
            <p:cNvPr id="88151" name="Group 127"/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642176" name="Rectangle 128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 i="1">
                    <a:solidFill>
                      <a:srgbClr val="FFEA18"/>
                    </a:solidFill>
                    <a:latin typeface="" charset="0"/>
                    <a:ea typeface="+mn-ea"/>
                  </a:rPr>
                  <a:t>4P</a:t>
                </a:r>
                <a:endParaRPr lang="en-US" sz="4800">
                  <a:solidFill>
                    <a:srgbClr val="FFEA18"/>
                  </a:solidFill>
                  <a:latin typeface="Times" charset="0"/>
                  <a:ea typeface="+mn-ea"/>
                </a:endParaRPr>
              </a:p>
            </p:txBody>
          </p:sp>
          <p:sp>
            <p:nvSpPr>
              <p:cNvPr id="642177" name="Rectangle 129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b="1" i="1">
                    <a:solidFill>
                      <a:srgbClr val="FFEA18"/>
                    </a:solidFill>
                    <a:latin typeface="" charset="0"/>
                    <a:ea typeface="+mn-ea"/>
                  </a:rPr>
                  <a:t>  3S</a:t>
                </a:r>
                <a:endParaRPr lang="en-US" sz="4800">
                  <a:solidFill>
                    <a:srgbClr val="FFEA18"/>
                  </a:solidFill>
                  <a:latin typeface="Times" charset="0"/>
                  <a:ea typeface="+mn-ea"/>
                </a:endParaRPr>
              </a:p>
            </p:txBody>
          </p:sp>
        </p:grpSp>
        <p:grpSp>
          <p:nvGrpSpPr>
            <p:cNvPr id="88152" name="Group 130"/>
            <p:cNvGrpSpPr>
              <a:grpSpLocks/>
            </p:cNvGrpSpPr>
            <p:nvPr/>
          </p:nvGrpSpPr>
          <p:grpSpPr bwMode="auto">
            <a:xfrm>
              <a:off x="1188" y="1175"/>
              <a:ext cx="1964" cy="256"/>
              <a:chOff x="1188" y="1175"/>
              <a:chExt cx="1964" cy="256"/>
            </a:xfrm>
          </p:grpSpPr>
          <p:grpSp>
            <p:nvGrpSpPr>
              <p:cNvPr id="88161" name="Group 131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56"/>
                <a:chOff x="1188" y="1175"/>
                <a:chExt cx="1732" cy="256"/>
              </a:xfrm>
            </p:grpSpPr>
            <p:sp>
              <p:nvSpPr>
                <p:cNvPr id="642180" name="Rectangle 132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09F32"/>
                      </a:solidFill>
                      <a:latin typeface="" charset="0"/>
                      <a:ea typeface="+mn-ea"/>
                    </a:rPr>
                    <a:t>C</a:t>
                  </a:r>
                  <a:endParaRPr lang="en-US" b="1">
                    <a:solidFill>
                      <a:srgbClr val="FFEA18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1" name="Rectangle 133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A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2" name="Rectangle 134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J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3" name="Rectangle 135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M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4" name="Rectangle 136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latin typeface="" charset="0"/>
                      <a:ea typeface="+mn-ea"/>
                    </a:rPr>
                    <a:t>J</a:t>
                  </a:r>
                  <a:endParaRPr lang="en-US" b="1">
                    <a:solidFill>
                      <a:srgbClr val="FC030C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5" name="Rectangle 137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A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6" name="Rectangle 138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R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642187" name="Rectangle 139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latin typeface="" charset="0"/>
                      <a:ea typeface="+mn-ea"/>
                    </a:rPr>
                    <a:t>C</a:t>
                  </a:r>
                  <a:endParaRPr lang="en-US" b="1">
                    <a:solidFill>
                      <a:srgbClr val="08F220"/>
                    </a:solidFill>
                    <a:latin typeface="Times" charset="0"/>
                    <a:ea typeface="+mn-ea"/>
                  </a:endParaRPr>
                </a:p>
              </p:txBody>
            </p:sp>
          </p:grpSp>
          <p:sp>
            <p:nvSpPr>
              <p:cNvPr id="642188" name="Rectangle 140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b="1">
                    <a:solidFill>
                      <a:srgbClr val="11B0C5"/>
                    </a:solidFill>
                    <a:latin typeface="" charset="0"/>
                    <a:ea typeface="+mn-ea"/>
                  </a:rPr>
                  <a:t>S</a:t>
                </a:r>
                <a:endParaRPr lang="en-US" b="1">
                  <a:solidFill>
                    <a:srgbClr val="11B0C5"/>
                  </a:solidFill>
                  <a:latin typeface="Times" charset="0"/>
                  <a:ea typeface="+mn-ea"/>
                </a:endParaRPr>
              </a:p>
            </p:txBody>
          </p:sp>
        </p:grpSp>
        <p:grpSp>
          <p:nvGrpSpPr>
            <p:cNvPr id="88153" name="Group 141"/>
            <p:cNvGrpSpPr>
              <a:grpSpLocks/>
            </p:cNvGrpSpPr>
            <p:nvPr/>
          </p:nvGrpSpPr>
          <p:grpSpPr bwMode="auto">
            <a:xfrm>
              <a:off x="2033" y="58"/>
              <a:ext cx="455" cy="718"/>
              <a:chOff x="2137" y="346"/>
              <a:chExt cx="455" cy="718"/>
            </a:xfrm>
          </p:grpSpPr>
          <p:grpSp>
            <p:nvGrpSpPr>
              <p:cNvPr id="88157" name="Group 142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718"/>
                <a:chOff x="1814" y="109"/>
                <a:chExt cx="455" cy="718"/>
              </a:xfrm>
            </p:grpSpPr>
            <p:sp>
              <p:nvSpPr>
                <p:cNvPr id="642191" name="Text Box 143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dist="63500" dir="3187806" algn="ctr" rotWithShape="0">
                    <a:schemeClr val="bg2"/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b="1" i="1">
                      <a:solidFill>
                        <a:srgbClr val="FF262D"/>
                      </a:solidFill>
                      <a:latin typeface="" charset="0"/>
                      <a:ea typeface="+mn-ea"/>
                    </a:rPr>
                    <a:t>7</a:t>
                  </a:r>
                </a:p>
              </p:txBody>
            </p:sp>
            <p:sp>
              <p:nvSpPr>
                <p:cNvPr id="642192" name="Line 144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</a:endParaRPr>
                </a:p>
              </p:txBody>
            </p:sp>
          </p:grpSp>
          <p:sp>
            <p:nvSpPr>
              <p:cNvPr id="642193" name="Line 145"/>
              <p:cNvSpPr>
                <a:spLocks noChangeShapeType="1"/>
              </p:cNvSpPr>
              <p:nvPr/>
            </p:nvSpPr>
            <p:spPr bwMode="auto">
              <a:xfrm>
                <a:off x="2264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88154" name="Group 146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42195" name="Text Box 147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 b="1">
                    <a:latin typeface="Arial" pitchFamily="34" charset="0"/>
                    <a:ea typeface="+mn-ea"/>
                  </a:rPr>
                  <a:t>C 7 S J</a:t>
                </a:r>
              </a:p>
            </p:txBody>
          </p:sp>
          <p:sp>
            <p:nvSpPr>
              <p:cNvPr id="642196" name="Line 148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</p:grpSp>
      <p:grpSp>
        <p:nvGrpSpPr>
          <p:cNvPr id="88111" name="Group 84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88118" name="Group 85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42134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35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36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37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38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39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0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1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2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3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4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5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6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7" name="AutoShape 99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48" name="AutoShape 100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grpSp>
          <p:nvGrpSpPr>
            <p:cNvPr id="88119" name="Group 101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42150" name="AutoShape 102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1" name="AutoShape 103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2" name="AutoShape 104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3" name="AutoShape 105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4" name="AutoShape 106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5" name="AutoShape 107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6" name="AutoShape 108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7" name="AutoShape 109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8" name="AutoShape 110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59" name="AutoShape 111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60" name="AutoShape 112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61" name="AutoShape 113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62" name="AutoShape 114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63" name="AutoShape 115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642164" name="AutoShape 116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my-MM" sz="2400">
                  <a:solidFill>
                    <a:srgbClr val="FF262D"/>
                  </a:solidFill>
                  <a:latin typeface="Comic Sans MS" pitchFamily="66" charset="0"/>
                  <a:ea typeface="+mn-ea"/>
                </a:endParaRPr>
              </a:p>
            </p:txBody>
          </p:sp>
        </p:grpSp>
      </p:grpSp>
      <p:sp>
        <p:nvSpPr>
          <p:cNvPr id="642197" name="Rectangle 149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my-MM" sz="2400">
              <a:solidFill>
                <a:srgbClr val="FDDC07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642198" name="Rectangle 150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642199" name="Text Box 151"/>
          <p:cNvSpPr txBox="1">
            <a:spLocks noChangeArrowheads="1"/>
          </p:cNvSpPr>
          <p:nvPr/>
        </p:nvSpPr>
        <p:spPr bwMode="auto">
          <a:xfrm>
            <a:off x="0" y="63500"/>
            <a:ext cx="5059363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4053" dir="1857825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ကျမ်းသမိုင်းရာဇဝင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်၏ </a:t>
            </a:r>
            <a:r>
              <a:rPr lang="en-US" sz="28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ယက်ထည</a:t>
            </a:r>
            <a:r>
              <a:rPr lang="en-US" sz="2800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36" name="Line 138"/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37" name="Line 137"/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138" name="Line 136"/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grpSp>
        <p:nvGrpSpPr>
          <p:cNvPr id="139" name="Group 149"/>
          <p:cNvGrpSpPr>
            <a:grpSpLocks/>
          </p:cNvGrpSpPr>
          <p:nvPr/>
        </p:nvGrpSpPr>
        <p:grpSpPr bwMode="auto">
          <a:xfrm>
            <a:off x="666750" y="2201863"/>
            <a:ext cx="638175" cy="4165600"/>
            <a:chOff x="1262" y="768"/>
            <a:chExt cx="402" cy="2192"/>
          </a:xfrm>
        </p:grpSpPr>
        <p:grpSp>
          <p:nvGrpSpPr>
            <p:cNvPr id="140" name="Group 150"/>
            <p:cNvGrpSpPr>
              <a:grpSpLocks/>
            </p:cNvGrpSpPr>
            <p:nvPr/>
          </p:nvGrpSpPr>
          <p:grpSpPr bwMode="auto">
            <a:xfrm>
              <a:off x="1472" y="768"/>
              <a:ext cx="192" cy="2192"/>
              <a:chOff x="1472" y="768"/>
              <a:chExt cx="192" cy="2192"/>
            </a:xfrm>
          </p:grpSpPr>
          <p:sp>
            <p:nvSpPr>
              <p:cNvPr id="142" name="Line 151"/>
              <p:cNvSpPr>
                <a:spLocks noChangeShapeType="1"/>
              </p:cNvSpPr>
              <p:nvPr/>
            </p:nvSpPr>
            <p:spPr bwMode="auto">
              <a:xfrm>
                <a:off x="1472" y="768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dist="81320" dir="3080412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43" name="Line 152"/>
              <p:cNvSpPr>
                <a:spLocks noChangeShapeType="1"/>
              </p:cNvSpPr>
              <p:nvPr/>
            </p:nvSpPr>
            <p:spPr bwMode="auto">
              <a:xfrm>
                <a:off x="1568" y="864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dist="81320" dir="3080412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44" name="Line 153"/>
              <p:cNvSpPr>
                <a:spLocks noChangeShapeType="1"/>
              </p:cNvSpPr>
              <p:nvPr/>
            </p:nvSpPr>
            <p:spPr bwMode="auto">
              <a:xfrm>
                <a:off x="1664" y="960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dist="81320" dir="3080412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sp>
          <p:nvSpPr>
            <p:cNvPr id="141" name="Text Box 154"/>
            <p:cNvSpPr txBox="1">
              <a:spLocks noChangeArrowheads="1"/>
            </p:cNvSpPr>
            <p:nvPr/>
          </p:nvSpPr>
          <p:spPr bwMode="auto">
            <a:xfrm>
              <a:off x="1262" y="1507"/>
              <a:ext cx="202" cy="9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my-MM" sz="600" b="1">
                <a:solidFill>
                  <a:schemeClr val="tx1"/>
                </a:solidFill>
                <a:latin typeface="WwinBurmese" pitchFamily="2" charset="0"/>
                <a:ea typeface="+mn-ea"/>
              </a:endParaRPr>
            </a:p>
          </p:txBody>
        </p:sp>
      </p:grpSp>
      <p:grpSp>
        <p:nvGrpSpPr>
          <p:cNvPr id="145" name="Group 155"/>
          <p:cNvGrpSpPr>
            <a:grpSpLocks/>
          </p:cNvGrpSpPr>
          <p:nvPr/>
        </p:nvGrpSpPr>
        <p:grpSpPr bwMode="auto">
          <a:xfrm>
            <a:off x="1855788" y="6081713"/>
            <a:ext cx="6297612" cy="803275"/>
            <a:chOff x="1040" y="886"/>
            <a:chExt cx="3184" cy="506"/>
          </a:xfrm>
        </p:grpSpPr>
        <p:grpSp>
          <p:nvGrpSpPr>
            <p:cNvPr id="146" name="Group 156"/>
            <p:cNvGrpSpPr>
              <a:grpSpLocks/>
            </p:cNvGrpSpPr>
            <p:nvPr/>
          </p:nvGrpSpPr>
          <p:grpSpPr bwMode="auto">
            <a:xfrm>
              <a:off x="1040" y="1200"/>
              <a:ext cx="3184" cy="192"/>
              <a:chOff x="1040" y="1200"/>
              <a:chExt cx="3184" cy="192"/>
            </a:xfrm>
          </p:grpSpPr>
          <p:sp>
            <p:nvSpPr>
              <p:cNvPr id="148" name="Line 157"/>
              <p:cNvSpPr>
                <a:spLocks noChangeShapeType="1"/>
              </p:cNvSpPr>
              <p:nvPr/>
            </p:nvSpPr>
            <p:spPr bwMode="auto">
              <a:xfrm>
                <a:off x="1040" y="1200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49" name="Line 158"/>
              <p:cNvSpPr>
                <a:spLocks noChangeShapeType="1"/>
              </p:cNvSpPr>
              <p:nvPr/>
            </p:nvSpPr>
            <p:spPr bwMode="auto">
              <a:xfrm>
                <a:off x="1136" y="1296"/>
                <a:ext cx="2991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50" name="Line 159"/>
              <p:cNvSpPr>
                <a:spLocks noChangeShapeType="1"/>
              </p:cNvSpPr>
              <p:nvPr/>
            </p:nvSpPr>
            <p:spPr bwMode="auto">
              <a:xfrm>
                <a:off x="1232" y="1392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</a:endParaRPr>
              </a:p>
            </p:txBody>
          </p:sp>
        </p:grpSp>
        <p:sp>
          <p:nvSpPr>
            <p:cNvPr id="147" name="Text Box 160"/>
            <p:cNvSpPr txBox="1">
              <a:spLocks noChangeArrowheads="1"/>
            </p:cNvSpPr>
            <p:nvPr/>
          </p:nvSpPr>
          <p:spPr bwMode="auto">
            <a:xfrm>
              <a:off x="2496" y="886"/>
              <a:ext cx="1120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1320" dir="2319588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my-MM" sz="2400">
                <a:solidFill>
                  <a:schemeClr val="tx1"/>
                </a:solidFill>
                <a:latin typeface="Comic Sans MS" pitchFamily="66" charset="0"/>
                <a:ea typeface="+mn-ea"/>
              </a:endParaRPr>
            </a:p>
          </p:txBody>
        </p:sp>
      </p:grpSp>
      <p:sp>
        <p:nvSpPr>
          <p:cNvPr id="151" name="Text Box 161"/>
          <p:cNvSpPr txBox="1">
            <a:spLocks noChangeArrowheads="1"/>
          </p:cNvSpPr>
          <p:nvPr/>
        </p:nvSpPr>
        <p:spPr bwMode="auto">
          <a:xfrm>
            <a:off x="228600" y="3733800"/>
            <a:ext cx="259080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အတိုင်ချည</a:t>
            </a:r>
            <a:r>
              <a:rPr lang="en-US" b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52" name="Text Box 163"/>
          <p:cNvSpPr txBox="1">
            <a:spLocks noChangeArrowheads="1"/>
          </p:cNvSpPr>
          <p:nvPr/>
        </p:nvSpPr>
        <p:spPr bwMode="auto">
          <a:xfrm>
            <a:off x="4038600" y="5562600"/>
            <a:ext cx="2214563" cy="13234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အဖောက</a:t>
            </a:r>
            <a:r>
              <a:rPr lang="en-US" sz="3200" b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ချည</a:t>
            </a:r>
            <a:r>
              <a:rPr lang="en-US" sz="3200" b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53" name="AutoShape 143"/>
          <p:cNvSpPr>
            <a:spLocks noChangeArrowheads="1"/>
          </p:cNvSpPr>
          <p:nvPr/>
        </p:nvSpPr>
        <p:spPr bwMode="auto">
          <a:xfrm>
            <a:off x="914400" y="1423988"/>
            <a:ext cx="8018463" cy="5434012"/>
          </a:xfrm>
          <a:custGeom>
            <a:avLst/>
            <a:gdLst>
              <a:gd name="T0" fmla="*/ 5381650 w 21600"/>
              <a:gd name="T1" fmla="*/ 0 h 21600"/>
              <a:gd name="T2" fmla="*/ 0 w 21600"/>
              <a:gd name="T3" fmla="*/ 2717006 h 21600"/>
              <a:gd name="T4" fmla="*/ 5381650 w 21600"/>
              <a:gd name="T5" fmla="*/ 5434012 h 21600"/>
              <a:gd name="T6" fmla="*/ 8018463 w 21600"/>
              <a:gd name="T7" fmla="*/ 271700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092 h 21600"/>
              <a:gd name="T14" fmla="*/ 17846 w 21600"/>
              <a:gd name="T15" fmla="*/ 1650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4497" y="0"/>
                </a:moveTo>
                <a:lnTo>
                  <a:pt x="14497" y="5092"/>
                </a:lnTo>
                <a:lnTo>
                  <a:pt x="3375" y="5092"/>
                </a:lnTo>
                <a:lnTo>
                  <a:pt x="3375" y="16508"/>
                </a:lnTo>
                <a:lnTo>
                  <a:pt x="14497" y="16508"/>
                </a:lnTo>
                <a:lnTo>
                  <a:pt x="1449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092"/>
                </a:moveTo>
                <a:lnTo>
                  <a:pt x="1350" y="16508"/>
                </a:lnTo>
                <a:lnTo>
                  <a:pt x="2700" y="16508"/>
                </a:lnTo>
                <a:lnTo>
                  <a:pt x="2700" y="5092"/>
                </a:lnTo>
                <a:close/>
              </a:path>
              <a:path w="21600" h="21600">
                <a:moveTo>
                  <a:pt x="0" y="5092"/>
                </a:moveTo>
                <a:lnTo>
                  <a:pt x="0" y="16508"/>
                </a:lnTo>
                <a:lnTo>
                  <a:pt x="675" y="16508"/>
                </a:lnTo>
                <a:lnTo>
                  <a:pt x="675" y="5092"/>
                </a:lnTo>
                <a:close/>
              </a:path>
            </a:pathLst>
          </a:custGeom>
          <a:gradFill rotWithShape="0">
            <a:gsLst>
              <a:gs pos="0">
                <a:srgbClr val="FFFF05"/>
              </a:gs>
              <a:gs pos="50000">
                <a:srgbClr val="000000"/>
              </a:gs>
              <a:gs pos="100000">
                <a:srgbClr val="FFFF05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Left">
              <a:rot lat="19799998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05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54" name="Text Box 144"/>
          <p:cNvSpPr txBox="1">
            <a:spLocks noChangeArrowheads="1"/>
          </p:cNvSpPr>
          <p:nvPr/>
        </p:nvSpPr>
        <p:spPr bwMode="auto">
          <a:xfrm>
            <a:off x="2169012" y="3402640"/>
            <a:ext cx="5603387" cy="15696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135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y-MM" sz="3200" b="1" i="1" dirty="0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အာဗြဟံနှင့်ပြုထားသောပဋိညာဉ် အစီစဉ်သည် ရှေ့သို့ဆက်လက်သွားနေသည်၊ </a:t>
            </a:r>
            <a:endParaRPr lang="en-US" sz="2400" b="1" i="1" dirty="0">
              <a:solidFill>
                <a:schemeClr val="tx2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77702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animBg="1"/>
      <p:bldP spid="154" grpId="0" autoUpdateAnimBg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7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219200"/>
            <a:ext cx="7289800" cy="48021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</p:pic>
      <p:pic>
        <p:nvPicPr>
          <p:cNvPr id="58675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1143000"/>
            <a:ext cx="7348538" cy="48593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40161" dir="1106097" algn="ctr" rotWithShape="0">
              <a:schemeClr val="bg1"/>
            </a:outerShdw>
          </a:effectLst>
        </p:spPr>
      </p:pic>
      <p:sp>
        <p:nvSpPr>
          <p:cNvPr id="586756" name="Rectangle 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90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866900" y="3208338"/>
            <a:ext cx="379413" cy="379412"/>
            <a:chOff x="3461" y="3471"/>
            <a:chExt cx="239" cy="239"/>
          </a:xfrm>
        </p:grpSpPr>
        <p:pic>
          <p:nvPicPr>
            <p:cNvPr id="94352" name="Picture 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53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897063" y="2881313"/>
            <a:ext cx="379412" cy="379412"/>
            <a:chOff x="3461" y="3471"/>
            <a:chExt cx="239" cy="239"/>
          </a:xfrm>
        </p:grpSpPr>
        <p:pic>
          <p:nvPicPr>
            <p:cNvPr id="94350" name="Picture 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51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2027238" y="2601913"/>
            <a:ext cx="379412" cy="379412"/>
            <a:chOff x="3461" y="3471"/>
            <a:chExt cx="239" cy="239"/>
          </a:xfrm>
        </p:grpSpPr>
        <p:pic>
          <p:nvPicPr>
            <p:cNvPr id="94348" name="Picture 1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49" name="Picture 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2181225" y="2332038"/>
            <a:ext cx="379413" cy="379412"/>
            <a:chOff x="3461" y="3471"/>
            <a:chExt cx="239" cy="239"/>
          </a:xfrm>
        </p:grpSpPr>
        <p:pic>
          <p:nvPicPr>
            <p:cNvPr id="94346" name="Picture 1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47" name="Picture 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2370138" y="2103438"/>
            <a:ext cx="379412" cy="379412"/>
            <a:chOff x="3461" y="3471"/>
            <a:chExt cx="239" cy="239"/>
          </a:xfrm>
        </p:grpSpPr>
        <p:pic>
          <p:nvPicPr>
            <p:cNvPr id="94344" name="Picture 1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45" name="Picture 1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2568575" y="1870075"/>
            <a:ext cx="379413" cy="379413"/>
            <a:chOff x="3461" y="3471"/>
            <a:chExt cx="239" cy="239"/>
          </a:xfrm>
        </p:grpSpPr>
        <p:pic>
          <p:nvPicPr>
            <p:cNvPr id="94342" name="Picture 2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43" name="Picture 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2806700" y="1703388"/>
            <a:ext cx="379413" cy="379412"/>
            <a:chOff x="3461" y="3471"/>
            <a:chExt cx="239" cy="239"/>
          </a:xfrm>
        </p:grpSpPr>
        <p:pic>
          <p:nvPicPr>
            <p:cNvPr id="94340" name="Picture 2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41" name="Picture 2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26"/>
          <p:cNvGrpSpPr>
            <a:grpSpLocks/>
          </p:cNvGrpSpPr>
          <p:nvPr/>
        </p:nvGrpSpPr>
        <p:grpSpPr bwMode="auto">
          <a:xfrm>
            <a:off x="3089275" y="1581150"/>
            <a:ext cx="379413" cy="379413"/>
            <a:chOff x="3461" y="3471"/>
            <a:chExt cx="239" cy="239"/>
          </a:xfrm>
        </p:grpSpPr>
        <p:pic>
          <p:nvPicPr>
            <p:cNvPr id="94338" name="Picture 2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39" name="Picture 2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9"/>
          <p:cNvGrpSpPr>
            <a:grpSpLocks/>
          </p:cNvGrpSpPr>
          <p:nvPr/>
        </p:nvGrpSpPr>
        <p:grpSpPr bwMode="auto">
          <a:xfrm>
            <a:off x="3402013" y="1608138"/>
            <a:ext cx="379412" cy="379412"/>
            <a:chOff x="3461" y="3471"/>
            <a:chExt cx="239" cy="239"/>
          </a:xfrm>
        </p:grpSpPr>
        <p:pic>
          <p:nvPicPr>
            <p:cNvPr id="94336" name="Picture 3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37" name="Picture 3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32"/>
          <p:cNvGrpSpPr>
            <a:grpSpLocks/>
          </p:cNvGrpSpPr>
          <p:nvPr/>
        </p:nvGrpSpPr>
        <p:grpSpPr bwMode="auto">
          <a:xfrm>
            <a:off x="3697288" y="1747838"/>
            <a:ext cx="379412" cy="379412"/>
            <a:chOff x="3461" y="3471"/>
            <a:chExt cx="239" cy="239"/>
          </a:xfrm>
        </p:grpSpPr>
        <p:pic>
          <p:nvPicPr>
            <p:cNvPr id="94334" name="Picture 3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35" name="Picture 3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35"/>
          <p:cNvGrpSpPr>
            <a:grpSpLocks/>
          </p:cNvGrpSpPr>
          <p:nvPr/>
        </p:nvGrpSpPr>
        <p:grpSpPr bwMode="auto">
          <a:xfrm>
            <a:off x="3963988" y="1912938"/>
            <a:ext cx="379412" cy="379412"/>
            <a:chOff x="3461" y="3471"/>
            <a:chExt cx="239" cy="239"/>
          </a:xfrm>
        </p:grpSpPr>
        <p:pic>
          <p:nvPicPr>
            <p:cNvPr id="94332" name="Picture 3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33" name="Picture 3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38"/>
          <p:cNvGrpSpPr>
            <a:grpSpLocks/>
          </p:cNvGrpSpPr>
          <p:nvPr/>
        </p:nvGrpSpPr>
        <p:grpSpPr bwMode="auto">
          <a:xfrm>
            <a:off x="4179888" y="2090738"/>
            <a:ext cx="379412" cy="379412"/>
            <a:chOff x="3461" y="3471"/>
            <a:chExt cx="239" cy="239"/>
          </a:xfrm>
        </p:grpSpPr>
        <p:pic>
          <p:nvPicPr>
            <p:cNvPr id="94330" name="Picture 3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31" name="Picture 4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41"/>
          <p:cNvGrpSpPr>
            <a:grpSpLocks/>
          </p:cNvGrpSpPr>
          <p:nvPr/>
        </p:nvGrpSpPr>
        <p:grpSpPr bwMode="auto">
          <a:xfrm>
            <a:off x="4473575" y="2155825"/>
            <a:ext cx="379413" cy="379413"/>
            <a:chOff x="3461" y="3471"/>
            <a:chExt cx="239" cy="239"/>
          </a:xfrm>
        </p:grpSpPr>
        <p:pic>
          <p:nvPicPr>
            <p:cNvPr id="94328" name="Picture 4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29" name="Picture 4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44"/>
          <p:cNvGrpSpPr>
            <a:grpSpLocks/>
          </p:cNvGrpSpPr>
          <p:nvPr/>
        </p:nvGrpSpPr>
        <p:grpSpPr bwMode="auto">
          <a:xfrm>
            <a:off x="4799013" y="2074863"/>
            <a:ext cx="379412" cy="379412"/>
            <a:chOff x="3461" y="3471"/>
            <a:chExt cx="239" cy="239"/>
          </a:xfrm>
        </p:grpSpPr>
        <p:pic>
          <p:nvPicPr>
            <p:cNvPr id="94326" name="Picture 4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27" name="Picture 4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47"/>
          <p:cNvGrpSpPr>
            <a:grpSpLocks/>
          </p:cNvGrpSpPr>
          <p:nvPr/>
        </p:nvGrpSpPr>
        <p:grpSpPr bwMode="auto">
          <a:xfrm>
            <a:off x="5072063" y="1936750"/>
            <a:ext cx="379412" cy="379413"/>
            <a:chOff x="3461" y="3471"/>
            <a:chExt cx="239" cy="239"/>
          </a:xfrm>
        </p:grpSpPr>
        <p:pic>
          <p:nvPicPr>
            <p:cNvPr id="94324" name="Picture 4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25" name="Picture 4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50"/>
          <p:cNvGrpSpPr>
            <a:grpSpLocks/>
          </p:cNvGrpSpPr>
          <p:nvPr/>
        </p:nvGrpSpPr>
        <p:grpSpPr bwMode="auto">
          <a:xfrm>
            <a:off x="5405438" y="1852613"/>
            <a:ext cx="379412" cy="379412"/>
            <a:chOff x="3461" y="3471"/>
            <a:chExt cx="239" cy="239"/>
          </a:xfrm>
        </p:grpSpPr>
        <p:pic>
          <p:nvPicPr>
            <p:cNvPr id="94322" name="Picture 5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23" name="Picture 5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53"/>
          <p:cNvGrpSpPr>
            <a:grpSpLocks/>
          </p:cNvGrpSpPr>
          <p:nvPr/>
        </p:nvGrpSpPr>
        <p:grpSpPr bwMode="auto">
          <a:xfrm>
            <a:off x="5699125" y="1833563"/>
            <a:ext cx="379413" cy="379412"/>
            <a:chOff x="3461" y="3471"/>
            <a:chExt cx="239" cy="239"/>
          </a:xfrm>
        </p:grpSpPr>
        <p:pic>
          <p:nvPicPr>
            <p:cNvPr id="94320" name="Picture 5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21" name="Picture 5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56"/>
          <p:cNvGrpSpPr>
            <a:grpSpLocks/>
          </p:cNvGrpSpPr>
          <p:nvPr/>
        </p:nvGrpSpPr>
        <p:grpSpPr bwMode="auto">
          <a:xfrm>
            <a:off x="5972175" y="1933575"/>
            <a:ext cx="379413" cy="379413"/>
            <a:chOff x="3461" y="3471"/>
            <a:chExt cx="239" cy="239"/>
          </a:xfrm>
        </p:grpSpPr>
        <p:pic>
          <p:nvPicPr>
            <p:cNvPr id="94318" name="Picture 5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19" name="Picture 5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59"/>
          <p:cNvGrpSpPr>
            <a:grpSpLocks/>
          </p:cNvGrpSpPr>
          <p:nvPr/>
        </p:nvGrpSpPr>
        <p:grpSpPr bwMode="auto">
          <a:xfrm>
            <a:off x="6272213" y="2087563"/>
            <a:ext cx="379412" cy="379412"/>
            <a:chOff x="3461" y="3471"/>
            <a:chExt cx="239" cy="239"/>
          </a:xfrm>
        </p:grpSpPr>
        <p:pic>
          <p:nvPicPr>
            <p:cNvPr id="94316" name="Picture 6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17" name="Picture 6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62"/>
          <p:cNvGrpSpPr>
            <a:grpSpLocks/>
          </p:cNvGrpSpPr>
          <p:nvPr/>
        </p:nvGrpSpPr>
        <p:grpSpPr bwMode="auto">
          <a:xfrm>
            <a:off x="6532563" y="2200275"/>
            <a:ext cx="379412" cy="379413"/>
            <a:chOff x="3461" y="3471"/>
            <a:chExt cx="239" cy="239"/>
          </a:xfrm>
        </p:grpSpPr>
        <p:pic>
          <p:nvPicPr>
            <p:cNvPr id="94314" name="Picture 6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15" name="Picture 6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65"/>
          <p:cNvGrpSpPr>
            <a:grpSpLocks/>
          </p:cNvGrpSpPr>
          <p:nvPr/>
        </p:nvGrpSpPr>
        <p:grpSpPr bwMode="auto">
          <a:xfrm>
            <a:off x="6773863" y="2373313"/>
            <a:ext cx="379412" cy="379412"/>
            <a:chOff x="3461" y="3471"/>
            <a:chExt cx="239" cy="239"/>
          </a:xfrm>
        </p:grpSpPr>
        <p:pic>
          <p:nvPicPr>
            <p:cNvPr id="94312" name="Picture 6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13" name="Picture 6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68"/>
          <p:cNvGrpSpPr>
            <a:grpSpLocks/>
          </p:cNvGrpSpPr>
          <p:nvPr/>
        </p:nvGrpSpPr>
        <p:grpSpPr bwMode="auto">
          <a:xfrm>
            <a:off x="7010400" y="2579688"/>
            <a:ext cx="379413" cy="379412"/>
            <a:chOff x="3461" y="3471"/>
            <a:chExt cx="239" cy="239"/>
          </a:xfrm>
        </p:grpSpPr>
        <p:pic>
          <p:nvPicPr>
            <p:cNvPr id="94310" name="Picture 6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11" name="Picture 7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oup 71"/>
          <p:cNvGrpSpPr>
            <a:grpSpLocks/>
          </p:cNvGrpSpPr>
          <p:nvPr/>
        </p:nvGrpSpPr>
        <p:grpSpPr bwMode="auto">
          <a:xfrm>
            <a:off x="7175500" y="2813050"/>
            <a:ext cx="379413" cy="379413"/>
            <a:chOff x="3461" y="3471"/>
            <a:chExt cx="239" cy="239"/>
          </a:xfrm>
        </p:grpSpPr>
        <p:pic>
          <p:nvPicPr>
            <p:cNvPr id="94308" name="Picture 7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09" name="Picture 7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up 74"/>
          <p:cNvGrpSpPr>
            <a:grpSpLocks/>
          </p:cNvGrpSpPr>
          <p:nvPr/>
        </p:nvGrpSpPr>
        <p:grpSpPr bwMode="auto">
          <a:xfrm>
            <a:off x="7292975" y="3108325"/>
            <a:ext cx="379413" cy="379413"/>
            <a:chOff x="3461" y="3471"/>
            <a:chExt cx="239" cy="239"/>
          </a:xfrm>
        </p:grpSpPr>
        <p:pic>
          <p:nvPicPr>
            <p:cNvPr id="94306" name="Picture 7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07" name="Picture 7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77"/>
          <p:cNvGrpSpPr>
            <a:grpSpLocks/>
          </p:cNvGrpSpPr>
          <p:nvPr/>
        </p:nvGrpSpPr>
        <p:grpSpPr bwMode="auto">
          <a:xfrm>
            <a:off x="7351713" y="3425825"/>
            <a:ext cx="379412" cy="379413"/>
            <a:chOff x="3461" y="3471"/>
            <a:chExt cx="239" cy="239"/>
          </a:xfrm>
        </p:grpSpPr>
        <p:pic>
          <p:nvPicPr>
            <p:cNvPr id="94304" name="Picture 7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05" name="Picture 7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oup 80"/>
          <p:cNvGrpSpPr>
            <a:grpSpLocks/>
          </p:cNvGrpSpPr>
          <p:nvPr/>
        </p:nvGrpSpPr>
        <p:grpSpPr bwMode="auto">
          <a:xfrm>
            <a:off x="7254875" y="3721100"/>
            <a:ext cx="379413" cy="379413"/>
            <a:chOff x="3461" y="3471"/>
            <a:chExt cx="239" cy="239"/>
          </a:xfrm>
        </p:grpSpPr>
        <p:pic>
          <p:nvPicPr>
            <p:cNvPr id="94302" name="Picture 8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03" name="Picture 8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oup 83"/>
          <p:cNvGrpSpPr>
            <a:grpSpLocks/>
          </p:cNvGrpSpPr>
          <p:nvPr/>
        </p:nvGrpSpPr>
        <p:grpSpPr bwMode="auto">
          <a:xfrm>
            <a:off x="7110413" y="3983038"/>
            <a:ext cx="379412" cy="379412"/>
            <a:chOff x="3461" y="3471"/>
            <a:chExt cx="239" cy="239"/>
          </a:xfrm>
        </p:grpSpPr>
        <p:pic>
          <p:nvPicPr>
            <p:cNvPr id="94300" name="Picture 8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01" name="Picture 8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86"/>
          <p:cNvGrpSpPr>
            <a:grpSpLocks/>
          </p:cNvGrpSpPr>
          <p:nvPr/>
        </p:nvGrpSpPr>
        <p:grpSpPr bwMode="auto">
          <a:xfrm>
            <a:off x="6832600" y="4127500"/>
            <a:ext cx="379413" cy="379413"/>
            <a:chOff x="3461" y="3471"/>
            <a:chExt cx="239" cy="239"/>
          </a:xfrm>
        </p:grpSpPr>
        <p:pic>
          <p:nvPicPr>
            <p:cNvPr id="94298" name="Picture 8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99" name="Picture 8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Group 89"/>
          <p:cNvGrpSpPr>
            <a:grpSpLocks/>
          </p:cNvGrpSpPr>
          <p:nvPr/>
        </p:nvGrpSpPr>
        <p:grpSpPr bwMode="auto">
          <a:xfrm>
            <a:off x="6564313" y="4246563"/>
            <a:ext cx="379412" cy="379412"/>
            <a:chOff x="3461" y="3471"/>
            <a:chExt cx="239" cy="239"/>
          </a:xfrm>
        </p:grpSpPr>
        <p:pic>
          <p:nvPicPr>
            <p:cNvPr id="94296" name="Picture 9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97" name="Picture 9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oup 92"/>
          <p:cNvGrpSpPr>
            <a:grpSpLocks/>
          </p:cNvGrpSpPr>
          <p:nvPr/>
        </p:nvGrpSpPr>
        <p:grpSpPr bwMode="auto">
          <a:xfrm>
            <a:off x="6308725" y="4352925"/>
            <a:ext cx="379413" cy="379413"/>
            <a:chOff x="3461" y="3471"/>
            <a:chExt cx="239" cy="239"/>
          </a:xfrm>
        </p:grpSpPr>
        <p:pic>
          <p:nvPicPr>
            <p:cNvPr id="94294" name="Picture 9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95" name="Picture 9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0" name="Group 95"/>
          <p:cNvGrpSpPr>
            <a:grpSpLocks/>
          </p:cNvGrpSpPr>
          <p:nvPr/>
        </p:nvGrpSpPr>
        <p:grpSpPr bwMode="auto">
          <a:xfrm>
            <a:off x="6002338" y="4411663"/>
            <a:ext cx="379412" cy="379412"/>
            <a:chOff x="3461" y="3471"/>
            <a:chExt cx="239" cy="239"/>
          </a:xfrm>
        </p:grpSpPr>
        <p:pic>
          <p:nvPicPr>
            <p:cNvPr id="94292" name="Picture 9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93" name="Picture 9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3" name="Group 98"/>
          <p:cNvGrpSpPr>
            <a:grpSpLocks/>
          </p:cNvGrpSpPr>
          <p:nvPr/>
        </p:nvGrpSpPr>
        <p:grpSpPr bwMode="auto">
          <a:xfrm>
            <a:off x="5702300" y="4343400"/>
            <a:ext cx="379413" cy="379413"/>
            <a:chOff x="3461" y="3471"/>
            <a:chExt cx="239" cy="239"/>
          </a:xfrm>
        </p:grpSpPr>
        <p:pic>
          <p:nvPicPr>
            <p:cNvPr id="94290" name="Picture 9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91" name="Picture 10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6" name="Group 101"/>
          <p:cNvGrpSpPr>
            <a:grpSpLocks/>
          </p:cNvGrpSpPr>
          <p:nvPr/>
        </p:nvGrpSpPr>
        <p:grpSpPr bwMode="auto">
          <a:xfrm>
            <a:off x="5410200" y="4289425"/>
            <a:ext cx="379413" cy="379413"/>
            <a:chOff x="3461" y="3471"/>
            <a:chExt cx="239" cy="239"/>
          </a:xfrm>
        </p:grpSpPr>
        <p:pic>
          <p:nvPicPr>
            <p:cNvPr id="94288" name="Picture 10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89" name="Picture 10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9" name="Group 104"/>
          <p:cNvGrpSpPr>
            <a:grpSpLocks/>
          </p:cNvGrpSpPr>
          <p:nvPr/>
        </p:nvGrpSpPr>
        <p:grpSpPr bwMode="auto">
          <a:xfrm>
            <a:off x="5106988" y="4235450"/>
            <a:ext cx="379412" cy="379413"/>
            <a:chOff x="3461" y="3471"/>
            <a:chExt cx="239" cy="239"/>
          </a:xfrm>
        </p:grpSpPr>
        <p:pic>
          <p:nvPicPr>
            <p:cNvPr id="94286" name="Picture 10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87" name="Picture 10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92" name="Group 107"/>
          <p:cNvGrpSpPr>
            <a:grpSpLocks/>
          </p:cNvGrpSpPr>
          <p:nvPr/>
        </p:nvGrpSpPr>
        <p:grpSpPr bwMode="auto">
          <a:xfrm>
            <a:off x="4789488" y="4257675"/>
            <a:ext cx="379412" cy="379413"/>
            <a:chOff x="3461" y="3471"/>
            <a:chExt cx="239" cy="239"/>
          </a:xfrm>
        </p:grpSpPr>
        <p:pic>
          <p:nvPicPr>
            <p:cNvPr id="94284" name="Picture 10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85" name="Picture 10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96" name="Group 110"/>
          <p:cNvGrpSpPr>
            <a:grpSpLocks/>
          </p:cNvGrpSpPr>
          <p:nvPr/>
        </p:nvGrpSpPr>
        <p:grpSpPr bwMode="auto">
          <a:xfrm>
            <a:off x="4475163" y="4292600"/>
            <a:ext cx="379412" cy="379413"/>
            <a:chOff x="3461" y="3471"/>
            <a:chExt cx="239" cy="239"/>
          </a:xfrm>
        </p:grpSpPr>
        <p:pic>
          <p:nvPicPr>
            <p:cNvPr id="94282" name="Picture 11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83" name="Picture 1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97" name="Group 113"/>
          <p:cNvGrpSpPr>
            <a:grpSpLocks/>
          </p:cNvGrpSpPr>
          <p:nvPr/>
        </p:nvGrpSpPr>
        <p:grpSpPr bwMode="auto">
          <a:xfrm>
            <a:off x="4114800" y="4419600"/>
            <a:ext cx="379413" cy="379413"/>
            <a:chOff x="3461" y="3471"/>
            <a:chExt cx="239" cy="239"/>
          </a:xfrm>
        </p:grpSpPr>
        <p:pic>
          <p:nvPicPr>
            <p:cNvPr id="94280" name="Picture 11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81" name="Picture 1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900" name="Group 116"/>
          <p:cNvGrpSpPr>
            <a:grpSpLocks/>
          </p:cNvGrpSpPr>
          <p:nvPr/>
        </p:nvGrpSpPr>
        <p:grpSpPr bwMode="auto">
          <a:xfrm>
            <a:off x="3867150" y="4510088"/>
            <a:ext cx="379413" cy="379412"/>
            <a:chOff x="3461" y="3471"/>
            <a:chExt cx="239" cy="239"/>
          </a:xfrm>
        </p:grpSpPr>
        <p:pic>
          <p:nvPicPr>
            <p:cNvPr id="94278" name="Picture 11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79" name="Picture 1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901" name="Group 119"/>
          <p:cNvGrpSpPr>
            <a:grpSpLocks/>
          </p:cNvGrpSpPr>
          <p:nvPr/>
        </p:nvGrpSpPr>
        <p:grpSpPr bwMode="auto">
          <a:xfrm>
            <a:off x="3530600" y="4567238"/>
            <a:ext cx="379413" cy="379412"/>
            <a:chOff x="3461" y="3471"/>
            <a:chExt cx="239" cy="239"/>
          </a:xfrm>
        </p:grpSpPr>
        <p:pic>
          <p:nvPicPr>
            <p:cNvPr id="94276" name="Picture 12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77" name="Picture 12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902" name="Group 122"/>
          <p:cNvGrpSpPr>
            <a:grpSpLocks/>
          </p:cNvGrpSpPr>
          <p:nvPr/>
        </p:nvGrpSpPr>
        <p:grpSpPr bwMode="auto">
          <a:xfrm>
            <a:off x="3201988" y="4624388"/>
            <a:ext cx="379412" cy="379412"/>
            <a:chOff x="3461" y="3471"/>
            <a:chExt cx="239" cy="239"/>
          </a:xfrm>
        </p:grpSpPr>
        <p:pic>
          <p:nvPicPr>
            <p:cNvPr id="94274" name="Picture 12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75" name="Picture 12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903" name="Group 125"/>
          <p:cNvGrpSpPr>
            <a:grpSpLocks/>
          </p:cNvGrpSpPr>
          <p:nvPr/>
        </p:nvGrpSpPr>
        <p:grpSpPr bwMode="auto">
          <a:xfrm>
            <a:off x="2876550" y="4610100"/>
            <a:ext cx="379413" cy="379413"/>
            <a:chOff x="3461" y="3471"/>
            <a:chExt cx="239" cy="239"/>
          </a:xfrm>
        </p:grpSpPr>
        <p:pic>
          <p:nvPicPr>
            <p:cNvPr id="94272" name="Picture 12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73" name="Picture 12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904" name="Group 128"/>
          <p:cNvGrpSpPr>
            <a:grpSpLocks/>
          </p:cNvGrpSpPr>
          <p:nvPr/>
        </p:nvGrpSpPr>
        <p:grpSpPr bwMode="auto">
          <a:xfrm>
            <a:off x="2586038" y="4462463"/>
            <a:ext cx="379412" cy="379412"/>
            <a:chOff x="3461" y="3471"/>
            <a:chExt cx="239" cy="239"/>
          </a:xfrm>
        </p:grpSpPr>
        <p:pic>
          <p:nvPicPr>
            <p:cNvPr id="94270" name="Picture 12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71" name="Picture 1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905" name="Group 131"/>
          <p:cNvGrpSpPr>
            <a:grpSpLocks/>
          </p:cNvGrpSpPr>
          <p:nvPr/>
        </p:nvGrpSpPr>
        <p:grpSpPr bwMode="auto">
          <a:xfrm>
            <a:off x="2292350" y="4267200"/>
            <a:ext cx="379413" cy="379413"/>
            <a:chOff x="3461" y="3471"/>
            <a:chExt cx="239" cy="239"/>
          </a:xfrm>
        </p:grpSpPr>
        <p:pic>
          <p:nvPicPr>
            <p:cNvPr id="94268" name="Picture 13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69" name="Picture 13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906" name="Group 134"/>
          <p:cNvGrpSpPr>
            <a:grpSpLocks/>
          </p:cNvGrpSpPr>
          <p:nvPr/>
        </p:nvGrpSpPr>
        <p:grpSpPr bwMode="auto">
          <a:xfrm>
            <a:off x="2030413" y="4008438"/>
            <a:ext cx="379412" cy="379412"/>
            <a:chOff x="3461" y="3471"/>
            <a:chExt cx="239" cy="239"/>
          </a:xfrm>
        </p:grpSpPr>
        <p:pic>
          <p:nvPicPr>
            <p:cNvPr id="94266" name="Picture 13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67" name="Picture 13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907" name="Group 137"/>
          <p:cNvGrpSpPr>
            <a:grpSpLocks/>
          </p:cNvGrpSpPr>
          <p:nvPr/>
        </p:nvGrpSpPr>
        <p:grpSpPr bwMode="auto">
          <a:xfrm>
            <a:off x="1868488" y="3752850"/>
            <a:ext cx="379412" cy="379413"/>
            <a:chOff x="3461" y="3471"/>
            <a:chExt cx="239" cy="239"/>
          </a:xfrm>
        </p:grpSpPr>
        <p:pic>
          <p:nvPicPr>
            <p:cNvPr id="94264" name="Picture 13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65" name="Picture 13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908" name="Group 140"/>
          <p:cNvGrpSpPr>
            <a:grpSpLocks/>
          </p:cNvGrpSpPr>
          <p:nvPr/>
        </p:nvGrpSpPr>
        <p:grpSpPr bwMode="auto">
          <a:xfrm>
            <a:off x="1928813" y="3538538"/>
            <a:ext cx="104775" cy="223837"/>
            <a:chOff x="3461" y="3471"/>
            <a:chExt cx="239" cy="239"/>
          </a:xfrm>
        </p:grpSpPr>
        <p:pic>
          <p:nvPicPr>
            <p:cNvPr id="94262" name="Picture 14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63" name="Picture 14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86895" name="Text Box 143"/>
          <p:cNvSpPr txBox="1">
            <a:spLocks noChangeArrowheads="1"/>
          </p:cNvSpPr>
          <p:nvPr/>
        </p:nvSpPr>
        <p:spPr bwMode="auto">
          <a:xfrm>
            <a:off x="2362200" y="2590800"/>
            <a:ext cx="4652963" cy="1877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y-MM" b="1" i="1" dirty="0"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31000"/>
                    </a:schemeClr>
                  </a:glo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ယုံကြည်ခြင်း၏အခြေခံ ကျသောအထောက်အထား</a:t>
            </a:r>
            <a:r>
              <a:rPr lang="en-US" sz="4400" b="1" i="1" dirty="0"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31000"/>
                    </a:schemeClr>
                  </a:glow>
                </a:effectLst>
                <a:latin typeface="WinInnwa" pitchFamily="2" charset="0"/>
                <a:ea typeface="+mn-ea"/>
              </a:rPr>
              <a:t>;?</a:t>
            </a:r>
          </a:p>
        </p:txBody>
      </p:sp>
      <p:sp>
        <p:nvSpPr>
          <p:cNvPr id="586898" name="WordArt 146"/>
          <p:cNvSpPr>
            <a:spLocks noChangeArrowheads="1" noChangeShapeType="1" noTextEdit="1"/>
          </p:cNvSpPr>
          <p:nvPr/>
        </p:nvSpPr>
        <p:spPr bwMode="auto">
          <a:xfrm>
            <a:off x="533400" y="2590800"/>
            <a:ext cx="7277100" cy="2819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54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Pyidaungsu" panose="020B0502040204020203" pitchFamily="34" charset="0"/>
                <a:ea typeface="WinInnwa"/>
                <a:cs typeface="Pyidaungsu" panose="020B0502040204020203" pitchFamily="34" charset="0"/>
              </a:rPr>
              <a:t>သခင်ယေရှု</a:t>
            </a:r>
            <a:r>
              <a:rPr lang="en-US" sz="54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Pyidaungsu" panose="020B0502040204020203" pitchFamily="34" charset="0"/>
                <a:ea typeface="WinInnwa"/>
                <a:cs typeface="Pyidaungsu" panose="020B0502040204020203" pitchFamily="34" charset="0"/>
              </a:rPr>
              <a:t> ကြွ</a:t>
            </a:r>
            <a:r>
              <a:rPr lang="en-US" sz="54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Pyidaungsu" panose="020B0502040204020203" pitchFamily="34" charset="0"/>
                <a:ea typeface="WinInnwa"/>
                <a:cs typeface="Pyidaungsu" panose="020B0502040204020203" pitchFamily="34" charset="0"/>
              </a:rPr>
              <a:t>လာတော်မူပ</a:t>
            </a:r>
            <a:r>
              <a:rPr lang="en-US" sz="54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Pyidaungsu" panose="020B0502040204020203" pitchFamily="34" charset="0"/>
                <a:ea typeface="WinInnwa"/>
                <a:cs typeface="Pyidaungsu" panose="020B0502040204020203" pitchFamily="34" charset="0"/>
              </a:rPr>
              <a:t>ါ</a:t>
            </a:r>
          </a:p>
        </p:txBody>
      </p:sp>
      <p:sp>
        <p:nvSpPr>
          <p:cNvPr id="94261" name="Text Box 147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0D81CF-1F8B-04A1-9CB2-B073D5E7954A}"/>
              </a:ext>
            </a:extLst>
          </p:cNvPr>
          <p:cNvSpPr txBox="1"/>
          <p:nvPr/>
        </p:nvSpPr>
        <p:spPr>
          <a:xfrm>
            <a:off x="7295322" y="-417443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95840A1-76B2-5E60-6DFA-C1E89EACA252}"/>
              </a:ext>
            </a:extLst>
          </p:cNvPr>
          <p:cNvSpPr txBox="1"/>
          <p:nvPr/>
        </p:nvSpPr>
        <p:spPr>
          <a:xfrm>
            <a:off x="6102626" y="-397565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586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1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2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3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4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5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5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700"/>
                            </p:stCondLst>
                            <p:childTnLst>
                              <p:par>
                                <p:cTn id="6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7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7700"/>
                            </p:stCondLst>
                            <p:childTnLst>
                              <p:par>
                                <p:cTn id="7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8200"/>
                            </p:stCondLst>
                            <p:childTnLst>
                              <p:par>
                                <p:cTn id="8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8700"/>
                            </p:stCondLst>
                            <p:childTnLst>
                              <p:par>
                                <p:cTn id="9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9200"/>
                            </p:stCondLst>
                            <p:childTnLst>
                              <p:par>
                                <p:cTn id="10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9700"/>
                            </p:stCondLst>
                            <p:childTnLst>
                              <p:par>
                                <p:cTn id="10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0200"/>
                            </p:stCondLst>
                            <p:childTnLst>
                              <p:par>
                                <p:cTn id="11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0700"/>
                            </p:stCondLst>
                            <p:childTnLst>
                              <p:par>
                                <p:cTn id="12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11200"/>
                            </p:stCondLst>
                            <p:childTnLst>
                              <p:par>
                                <p:cTn id="12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1700"/>
                            </p:stCondLst>
                            <p:childTnLst>
                              <p:par>
                                <p:cTn id="13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2200"/>
                            </p:stCondLst>
                            <p:childTnLst>
                              <p:par>
                                <p:cTn id="14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2700"/>
                            </p:stCondLst>
                            <p:childTnLst>
                              <p:par>
                                <p:cTn id="14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3200"/>
                            </p:stCondLst>
                            <p:childTnLst>
                              <p:par>
                                <p:cTn id="15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3700"/>
                            </p:stCondLst>
                            <p:childTnLst>
                              <p:par>
                                <p:cTn id="16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4200"/>
                            </p:stCondLst>
                            <p:childTnLst>
                              <p:par>
                                <p:cTn id="17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4700"/>
                            </p:stCondLst>
                            <p:childTnLst>
                              <p:par>
                                <p:cTn id="17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15200"/>
                            </p:stCondLst>
                            <p:childTnLst>
                              <p:par>
                                <p:cTn id="18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5700"/>
                            </p:stCondLst>
                            <p:childTnLst>
                              <p:par>
                                <p:cTn id="19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16200"/>
                            </p:stCondLst>
                            <p:childTnLst>
                              <p:par>
                                <p:cTn id="19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6700"/>
                            </p:stCondLst>
                            <p:childTnLst>
                              <p:par>
                                <p:cTn id="20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17200"/>
                            </p:stCondLst>
                            <p:childTnLst>
                              <p:par>
                                <p:cTn id="21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17700"/>
                            </p:stCondLst>
                            <p:childTnLst>
                              <p:par>
                                <p:cTn id="21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18200"/>
                            </p:stCondLst>
                            <p:childTnLst>
                              <p:par>
                                <p:cTn id="22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18700"/>
                            </p:stCondLst>
                            <p:childTnLst>
                              <p:par>
                                <p:cTn id="23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 nodeType="afterGroup">
                            <p:stCondLst>
                              <p:cond delay="19200"/>
                            </p:stCondLst>
                            <p:childTnLst>
                              <p:par>
                                <p:cTn id="24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 nodeType="afterGroup">
                            <p:stCondLst>
                              <p:cond delay="19700"/>
                            </p:stCondLst>
                            <p:childTnLst>
                              <p:par>
                                <p:cTn id="24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 nodeType="afterGroup">
                            <p:stCondLst>
                              <p:cond delay="20200"/>
                            </p:stCondLst>
                            <p:childTnLst>
                              <p:par>
                                <p:cTn id="25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586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586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586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586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 nodeType="afterGroup">
                            <p:stCondLst>
                              <p:cond delay="20700"/>
                            </p:stCondLst>
                            <p:childTnLst>
                              <p:par>
                                <p:cTn id="26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586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586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586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586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 nodeType="afterGroup">
                            <p:stCondLst>
                              <p:cond delay="21200"/>
                            </p:stCondLst>
                            <p:childTnLst>
                              <p:par>
                                <p:cTn id="26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586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586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586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586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 nodeType="afterGroup">
                            <p:stCondLst>
                              <p:cond delay="21700"/>
                            </p:stCondLst>
                            <p:childTnLst>
                              <p:par>
                                <p:cTn id="27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586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586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586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586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 nodeType="afterGroup">
                            <p:stCondLst>
                              <p:cond delay="22200"/>
                            </p:stCondLst>
                            <p:childTnLst>
                              <p:par>
                                <p:cTn id="28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586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586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586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586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 nodeType="afterGroup">
                            <p:stCondLst>
                              <p:cond delay="22700"/>
                            </p:stCondLst>
                            <p:childTnLst>
                              <p:par>
                                <p:cTn id="28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586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586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586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586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 nodeType="afterGroup">
                            <p:stCondLst>
                              <p:cond delay="23200"/>
                            </p:stCondLst>
                            <p:childTnLst>
                              <p:par>
                                <p:cTn id="29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586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586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586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586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 nodeType="afterGroup">
                            <p:stCondLst>
                              <p:cond delay="23700"/>
                            </p:stCondLst>
                            <p:childTnLst>
                              <p:par>
                                <p:cTn id="30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5869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5869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586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586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 nodeType="afterGroup">
                            <p:stCondLst>
                              <p:cond delay="24200"/>
                            </p:stCondLst>
                            <p:childTnLst>
                              <p:par>
                                <p:cTn id="31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586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586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586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586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 nodeType="afterGroup">
                            <p:stCondLst>
                              <p:cond delay="24700"/>
                            </p:stCondLst>
                            <p:childTnLst>
                              <p:par>
                                <p:cTn id="31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586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5869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586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586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 nodeType="afterGroup">
                            <p:stCondLst>
                              <p:cond delay="25200"/>
                            </p:stCondLst>
                            <p:childTnLst>
                              <p:par>
                                <p:cTn id="32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586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586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586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586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 nodeType="clickPar">
                      <p:stCondLst>
                        <p:cond delay="indefinite"/>
                      </p:stCondLst>
                      <p:childTnLst>
                        <p:par>
                          <p:cTn id="3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4" dur="500"/>
                                        <p:tgtEl>
                                          <p:spTgt spid="586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895" grpId="0" build="p" autoUpdateAnimBg="0" advAuto="0"/>
      <p:bldP spid="586898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80" name="Rectangle 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91</a:t>
            </a:r>
          </a:p>
        </p:txBody>
      </p:sp>
      <p:pic>
        <p:nvPicPr>
          <p:cNvPr id="587920" name="Picture 1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4300" y="258763"/>
            <a:ext cx="3621088" cy="446405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pic>
        <p:nvPicPr>
          <p:cNvPr id="587921" name="Picture 14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4700" y="538163"/>
            <a:ext cx="3949700" cy="4949825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</p:pic>
      <p:sp>
        <p:nvSpPr>
          <p:cNvPr id="587922" name="Text Box 146"/>
          <p:cNvSpPr txBox="1">
            <a:spLocks noChangeArrowheads="1"/>
          </p:cNvSpPr>
          <p:nvPr/>
        </p:nvSpPr>
        <p:spPr bwMode="auto">
          <a:xfrm>
            <a:off x="357188" y="5810250"/>
            <a:ext cx="8367712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y-MM" sz="2800" b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ဝက်မှင်ဘီးချပ်ရာဇဝင်အားလျှပ်တပြက်ကြည့်ခြင်း၊</a:t>
            </a:r>
            <a:endParaRPr lang="en-US" sz="2800" b="1" dirty="0">
              <a:solidFill>
                <a:srgbClr val="FFFF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87924" name="Text Box 148"/>
          <p:cNvSpPr txBox="1">
            <a:spLocks noChangeArrowheads="1"/>
          </p:cNvSpPr>
          <p:nvPr/>
        </p:nvSpPr>
        <p:spPr bwMode="auto">
          <a:xfrm>
            <a:off x="663575" y="5133330"/>
            <a:ext cx="4441825" cy="461665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လေ့လာမှု</a:t>
            </a:r>
            <a:r>
              <a:rPr lang="en-US" sz="2400" b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အထောက်အကူပြု</a:t>
            </a:r>
            <a:r>
              <a:rPr lang="en-US" sz="2400" b="1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(၀၉)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7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87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87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7924" grpId="0" animBg="1" autoUpdateAnimBg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26" name="Picture 2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/>
          <a:stretch>
            <a:fillRect/>
          </a:stretch>
        </p:blipFill>
        <p:spPr bwMode="auto">
          <a:xfrm>
            <a:off x="146050" y="219075"/>
            <a:ext cx="2541588" cy="1984375"/>
          </a:xfrm>
          <a:prstGeom prst="rect">
            <a:avLst/>
          </a:prstGeom>
          <a:noFill/>
          <a:effectLst>
            <a:outerShdw dist="117088" dir="2436078" algn="ctr" rotWithShape="0">
              <a:srgbClr val="0A0A0A"/>
            </a:outerShdw>
          </a:effectLst>
        </p:spPr>
      </p:pic>
      <p:sp>
        <p:nvSpPr>
          <p:cNvPr id="513027" name="Oval 3"/>
          <p:cNvSpPr>
            <a:spLocks noChangeArrowheads="1"/>
          </p:cNvSpPr>
          <p:nvPr/>
        </p:nvSpPr>
        <p:spPr bwMode="auto">
          <a:xfrm>
            <a:off x="666750" y="228600"/>
            <a:ext cx="939800" cy="939800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dist="53882" dir="2700000" algn="ctr" rotWithShape="0">
              <a:srgbClr val="0A0A0A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my-MM" sz="2400">
              <a:solidFill>
                <a:srgbClr val="FFEC14"/>
              </a:solidFill>
              <a:latin typeface="Times" charset="0"/>
              <a:ea typeface="+mn-ea"/>
            </a:endParaRPr>
          </a:p>
        </p:txBody>
      </p:sp>
      <p:sp>
        <p:nvSpPr>
          <p:cNvPr id="513029" name="Text Box 5"/>
          <p:cNvSpPr txBox="1">
            <a:spLocks noChangeArrowheads="1"/>
          </p:cNvSpPr>
          <p:nvPr/>
        </p:nvSpPr>
        <p:spPr bwMode="auto">
          <a:xfrm>
            <a:off x="382588" y="1620838"/>
            <a:ext cx="8742362" cy="281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63500" dir="3187806" algn="ctr" rotWithShape="0">
              <a:srgbClr val="0A0A0A"/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my-MM" sz="2400" b="1" i="1" dirty="0">
                <a:solidFill>
                  <a:srgbClr val="F09F3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- </a:t>
            </a:r>
            <a:r>
              <a:rPr lang="my-MM" sz="2400" b="1" i="1" dirty="0">
                <a:solidFill>
                  <a:schemeClr val="accent5">
                    <a:lumMod val="75000"/>
                  </a:schemeClr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ကျမ်းစာ.မှတ်တမ်းဖိုင်တွဲ</a:t>
            </a:r>
            <a:r>
              <a:rPr lang="my-MM" sz="2400" b="1" i="1" dirty="0">
                <a:solidFill>
                  <a:srgbClr val="F09F3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ဟုခေါ်သောအကြံ</a:t>
            </a:r>
          </a:p>
          <a:p>
            <a:pPr algn="ctr">
              <a:lnSpc>
                <a:spcPct val="150000"/>
              </a:lnSpc>
            </a:pPr>
            <a:r>
              <a:rPr lang="my-MM" sz="2400" b="1" i="1" dirty="0">
                <a:solidFill>
                  <a:srgbClr val="F09F3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	- </a:t>
            </a:r>
            <a:r>
              <a:rPr lang="my-MM" sz="2400" b="1" i="1" dirty="0">
                <a:solidFill>
                  <a:schemeClr val="accent5">
                    <a:lumMod val="75000"/>
                  </a:schemeClr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စိတ်ပိုင်းဆိုင်ရာသော့</a:t>
            </a:r>
            <a:r>
              <a:rPr lang="my-MM" sz="2400" b="1" i="1" dirty="0">
                <a:solidFill>
                  <a:srgbClr val="F09F3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ဖြင့်ကျမ်းစာ၏ဖိုင်တွဲ။ အားဖွင့်ရန်</a:t>
            </a:r>
          </a:p>
          <a:p>
            <a:pPr marL="342900" indent="-342900" algn="ctr">
              <a:lnSpc>
                <a:spcPct val="150000"/>
              </a:lnSpc>
              <a:buFontTx/>
              <a:buChar char="-"/>
            </a:pPr>
            <a:r>
              <a:rPr lang="my-MM" sz="2400" b="1" i="1" dirty="0">
                <a:solidFill>
                  <a:schemeClr val="accent5">
                    <a:lumMod val="75000"/>
                  </a:schemeClr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စိတ်ပိုင်းဆိုင်ရာမြေပုံ။ ညွန်ပြထားသော </a:t>
            </a:r>
            <a:endParaRPr lang="en-US" sz="2400" b="1" i="1" dirty="0">
              <a:solidFill>
                <a:schemeClr val="accent5">
                  <a:lumMod val="75000"/>
                </a:schemeClr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342900" indent="-342900" algn="ctr">
              <a:lnSpc>
                <a:spcPct val="150000"/>
              </a:lnSpc>
              <a:buFontTx/>
              <a:buChar char="-"/>
            </a:pPr>
            <a:r>
              <a:rPr lang="my-MM" sz="2400" b="1" i="1" dirty="0">
                <a:solidFill>
                  <a:srgbClr val="F09F3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ကျမ်းသမိုင်းအဖြစ်ပျက်များ။ သမ္မာကျမ်းစာ၏ ကျောရိုးမှတ်တမ်း။ </a:t>
            </a:r>
            <a:r>
              <a:rPr lang="my-MM" sz="2400" b="1" i="1" dirty="0">
                <a:solidFill>
                  <a:schemeClr val="accent5">
                    <a:lumMod val="75000"/>
                  </a:schemeClr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လျှပ်တပြက်ရာဇဝင်။</a:t>
            </a:r>
            <a:endParaRPr lang="en-US" sz="2400" b="1" i="1" dirty="0">
              <a:solidFill>
                <a:schemeClr val="accent5">
                  <a:lumMod val="75000"/>
                </a:schemeClr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13030" name="AutoShape 6"/>
          <p:cNvSpPr>
            <a:spLocks noChangeArrowheads="1"/>
          </p:cNvSpPr>
          <p:nvPr/>
        </p:nvSpPr>
        <p:spPr bwMode="auto">
          <a:xfrm>
            <a:off x="1591469" y="3261256"/>
            <a:ext cx="6324600" cy="6096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dist="81320" dir="3080412" algn="ctr" rotWithShape="0">
              <a:srgbClr val="0A0A0A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</a:endParaRPr>
          </a:p>
        </p:txBody>
      </p:sp>
      <p:sp>
        <p:nvSpPr>
          <p:cNvPr id="513036" name="Rectangle 12"/>
          <p:cNvSpPr>
            <a:spLocks noChangeArrowheads="1"/>
          </p:cNvSpPr>
          <p:nvPr/>
        </p:nvSpPr>
        <p:spPr bwMode="auto">
          <a:xfrm>
            <a:off x="8093075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92</a:t>
            </a:r>
          </a:p>
        </p:txBody>
      </p:sp>
      <p:sp>
        <p:nvSpPr>
          <p:cNvPr id="513041" name="Text Box 17"/>
          <p:cNvSpPr txBox="1">
            <a:spLocks noChangeArrowheads="1"/>
          </p:cNvSpPr>
          <p:nvPr/>
        </p:nvSpPr>
        <p:spPr bwMode="auto">
          <a:xfrm>
            <a:off x="1743075" y="4500563"/>
            <a:ext cx="5922963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tx1"/>
                </a:solidFill>
                <a:latin typeface="Arial" charset="0"/>
              </a:rPr>
              <a:t>                                                           </a:t>
            </a:r>
          </a:p>
        </p:txBody>
      </p:sp>
      <p:sp>
        <p:nvSpPr>
          <p:cNvPr id="513042" name="Text Box 18"/>
          <p:cNvSpPr txBox="1">
            <a:spLocks noChangeArrowheads="1"/>
          </p:cNvSpPr>
          <p:nvPr/>
        </p:nvSpPr>
        <p:spPr bwMode="auto">
          <a:xfrm>
            <a:off x="914400" y="4343400"/>
            <a:ext cx="3408363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1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အဓိပ္ပာယ</a:t>
            </a:r>
            <a:r>
              <a:rPr lang="en-US" b="1" i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13043" name="Text Box 19"/>
          <p:cNvSpPr txBox="1">
            <a:spLocks noChangeArrowheads="1"/>
          </p:cNvSpPr>
          <p:nvPr/>
        </p:nvSpPr>
        <p:spPr bwMode="auto">
          <a:xfrm>
            <a:off x="2114550" y="4865688"/>
            <a:ext cx="3408363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အကျိုးအကြောင်း</a:t>
            </a:r>
            <a:endParaRPr lang="en-US" b="1" i="1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13044" name="Text Box 20"/>
          <p:cNvSpPr txBox="1">
            <a:spLocks noChangeArrowheads="1"/>
          </p:cNvSpPr>
          <p:nvPr/>
        </p:nvSpPr>
        <p:spPr bwMode="auto">
          <a:xfrm>
            <a:off x="3516313" y="5372100"/>
            <a:ext cx="3408362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1" i="1" dirty="0">
                <a:solidFill>
                  <a:schemeClr val="tx1"/>
                </a:solidFill>
                <a:latin typeface="WinInnwa" pitchFamily="2" charset="0"/>
                <a:ea typeface="+mn-ea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ရည်ရွယ်ချက</a:t>
            </a:r>
            <a:r>
              <a:rPr lang="en-US" b="1" i="1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13045" name="Text Box 21"/>
          <p:cNvSpPr txBox="1">
            <a:spLocks noChangeArrowheads="1"/>
          </p:cNvSpPr>
          <p:nvPr/>
        </p:nvSpPr>
        <p:spPr bwMode="auto">
          <a:xfrm>
            <a:off x="4876800" y="5943600"/>
            <a:ext cx="3408363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i="1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စိတ်ချယုံကြည်မှု</a:t>
            </a:r>
            <a:endParaRPr lang="en-US" sz="3200" b="1" i="1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96268" name="Text Box 22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513047" name="Text Box 23"/>
          <p:cNvSpPr txBox="1">
            <a:spLocks noChangeArrowheads="1"/>
          </p:cNvSpPr>
          <p:nvPr/>
        </p:nvSpPr>
        <p:spPr bwMode="auto">
          <a:xfrm>
            <a:off x="2362200" y="381000"/>
            <a:ext cx="6418263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my-MM" sz="2800" b="1" i="1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ယခုတော့ကျမ်းစာထဲကအရာကိုသင်</a:t>
            </a:r>
            <a:r>
              <a:rPr lang="en-US" sz="2800" b="1" i="1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</a:t>
            </a:r>
            <a:r>
              <a:rPr lang="my-MM" sz="2800" b="1" i="1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အတွေးထဲ၌အခြေခံကျကျတွေးနေနိုင်ပြီ။</a:t>
            </a:r>
            <a:r>
              <a:rPr lang="en-US" sz="4000" b="1" i="1" dirty="0">
                <a:solidFill>
                  <a:srgbClr val="FF0000"/>
                </a:solidFill>
                <a:latin typeface="WwinBurmese" charset="0"/>
              </a:rPr>
              <a:t>	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513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513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13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513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3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3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13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13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13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1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27" grpId="0" animBg="1" autoUpdateAnimBg="0"/>
      <p:bldP spid="513029" grpId="0" build="p" autoUpdateAnimBg="0" advAuto="0"/>
      <p:bldP spid="513030" grpId="0" animBg="1"/>
      <p:bldP spid="513042" grpId="0" autoUpdateAnimBg="0"/>
      <p:bldP spid="513043" grpId="0" autoUpdateAnimBg="0"/>
      <p:bldP spid="513044" grpId="0" autoUpdateAnimBg="0"/>
      <p:bldP spid="513045" grpId="0" autoUpdateAnimBg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endParaRPr lang="my-MM">
              <a:latin typeface="WinInnwa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endParaRPr lang="my-MM">
              <a:latin typeface="WinInnwa" charset="0"/>
            </a:endParaRPr>
          </a:p>
        </p:txBody>
      </p:sp>
      <p:pic>
        <p:nvPicPr>
          <p:cNvPr id="2052" name="Picture 4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685" name="Rectangle 5"/>
          <p:cNvSpPr>
            <a:spLocks noChangeArrowheads="1"/>
          </p:cNvSpPr>
          <p:nvPr/>
        </p:nvSpPr>
        <p:spPr bwMode="auto">
          <a:xfrm>
            <a:off x="128136" y="-579436"/>
            <a:ext cx="29352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FF00"/>
                </a:solidFill>
                <a:latin typeface="Times"/>
              </a:rPr>
              <a:t>Burmese</a:t>
            </a:r>
            <a:endParaRPr lang="my-MM" sz="3200" dirty="0">
              <a:solidFill>
                <a:srgbClr val="FFFF00"/>
              </a:solidFill>
              <a:latin typeface="Wwin_Burmese1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1371600" y="1143000"/>
            <a:ext cx="7329488" cy="3046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r>
              <a:rPr lang="en-US" sz="9600" b="1" dirty="0" err="1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သမ္မာကျမ်းစာ</a:t>
            </a:r>
            <a:endParaRPr lang="en-US" sz="9600" b="1" dirty="0">
              <a:solidFill>
                <a:srgbClr val="FFFF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r>
              <a:rPr lang="en-US" sz="9600" b="1" dirty="0" err="1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အုတ်မြစ</a:t>
            </a:r>
            <a:r>
              <a:rPr lang="en-US" sz="9600" b="1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grpSp>
        <p:nvGrpSpPr>
          <p:cNvPr id="21" name="Group 4"/>
          <p:cNvGrpSpPr>
            <a:grpSpLocks/>
          </p:cNvGrpSpPr>
          <p:nvPr/>
        </p:nvGrpSpPr>
        <p:grpSpPr bwMode="auto">
          <a:xfrm>
            <a:off x="76201" y="5211483"/>
            <a:ext cx="8596313" cy="1346199"/>
            <a:chOff x="48" y="3424"/>
            <a:chExt cx="5415" cy="848"/>
          </a:xfrm>
        </p:grpSpPr>
        <p:sp>
          <p:nvSpPr>
            <p:cNvPr id="22" name="Text Box 5"/>
            <p:cNvSpPr txBox="1">
              <a:spLocks noChangeArrowheads="1"/>
            </p:cNvSpPr>
            <p:nvPr/>
          </p:nvSpPr>
          <p:spPr bwMode="auto">
            <a:xfrm>
              <a:off x="48" y="4098"/>
              <a:ext cx="1017" cy="1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Gulim" pitchFamily="34" charset="-127"/>
                <a:cs typeface="Gulim" pitchFamily="34" charset="-127"/>
              </a:endParaRPr>
            </a:p>
          </p:txBody>
        </p:sp>
        <p:sp>
          <p:nvSpPr>
            <p:cNvPr id="23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altLang="ko-KR" sz="1800" b="1">
                <a:solidFill>
                  <a:srgbClr val="FAFD00"/>
                </a:solidFill>
                <a:latin typeface="Times New Roman" pitchFamily="-112" charset="0"/>
                <a:ea typeface="Gulim" pitchFamily="34" charset="-127"/>
                <a:cs typeface="Gulim" pitchFamily="34" charset="-127"/>
              </a:endParaRPr>
            </a:p>
          </p:txBody>
        </p:sp>
      </p:grp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476251" y="5071785"/>
            <a:ext cx="8189913" cy="5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my-MM" altLang="ko-KR" sz="1600" b="1" i="1" dirty="0">
                <a:solidFill>
                  <a:srgbClr val="FAFD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altLang="ko-KR" sz="1600" b="1" i="1" dirty="0">
                <a:solidFill>
                  <a:srgbClr val="FAFD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Texas</a:t>
            </a:r>
            <a:r>
              <a:rPr lang="my-MM" altLang="ko-KR" sz="1600" b="1" i="1" dirty="0">
                <a:solidFill>
                  <a:srgbClr val="FAFD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မြို.မှ သမ္မာကျမ်းစာ-အုတ်မြစ် (နိုင်ငံတကာအမှုတော်ဆောင်လုပ်ငန်း) </a:t>
            </a:r>
            <a:br>
              <a:rPr lang="my-MM" altLang="ko-KR" sz="1600" b="1" i="1" dirty="0">
                <a:solidFill>
                  <a:srgbClr val="FAFD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</a:br>
            <a:r>
              <a:rPr lang="my-MM" altLang="ko-KR" sz="1600" b="1" i="1" dirty="0">
                <a:solidFill>
                  <a:srgbClr val="FAFD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၏ တင်ပြချက်</a:t>
            </a:r>
            <a:endParaRPr lang="en-US" altLang="ko-KR" sz="1600" b="1" i="1" dirty="0">
              <a:solidFill>
                <a:srgbClr val="FAFD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957166"/>
      </p:ext>
    </p:extLst>
  </p:cSld>
  <p:clrMapOvr>
    <a:masterClrMapping/>
  </p:clrMapOvr>
  <p:transition>
    <p:wheel spokes="0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err="1"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တရားဟောခြင်း</a:t>
            </a:r>
            <a:r>
              <a:rPr lang="en-US" sz="2400" dirty="0"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 </a:t>
            </a:r>
            <a:r>
              <a:rPr lang="en-US" sz="2400" dirty="0" err="1"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အတတ်ပညာ</a:t>
            </a:r>
            <a:r>
              <a:rPr lang="en-US" sz="2400" dirty="0">
                <a:latin typeface="Zawgyi-One" charset="0"/>
                <a:ea typeface="ＭＳ Ｐゴシック" charset="0"/>
                <a:cs typeface="Zawgyi-One" charset="0"/>
              </a:rPr>
              <a:t> </a:t>
            </a:r>
            <a:r>
              <a:rPr lang="en-US" sz="2400" b="1" dirty="0">
                <a:ea typeface="ＭＳ Ｐゴシック" charset="0"/>
                <a:cs typeface="Arial"/>
              </a:rPr>
              <a:t>•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3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18" tIns="45709" rIns="91418" bIns="4570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186" eaLnBrk="1" hangingPunct="1"/>
            <a:r>
              <a:rPr lang="my-MM" sz="4000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အခမဲ့အဘို့ဤတင်ပြချက်</a:t>
            </a:r>
            <a:endParaRPr lang="en-US" sz="1400" b="1" dirty="0">
              <a:solidFill>
                <a:srgbClr val="FFFFFF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1574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40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2018556341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051401 Pools of Bethesda\sr\Pools of Bethesda excavations from east, tb n051401 sr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rea aerial, 115-19tb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erial, 115-18tb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Sea of Galilee\Capernaum view from Sea of Galilee boat, 53-31tb.jp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from boat2, tb n011500 sr.jp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from boat, tb n011500 sr.jp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1 Galilee adds\070100 Detroit trip\sr\Capernaum synagogue from boat, tb n063000 sr.jp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Sea of Galilee\Capernaum entrance, 53-36tb.jp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synagogue, tb n011500 sr.jp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Sea of Galilee\sr\Capernaum synagogue panorama, df 100301.jp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 2002\01 Galilee\Capernaum\sr\Capernaum synagogue interior2, tb q102602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ah\Bethlehem\Bethlehem sr\Shepherd with flock, 43-30tb sr.jp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synagogue with earlier basalt level2, tb n011500 sr.jp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Sea of Galilee\sr\Capernaum synagogue with 1st c level, df 100301.jp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basalt insulae, tb n011500 sr.jp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Byzantine remains over Peter's house, tb n011500 sr.jp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1 Galilee\temp sr\Sunset from Kursi, tb n111800 sr.jp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1 Galilee adds\070100 Detroit trip\sr\Mount of Beatitudes, tb n063000 sr.jp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Galilee\View of Sea of Galilee and Arbel from Upper Galilee, 104-19tb.jp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Plain of Asher\sr\Mountains of Upper Galilee, 040102.jp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500 Golan\Sr\Banias cave2, tb n011500 sr.jp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52600 Hike adds\sr\Nahal Senir, tb n0516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ah\Bethlehem\Bethlehem sr\Bethlehem from above, 43-10tb sr.jp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Huleh Basin\sr\Jordan River aerial.jp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500 Golan\Sr\Banias waterfall, tb n011500 sr.jp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Jordan sr\Gadara\Gadara columns along Decumanus.jp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3 Judah\Scouting\sr\Dead Sea western cliffs to south from En Gedi.jp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100 Jericho adds\sr\Sycamore tree in Jericho, tb n062100 sr.jp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Views\sr\Jerusalem from Mt of Olives panorama, df 090101.jp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03 Jerusalem adds new\Temple Mount\sr\Golden Gate, Dome of Tablets fr Mt of Olives.jp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051601 Mt of Olives\sr\Gethsemane olive tree2, tb n051601.jp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40700 Last day\Sr\Southern shore of Galilee from above, tb n040700 sr.jp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E:\Todd Sites\0 Adds\0from home\8Post JD\Jordan River, tb n011700 sr.jpg"/>
  <p:tag name="PHOTO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050800 Scout Trip\sr\Nazareth from northeast2, tb n050800 sr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erial, 115-17tb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Views\sr\Jerusalem from Mt of Olives panorama, df 090101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Holyland Hotel\sr\Herod's Temple from northeast, tb n020101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40700 Last day\Sr\Southern shore of Galilee from above, tb n040700 sr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rea aerial, 115-20tb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45791" dir="3378596" algn="ctr" rotWithShape="0">
            <a:schemeClr val="tx1"/>
          </a:outerShdw>
        </a:effectLst>
      </a:spPr>
      <a:bodyPr vert="horz" wrap="squar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Wwin_Burmese1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45791" dir="3378596" algn="ctr" rotWithShape="0">
            <a:schemeClr val="tx1"/>
          </a:outerShdw>
        </a:effectLst>
      </a:spPr>
      <a:bodyPr vert="horz" wrap="squar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Wwin_Burmese1" pitchFamily="2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8685</TotalTime>
  <Pages>52</Pages>
  <Words>9858</Words>
  <Application>Microsoft Office PowerPoint</Application>
  <PresentationFormat>On-screen Show (4:3)</PresentationFormat>
  <Paragraphs>1386</Paragraphs>
  <Slides>97</Slides>
  <Notes>96</Notes>
  <HiddenSlides>0</HiddenSlides>
  <MMClips>0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97</vt:i4>
      </vt:variant>
    </vt:vector>
  </HeadingPairs>
  <TitlesOfParts>
    <vt:vector size="124" baseType="lpstr">
      <vt:lpstr>ＭＳ Ｐゴシック</vt:lpstr>
      <vt:lpstr>Algerian</vt:lpstr>
      <vt:lpstr>Arial</vt:lpstr>
      <vt:lpstr>Arial Black</vt:lpstr>
      <vt:lpstr>B VAG Rounded Bold</vt:lpstr>
      <vt:lpstr>Chicago</vt:lpstr>
      <vt:lpstr>Comic Sans MS</vt:lpstr>
      <vt:lpstr>Cordia New</vt:lpstr>
      <vt:lpstr>Geneva</vt:lpstr>
      <vt:lpstr>Gulim</vt:lpstr>
      <vt:lpstr>Helvetica</vt:lpstr>
      <vt:lpstr>Kosher-Normal</vt:lpstr>
      <vt:lpstr>Krone</vt:lpstr>
      <vt:lpstr>Monotype Sorts</vt:lpstr>
      <vt:lpstr>Pyidaungsu</vt:lpstr>
      <vt:lpstr>Pyidaungsu Numbers</vt:lpstr>
      <vt:lpstr>Times</vt:lpstr>
      <vt:lpstr>Times New Roman</vt:lpstr>
      <vt:lpstr>Trebuchet MS</vt:lpstr>
      <vt:lpstr>Wingdings</vt:lpstr>
      <vt:lpstr>WinInnwa</vt:lpstr>
      <vt:lpstr>Wwin_Burmese1</vt:lpstr>
      <vt:lpstr>WwinBurmese</vt:lpstr>
      <vt:lpstr>Zawgyi-One</vt:lpstr>
      <vt:lpstr>untitled 3</vt:lpstr>
      <vt:lpstr>untitled 1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တရားဟောခြင်း အတတ်ပညာ • BibleStudyDownloads.org</vt:lpstr>
      <vt:lpstr>Black</vt:lpstr>
    </vt:vector>
  </TitlesOfParts>
  <Company>n.a.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slide show seminar presentation</dc:subject>
  <dc:creator>John Fryman</dc:creator>
  <cp:keywords/>
  <dc:description/>
  <cp:lastModifiedBy>Windows User</cp:lastModifiedBy>
  <cp:revision>369</cp:revision>
  <cp:lastPrinted>1997-02-12T13:49:34Z</cp:lastPrinted>
  <dcterms:created xsi:type="dcterms:W3CDTF">2003-05-11T22:47:54Z</dcterms:created>
  <dcterms:modified xsi:type="dcterms:W3CDTF">2025-04-09T12:02:53Z</dcterms:modified>
</cp:coreProperties>
</file>