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79" r:id="rId2"/>
    <p:sldId id="680" r:id="rId3"/>
    <p:sldId id="652" r:id="rId4"/>
    <p:sldId id="400" r:id="rId5"/>
    <p:sldId id="612" r:id="rId6"/>
    <p:sldId id="675" r:id="rId7"/>
    <p:sldId id="520" r:id="rId8"/>
    <p:sldId id="622" r:id="rId9"/>
    <p:sldId id="621" r:id="rId10"/>
    <p:sldId id="632" r:id="rId11"/>
    <p:sldId id="631" r:id="rId12"/>
    <p:sldId id="587" r:id="rId13"/>
    <p:sldId id="634" r:id="rId14"/>
    <p:sldId id="669" r:id="rId15"/>
    <p:sldId id="638" r:id="rId16"/>
    <p:sldId id="408" r:id="rId17"/>
    <p:sldId id="674" r:id="rId18"/>
    <p:sldId id="673" r:id="rId19"/>
    <p:sldId id="676" r:id="rId20"/>
    <p:sldId id="650" r:id="rId21"/>
    <p:sldId id="647" r:id="rId22"/>
    <p:sldId id="521" r:id="rId23"/>
    <p:sldId id="637" r:id="rId24"/>
    <p:sldId id="524" r:id="rId25"/>
    <p:sldId id="527" r:id="rId26"/>
    <p:sldId id="526" r:id="rId27"/>
    <p:sldId id="410" r:id="rId28"/>
    <p:sldId id="411" r:id="rId29"/>
    <p:sldId id="643" r:id="rId30"/>
    <p:sldId id="642" r:id="rId31"/>
    <p:sldId id="440" r:id="rId32"/>
    <p:sldId id="670" r:id="rId33"/>
    <p:sldId id="678" r:id="rId34"/>
    <p:sldId id="646" r:id="rId35"/>
    <p:sldId id="682" r:id="rId36"/>
    <p:sldId id="64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4080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1"/>
    <p:restoredTop sz="94688"/>
  </p:normalViewPr>
  <p:slideViewPr>
    <p:cSldViewPr snapToGrid="0">
      <p:cViewPr varScale="1">
        <p:scale>
          <a:sx n="76" d="100"/>
          <a:sy n="76" d="100"/>
        </p:scale>
        <p:origin x="192" y="1744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4080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839D84-6749-D81B-52D8-0A6B6F96B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109B167-489D-9C4E-A79D-70701A5BA3A2}" type="slidenum">
              <a:rPr lang="en-US" alt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763675-C559-6B99-F837-4BACDA10F51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13C00B-E8EA-0009-4002-70EC569D7BC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FD893AE-0EEB-6135-9A92-1FE0E351F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4810EC9-4305-AF4E-89A8-EE7E83CB988B}" type="slidenum">
              <a:rPr lang="en-US" alt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3983630-460F-CF43-9822-71011B385D8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my-MM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1A66C14C-E19E-A78D-0FAB-837EBD121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ea typeface="ＭＳ Ｐゴシック" panose="020B0600070205080204" pitchFamily="34" charset="-128"/>
            </a:endParaRP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0D47F26F-1022-2FF1-0554-B00A36B71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0B040187-7CD8-5856-980B-483D77C4E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8B9C38A7-1B3A-C9B9-C357-B7301809A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930553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387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383599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280837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976685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01148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039286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46750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513811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30876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821317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4489B282-BAC9-B226-9DAF-2B4FD72D5B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610E433E-34E0-36D7-612C-3DE4D7A80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CFB5C8D6-CFCC-17F9-F37B-161A8008D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A2ED6D62-A24B-56C0-C752-462BE87AF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CF4D667F-FA6C-CD6C-B58D-A61A7192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0969321B-1638-7427-495F-2780428B7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4D24BD60-5800-CE7B-8BE9-724A17F2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BA5A0843-2EAE-4007-ECC1-3508F057F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C043C39C-C655-B40F-7E88-4DECA8F6D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82E763E8-A577-C238-C3B6-162BE735D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77983A20-3893-6228-07C0-F65EFA5EE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BC62608C-7798-6DA4-2C8F-E6C4FA51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0CA0FEB2-BB2E-33D9-5371-9CBC9A534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E7EE9CF5-A0AF-6C08-7276-90A822924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C9A5B4F4-6CC8-130F-FC5F-A1D901BF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27A8C64A-A4A8-3152-CC80-930DC0C65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A2D3F199-640A-7E13-F1DE-0C7830AB5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9B8B477B-3970-B329-ADD6-5B1EADA78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6249D6DF-BCC7-24E2-6D63-32A9E1EDC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F276CAE8-FB47-5143-4C34-E027ED814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63C4FCD0-F546-99D6-25A4-711C72E6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A1A35CB0-340A-49A6-D205-125985B9F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BFB36D16-FDBB-DA60-29B9-D878CD73A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8184B6E9-84C5-ABBD-0D11-D94121E5F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FD85C47D-6000-7CDD-9F03-83C60D019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400D7DD0-67D3-1036-15F7-32638B0FA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8ADA414E-88F3-7477-470A-9506902B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777D565D-1857-1D28-C78D-8C3FB286A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D12F69AB-84D8-7B5A-820C-AB285707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E2D189FE-859E-629A-DBA1-1A51FEF6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75" name="Text Box 51">
            <a:extLst>
              <a:ext uri="{FF2B5EF4-FFF2-40B4-BE49-F238E27FC236}">
                <a16:creationId xmlns:a16="http://schemas.microsoft.com/office/drawing/2014/main" id="{C965AC02-A583-BE7F-34F0-701CD591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1076" name="Rectangle 52">
            <a:extLst>
              <a:ext uri="{FF2B5EF4-FFF2-40B4-BE49-F238E27FC236}">
                <a16:creationId xmlns:a16="http://schemas.microsoft.com/office/drawing/2014/main" id="{861CE218-937B-4A71-EAA5-69C36A26D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jpe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jpe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28" Type="http://schemas.openxmlformats.org/officeDocument/2006/relationships/image" Target="../media/image38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4.xml"/><Relationship Id="rId7" Type="http://schemas.openxmlformats.org/officeDocument/2006/relationships/image" Target="../media/image49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65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jpeg"/><Relationship Id="rId3" Type="http://schemas.openxmlformats.org/officeDocument/2006/relationships/image" Target="../media/image67.emf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jpeg"/><Relationship Id="rId2" Type="http://schemas.openxmlformats.org/officeDocument/2006/relationships/image" Target="../media/image66.emf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31" Type="http://schemas.openxmlformats.org/officeDocument/2006/relationships/image" Target="../media/image95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jpeg"/><Relationship Id="rId30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#-1,1,PowerPoint Presentatio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BE560BD0-9FA3-930A-0516-2C8AB219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AutoShape 4">
            <a:extLst>
              <a:ext uri="{FF2B5EF4-FFF2-40B4-BE49-F238E27FC236}">
                <a16:creationId xmlns:a16="http://schemas.microsoft.com/office/drawing/2014/main" id="{5BD9B5CF-8DD1-0FF6-913D-3D7808BE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4203D69C-836E-081A-DA72-6F39CE56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2D9FD75F-2BEE-157B-3473-52F56E91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C57809DC-F740-2083-1002-77DCED3B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C360560C-6EF5-8EAC-B0EB-BBD3E3014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938985B5-5517-3BD6-306B-184BC88EF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1">
            <a:extLst>
              <a:ext uri="{FF2B5EF4-FFF2-40B4-BE49-F238E27FC236}">
                <a16:creationId xmlns:a16="http://schemas.microsoft.com/office/drawing/2014/main" id="{B6A78ECB-9593-36FB-111B-D0521844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12">
            <a:extLst>
              <a:ext uri="{FF2B5EF4-FFF2-40B4-BE49-F238E27FC236}">
                <a16:creationId xmlns:a16="http://schemas.microsoft.com/office/drawing/2014/main" id="{D9B164DD-9181-4B56-79F1-5CA53BBF9E1C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6F33D953-039A-8FA8-A764-B52A08CC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7452" name="AutoShape 14">
              <a:extLst>
                <a:ext uri="{FF2B5EF4-FFF2-40B4-BE49-F238E27FC236}">
                  <a16:creationId xmlns:a16="http://schemas.microsoft.com/office/drawing/2014/main" id="{F991EE7A-D25D-7065-F313-1FC9D458C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3CB016E1-9247-547F-DFF7-C3EF38D35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7419" name="Text Box 16">
            <a:extLst>
              <a:ext uri="{FF2B5EF4-FFF2-40B4-BE49-F238E27FC236}">
                <a16:creationId xmlns:a16="http://schemas.microsoft.com/office/drawing/2014/main" id="{C3A74DC0-A491-6816-0FF8-6860F438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7420" name="Picture 17">
            <a:extLst>
              <a:ext uri="{FF2B5EF4-FFF2-40B4-BE49-F238E27FC236}">
                <a16:creationId xmlns:a16="http://schemas.microsoft.com/office/drawing/2014/main" id="{A2746351-39CD-0012-DB8B-74CE373E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48071A39-4C97-891A-4C47-5AE8421D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 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C1E887CC-F0B1-BFF3-19A5-FE407F0B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8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အာရေးဘီးယား။ </a:t>
            </a:r>
            <a:endParaRPr lang="en-US" sz="180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607A9A7D-2944-EEB4-5A28-61F5B6EB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209800"/>
            <a:ext cx="15875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24" name="Text Box 21">
            <a:extLst>
              <a:ext uri="{FF2B5EF4-FFF2-40B4-BE49-F238E27FC236}">
                <a16:creationId xmlns:a16="http://schemas.microsoft.com/office/drawing/2014/main" id="{A60AC69A-CD4D-2D26-48EE-845571361E90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47700" y="3238500"/>
            <a:ext cx="210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MEDITERRANEAN SEA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C831B702-5BBF-31F6-3698-48761D9362B9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2E1D13C5-D57A-108C-4629-2CE732F16ECB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40B15B48-669E-A0AA-B287-4B7CF07B60D9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5EC41128-A8C4-F3A4-DFC5-F6CA9EB8E82B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630F7715-4F6B-5F0F-ABEB-8BF39DF79C2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D1147387-9E2D-3B90-8540-E9C436FA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34" y="1364301"/>
            <a:ext cx="6134100" cy="1785104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a typeface="+mn-ea"/>
              </a:rPr>
              <a:t> </a:t>
            </a:r>
            <a:r>
              <a:rPr lang="en-US" sz="44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အလက်ဇန္ဒား</a:t>
            </a:r>
            <a:r>
              <a:rPr lang="en-US" sz="44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အင်ပါယာ</a:t>
            </a:r>
            <a:endParaRPr lang="en-US" sz="4400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7431" name="Text Box 48">
            <a:extLst>
              <a:ext uri="{FF2B5EF4-FFF2-40B4-BE49-F238E27FC236}">
                <a16:creationId xmlns:a16="http://schemas.microsoft.com/office/drawing/2014/main" id="{C0E094EC-53F0-1D41-92F8-6A978BAE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C17C34B1-5DC2-3534-21E2-F675CE31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47018"/>
            <a:ext cx="476408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(၀၅)</a:t>
            </a:r>
          </a:p>
        </p:txBody>
      </p:sp>
      <p:grpSp>
        <p:nvGrpSpPr>
          <p:cNvPr id="3" name="Group 55">
            <a:extLst>
              <a:ext uri="{FF2B5EF4-FFF2-40B4-BE49-F238E27FC236}">
                <a16:creationId xmlns:a16="http://schemas.microsoft.com/office/drawing/2014/main" id="{DF2D34B7-F4EC-8B49-A1CC-2E6192C75665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846263"/>
            <a:ext cx="6256538" cy="4149725"/>
            <a:chOff x="1205" y="1063"/>
            <a:chExt cx="3977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CDC8406-1745-CB04-C02E-97C063D85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17445" name="Group 57">
              <a:extLst>
                <a:ext uri="{FF2B5EF4-FFF2-40B4-BE49-F238E27FC236}">
                  <a16:creationId xmlns:a16="http://schemas.microsoft.com/office/drawing/2014/main" id="{C2BA1096-83F8-AC01-43C0-5515FEE71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332"/>
              <a:ext cx="3977" cy="2080"/>
              <a:chOff x="1205" y="1332"/>
              <a:chExt cx="3977" cy="2080"/>
            </a:xfrm>
          </p:grpSpPr>
          <p:grpSp>
            <p:nvGrpSpPr>
              <p:cNvPr id="17446" name="Group 58">
                <a:extLst>
                  <a:ext uri="{FF2B5EF4-FFF2-40B4-BE49-F238E27FC236}">
                    <a16:creationId xmlns:a16="http://schemas.microsoft.com/office/drawing/2014/main" id="{F2B19BFB-FBB8-A49C-8ECF-6C579B438E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17448" name="Picture 59">
                  <a:extLst>
                    <a:ext uri="{FF2B5EF4-FFF2-40B4-BE49-F238E27FC236}">
                      <a16:creationId xmlns:a16="http://schemas.microsoft.com/office/drawing/2014/main" id="{D0A6A6D9-74DD-BDA8-2112-029F3D187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6" y="376"/>
                  <a:ext cx="3011" cy="3427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449" name="Rectangle 60">
                  <a:extLst>
                    <a:ext uri="{FF2B5EF4-FFF2-40B4-BE49-F238E27FC236}">
                      <a16:creationId xmlns:a16="http://schemas.microsoft.com/office/drawing/2014/main" id="{A1509736-7475-858D-0DA6-13D455A12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  <p:sp>
              <p:nvSpPr>
                <p:cNvPr id="17450" name="Rectangle 61">
                  <a:extLst>
                    <a:ext uri="{FF2B5EF4-FFF2-40B4-BE49-F238E27FC236}">
                      <a16:creationId xmlns:a16="http://schemas.microsoft.com/office/drawing/2014/main" id="{4242EECF-0680-A2ED-7B5E-6004DD07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</p:grpSp>
          <p:sp>
            <p:nvSpPr>
              <p:cNvPr id="17447" name="Text Box 62">
                <a:extLst>
                  <a:ext uri="{FF2B5EF4-FFF2-40B4-BE49-F238E27FC236}">
                    <a16:creationId xmlns:a16="http://schemas.microsoft.com/office/drawing/2014/main" id="{222F1197-57FB-25EF-EC2D-40C212C32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9" y="1332"/>
                <a:ext cx="2233" cy="11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3200" i="1" dirty="0" err="1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ဓမ္မသစ်နှင</a:t>
                </a:r>
                <a:r>
                  <a:rPr lang="en-US" altLang="en-US" sz="3200" i="1" dirty="0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့် </a:t>
                </a:r>
                <a:r>
                  <a:rPr lang="en-US" altLang="en-US" sz="3200" i="1" dirty="0" err="1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ဓမ္မဟောင်း</a:t>
                </a:r>
                <a:r>
                  <a:rPr lang="en-US" altLang="en-US" sz="3200" i="1" dirty="0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3200" i="1" dirty="0" err="1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စပ်ကြားကာလ</a:t>
                </a:r>
                <a:r>
                  <a:rPr lang="en-US" altLang="en-US" sz="3200" i="1" dirty="0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3200" i="1" dirty="0" err="1">
                    <a:solidFill>
                      <a:schemeClr val="tx2">
                        <a:lumMod val="50000"/>
                      </a:schemeClr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အပိုင်းအခြား</a:t>
                </a:r>
                <a:endParaRPr lang="en-US" altLang="en-US" sz="1800" dirty="0">
                  <a:solidFill>
                    <a:schemeClr val="tx2">
                      <a:lumMod val="50000"/>
                    </a:schemeClr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</p:grpSp>
      <p:sp>
        <p:nvSpPr>
          <p:cNvPr id="17434" name="AutoShape 41">
            <a:extLst>
              <a:ext uri="{FF2B5EF4-FFF2-40B4-BE49-F238E27FC236}">
                <a16:creationId xmlns:a16="http://schemas.microsoft.com/office/drawing/2014/main" id="{06393744-C606-F5D2-8F61-FB79C0CD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5" name="Rectangle 42">
            <a:extLst>
              <a:ext uri="{FF2B5EF4-FFF2-40B4-BE49-F238E27FC236}">
                <a16:creationId xmlns:a16="http://schemas.microsoft.com/office/drawing/2014/main" id="{D52DE326-7795-BE6C-9855-EB70E635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6" name="AutoShape 43">
            <a:extLst>
              <a:ext uri="{FF2B5EF4-FFF2-40B4-BE49-F238E27FC236}">
                <a16:creationId xmlns:a16="http://schemas.microsoft.com/office/drawing/2014/main" id="{8A640EFD-FF87-48B1-8694-7F870C76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7" name="Line 44">
            <a:extLst>
              <a:ext uri="{FF2B5EF4-FFF2-40B4-BE49-F238E27FC236}">
                <a16:creationId xmlns:a16="http://schemas.microsoft.com/office/drawing/2014/main" id="{F7B6FA11-58F8-A1A7-7E40-1EC3DDC9E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Line 45">
            <a:extLst>
              <a:ext uri="{FF2B5EF4-FFF2-40B4-BE49-F238E27FC236}">
                <a16:creationId xmlns:a16="http://schemas.microsoft.com/office/drawing/2014/main" id="{110BEA96-D3D1-2D20-9FE5-06A1EDE32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Rectangle 46">
            <a:extLst>
              <a:ext uri="{FF2B5EF4-FFF2-40B4-BE49-F238E27FC236}">
                <a16:creationId xmlns:a16="http://schemas.microsoft.com/office/drawing/2014/main" id="{8CA23CF4-07D6-DC44-FFF6-748B0D67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670300"/>
            <a:ext cx="70051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အလက်ဇန္ဒား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8E955579-EEC4-7503-1038-8392472C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3449638"/>
            <a:ext cx="6732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7441" name="Text Box 64">
            <a:extLst>
              <a:ext uri="{FF2B5EF4-FFF2-40B4-BE49-F238E27FC236}">
                <a16:creationId xmlns:a16="http://schemas.microsoft.com/office/drawing/2014/main" id="{9BDBBA61-A8AA-8356-AB2C-CA6BC9BC9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E9B6390D-8D90-56A9-208C-323BA3D55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7443" name="Text Box 66">
            <a:extLst>
              <a:ext uri="{FF2B5EF4-FFF2-40B4-BE49-F238E27FC236}">
                <a16:creationId xmlns:a16="http://schemas.microsoft.com/office/drawing/2014/main" id="{41088F93-D4B3-AD05-F2BF-A0F3D3E2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" name="Text Box 113">
            <a:extLst>
              <a:ext uri="{FF2B5EF4-FFF2-40B4-BE49-F238E27FC236}">
                <a16:creationId xmlns:a16="http://schemas.microsoft.com/office/drawing/2014/main" id="{608433B2-6747-5B04-D882-2BBCC16D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" y="2432186"/>
            <a:ext cx="7826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6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9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  <p:extLst>
      <p:ext uri="{BB962C8B-B14F-4D97-AF65-F5344CB8AC3E}">
        <p14:creationId xmlns:p14="http://schemas.microsoft.com/office/powerpoint/2010/main" val="108659111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>
            <a:extLst>
              <a:ext uri="{FF2B5EF4-FFF2-40B4-BE49-F238E27FC236}">
                <a16:creationId xmlns:a16="http://schemas.microsoft.com/office/drawing/2014/main" id="{16959BB1-A22A-3F07-B630-ACF1B4C0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0" name="AutoShape 4">
            <a:extLst>
              <a:ext uri="{FF2B5EF4-FFF2-40B4-BE49-F238E27FC236}">
                <a16:creationId xmlns:a16="http://schemas.microsoft.com/office/drawing/2014/main" id="{AF0EFB57-897B-676E-8605-15D112DC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DA5BA767-9115-B880-3BFD-7AE34DC75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EA85262F-ED12-F5AB-C10A-C7C9C1621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F5457274-49BC-634F-5C82-6B2FEE1A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4" name="Line 8">
            <a:extLst>
              <a:ext uri="{FF2B5EF4-FFF2-40B4-BE49-F238E27FC236}">
                <a16:creationId xmlns:a16="http://schemas.microsoft.com/office/drawing/2014/main" id="{4A8F5EC5-6750-9234-D658-49414BBB9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>
            <a:extLst>
              <a:ext uri="{FF2B5EF4-FFF2-40B4-BE49-F238E27FC236}">
                <a16:creationId xmlns:a16="http://schemas.microsoft.com/office/drawing/2014/main" id="{9752C562-BC1E-4DF9-5AF5-EEE29F129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12">
            <a:extLst>
              <a:ext uri="{FF2B5EF4-FFF2-40B4-BE49-F238E27FC236}">
                <a16:creationId xmlns:a16="http://schemas.microsoft.com/office/drawing/2014/main" id="{729828DD-A224-8DAF-C544-BFBE49743F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97" name="Group 13">
            <a:extLst>
              <a:ext uri="{FF2B5EF4-FFF2-40B4-BE49-F238E27FC236}">
                <a16:creationId xmlns:a16="http://schemas.microsoft.com/office/drawing/2014/main" id="{AAB649D8-610C-62A0-62F4-C08BC186418F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>
              <a:extLst>
                <a:ext uri="{FF2B5EF4-FFF2-40B4-BE49-F238E27FC236}">
                  <a16:creationId xmlns:a16="http://schemas.microsoft.com/office/drawing/2014/main" id="{05ABDD68-F2D5-B897-3E00-33F9EA57D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2347" name="AutoShape 15">
              <a:extLst>
                <a:ext uri="{FF2B5EF4-FFF2-40B4-BE49-F238E27FC236}">
                  <a16:creationId xmlns:a16="http://schemas.microsoft.com/office/drawing/2014/main" id="{511CCF0B-3AC7-25AF-923C-68D31BB94B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6240" name="Rectangle 16">
            <a:extLst>
              <a:ext uri="{FF2B5EF4-FFF2-40B4-BE49-F238E27FC236}">
                <a16:creationId xmlns:a16="http://schemas.microsoft.com/office/drawing/2014/main" id="{B2B53D07-5304-31AA-F38A-BE58A4436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2299" name="Text Box 25">
            <a:extLst>
              <a:ext uri="{FF2B5EF4-FFF2-40B4-BE49-F238E27FC236}">
                <a16:creationId xmlns:a16="http://schemas.microsoft.com/office/drawing/2014/main" id="{0839E793-C9F8-3D86-494E-10E01F24E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2300" name="Picture 27">
            <a:extLst>
              <a:ext uri="{FF2B5EF4-FFF2-40B4-BE49-F238E27FC236}">
                <a16:creationId xmlns:a16="http://schemas.microsoft.com/office/drawing/2014/main" id="{EA579545-115F-3E97-3C36-873722923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>
            <a:extLst>
              <a:ext uri="{FF2B5EF4-FFF2-40B4-BE49-F238E27FC236}">
                <a16:creationId xmlns:a16="http://schemas.microsoft.com/office/drawing/2014/main" id="{96FC8272-9114-4017-0771-8C0E5728E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633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187534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အာဖရိက</a:t>
            </a:r>
            <a:endParaRPr lang="en-US" sz="3600" dirty="0">
              <a:solidFill>
                <a:srgbClr val="187534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6253" name="Text Box 29">
            <a:extLst>
              <a:ext uri="{FF2B5EF4-FFF2-40B4-BE49-F238E27FC236}">
                <a16:creationId xmlns:a16="http://schemas.microsoft.com/office/drawing/2014/main" id="{A3CE2CA0-3309-EA31-9B26-A097768CE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107721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2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အာရေးဘီးယား။ </a:t>
            </a:r>
            <a:endParaRPr lang="en-US" sz="3200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6255" name="Text Box 31">
            <a:extLst>
              <a:ext uri="{FF2B5EF4-FFF2-40B4-BE49-F238E27FC236}">
                <a16:creationId xmlns:a16="http://schemas.microsoft.com/office/drawing/2014/main" id="{198179DB-CBF5-1265-543F-5C470EAD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800" dirty="0">
                <a:solidFill>
                  <a:schemeClr val="accent1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12304" name="Text Box 37">
            <a:extLst>
              <a:ext uri="{FF2B5EF4-FFF2-40B4-BE49-F238E27FC236}">
                <a16:creationId xmlns:a16="http://schemas.microsoft.com/office/drawing/2014/main" id="{5454FFEC-537F-E52C-C341-BCF079A9F155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44513" y="3069709"/>
            <a:ext cx="210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18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6264" name="Freeform 40">
            <a:extLst>
              <a:ext uri="{FF2B5EF4-FFF2-40B4-BE49-F238E27FC236}">
                <a16:creationId xmlns:a16="http://schemas.microsoft.com/office/drawing/2014/main" id="{D0C5D159-AE72-92A7-BAC3-506C4EF30923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5" name="Freeform 41">
            <a:extLst>
              <a:ext uri="{FF2B5EF4-FFF2-40B4-BE49-F238E27FC236}">
                <a16:creationId xmlns:a16="http://schemas.microsoft.com/office/drawing/2014/main" id="{D21FAA44-FB7B-C946-9180-54C80E5FD01A}"/>
              </a:ext>
            </a:extLst>
          </p:cNvPr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8" name="Freeform 44">
            <a:extLst>
              <a:ext uri="{FF2B5EF4-FFF2-40B4-BE49-F238E27FC236}">
                <a16:creationId xmlns:a16="http://schemas.microsoft.com/office/drawing/2014/main" id="{80709499-FD21-E791-6A98-7BB1E6E77999}"/>
              </a:ext>
            </a:extLst>
          </p:cNvPr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9" name="Freeform 45">
            <a:extLst>
              <a:ext uri="{FF2B5EF4-FFF2-40B4-BE49-F238E27FC236}">
                <a16:creationId xmlns:a16="http://schemas.microsoft.com/office/drawing/2014/main" id="{AE816B5C-48C1-088A-723C-3F00A72179C6}"/>
              </a:ext>
            </a:extLst>
          </p:cNvPr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0" name="Freeform 46">
            <a:extLst>
              <a:ext uri="{FF2B5EF4-FFF2-40B4-BE49-F238E27FC236}">
                <a16:creationId xmlns:a16="http://schemas.microsoft.com/office/drawing/2014/main" id="{ABF43353-5FF4-5EFF-25F5-16623D7BF36C}"/>
              </a:ext>
            </a:extLst>
          </p:cNvPr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98">
            <a:extLst>
              <a:ext uri="{FF2B5EF4-FFF2-40B4-BE49-F238E27FC236}">
                <a16:creationId xmlns:a16="http://schemas.microsoft.com/office/drawing/2014/main" id="{76FE1449-DE83-2FFE-14A1-8497BC7D306F}"/>
              </a:ext>
            </a:extLst>
          </p:cNvPr>
          <p:cNvGrpSpPr>
            <a:grpSpLocks/>
          </p:cNvGrpSpPr>
          <p:nvPr/>
        </p:nvGrpSpPr>
        <p:grpSpPr bwMode="auto">
          <a:xfrm>
            <a:off x="4010025" y="2079625"/>
            <a:ext cx="4562475" cy="3071813"/>
            <a:chOff x="395" y="607"/>
            <a:chExt cx="2874" cy="1935"/>
          </a:xfrm>
        </p:grpSpPr>
        <p:pic>
          <p:nvPicPr>
            <p:cNvPr id="12344" name="Picture 99">
              <a:extLst>
                <a:ext uri="{FF2B5EF4-FFF2-40B4-BE49-F238E27FC236}">
                  <a16:creationId xmlns:a16="http://schemas.microsoft.com/office/drawing/2014/main" id="{C5186C5A-7AFC-7A6D-4421-8787C7A8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5" name="Text Box 100">
              <a:extLst>
                <a:ext uri="{FF2B5EF4-FFF2-40B4-BE49-F238E27FC236}">
                  <a16:creationId xmlns:a16="http://schemas.microsoft.com/office/drawing/2014/main" id="{05A5B619-6B74-D8C4-5FFD-F74DC98FA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i="1">
                  <a:solidFill>
                    <a:srgbClr val="F0F06C"/>
                  </a:solidFill>
                  <a:latin typeface="WinInnwa" pitchFamily="2" charset="0"/>
                </a:rPr>
                <a:t>ueOD;zdvdyÜdjrdKU</a:t>
              </a:r>
            </a:p>
          </p:txBody>
        </p:sp>
      </p:grpSp>
      <p:sp>
        <p:nvSpPr>
          <p:cNvPr id="436274" name="AutoShape 50">
            <a:extLst>
              <a:ext uri="{FF2B5EF4-FFF2-40B4-BE49-F238E27FC236}">
                <a16:creationId xmlns:a16="http://schemas.microsoft.com/office/drawing/2014/main" id="{D950FBCC-D28D-A651-613A-E614541D0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5" name="AutoShape 51">
            <a:extLst>
              <a:ext uri="{FF2B5EF4-FFF2-40B4-BE49-F238E27FC236}">
                <a16:creationId xmlns:a16="http://schemas.microsoft.com/office/drawing/2014/main" id="{5B8E2B2D-E5B5-C021-1027-5DBE76E71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6" name="AutoShape 52">
            <a:extLst>
              <a:ext uri="{FF2B5EF4-FFF2-40B4-BE49-F238E27FC236}">
                <a16:creationId xmlns:a16="http://schemas.microsoft.com/office/drawing/2014/main" id="{87105989-AA68-FB25-F7C4-17E7CB3E42D4}"/>
              </a:ext>
            </a:extLst>
          </p:cNvPr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7" name="Line 53">
            <a:extLst>
              <a:ext uri="{FF2B5EF4-FFF2-40B4-BE49-F238E27FC236}">
                <a16:creationId xmlns:a16="http://schemas.microsoft.com/office/drawing/2014/main" id="{CBBFA1E2-FA16-5564-5DBF-43470A192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>
            <a:extLst>
              <a:ext uri="{FF2B5EF4-FFF2-40B4-BE49-F238E27FC236}">
                <a16:creationId xmlns:a16="http://schemas.microsoft.com/office/drawing/2014/main" id="{B18D5518-23E3-E71B-63A7-73AF26AA7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83">
            <a:extLst>
              <a:ext uri="{FF2B5EF4-FFF2-40B4-BE49-F238E27FC236}">
                <a16:creationId xmlns:a16="http://schemas.microsoft.com/office/drawing/2014/main" id="{45C05436-B1A8-B7D1-9505-3115630FFDBD}"/>
              </a:ext>
            </a:extLst>
          </p:cNvPr>
          <p:cNvGrpSpPr>
            <a:grpSpLocks/>
          </p:cNvGrpSpPr>
          <p:nvPr/>
        </p:nvGrpSpPr>
        <p:grpSpPr bwMode="auto">
          <a:xfrm>
            <a:off x="3932238" y="4554546"/>
            <a:ext cx="4981575" cy="879476"/>
            <a:chOff x="1909" y="2951"/>
            <a:chExt cx="2778" cy="554"/>
          </a:xfrm>
        </p:grpSpPr>
        <p:grpSp>
          <p:nvGrpSpPr>
            <p:cNvPr id="12338" name="Group 59">
              <a:extLst>
                <a:ext uri="{FF2B5EF4-FFF2-40B4-BE49-F238E27FC236}">
                  <a16:creationId xmlns:a16="http://schemas.microsoft.com/office/drawing/2014/main" id="{D9C6BEDE-7716-8F8F-0B4F-3A1FA07C8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5" y="2951"/>
              <a:ext cx="2692" cy="421"/>
              <a:chOff x="2153" y="2416"/>
              <a:chExt cx="2928" cy="421"/>
            </a:xfrm>
          </p:grpSpPr>
          <p:sp>
            <p:nvSpPr>
              <p:cNvPr id="436284" name="Text Box 60">
                <a:extLst>
                  <a:ext uri="{FF2B5EF4-FFF2-40B4-BE49-F238E27FC236}">
                    <a16:creationId xmlns:a16="http://schemas.microsoft.com/office/drawing/2014/main" id="{3E88E79E-325A-18E1-BE6E-6BBDC26B2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424"/>
                <a:ext cx="2919" cy="413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301166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436285" name="Text Box 61">
                <a:extLst>
                  <a:ext uri="{FF2B5EF4-FFF2-40B4-BE49-F238E27FC236}">
                    <a16:creationId xmlns:a16="http://schemas.microsoft.com/office/drawing/2014/main" id="{74EE47C5-1CB6-60E0-5529-4FE42A16B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413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301166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39" name="Group 62">
              <a:extLst>
                <a:ext uri="{FF2B5EF4-FFF2-40B4-BE49-F238E27FC236}">
                  <a16:creationId xmlns:a16="http://schemas.microsoft.com/office/drawing/2014/main" id="{D05778E3-FCDB-49C4-D8BA-BD7416714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9" y="2982"/>
              <a:ext cx="2778" cy="523"/>
              <a:chOff x="2153" y="2416"/>
              <a:chExt cx="2928" cy="523"/>
            </a:xfrm>
          </p:grpSpPr>
          <p:sp>
            <p:nvSpPr>
              <p:cNvPr id="436287" name="Text Box 63">
                <a:extLst>
                  <a:ext uri="{FF2B5EF4-FFF2-40B4-BE49-F238E27FC236}">
                    <a16:creationId xmlns:a16="http://schemas.microsoft.com/office/drawing/2014/main" id="{35F9DDF1-2838-B65F-4105-974EF7079E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2" y="2424"/>
                <a:ext cx="2919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99190" dir="301166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436288" name="Text Box 64">
                <a:extLst>
                  <a:ext uri="{FF2B5EF4-FFF2-40B4-BE49-F238E27FC236}">
                    <a16:creationId xmlns:a16="http://schemas.microsoft.com/office/drawing/2014/main" id="{F28F93AC-8D83-291A-633A-D5988B794D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52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99190" dir="301166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 err="1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ဂရိထုံးတမ်းစဉ်လာနှင</a:t>
                </a:r>
                <a:r>
                  <a:rPr lang="en-US" altLang="en-US" sz="2000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့် </a:t>
                </a:r>
                <a:r>
                  <a:rPr lang="en-US" altLang="en-US" sz="2000" dirty="0" err="1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ဂရိ</a:t>
                </a:r>
                <a:r>
                  <a:rPr lang="en-US" altLang="en-US" sz="2000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2000" dirty="0" err="1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ဟယ်လန်နီဆမ</a:t>
                </a:r>
                <a:r>
                  <a:rPr lang="en-US" altLang="en-US" sz="2000" dirty="0">
                    <a:solidFill>
                      <a:srgbClr val="FFEA18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</a:t>
                </a:r>
                <a:r>
                  <a:rPr lang="en-US" altLang="en-US" sz="2800" dirty="0">
                    <a:solidFill>
                      <a:srgbClr val="FFEA18"/>
                    </a:solidFill>
                    <a:latin typeface="WinInnwa" pitchFamily="2" charset="0"/>
                  </a:rPr>
                  <a:t>(</a:t>
                </a:r>
                <a:r>
                  <a:rPr lang="en-US" altLang="en-US" sz="2800" dirty="0">
                    <a:solidFill>
                      <a:srgbClr val="FFEA18"/>
                    </a:solidFill>
                    <a:latin typeface="Arial Unicode MS" panose="020B0604020202020204" pitchFamily="34" charset="-128"/>
                  </a:rPr>
                  <a:t>Hellenism)</a:t>
                </a:r>
                <a:endParaRPr lang="en-US" altLang="en-US" sz="2800" dirty="0">
                  <a:solidFill>
                    <a:srgbClr val="FFEA18"/>
                  </a:solidFill>
                  <a:latin typeface="WinInnwa" pitchFamily="2" charset="0"/>
                </a:endParaRPr>
              </a:p>
            </p:txBody>
          </p:sp>
        </p:grpSp>
      </p:grpSp>
      <p:grpSp>
        <p:nvGrpSpPr>
          <p:cNvPr id="7" name="Group 103">
            <a:extLst>
              <a:ext uri="{FF2B5EF4-FFF2-40B4-BE49-F238E27FC236}">
                <a16:creationId xmlns:a16="http://schemas.microsoft.com/office/drawing/2014/main" id="{EFBA9FD3-DBB6-432C-475E-AD42F0836BD3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>
              <a:extLst>
                <a:ext uri="{FF2B5EF4-FFF2-40B4-BE49-F238E27FC236}">
                  <a16:creationId xmlns:a16="http://schemas.microsoft.com/office/drawing/2014/main" id="{C25E9D47-7009-8C2E-72BD-8D1ADF276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6272" name="Oval 48">
              <a:extLst>
                <a:ext uri="{FF2B5EF4-FFF2-40B4-BE49-F238E27FC236}">
                  <a16:creationId xmlns:a16="http://schemas.microsoft.com/office/drawing/2014/main" id="{C641F309-61F1-79C7-DCF1-C625D972C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318" name="Text Box 81">
            <a:extLst>
              <a:ext uri="{FF2B5EF4-FFF2-40B4-BE49-F238E27FC236}">
                <a16:creationId xmlns:a16="http://schemas.microsoft.com/office/drawing/2014/main" id="{4BB130A6-F2FD-3AF5-5F7E-7ACF44F2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319" name="Text Box 87">
            <a:extLst>
              <a:ext uri="{FF2B5EF4-FFF2-40B4-BE49-F238E27FC236}">
                <a16:creationId xmlns:a16="http://schemas.microsoft.com/office/drawing/2014/main" id="{54530BDA-B6C9-2AFC-F9AF-D7A0ACAB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6316" name="Rectangle 92">
            <a:extLst>
              <a:ext uri="{FF2B5EF4-FFF2-40B4-BE49-F238E27FC236}">
                <a16:creationId xmlns:a16="http://schemas.microsoft.com/office/drawing/2014/main" id="{3AE19553-D9EF-6606-CC47-7E4D6565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2321" name="Text Box 93">
            <a:extLst>
              <a:ext uri="{FF2B5EF4-FFF2-40B4-BE49-F238E27FC236}">
                <a16:creationId xmlns:a16="http://schemas.microsoft.com/office/drawing/2014/main" id="{102D23A2-186F-62E3-0A68-210CB636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12322" name="AutoShape 74">
            <a:extLst>
              <a:ext uri="{FF2B5EF4-FFF2-40B4-BE49-F238E27FC236}">
                <a16:creationId xmlns:a16="http://schemas.microsoft.com/office/drawing/2014/main" id="{C63DFB76-5AB0-1C9E-CF3B-8CF525AB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3" name="Rectangle 75">
            <a:extLst>
              <a:ext uri="{FF2B5EF4-FFF2-40B4-BE49-F238E27FC236}">
                <a16:creationId xmlns:a16="http://schemas.microsoft.com/office/drawing/2014/main" id="{D2D6F53F-44C5-6379-A7B2-6D091BD6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4" name="AutoShape 76">
            <a:extLst>
              <a:ext uri="{FF2B5EF4-FFF2-40B4-BE49-F238E27FC236}">
                <a16:creationId xmlns:a16="http://schemas.microsoft.com/office/drawing/2014/main" id="{683B946F-FA19-1767-495A-6E287244D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5" name="Line 77">
            <a:extLst>
              <a:ext uri="{FF2B5EF4-FFF2-40B4-BE49-F238E27FC236}">
                <a16:creationId xmlns:a16="http://schemas.microsoft.com/office/drawing/2014/main" id="{09FF89A0-4C43-1C54-EB89-880411CDA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6" name="Line 78">
            <a:extLst>
              <a:ext uri="{FF2B5EF4-FFF2-40B4-BE49-F238E27FC236}">
                <a16:creationId xmlns:a16="http://schemas.microsoft.com/office/drawing/2014/main" id="{8A134675-0E6D-AA85-19D0-80C668B44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7" name="Rectangle 79">
            <a:extLst>
              <a:ext uri="{FF2B5EF4-FFF2-40B4-BE49-F238E27FC236}">
                <a16:creationId xmlns:a16="http://schemas.microsoft.com/office/drawing/2014/main" id="{28819E89-4FBB-9D5F-2096-209941B0D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3670300"/>
            <a:ext cx="8064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>
                <a:solidFill>
                  <a:schemeClr val="bg2"/>
                </a:solidFill>
                <a:latin typeface="WinInnwa" pitchFamily="2" charset="0"/>
              </a:rPr>
              <a:t> </a:t>
            </a:r>
            <a:r>
              <a:rPr lang="en-US" altLang="en-US" sz="1000" dirty="0" err="1">
                <a:solidFill>
                  <a:schemeClr val="accent2"/>
                </a:solidFill>
                <a:latin typeface="WinInnwa" pitchFamily="2" charset="0"/>
              </a:rPr>
              <a:t>tvufZef;'g</a:t>
            </a:r>
            <a:r>
              <a:rPr lang="en-US" altLang="en-US" sz="1000" dirty="0">
                <a:solidFill>
                  <a:schemeClr val="bg2"/>
                </a:solidFill>
                <a:latin typeface="WinInnwa" pitchFamily="2" charset="0"/>
              </a:rPr>
              <a:t>;</a:t>
            </a:r>
          </a:p>
        </p:txBody>
      </p:sp>
      <p:sp>
        <p:nvSpPr>
          <p:cNvPr id="436304" name="Rectangle 80">
            <a:extLst>
              <a:ext uri="{FF2B5EF4-FFF2-40B4-BE49-F238E27FC236}">
                <a16:creationId xmlns:a16="http://schemas.microsoft.com/office/drawing/2014/main" id="{0C14AAF2-B996-7AAE-73D4-4F4228E9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460750"/>
            <a:ext cx="693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grpSp>
        <p:nvGrpSpPr>
          <p:cNvPr id="8" name="Group 84">
            <a:extLst>
              <a:ext uri="{FF2B5EF4-FFF2-40B4-BE49-F238E27FC236}">
                <a16:creationId xmlns:a16="http://schemas.microsoft.com/office/drawing/2014/main" id="{13B04E53-A2F0-53D5-96FC-4F274BDFB564}"/>
              </a:ext>
            </a:extLst>
          </p:cNvPr>
          <p:cNvGrpSpPr>
            <a:grpSpLocks/>
          </p:cNvGrpSpPr>
          <p:nvPr/>
        </p:nvGrpSpPr>
        <p:grpSpPr bwMode="auto">
          <a:xfrm>
            <a:off x="2587625" y="911225"/>
            <a:ext cx="4738688" cy="830263"/>
            <a:chOff x="1413" y="407"/>
            <a:chExt cx="2978" cy="523"/>
          </a:xfrm>
        </p:grpSpPr>
        <p:sp>
          <p:nvSpPr>
            <p:cNvPr id="436280" name="Rectangle 56">
              <a:extLst>
                <a:ext uri="{FF2B5EF4-FFF2-40B4-BE49-F238E27FC236}">
                  <a16:creationId xmlns:a16="http://schemas.microsoft.com/office/drawing/2014/main" id="{238A2662-DC05-DEA0-B12E-DE43FACCE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407"/>
              <a:ext cx="2978" cy="52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မက်ဆီဒိုးနီးယား</a:t>
              </a:r>
              <a:endParaRPr lang="en-US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>
                <a:defRPr/>
              </a:pPr>
              <a:r>
                <a:rPr lang="en-US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အလက်ဇန်းဒါး</a:t>
              </a:r>
              <a:r>
                <a:rPr lang="en-US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၏ </a:t>
              </a:r>
              <a:r>
                <a:rPr lang="en-US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မွေးရပ်ဇာတိ</a:t>
              </a:r>
              <a:endParaRPr lang="en-US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436281" name="Rectangle 57">
              <a:extLst>
                <a:ext uri="{FF2B5EF4-FFF2-40B4-BE49-F238E27FC236}">
                  <a16:creationId xmlns:a16="http://schemas.microsoft.com/office/drawing/2014/main" id="{206ED266-401E-21FB-2D4E-A0F4FEA27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429"/>
              <a:ext cx="2875" cy="19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400"/>
            </a:p>
          </p:txBody>
        </p:sp>
      </p:grpSp>
      <p:sp>
        <p:nvSpPr>
          <p:cNvPr id="436326" name="Oval 102">
            <a:extLst>
              <a:ext uri="{FF2B5EF4-FFF2-40B4-BE49-F238E27FC236}">
                <a16:creationId xmlns:a16="http://schemas.microsoft.com/office/drawing/2014/main" id="{4712F046-718C-9564-723E-D92F6EF1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4551363"/>
            <a:ext cx="2503488" cy="5873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" name="Group 104">
            <a:extLst>
              <a:ext uri="{FF2B5EF4-FFF2-40B4-BE49-F238E27FC236}">
                <a16:creationId xmlns:a16="http://schemas.microsoft.com/office/drawing/2014/main" id="{E8CCD6E7-60C8-4098-2EB7-0374F835A161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3087688"/>
            <a:ext cx="2471738" cy="533400"/>
            <a:chOff x="4307" y="335"/>
            <a:chExt cx="1245" cy="443"/>
          </a:xfrm>
        </p:grpSpPr>
        <p:sp>
          <p:nvSpPr>
            <p:cNvPr id="436293" name="Rectangle 69">
              <a:extLst>
                <a:ext uri="{FF2B5EF4-FFF2-40B4-BE49-F238E27FC236}">
                  <a16:creationId xmlns:a16="http://schemas.microsoft.com/office/drawing/2014/main" id="{37DF8E32-AF9C-9647-658A-9CFC9659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335"/>
              <a:ext cx="1209" cy="44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>
                <a:solidFill>
                  <a:schemeClr val="tx1"/>
                </a:solidFill>
              </a:endParaRPr>
            </a:p>
          </p:txBody>
        </p:sp>
        <p:sp>
          <p:nvSpPr>
            <p:cNvPr id="12333" name="Rectangle 70">
              <a:extLst>
                <a:ext uri="{FF2B5EF4-FFF2-40B4-BE49-F238E27FC236}">
                  <a16:creationId xmlns:a16="http://schemas.microsoft.com/office/drawing/2014/main" id="{9D2A5FF6-350D-CE38-07D3-0D974DC03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47"/>
              <a:ext cx="1245" cy="307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my-MM" altLang="en-US" sz="18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ဣ</a:t>
              </a:r>
              <a:r>
                <a:rPr lang="en-US" altLang="en-US" sz="1800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သရေလ</a:t>
              </a:r>
              <a:r>
                <a:rPr lang="en-US" altLang="en-US" sz="18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(</a:t>
              </a:r>
              <a:r>
                <a:rPr lang="en-US" altLang="en-US" sz="1800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အစ္စရေး</a:t>
              </a:r>
              <a:r>
                <a:rPr lang="en-US" altLang="en-US" sz="18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)</a:t>
              </a:r>
              <a:endParaRPr lang="en-US" alt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 autoUpdateAnimBg="0"/>
      <p:bldP spid="436275" grpId="0" animBg="1" autoUpdateAnimBg="0"/>
      <p:bldP spid="436276" grpId="0" animBg="1" autoUpdateAnimBg="0"/>
      <p:bldP spid="43632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85">
            <a:extLst>
              <a:ext uri="{FF2B5EF4-FFF2-40B4-BE49-F238E27FC236}">
                <a16:creationId xmlns:a16="http://schemas.microsoft.com/office/drawing/2014/main" id="{1C7D9A83-DF0E-F38E-477D-B903708CAAFB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858963"/>
            <a:ext cx="7977187" cy="4430712"/>
            <a:chOff x="1035" y="620"/>
            <a:chExt cx="3550" cy="2945"/>
          </a:xfrm>
        </p:grpSpPr>
        <p:pic>
          <p:nvPicPr>
            <p:cNvPr id="13341" name="Picture 86">
              <a:extLst>
                <a:ext uri="{FF2B5EF4-FFF2-40B4-BE49-F238E27FC236}">
                  <a16:creationId xmlns:a16="http://schemas.microsoft.com/office/drawing/2014/main" id="{E8FA710E-5481-5C4A-744D-05A3AF759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620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Picture 87">
              <a:extLst>
                <a:ext uri="{FF2B5EF4-FFF2-40B4-BE49-F238E27FC236}">
                  <a16:creationId xmlns:a16="http://schemas.microsoft.com/office/drawing/2014/main" id="{C3895213-A2E0-4D6F-D60C-95009459F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7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3" name="Picture 88">
              <a:extLst>
                <a:ext uri="{FF2B5EF4-FFF2-40B4-BE49-F238E27FC236}">
                  <a16:creationId xmlns:a16="http://schemas.microsoft.com/office/drawing/2014/main" id="{6B34D663-A6A6-F805-D338-0E5E4B798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8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4" name="Picture 89">
              <a:extLst>
                <a:ext uri="{FF2B5EF4-FFF2-40B4-BE49-F238E27FC236}">
                  <a16:creationId xmlns:a16="http://schemas.microsoft.com/office/drawing/2014/main" id="{9A6EC91F-AD51-B338-7742-214A069C1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9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Picture 90">
              <a:extLst>
                <a:ext uri="{FF2B5EF4-FFF2-40B4-BE49-F238E27FC236}">
                  <a16:creationId xmlns:a16="http://schemas.microsoft.com/office/drawing/2014/main" id="{C5999CB6-CDB4-7DE1-2876-F7F52F8D8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05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6" name="Picture 91">
              <a:extLst>
                <a:ext uri="{FF2B5EF4-FFF2-40B4-BE49-F238E27FC236}">
                  <a16:creationId xmlns:a16="http://schemas.microsoft.com/office/drawing/2014/main" id="{18126F5F-A65A-E867-6509-EF4CD36AD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16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7" name="Picture 92">
              <a:extLst>
                <a:ext uri="{FF2B5EF4-FFF2-40B4-BE49-F238E27FC236}">
                  <a16:creationId xmlns:a16="http://schemas.microsoft.com/office/drawing/2014/main" id="{1628B6F8-8681-EFD9-D8AF-B9A9246A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27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8" name="Picture 93">
              <a:extLst>
                <a:ext uri="{FF2B5EF4-FFF2-40B4-BE49-F238E27FC236}">
                  <a16:creationId xmlns:a16="http://schemas.microsoft.com/office/drawing/2014/main" id="{D569F2AE-41E7-DEC0-7028-3DB153F27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38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9" name="Picture 94">
              <a:extLst>
                <a:ext uri="{FF2B5EF4-FFF2-40B4-BE49-F238E27FC236}">
                  <a16:creationId xmlns:a16="http://schemas.microsoft.com/office/drawing/2014/main" id="{95AD4209-AE9D-70D2-E8B1-2ACD562D8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493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0" name="Picture 95">
              <a:extLst>
                <a:ext uri="{FF2B5EF4-FFF2-40B4-BE49-F238E27FC236}">
                  <a16:creationId xmlns:a16="http://schemas.microsoft.com/office/drawing/2014/main" id="{719D5A69-9F06-2D4E-D015-83871C74F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60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1" name="Picture 96">
              <a:extLst>
                <a:ext uri="{FF2B5EF4-FFF2-40B4-BE49-F238E27FC236}">
                  <a16:creationId xmlns:a16="http://schemas.microsoft.com/office/drawing/2014/main" id="{10F95C2A-37BB-E8CF-4BF9-46C07C1E9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71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2" name="Picture 97">
              <a:extLst>
                <a:ext uri="{FF2B5EF4-FFF2-40B4-BE49-F238E27FC236}">
                  <a16:creationId xmlns:a16="http://schemas.microsoft.com/office/drawing/2014/main" id="{D559A826-FC99-8663-3482-FA078F6E8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819"/>
              <a:ext cx="3550" cy="11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98">
              <a:extLst>
                <a:ext uri="{FF2B5EF4-FFF2-40B4-BE49-F238E27FC236}">
                  <a16:creationId xmlns:a16="http://schemas.microsoft.com/office/drawing/2014/main" id="{5043DF3B-A8B6-EA06-2497-301A20CED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9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4" name="Picture 99">
              <a:extLst>
                <a:ext uri="{FF2B5EF4-FFF2-40B4-BE49-F238E27FC236}">
                  <a16:creationId xmlns:a16="http://schemas.microsoft.com/office/drawing/2014/main" id="{D86CF095-62F0-A32B-94ED-09B0C4092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03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5" name="Picture 100">
              <a:extLst>
                <a:ext uri="{FF2B5EF4-FFF2-40B4-BE49-F238E27FC236}">
                  <a16:creationId xmlns:a16="http://schemas.microsoft.com/office/drawing/2014/main" id="{EA52855A-CA52-1EAE-DE25-1104CEFB4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14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6" name="Picture 101">
              <a:extLst>
                <a:ext uri="{FF2B5EF4-FFF2-40B4-BE49-F238E27FC236}">
                  <a16:creationId xmlns:a16="http://schemas.microsoft.com/office/drawing/2014/main" id="{EE28C6DA-34F3-1ACA-F11A-017A0ECD2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25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7" name="Picture 102">
              <a:extLst>
                <a:ext uri="{FF2B5EF4-FFF2-40B4-BE49-F238E27FC236}">
                  <a16:creationId xmlns:a16="http://schemas.microsoft.com/office/drawing/2014/main" id="{7A1C98A0-A056-CF2A-73CA-A024F93F0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36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03">
              <a:extLst>
                <a:ext uri="{FF2B5EF4-FFF2-40B4-BE49-F238E27FC236}">
                  <a16:creationId xmlns:a16="http://schemas.microsoft.com/office/drawing/2014/main" id="{3CB150DF-619D-D494-174E-0909E6AC1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47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9" name="Picture 104">
              <a:extLst>
                <a:ext uri="{FF2B5EF4-FFF2-40B4-BE49-F238E27FC236}">
                  <a16:creationId xmlns:a16="http://schemas.microsoft.com/office/drawing/2014/main" id="{32A6D81E-3A3E-5DC2-D9F1-21C7DCBAD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583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0" name="Picture 105">
              <a:extLst>
                <a:ext uri="{FF2B5EF4-FFF2-40B4-BE49-F238E27FC236}">
                  <a16:creationId xmlns:a16="http://schemas.microsoft.com/office/drawing/2014/main" id="{41514FA5-B21C-12A3-A685-97ECDC026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692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1" name="Picture 106">
              <a:extLst>
                <a:ext uri="{FF2B5EF4-FFF2-40B4-BE49-F238E27FC236}">
                  <a16:creationId xmlns:a16="http://schemas.microsoft.com/office/drawing/2014/main" id="{6EBA48DB-43EB-56B7-B148-92ED36E9D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802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2" name="Picture 107">
              <a:extLst>
                <a:ext uri="{FF2B5EF4-FFF2-40B4-BE49-F238E27FC236}">
                  <a16:creationId xmlns:a16="http://schemas.microsoft.com/office/drawing/2014/main" id="{34AF17EE-6BB1-FFD1-A6BD-80AFC01A8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91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3" name="Picture 108">
              <a:extLst>
                <a:ext uri="{FF2B5EF4-FFF2-40B4-BE49-F238E27FC236}">
                  <a16:creationId xmlns:a16="http://schemas.microsoft.com/office/drawing/2014/main" id="{65DD5BFE-90DB-51A4-320D-918032AC5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021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4" name="Picture 109">
              <a:extLst>
                <a:ext uri="{FF2B5EF4-FFF2-40B4-BE49-F238E27FC236}">
                  <a16:creationId xmlns:a16="http://schemas.microsoft.com/office/drawing/2014/main" id="{13B935A1-8994-801F-D13D-B07472888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1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5" name="Picture 110">
              <a:extLst>
                <a:ext uri="{FF2B5EF4-FFF2-40B4-BE49-F238E27FC236}">
                  <a16:creationId xmlns:a16="http://schemas.microsoft.com/office/drawing/2014/main" id="{A287EAFB-4A68-5254-CBA5-86EDF02A6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2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6" name="Picture 111">
              <a:extLst>
                <a:ext uri="{FF2B5EF4-FFF2-40B4-BE49-F238E27FC236}">
                  <a16:creationId xmlns:a16="http://schemas.microsoft.com/office/drawing/2014/main" id="{60187F4D-A000-9D81-B911-F5FE95028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347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7" name="Picture 112">
              <a:extLst>
                <a:ext uri="{FF2B5EF4-FFF2-40B4-BE49-F238E27FC236}">
                  <a16:creationId xmlns:a16="http://schemas.microsoft.com/office/drawing/2014/main" id="{14C3F9CA-5A44-4854-51A4-D402DB122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45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3154" name="Rectangle 2">
            <a:extLst>
              <a:ext uri="{FF2B5EF4-FFF2-40B4-BE49-F238E27FC236}">
                <a16:creationId xmlns:a16="http://schemas.microsoft.com/office/drawing/2014/main" id="{C066156B-6AEB-5112-D91E-BEDF94C3F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4434F1C-CBA1-2DF1-9A79-F8CDB0F14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1689100"/>
            <a:ext cx="191558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865AA337-B9E6-DE60-4555-49AD01DF3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06C47B4-E294-C044-77F8-5FD2FC6B3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944563"/>
            <a:ext cx="1489189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2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1400" dirty="0">
                <a:latin typeface="WinInnwa" pitchFamily="2" charset="0"/>
              </a:rPr>
              <a:t>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181635F-00F8-19FD-294F-E827B280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16C311F1-9692-4A72-4847-AF0D1C7F6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1547C5CF-4802-F302-059A-62636AB6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1" name="Rectangle 9">
            <a:extLst>
              <a:ext uri="{FF2B5EF4-FFF2-40B4-BE49-F238E27FC236}">
                <a16:creationId xmlns:a16="http://schemas.microsoft.com/office/drawing/2014/main" id="{D52B1E80-BBB7-3ED7-1629-38242DDE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33162" name="Line 10">
            <a:extLst>
              <a:ext uri="{FF2B5EF4-FFF2-40B4-BE49-F238E27FC236}">
                <a16:creationId xmlns:a16="http://schemas.microsoft.com/office/drawing/2014/main" id="{80848F91-D243-1EAD-74C6-0F566CFF4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2">
            <a:extLst>
              <a:ext uri="{FF2B5EF4-FFF2-40B4-BE49-F238E27FC236}">
                <a16:creationId xmlns:a16="http://schemas.microsoft.com/office/drawing/2014/main" id="{8EBF07CA-71C3-2142-0672-9326DCD10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0597" y="2063529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>
            <a:extLst>
              <a:ext uri="{FF2B5EF4-FFF2-40B4-BE49-F238E27FC236}">
                <a16:creationId xmlns:a16="http://schemas.microsoft.com/office/drawing/2014/main" id="{0191BB0A-9A32-93DF-87BE-B7812B08A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3325" name="Text Box 26">
            <a:extLst>
              <a:ext uri="{FF2B5EF4-FFF2-40B4-BE49-F238E27FC236}">
                <a16:creationId xmlns:a16="http://schemas.microsoft.com/office/drawing/2014/main" id="{27104AB1-A6F9-C8A3-63AD-55B9D5F4A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3326" name="AutoShape 28">
            <a:extLst>
              <a:ext uri="{FF2B5EF4-FFF2-40B4-BE49-F238E27FC236}">
                <a16:creationId xmlns:a16="http://schemas.microsoft.com/office/drawing/2014/main" id="{D81673E8-F120-CEDE-35F8-3046DD87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7" name="Rectangle 29">
            <a:extLst>
              <a:ext uri="{FF2B5EF4-FFF2-40B4-BE49-F238E27FC236}">
                <a16:creationId xmlns:a16="http://schemas.microsoft.com/office/drawing/2014/main" id="{A9D69BB2-FC46-27A8-3861-8C08E8E18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8" name="AutoShape 30">
            <a:extLst>
              <a:ext uri="{FF2B5EF4-FFF2-40B4-BE49-F238E27FC236}">
                <a16:creationId xmlns:a16="http://schemas.microsoft.com/office/drawing/2014/main" id="{0A7FCB43-2042-F55C-3868-E4CD3956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9" name="Line 31">
            <a:extLst>
              <a:ext uri="{FF2B5EF4-FFF2-40B4-BE49-F238E27FC236}">
                <a16:creationId xmlns:a16="http://schemas.microsoft.com/office/drawing/2014/main" id="{41429A74-ABA6-E380-E95F-985A96036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32">
            <a:extLst>
              <a:ext uri="{FF2B5EF4-FFF2-40B4-BE49-F238E27FC236}">
                <a16:creationId xmlns:a16="http://schemas.microsoft.com/office/drawing/2014/main" id="{856926D4-6287-5B9D-76B1-609EF2BC0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33">
            <a:extLst>
              <a:ext uri="{FF2B5EF4-FFF2-40B4-BE49-F238E27FC236}">
                <a16:creationId xmlns:a16="http://schemas.microsoft.com/office/drawing/2014/main" id="{F46F2377-2487-3ED9-EA97-559916B58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667125"/>
            <a:ext cx="90409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1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3186" name="Rectangle 34">
            <a:extLst>
              <a:ext uri="{FF2B5EF4-FFF2-40B4-BE49-F238E27FC236}">
                <a16:creationId xmlns:a16="http://schemas.microsoft.com/office/drawing/2014/main" id="{B3F821C7-701C-19A4-2D1D-C33F0667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09950"/>
            <a:ext cx="673260" cy="259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3333" name="Text Box 35">
            <a:extLst>
              <a:ext uri="{FF2B5EF4-FFF2-40B4-BE49-F238E27FC236}">
                <a16:creationId xmlns:a16="http://schemas.microsoft.com/office/drawing/2014/main" id="{DA06D236-0427-3908-4A27-B949F002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>
            <a:extLst>
              <a:ext uri="{FF2B5EF4-FFF2-40B4-BE49-F238E27FC236}">
                <a16:creationId xmlns:a16="http://schemas.microsoft.com/office/drawing/2014/main" id="{DFEF6854-C75C-CF9C-9600-C072A8132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>
            <a:extLst>
              <a:ext uri="{FF2B5EF4-FFF2-40B4-BE49-F238E27FC236}">
                <a16:creationId xmlns:a16="http://schemas.microsoft.com/office/drawing/2014/main" id="{AC8BBA59-9377-6A6E-B592-78D8857EB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3200400"/>
            <a:ext cx="5119687" cy="95410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ထူးခြားမှု</a:t>
            </a:r>
            <a:r>
              <a:rPr lang="en-US" altLang="en-US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မော်ကွန်းတင်ဂရိများ</a:t>
            </a:r>
            <a:r>
              <a:rPr lang="en-US" altLang="en-US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မမေ့နိုင်သော</a:t>
            </a:r>
            <a:r>
              <a:rPr lang="en-US" altLang="en-US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ပုဂ္ဂိုလ</a:t>
            </a:r>
            <a:r>
              <a:rPr lang="en-US" altLang="en-US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3193" name="Text Box 41">
            <a:extLst>
              <a:ext uri="{FF2B5EF4-FFF2-40B4-BE49-F238E27FC236}">
                <a16:creationId xmlns:a16="http://schemas.microsoft.com/office/drawing/2014/main" id="{AC33021A-8D06-9419-4112-E0B8EAD4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475" y="5397500"/>
            <a:ext cx="5718175" cy="76944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ရှင်ပေါလုလည်း</a:t>
            </a:r>
            <a:r>
              <a:rPr lang="en-US" altLang="en-US" sz="44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en-US" sz="44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မမေ့ခဲ့ပ</a:t>
            </a:r>
            <a:r>
              <a:rPr lang="en-US" altLang="en-US" sz="44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endParaRPr lang="en-US" altLang="en-US" sz="4000" i="1" u="sng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337" name="Text Box 42">
            <a:extLst>
              <a:ext uri="{FF2B5EF4-FFF2-40B4-BE49-F238E27FC236}">
                <a16:creationId xmlns:a16="http://schemas.microsoft.com/office/drawing/2014/main" id="{B091A6BD-D70D-DE20-A5BB-1A3B61FC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13338" name="Text Box 43">
            <a:extLst>
              <a:ext uri="{FF2B5EF4-FFF2-40B4-BE49-F238E27FC236}">
                <a16:creationId xmlns:a16="http://schemas.microsoft.com/office/drawing/2014/main" id="{63FF801C-79B6-3E6A-A2FF-F91D2EE9F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3265" name="Text Box 113">
            <a:extLst>
              <a:ext uri="{FF2B5EF4-FFF2-40B4-BE49-F238E27FC236}">
                <a16:creationId xmlns:a16="http://schemas.microsoft.com/office/drawing/2014/main" id="{2D40791E-1896-C3FC-E2E9-542B4BD91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17;16=34)</a:t>
            </a:r>
          </a:p>
        </p:txBody>
      </p:sp>
      <p:sp>
        <p:nvSpPr>
          <p:cNvPr id="13340" name="Text Box 114">
            <a:extLst>
              <a:ext uri="{FF2B5EF4-FFF2-40B4-BE49-F238E27FC236}">
                <a16:creationId xmlns:a16="http://schemas.microsoft.com/office/drawing/2014/main" id="{9A93089A-0C2D-2A8A-BB48-29E7567D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773113"/>
            <a:ext cx="497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400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>
            <a:extLst>
              <a:ext uri="{FF2B5EF4-FFF2-40B4-BE49-F238E27FC236}">
                <a16:creationId xmlns:a16="http://schemas.microsoft.com/office/drawing/2014/main" id="{D3E45A6B-F519-16E0-B245-8A9666C5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38" name="Rectangle 35">
            <a:extLst>
              <a:ext uri="{FF2B5EF4-FFF2-40B4-BE49-F238E27FC236}">
                <a16:creationId xmlns:a16="http://schemas.microsoft.com/office/drawing/2014/main" id="{96EA7406-6614-3CEA-1325-1B570AAAC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1562100"/>
            <a:ext cx="14922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WwinBurmese" pitchFamily="2" charset="0"/>
              </a:rPr>
              <a:t>tvufZENm;</a:t>
            </a:r>
          </a:p>
        </p:txBody>
      </p:sp>
      <p:sp>
        <p:nvSpPr>
          <p:cNvPr id="14339" name="AutoShape 36">
            <a:extLst>
              <a:ext uri="{FF2B5EF4-FFF2-40B4-BE49-F238E27FC236}">
                <a16:creationId xmlns:a16="http://schemas.microsoft.com/office/drawing/2014/main" id="{35688CE7-9370-1458-84E8-921C19B1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37">
            <a:extLst>
              <a:ext uri="{FF2B5EF4-FFF2-40B4-BE49-F238E27FC236}">
                <a16:creationId xmlns:a16="http://schemas.microsoft.com/office/drawing/2014/main" id="{9CC26FDF-CB51-52FB-68CF-F7AA9CDDA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957263"/>
            <a:ext cx="1433084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200" dirty="0"/>
              <a:t> </a:t>
            </a:r>
          </a:p>
        </p:txBody>
      </p:sp>
      <p:sp>
        <p:nvSpPr>
          <p:cNvPr id="14341" name="Rectangle 38">
            <a:extLst>
              <a:ext uri="{FF2B5EF4-FFF2-40B4-BE49-F238E27FC236}">
                <a16:creationId xmlns:a16="http://schemas.microsoft.com/office/drawing/2014/main" id="{021C8A06-4FC3-CDF3-FDE3-61A48363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2" name="Line 39">
            <a:extLst>
              <a:ext uri="{FF2B5EF4-FFF2-40B4-BE49-F238E27FC236}">
                <a16:creationId xmlns:a16="http://schemas.microsoft.com/office/drawing/2014/main" id="{E1C1910D-BAF9-F34F-9A5F-B0A2670CE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40">
            <a:extLst>
              <a:ext uri="{FF2B5EF4-FFF2-40B4-BE49-F238E27FC236}">
                <a16:creationId xmlns:a16="http://schemas.microsoft.com/office/drawing/2014/main" id="{70EC350B-69C3-4AD8-67D1-32ED989C0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1" name="Rectangle 41">
            <a:extLst>
              <a:ext uri="{FF2B5EF4-FFF2-40B4-BE49-F238E27FC236}">
                <a16:creationId xmlns:a16="http://schemas.microsoft.com/office/drawing/2014/main" id="{E994A4EC-1C0E-14FB-AD19-8C2C5524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368644" name="Rectangle 4">
            <a:extLst>
              <a:ext uri="{FF2B5EF4-FFF2-40B4-BE49-F238E27FC236}">
                <a16:creationId xmlns:a16="http://schemas.microsoft.com/office/drawing/2014/main" id="{7E40184A-2A63-63B5-6FA2-5F4F4356D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368645" name="Line 5">
            <a:extLst>
              <a:ext uri="{FF2B5EF4-FFF2-40B4-BE49-F238E27FC236}">
                <a16:creationId xmlns:a16="http://schemas.microsoft.com/office/drawing/2014/main" id="{7605717F-52B2-C592-B4D7-2514FEDE9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21">
            <a:extLst>
              <a:ext uri="{FF2B5EF4-FFF2-40B4-BE49-F238E27FC236}">
                <a16:creationId xmlns:a16="http://schemas.microsoft.com/office/drawing/2014/main" id="{79ED3120-118D-DDCB-8064-3FC0B5D33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4348" name="AutoShape 23">
            <a:extLst>
              <a:ext uri="{FF2B5EF4-FFF2-40B4-BE49-F238E27FC236}">
                <a16:creationId xmlns:a16="http://schemas.microsoft.com/office/drawing/2014/main" id="{DA55B167-D97A-5DB4-C606-98493AE98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9" name="Rectangle 24">
            <a:extLst>
              <a:ext uri="{FF2B5EF4-FFF2-40B4-BE49-F238E27FC236}">
                <a16:creationId xmlns:a16="http://schemas.microsoft.com/office/drawing/2014/main" id="{575B81CF-F26B-E6A5-1E3E-7DD531E8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50" name="AutoShape 25">
            <a:extLst>
              <a:ext uri="{FF2B5EF4-FFF2-40B4-BE49-F238E27FC236}">
                <a16:creationId xmlns:a16="http://schemas.microsoft.com/office/drawing/2014/main" id="{0D4A0AC8-FF6B-1711-2605-EA0B4E64F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51" name="Line 26">
            <a:extLst>
              <a:ext uri="{FF2B5EF4-FFF2-40B4-BE49-F238E27FC236}">
                <a16:creationId xmlns:a16="http://schemas.microsoft.com/office/drawing/2014/main" id="{6B0E6C32-64AF-A6A5-3A08-8358453E5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27">
            <a:extLst>
              <a:ext uri="{FF2B5EF4-FFF2-40B4-BE49-F238E27FC236}">
                <a16:creationId xmlns:a16="http://schemas.microsoft.com/office/drawing/2014/main" id="{E8760855-BDC9-1F16-11F6-6CD137A64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Rectangle 28">
            <a:extLst>
              <a:ext uri="{FF2B5EF4-FFF2-40B4-BE49-F238E27FC236}">
                <a16:creationId xmlns:a16="http://schemas.microsoft.com/office/drawing/2014/main" id="{6879582C-4718-DFAD-0A9B-4B33527A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530600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14354" name="Rectangle 29">
            <a:extLst>
              <a:ext uri="{FF2B5EF4-FFF2-40B4-BE49-F238E27FC236}">
                <a16:creationId xmlns:a16="http://schemas.microsoft.com/office/drawing/2014/main" id="{FAF9975F-C59B-E631-9F18-E1977E2A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352800"/>
            <a:ext cx="9064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WinInnwa" pitchFamily="2" charset="0"/>
              </a:rPr>
              <a:t>qdwfNidrf/ </a:t>
            </a:r>
          </a:p>
        </p:txBody>
      </p:sp>
      <p:sp>
        <p:nvSpPr>
          <p:cNvPr id="14355" name="Text Box 30">
            <a:extLst>
              <a:ext uri="{FF2B5EF4-FFF2-40B4-BE49-F238E27FC236}">
                <a16:creationId xmlns:a16="http://schemas.microsoft.com/office/drawing/2014/main" id="{E55F1593-6F04-E82B-751B-CE7F28974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>
            <a:extLst>
              <a:ext uri="{FF2B5EF4-FFF2-40B4-BE49-F238E27FC236}">
                <a16:creationId xmlns:a16="http://schemas.microsoft.com/office/drawing/2014/main" id="{E3C28480-C861-AF73-ECDD-322B4F24A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4357" name="Text Box 43">
            <a:extLst>
              <a:ext uri="{FF2B5EF4-FFF2-40B4-BE49-F238E27FC236}">
                <a16:creationId xmlns:a16="http://schemas.microsoft.com/office/drawing/2014/main" id="{45B301BA-FD51-DF90-964F-9116ECB6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14358" name="Picture 44">
            <a:extLst>
              <a:ext uri="{FF2B5EF4-FFF2-40B4-BE49-F238E27FC236}">
                <a16:creationId xmlns:a16="http://schemas.microsoft.com/office/drawing/2014/main" id="{4CA5CAB0-BE07-3ADF-633B-12F3BD51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865188" y="1662113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7">
            <a:extLst>
              <a:ext uri="{FF2B5EF4-FFF2-40B4-BE49-F238E27FC236}">
                <a16:creationId xmlns:a16="http://schemas.microsoft.com/office/drawing/2014/main" id="{39BDB98E-C028-6519-4DE8-89E0B67DB591}"/>
              </a:ext>
            </a:extLst>
          </p:cNvPr>
          <p:cNvGrpSpPr>
            <a:grpSpLocks/>
          </p:cNvGrpSpPr>
          <p:nvPr/>
        </p:nvGrpSpPr>
        <p:grpSpPr bwMode="auto">
          <a:xfrm>
            <a:off x="4999038" y="849313"/>
            <a:ext cx="3838575" cy="2797175"/>
            <a:chOff x="3749" y="583"/>
            <a:chExt cx="1858" cy="1361"/>
          </a:xfrm>
        </p:grpSpPr>
        <p:pic>
          <p:nvPicPr>
            <p:cNvPr id="14364" name="Picture 45">
              <a:extLst>
                <a:ext uri="{FF2B5EF4-FFF2-40B4-BE49-F238E27FC236}">
                  <a16:creationId xmlns:a16="http://schemas.microsoft.com/office/drawing/2014/main" id="{7E707425-6E9B-0641-A2E1-3EC219206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65" name="Text Box 46">
              <a:extLst>
                <a:ext uri="{FF2B5EF4-FFF2-40B4-BE49-F238E27FC236}">
                  <a16:creationId xmlns:a16="http://schemas.microsoft.com/office/drawing/2014/main" id="{58CCC960-4E3F-3D39-F1DD-337425576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i="1" dirty="0" err="1">
                  <a:solidFill>
                    <a:srgbClr val="F0F06C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ကောရိန္တုမြို</a:t>
              </a:r>
              <a:r>
                <a:rPr lang="en-US" altLang="en-US" sz="1600" i="1" dirty="0">
                  <a:solidFill>
                    <a:srgbClr val="F0F06C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  <a:endParaRPr lang="en-US" altLang="en-US" sz="1200" i="1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" name="Group 48">
            <a:extLst>
              <a:ext uri="{FF2B5EF4-FFF2-40B4-BE49-F238E27FC236}">
                <a16:creationId xmlns:a16="http://schemas.microsoft.com/office/drawing/2014/main" id="{8F04E8FE-EAA8-B6AD-E8A2-FF38BF48E7F1}"/>
              </a:ext>
            </a:extLst>
          </p:cNvPr>
          <p:cNvGrpSpPr>
            <a:grpSpLocks/>
          </p:cNvGrpSpPr>
          <p:nvPr/>
        </p:nvGrpSpPr>
        <p:grpSpPr bwMode="auto">
          <a:xfrm>
            <a:off x="1212850" y="4349750"/>
            <a:ext cx="7186613" cy="1677988"/>
            <a:chOff x="1412" y="2740"/>
            <a:chExt cx="3879" cy="1057"/>
          </a:xfrm>
        </p:grpSpPr>
        <p:pic>
          <p:nvPicPr>
            <p:cNvPr id="14362" name="Picture 10">
              <a:extLst>
                <a:ext uri="{FF2B5EF4-FFF2-40B4-BE49-F238E27FC236}">
                  <a16:creationId xmlns:a16="http://schemas.microsoft.com/office/drawing/2014/main" id="{C2B2F23B-20D9-5E4A-5305-9FA0E19DFE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63" name="Rectangle 11">
              <a:extLst>
                <a:ext uri="{FF2B5EF4-FFF2-40B4-BE49-F238E27FC236}">
                  <a16:creationId xmlns:a16="http://schemas.microsoft.com/office/drawing/2014/main" id="{8BC607B3-C172-330B-2A41-3C603D4F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3147"/>
              <a:ext cx="2455" cy="192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my-MM" altLang="en-US" sz="14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အေသင်­မြို့။ အက်ခရိုပိုလစ်(စ်)နှင့် အသီနာနိုက်နတ်ဘုရားပလ္လင်</a:t>
              </a:r>
              <a:endParaRPr lang="en-US" altLang="en-US" sz="12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68689" name="Text Box 49">
            <a:extLst>
              <a:ext uri="{FF2B5EF4-FFF2-40B4-BE49-F238E27FC236}">
                <a16:creationId xmlns:a16="http://schemas.microsoft.com/office/drawing/2014/main" id="{7C6F2967-ADCD-AFE5-5DF9-F8A3084C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17;16=34/ </a:t>
            </a: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>
            <a:extLst>
              <a:ext uri="{FF2B5EF4-FFF2-40B4-BE49-F238E27FC236}">
                <a16:creationId xmlns:a16="http://schemas.microsoft.com/office/drawing/2014/main" id="{D484D0E1-184D-048B-D6F3-86859CDA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2" name="AutoShape 4">
            <a:extLst>
              <a:ext uri="{FF2B5EF4-FFF2-40B4-BE49-F238E27FC236}">
                <a16:creationId xmlns:a16="http://schemas.microsoft.com/office/drawing/2014/main" id="{19EEF6A0-D403-5AD9-B71A-24FBCF63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896AED77-2A1D-4C32-4A75-81B81D24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85F7A527-CD24-4EAA-762C-90BE1307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53F675EB-AD10-6135-6637-9FEE577E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6" name="Line 8">
            <a:extLst>
              <a:ext uri="{FF2B5EF4-FFF2-40B4-BE49-F238E27FC236}">
                <a16:creationId xmlns:a16="http://schemas.microsoft.com/office/drawing/2014/main" id="{65989DF6-D765-BB88-8902-66035FBAB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>
            <a:extLst>
              <a:ext uri="{FF2B5EF4-FFF2-40B4-BE49-F238E27FC236}">
                <a16:creationId xmlns:a16="http://schemas.microsoft.com/office/drawing/2014/main" id="{A93EA480-D4FA-8118-739C-2B9E4E9A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11">
            <a:extLst>
              <a:ext uri="{FF2B5EF4-FFF2-40B4-BE49-F238E27FC236}">
                <a16:creationId xmlns:a16="http://schemas.microsoft.com/office/drawing/2014/main" id="{0DF658EE-B66F-6CB5-36DB-6CB1B1871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9" name="Group 12">
            <a:extLst>
              <a:ext uri="{FF2B5EF4-FFF2-40B4-BE49-F238E27FC236}">
                <a16:creationId xmlns:a16="http://schemas.microsoft.com/office/drawing/2014/main" id="{9A6FAA33-0999-12D2-3B26-3468438A919D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>
              <a:extLst>
                <a:ext uri="{FF2B5EF4-FFF2-40B4-BE49-F238E27FC236}">
                  <a16:creationId xmlns:a16="http://schemas.microsoft.com/office/drawing/2014/main" id="{D9B16DD2-1002-1B3B-4682-4F2B6993E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5404" name="AutoShape 14">
              <a:extLst>
                <a:ext uri="{FF2B5EF4-FFF2-40B4-BE49-F238E27FC236}">
                  <a16:creationId xmlns:a16="http://schemas.microsoft.com/office/drawing/2014/main" id="{4A25A8FA-251F-6801-A1B7-3BBF6FD0FE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8287" name="Rectangle 15">
            <a:extLst>
              <a:ext uri="{FF2B5EF4-FFF2-40B4-BE49-F238E27FC236}">
                <a16:creationId xmlns:a16="http://schemas.microsoft.com/office/drawing/2014/main" id="{53990D26-FAD0-4ACC-22C0-DA98CB433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5371" name="Text Box 16">
            <a:extLst>
              <a:ext uri="{FF2B5EF4-FFF2-40B4-BE49-F238E27FC236}">
                <a16:creationId xmlns:a16="http://schemas.microsoft.com/office/drawing/2014/main" id="{0929EF8D-A60F-920E-1875-0DB4DB6E7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5372" name="Picture 17">
            <a:extLst>
              <a:ext uri="{FF2B5EF4-FFF2-40B4-BE49-F238E27FC236}">
                <a16:creationId xmlns:a16="http://schemas.microsoft.com/office/drawing/2014/main" id="{21E5832D-B127-7704-6509-FD13DE20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>
            <a:extLst>
              <a:ext uri="{FF2B5EF4-FFF2-40B4-BE49-F238E27FC236}">
                <a16:creationId xmlns:a16="http://schemas.microsoft.com/office/drawing/2014/main" id="{98D8CEA8-2955-D696-6235-5AA839E69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tmz&amp;du/ </a:t>
            </a:r>
          </a:p>
        </p:txBody>
      </p:sp>
      <p:sp>
        <p:nvSpPr>
          <p:cNvPr id="438291" name="Text Box 19">
            <a:extLst>
              <a:ext uri="{FF2B5EF4-FFF2-40B4-BE49-F238E27FC236}">
                <a16:creationId xmlns:a16="http://schemas.microsoft.com/office/drawing/2014/main" id="{0B38129F-F8DB-7995-0065-59BE1B725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492125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tma&amp;;</a:t>
            </a: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bD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;,m;/ </a:t>
            </a:r>
          </a:p>
        </p:txBody>
      </p:sp>
      <p:sp>
        <p:nvSpPr>
          <p:cNvPr id="438292" name="Text Box 20">
            <a:extLst>
              <a:ext uri="{FF2B5EF4-FFF2-40B4-BE49-F238E27FC236}">
                <a16:creationId xmlns:a16="http://schemas.microsoft.com/office/drawing/2014/main" id="{D50A99C3-01CF-EFD1-D52A-0C66EE17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8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5376" name="Text Box 21">
            <a:extLst>
              <a:ext uri="{FF2B5EF4-FFF2-40B4-BE49-F238E27FC236}">
                <a16:creationId xmlns:a16="http://schemas.microsoft.com/office/drawing/2014/main" id="{D8B18BDB-5CEB-9D11-C5EA-6C7B00208BC3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71513" y="3285609"/>
            <a:ext cx="210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FA4E1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1800" dirty="0">
                <a:solidFill>
                  <a:srgbClr val="FA4E19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8294" name="Freeform 22">
            <a:extLst>
              <a:ext uri="{FF2B5EF4-FFF2-40B4-BE49-F238E27FC236}">
                <a16:creationId xmlns:a16="http://schemas.microsoft.com/office/drawing/2014/main" id="{9BD7C843-A815-9410-6685-83123F1702E7}"/>
              </a:ext>
            </a:extLst>
          </p:cNvPr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>
            <a:extLst>
              <a:ext uri="{FF2B5EF4-FFF2-40B4-BE49-F238E27FC236}">
                <a16:creationId xmlns:a16="http://schemas.microsoft.com/office/drawing/2014/main" id="{679F099D-BF55-1B3C-953D-EC3020B225FE}"/>
              </a:ext>
            </a:extLst>
          </p:cNvPr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>
            <a:extLst>
              <a:ext uri="{FF2B5EF4-FFF2-40B4-BE49-F238E27FC236}">
                <a16:creationId xmlns:a16="http://schemas.microsoft.com/office/drawing/2014/main" id="{9489F2FD-544D-38AC-AC2F-B6D4B829BF43}"/>
              </a:ext>
            </a:extLst>
          </p:cNvPr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>
            <a:extLst>
              <a:ext uri="{FF2B5EF4-FFF2-40B4-BE49-F238E27FC236}">
                <a16:creationId xmlns:a16="http://schemas.microsoft.com/office/drawing/2014/main" id="{EB3DBE4E-353E-4B73-53EF-5C061665B3AF}"/>
              </a:ext>
            </a:extLst>
          </p:cNvPr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>
            <a:extLst>
              <a:ext uri="{FF2B5EF4-FFF2-40B4-BE49-F238E27FC236}">
                <a16:creationId xmlns:a16="http://schemas.microsoft.com/office/drawing/2014/main" id="{35BE2FC1-DCA6-D267-62E2-5F31602C6A7C}"/>
              </a:ext>
            </a:extLst>
          </p:cNvPr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>
            <a:extLst>
              <a:ext uri="{FF2B5EF4-FFF2-40B4-BE49-F238E27FC236}">
                <a16:creationId xmlns:a16="http://schemas.microsoft.com/office/drawing/2014/main" id="{5AE39DAF-FC18-0DAF-5386-930505378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173288"/>
            <a:ext cx="6134100" cy="246221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C60C15"/>
                </a:solidFill>
              </a:rPr>
              <a:t> </a:t>
            </a:r>
            <a:r>
              <a:rPr lang="en-US" altLang="en-US" sz="4400">
                <a:solidFill>
                  <a:schemeClr val="accent1"/>
                </a:solidFill>
                <a:latin typeface="WinInnwa" pitchFamily="2" charset="0"/>
              </a:rPr>
              <a:t>tvufZE´m;.</a:t>
            </a:r>
          </a:p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WinInnwa" pitchFamily="2" charset="0"/>
              </a:rPr>
              <a:t>                     tifyg,m?</a:t>
            </a:r>
            <a:r>
              <a:rPr lang="en-US" altLang="en-US">
                <a:latin typeface="WinInnwa" pitchFamily="2" charset="0"/>
              </a:rPr>
              <a:t> </a:t>
            </a:r>
          </a:p>
        </p:txBody>
      </p:sp>
      <p:grpSp>
        <p:nvGrpSpPr>
          <p:cNvPr id="3" name="Group 63">
            <a:extLst>
              <a:ext uri="{FF2B5EF4-FFF2-40B4-BE49-F238E27FC236}">
                <a16:creationId xmlns:a16="http://schemas.microsoft.com/office/drawing/2014/main" id="{F7423306-08AE-4F4F-64AC-7947CEC69FCA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438330" name="Text Box 58">
              <a:extLst>
                <a:ext uri="{FF2B5EF4-FFF2-40B4-BE49-F238E27FC236}">
                  <a16:creationId xmlns:a16="http://schemas.microsoft.com/office/drawing/2014/main" id="{550B96DD-BAD8-B401-393C-549697485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3600">
                <a:solidFill>
                  <a:srgbClr val="62D6AC"/>
                </a:solidFill>
                <a:ea typeface="+mn-ea"/>
              </a:endParaRPr>
            </a:p>
          </p:txBody>
        </p:sp>
        <p:grpSp>
          <p:nvGrpSpPr>
            <p:cNvPr id="15400" name="Group 61">
              <a:extLst>
                <a:ext uri="{FF2B5EF4-FFF2-40B4-BE49-F238E27FC236}">
                  <a16:creationId xmlns:a16="http://schemas.microsoft.com/office/drawing/2014/main" id="{D62AA4BA-EC73-6200-4BB3-6F8F47C27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>
                <a:extLst>
                  <a:ext uri="{FF2B5EF4-FFF2-40B4-BE49-F238E27FC236}">
                    <a16:creationId xmlns:a16="http://schemas.microsoft.com/office/drawing/2014/main" id="{9E4F4174-EA7B-72DD-69E2-451BDAC8A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38332" name="Oval 60">
                <a:extLst>
                  <a:ext uri="{FF2B5EF4-FFF2-40B4-BE49-F238E27FC236}">
                    <a16:creationId xmlns:a16="http://schemas.microsoft.com/office/drawing/2014/main" id="{D37FECFD-D0A9-8443-B49F-0762B1E7F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4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5384" name="Text Box 71">
            <a:extLst>
              <a:ext uri="{FF2B5EF4-FFF2-40B4-BE49-F238E27FC236}">
                <a16:creationId xmlns:a16="http://schemas.microsoft.com/office/drawing/2014/main" id="{86DBDCD9-4CBE-4EC9-8E35-6BF6E08C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385" name="Text Box 74">
            <a:extLst>
              <a:ext uri="{FF2B5EF4-FFF2-40B4-BE49-F238E27FC236}">
                <a16:creationId xmlns:a16="http://schemas.microsoft.com/office/drawing/2014/main" id="{7C03BE07-CB24-2AAD-ACB4-F2837BF2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8347" name="Rectangle 75">
            <a:extLst>
              <a:ext uri="{FF2B5EF4-FFF2-40B4-BE49-F238E27FC236}">
                <a16:creationId xmlns:a16="http://schemas.microsoft.com/office/drawing/2014/main" id="{02B7C4DA-B3F2-FC9F-C1D5-43E16802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5387" name="Text Box 76">
            <a:extLst>
              <a:ext uri="{FF2B5EF4-FFF2-40B4-BE49-F238E27FC236}">
                <a16:creationId xmlns:a16="http://schemas.microsoft.com/office/drawing/2014/main" id="{2F3104F2-0657-F6F4-4DC4-22663228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438349" name="Picture 77">
            <a:extLst>
              <a:ext uri="{FF2B5EF4-FFF2-40B4-BE49-F238E27FC236}">
                <a16:creationId xmlns:a16="http://schemas.microsoft.com/office/drawing/2014/main" id="{763FB5D8-923B-3579-57C9-FA7F3A71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1978025" y="250825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350" name="Text Box 78">
            <a:extLst>
              <a:ext uri="{FF2B5EF4-FFF2-40B4-BE49-F238E27FC236}">
                <a16:creationId xmlns:a16="http://schemas.microsoft.com/office/drawing/2014/main" id="{9EFA2034-E429-8845-C95C-A529488FF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4141788"/>
            <a:ext cx="3963987" cy="107721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200" i="1" dirty="0">
                <a:solidFill>
                  <a:schemeClr val="tx1"/>
                </a:solidFill>
                <a:effectLst>
                  <a:glow rad="228600">
                    <a:schemeClr val="bg2">
                      <a:alpha val="80629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အလက်ဇန်းဒရီးယားရှိ အီဂျစ်နိုင်ငံ</a:t>
            </a:r>
            <a:endParaRPr lang="en-US" sz="3200" i="1" dirty="0">
              <a:solidFill>
                <a:schemeClr val="tx1"/>
              </a:solidFill>
              <a:effectLst>
                <a:glow rad="228600">
                  <a:schemeClr val="bg2">
                    <a:alpha val="80629"/>
                  </a:schemeClr>
                </a:glo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390" name="AutoShape 64">
            <a:extLst>
              <a:ext uri="{FF2B5EF4-FFF2-40B4-BE49-F238E27FC236}">
                <a16:creationId xmlns:a16="http://schemas.microsoft.com/office/drawing/2014/main" id="{89669820-504F-4916-FA18-0868F09C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1" name="Rectangle 65">
            <a:extLst>
              <a:ext uri="{FF2B5EF4-FFF2-40B4-BE49-F238E27FC236}">
                <a16:creationId xmlns:a16="http://schemas.microsoft.com/office/drawing/2014/main" id="{F9F06AC2-B8C0-6F69-A03F-590515AA4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59292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2" name="AutoShape 66">
            <a:extLst>
              <a:ext uri="{FF2B5EF4-FFF2-40B4-BE49-F238E27FC236}">
                <a16:creationId xmlns:a16="http://schemas.microsoft.com/office/drawing/2014/main" id="{BD6D8486-6B4B-C102-71EE-610D74618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2" y="3459957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3" name="Line 67">
            <a:extLst>
              <a:ext uri="{FF2B5EF4-FFF2-40B4-BE49-F238E27FC236}">
                <a16:creationId xmlns:a16="http://schemas.microsoft.com/office/drawing/2014/main" id="{BD035BFD-8034-BA7C-20DC-0CAE0FEF2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Line 68">
            <a:extLst>
              <a:ext uri="{FF2B5EF4-FFF2-40B4-BE49-F238E27FC236}">
                <a16:creationId xmlns:a16="http://schemas.microsoft.com/office/drawing/2014/main" id="{D274C833-D305-715C-90B8-A6936810F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Rectangle 69">
            <a:extLst>
              <a:ext uri="{FF2B5EF4-FFF2-40B4-BE49-F238E27FC236}">
                <a16:creationId xmlns:a16="http://schemas.microsoft.com/office/drawing/2014/main" id="{97867927-84CA-75F3-B0F5-837B2FCF6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3625850"/>
            <a:ext cx="90409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1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96" name="Rectangle 70">
            <a:extLst>
              <a:ext uri="{FF2B5EF4-FFF2-40B4-BE49-F238E27FC236}">
                <a16:creationId xmlns:a16="http://schemas.microsoft.com/office/drawing/2014/main" id="{CE5E48C9-D4FE-5585-0CFA-AB795761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473450"/>
            <a:ext cx="780149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1400" dirty="0">
                <a:solidFill>
                  <a:schemeClr val="accent2"/>
                </a:solidFill>
                <a:latin typeface="WinInnwa" pitchFamily="2" charset="0"/>
              </a:rPr>
              <a:t> </a:t>
            </a:r>
          </a:p>
        </p:txBody>
      </p:sp>
      <p:pic>
        <p:nvPicPr>
          <p:cNvPr id="438351" name="Picture 79" descr="Alexandria bay to east">
            <a:extLst>
              <a:ext uri="{FF2B5EF4-FFF2-40B4-BE49-F238E27FC236}">
                <a16:creationId xmlns:a16="http://schemas.microsoft.com/office/drawing/2014/main" id="{083788CC-E55C-EE66-38DE-3149BE5759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4097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98" name="Text Box 80">
            <a:extLst>
              <a:ext uri="{FF2B5EF4-FFF2-40B4-BE49-F238E27FC236}">
                <a16:creationId xmlns:a16="http://schemas.microsoft.com/office/drawing/2014/main" id="{EAE6D391-B131-61B1-6CD2-8D94F551D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 autoUpdateAnimBg="0"/>
      <p:bldP spid="43835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A96E587C-A03A-CA74-BCF7-81530B567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86" name="Text Box 14">
            <a:extLst>
              <a:ext uri="{FF2B5EF4-FFF2-40B4-BE49-F238E27FC236}">
                <a16:creationId xmlns:a16="http://schemas.microsoft.com/office/drawing/2014/main" id="{78000580-E221-907C-5112-9CC747C3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6387" name="Text Box 40">
            <a:extLst>
              <a:ext uri="{FF2B5EF4-FFF2-40B4-BE49-F238E27FC236}">
                <a16:creationId xmlns:a16="http://schemas.microsoft.com/office/drawing/2014/main" id="{E7092A0F-1EC5-EAD2-FE01-FE63CA00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>
            <a:extLst>
              <a:ext uri="{FF2B5EF4-FFF2-40B4-BE49-F238E27FC236}">
                <a16:creationId xmlns:a16="http://schemas.microsoft.com/office/drawing/2014/main" id="{F4EABE01-FE2D-69E3-C6D6-B7128CFD5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16389" name="Picture 43">
            <a:extLst>
              <a:ext uri="{FF2B5EF4-FFF2-40B4-BE49-F238E27FC236}">
                <a16:creationId xmlns:a16="http://schemas.microsoft.com/office/drawing/2014/main" id="{F86499C4-055F-5BA4-AE98-EE861B22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45">
            <a:extLst>
              <a:ext uri="{FF2B5EF4-FFF2-40B4-BE49-F238E27FC236}">
                <a16:creationId xmlns:a16="http://schemas.microsoft.com/office/drawing/2014/main" id="{76567983-D38B-E9FB-9520-E32B97F8C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88495" name="Text Box 47">
            <a:extLst>
              <a:ext uri="{FF2B5EF4-FFF2-40B4-BE49-F238E27FC236}">
                <a16:creationId xmlns:a16="http://schemas.microsoft.com/office/drawing/2014/main" id="{A1AB8C01-1293-C8E1-49AA-2F2B57D75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202" y="5382538"/>
            <a:ext cx="6853237" cy="861774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000" i="1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y-MM" sz="2000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အလက်ဇန်းဒရီးယားရှိ ကြီးမားသည့်စာကြည့်တိုက်၊</a:t>
            </a:r>
            <a:endParaRPr lang="en-US" sz="2000" i="1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6392" name="AutoShape 33">
            <a:extLst>
              <a:ext uri="{FF2B5EF4-FFF2-40B4-BE49-F238E27FC236}">
                <a16:creationId xmlns:a16="http://schemas.microsoft.com/office/drawing/2014/main" id="{58BC92B5-4BD2-F3D8-A041-1BA4734F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3" name="Rectangle 34">
            <a:extLst>
              <a:ext uri="{FF2B5EF4-FFF2-40B4-BE49-F238E27FC236}">
                <a16:creationId xmlns:a16="http://schemas.microsoft.com/office/drawing/2014/main" id="{DA65CAB0-F78A-2B18-75D0-8A83198C1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4" name="AutoShape 35">
            <a:extLst>
              <a:ext uri="{FF2B5EF4-FFF2-40B4-BE49-F238E27FC236}">
                <a16:creationId xmlns:a16="http://schemas.microsoft.com/office/drawing/2014/main" id="{69443A3D-D0DA-C142-BFDF-7901D60B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5" name="Line 36">
            <a:extLst>
              <a:ext uri="{FF2B5EF4-FFF2-40B4-BE49-F238E27FC236}">
                <a16:creationId xmlns:a16="http://schemas.microsoft.com/office/drawing/2014/main" id="{922991E6-2799-77FA-EA68-856C001BA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37">
            <a:extLst>
              <a:ext uri="{FF2B5EF4-FFF2-40B4-BE49-F238E27FC236}">
                <a16:creationId xmlns:a16="http://schemas.microsoft.com/office/drawing/2014/main" id="{FAA8BC02-4FE6-E487-DD79-0D2964A80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38">
            <a:extLst>
              <a:ext uri="{FF2B5EF4-FFF2-40B4-BE49-F238E27FC236}">
                <a16:creationId xmlns:a16="http://schemas.microsoft.com/office/drawing/2014/main" id="{B94BE72D-627E-2E26-D5C2-0BEFE725E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84588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8487" name="Rectangle 39">
            <a:extLst>
              <a:ext uri="{FF2B5EF4-FFF2-40B4-BE49-F238E27FC236}">
                <a16:creationId xmlns:a16="http://schemas.microsoft.com/office/drawing/2014/main" id="{3823C6BE-3CEE-127C-10E9-D8315D70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3433763"/>
            <a:ext cx="6732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BE560BD0-9FA3-930A-0516-2C8AB219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AutoShape 4">
            <a:extLst>
              <a:ext uri="{FF2B5EF4-FFF2-40B4-BE49-F238E27FC236}">
                <a16:creationId xmlns:a16="http://schemas.microsoft.com/office/drawing/2014/main" id="{5BD9B5CF-8DD1-0FF6-913D-3D7808BE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4203D69C-836E-081A-DA72-6F39CE56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2D9FD75F-2BEE-157B-3473-52F56E91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C57809DC-F740-2083-1002-77DCED3B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C360560C-6EF5-8EAC-B0EB-BBD3E3014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938985B5-5517-3BD6-306B-184BC88EF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1">
            <a:extLst>
              <a:ext uri="{FF2B5EF4-FFF2-40B4-BE49-F238E27FC236}">
                <a16:creationId xmlns:a16="http://schemas.microsoft.com/office/drawing/2014/main" id="{B6A78ECB-9593-36FB-111B-D0521844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12">
            <a:extLst>
              <a:ext uri="{FF2B5EF4-FFF2-40B4-BE49-F238E27FC236}">
                <a16:creationId xmlns:a16="http://schemas.microsoft.com/office/drawing/2014/main" id="{D9B164DD-9181-4B56-79F1-5CA53BBF9E1C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6F33D953-039A-8FA8-A764-B52A08CC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7452" name="AutoShape 14">
              <a:extLst>
                <a:ext uri="{FF2B5EF4-FFF2-40B4-BE49-F238E27FC236}">
                  <a16:creationId xmlns:a16="http://schemas.microsoft.com/office/drawing/2014/main" id="{F991EE7A-D25D-7065-F313-1FC9D458C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3CB016E1-9247-547F-DFF7-C3EF38D35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7419" name="Text Box 16">
            <a:extLst>
              <a:ext uri="{FF2B5EF4-FFF2-40B4-BE49-F238E27FC236}">
                <a16:creationId xmlns:a16="http://schemas.microsoft.com/office/drawing/2014/main" id="{C3A74DC0-A491-6816-0FF8-6860F438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7420" name="Picture 17">
            <a:extLst>
              <a:ext uri="{FF2B5EF4-FFF2-40B4-BE49-F238E27FC236}">
                <a16:creationId xmlns:a16="http://schemas.microsoft.com/office/drawing/2014/main" id="{A2746351-39CD-0012-DB8B-74CE373E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48071A39-4C97-891A-4C47-5AE8421D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633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6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အာဖရိက </a:t>
            </a:r>
            <a:endParaRPr lang="en-US" sz="3600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C1E887CC-F0B1-BFF3-19A5-FE407F0B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8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အာရေးဘီးယား။ </a:t>
            </a:r>
            <a:endParaRPr lang="en-US" sz="180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607A9A7D-2944-EEB4-5A28-61F5B6EB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209800"/>
            <a:ext cx="15875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24" name="Text Box 21">
            <a:extLst>
              <a:ext uri="{FF2B5EF4-FFF2-40B4-BE49-F238E27FC236}">
                <a16:creationId xmlns:a16="http://schemas.microsoft.com/office/drawing/2014/main" id="{A60AC69A-CD4D-2D26-48EE-845571361E90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47700" y="3238500"/>
            <a:ext cx="210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MEDITERRANEAN SEA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C831B702-5BBF-31F6-3698-48761D9362B9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2E1D13C5-D57A-108C-4629-2CE732F16ECB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40B15B48-669E-A0AA-B287-4B7CF07B60D9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5EC41128-A8C4-F3A4-DFC5-F6CA9EB8E82B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630F7715-4F6B-5F0F-ABEB-8BF39DF79C2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D1147387-9E2D-3B90-8540-E9C436FA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2027237"/>
            <a:ext cx="6450012" cy="1785104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a typeface="+mn-ea"/>
              </a:rPr>
              <a:t> </a:t>
            </a:r>
            <a:r>
              <a:rPr lang="en-US" sz="44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အလက်ဇန်းဒါး</a:t>
            </a:r>
            <a:endParaRPr lang="en-US" sz="4400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အင်ပါယာ</a:t>
            </a:r>
            <a:endParaRPr lang="en-US" sz="1800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7431" name="Text Box 48">
            <a:extLst>
              <a:ext uri="{FF2B5EF4-FFF2-40B4-BE49-F238E27FC236}">
                <a16:creationId xmlns:a16="http://schemas.microsoft.com/office/drawing/2014/main" id="{C0E094EC-53F0-1D41-92F8-6A978BAE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C17C34B1-5DC2-3534-21E2-F675CE31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15913"/>
            <a:ext cx="47640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(05) </a:t>
            </a:r>
          </a:p>
        </p:txBody>
      </p:sp>
      <p:grpSp>
        <p:nvGrpSpPr>
          <p:cNvPr id="3" name="Group 55">
            <a:extLst>
              <a:ext uri="{FF2B5EF4-FFF2-40B4-BE49-F238E27FC236}">
                <a16:creationId xmlns:a16="http://schemas.microsoft.com/office/drawing/2014/main" id="{DF2D34B7-F4EC-8B49-A1CC-2E6192C75665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846263"/>
            <a:ext cx="6278563" cy="4149725"/>
            <a:chOff x="1205" y="1063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CDC8406-1745-CB04-C02E-97C063D85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17445" name="Group 57">
              <a:extLst>
                <a:ext uri="{FF2B5EF4-FFF2-40B4-BE49-F238E27FC236}">
                  <a16:creationId xmlns:a16="http://schemas.microsoft.com/office/drawing/2014/main" id="{C2BA1096-83F8-AC01-43C0-5515FEE71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17446" name="Group 58">
                <a:extLst>
                  <a:ext uri="{FF2B5EF4-FFF2-40B4-BE49-F238E27FC236}">
                    <a16:creationId xmlns:a16="http://schemas.microsoft.com/office/drawing/2014/main" id="{F2B19BFB-FBB8-A49C-8ECF-6C579B438E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17448" name="Picture 59">
                  <a:extLst>
                    <a:ext uri="{FF2B5EF4-FFF2-40B4-BE49-F238E27FC236}">
                      <a16:creationId xmlns:a16="http://schemas.microsoft.com/office/drawing/2014/main" id="{D0A6A6D9-74DD-BDA8-2112-029F3D187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6" y="376"/>
                  <a:ext cx="3011" cy="3427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449" name="Rectangle 60">
                  <a:extLst>
                    <a:ext uri="{FF2B5EF4-FFF2-40B4-BE49-F238E27FC236}">
                      <a16:creationId xmlns:a16="http://schemas.microsoft.com/office/drawing/2014/main" id="{A1509736-7475-858D-0DA6-13D455A12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  <p:sp>
              <p:nvSpPr>
                <p:cNvPr id="17450" name="Rectangle 61">
                  <a:extLst>
                    <a:ext uri="{FF2B5EF4-FFF2-40B4-BE49-F238E27FC236}">
                      <a16:creationId xmlns:a16="http://schemas.microsoft.com/office/drawing/2014/main" id="{4242EECF-0680-A2ED-7B5E-6004DD07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</p:grpSp>
          <p:sp>
            <p:nvSpPr>
              <p:cNvPr id="17447" name="Text Box 62">
                <a:extLst>
                  <a:ext uri="{FF2B5EF4-FFF2-40B4-BE49-F238E27FC236}">
                    <a16:creationId xmlns:a16="http://schemas.microsoft.com/office/drawing/2014/main" id="{222F1197-57FB-25EF-EC2D-40C212C32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1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my-MM" altLang="en-US" sz="3200" i="1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ဓမ္မသစ်နှင့် ဓမ္မဟောင်း စပ်ကြားကာလ အပိုင်းအခြား။ </a:t>
                </a:r>
                <a:endParaRPr lang="en-US" altLang="en-US" sz="18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</p:grpSp>
      <p:sp>
        <p:nvSpPr>
          <p:cNvPr id="17434" name="AutoShape 41">
            <a:extLst>
              <a:ext uri="{FF2B5EF4-FFF2-40B4-BE49-F238E27FC236}">
                <a16:creationId xmlns:a16="http://schemas.microsoft.com/office/drawing/2014/main" id="{06393744-C606-F5D2-8F61-FB79C0CD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5" name="Rectangle 42">
            <a:extLst>
              <a:ext uri="{FF2B5EF4-FFF2-40B4-BE49-F238E27FC236}">
                <a16:creationId xmlns:a16="http://schemas.microsoft.com/office/drawing/2014/main" id="{D52DE326-7795-BE6C-9855-EB70E635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6" name="AutoShape 43">
            <a:extLst>
              <a:ext uri="{FF2B5EF4-FFF2-40B4-BE49-F238E27FC236}">
                <a16:creationId xmlns:a16="http://schemas.microsoft.com/office/drawing/2014/main" id="{8A640EFD-FF87-48B1-8694-7F870C76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7" name="Line 44">
            <a:extLst>
              <a:ext uri="{FF2B5EF4-FFF2-40B4-BE49-F238E27FC236}">
                <a16:creationId xmlns:a16="http://schemas.microsoft.com/office/drawing/2014/main" id="{F7B6FA11-58F8-A1A7-7E40-1EC3DDC9E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Line 45">
            <a:extLst>
              <a:ext uri="{FF2B5EF4-FFF2-40B4-BE49-F238E27FC236}">
                <a16:creationId xmlns:a16="http://schemas.microsoft.com/office/drawing/2014/main" id="{110BEA96-D3D1-2D20-9FE5-06A1EDE32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Rectangle 46">
            <a:extLst>
              <a:ext uri="{FF2B5EF4-FFF2-40B4-BE49-F238E27FC236}">
                <a16:creationId xmlns:a16="http://schemas.microsoft.com/office/drawing/2014/main" id="{8CA23CF4-07D6-DC44-FFF6-748B0D67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6703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8E955579-EEC4-7503-1038-8392472C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3449638"/>
            <a:ext cx="6732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7441" name="Text Box 64">
            <a:extLst>
              <a:ext uri="{FF2B5EF4-FFF2-40B4-BE49-F238E27FC236}">
                <a16:creationId xmlns:a16="http://schemas.microsoft.com/office/drawing/2014/main" id="{9BDBBA61-A8AA-8356-AB2C-CA6BC9BC9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E9B6390D-8D90-56A9-208C-323BA3D55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7443" name="Text Box 66">
            <a:extLst>
              <a:ext uri="{FF2B5EF4-FFF2-40B4-BE49-F238E27FC236}">
                <a16:creationId xmlns:a16="http://schemas.microsoft.com/office/drawing/2014/main" id="{41088F93-D4B3-AD05-F2BF-A0F3D3E2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A0B46B24-D73E-A642-49BA-DC71E14C2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62821" name="Line 5">
            <a:extLst>
              <a:ext uri="{FF2B5EF4-FFF2-40B4-BE49-F238E27FC236}">
                <a16:creationId xmlns:a16="http://schemas.microsoft.com/office/drawing/2014/main" id="{55A3444C-B715-6A27-0B46-0574D45B3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9AC56CA1-6C08-D43E-EA10-FC904038F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644525"/>
            <a:ext cx="6832600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my-MM" altLang="en-US" sz="2000" i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အသက် ၃၃နှစ် ဘီစီ ၃ဝဝ ၌အလက်ဇန်းဒါးသေဆုံးသည်၊ </a:t>
            </a:r>
            <a:endParaRPr lang="en-US" altLang="en-US" sz="2000" i="1" dirty="0">
              <a:solidFill>
                <a:schemeClr val="tx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53320BD7-3B92-0896-0E6F-1A1BD51C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46166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ထို့နောက် </a:t>
            </a: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ဗိုလ်ချုပ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၄ဦးက </a:t>
            </a: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ခွဲဝေအုပ်ချုပ်သည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်။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CE4F36EB-A58E-825D-FC9E-5005BCA3F837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630363"/>
            <a:ext cx="2227263" cy="1179512"/>
            <a:chOff x="1670" y="1051"/>
            <a:chExt cx="1403" cy="743"/>
          </a:xfrm>
        </p:grpSpPr>
        <p:sp>
          <p:nvSpPr>
            <p:cNvPr id="162828" name="Oval 12">
              <a:extLst>
                <a:ext uri="{FF2B5EF4-FFF2-40B4-BE49-F238E27FC236}">
                  <a16:creationId xmlns:a16="http://schemas.microsoft.com/office/drawing/2014/main" id="{577D1493-ED00-562B-C1A2-880010B6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38" name="Text Box 22">
              <a:extLst>
                <a:ext uri="{FF2B5EF4-FFF2-40B4-BE49-F238E27FC236}">
                  <a16:creationId xmlns:a16="http://schemas.microsoft.com/office/drawing/2014/main" id="{5F753AF8-8895-44EF-88B2-68F295DFE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အာရှမိုင်းနား</a:t>
              </a:r>
              <a:endParaRPr lang="en-US" sz="2000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3" name="Group 106">
            <a:extLst>
              <a:ext uri="{FF2B5EF4-FFF2-40B4-BE49-F238E27FC236}">
                <a16:creationId xmlns:a16="http://schemas.microsoft.com/office/drawing/2014/main" id="{5C981294-02DF-03FF-23B1-B01251434B5E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>
              <a:extLst>
                <a:ext uri="{FF2B5EF4-FFF2-40B4-BE49-F238E27FC236}">
                  <a16:creationId xmlns:a16="http://schemas.microsoft.com/office/drawing/2014/main" id="{8A735E6D-D25B-4F96-8E9D-A3882E163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39" name="Text Box 23">
              <a:extLst>
                <a:ext uri="{FF2B5EF4-FFF2-40B4-BE49-F238E27FC236}">
                  <a16:creationId xmlns:a16="http://schemas.microsoft.com/office/drawing/2014/main" id="{D62287B1-52D0-C63F-A999-99C7B80E6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ဆီးရီးယား</a:t>
              </a:r>
              <a:endPara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4" name="Group 107">
            <a:extLst>
              <a:ext uri="{FF2B5EF4-FFF2-40B4-BE49-F238E27FC236}">
                <a16:creationId xmlns:a16="http://schemas.microsoft.com/office/drawing/2014/main" id="{7158E859-075B-D838-6317-930D339C7AD5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>
              <a:extLst>
                <a:ext uri="{FF2B5EF4-FFF2-40B4-BE49-F238E27FC236}">
                  <a16:creationId xmlns:a16="http://schemas.microsoft.com/office/drawing/2014/main" id="{307CF6C1-91DF-10D0-F74A-482ECD111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40" name="Text Box 24">
              <a:extLst>
                <a:ext uri="{FF2B5EF4-FFF2-40B4-BE49-F238E27FC236}">
                  <a16:creationId xmlns:a16="http://schemas.microsoft.com/office/drawing/2014/main" id="{403B65BD-8E78-F7F0-B593-BBC612EAB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chemeClr val="tx2"/>
                  </a:solidFill>
                  <a:latin typeface="WwinBurmese" pitchFamily="2" charset="0"/>
                  <a:ea typeface="+mn-ea"/>
                </a:rPr>
                <a:t> </a:t>
              </a:r>
              <a:r>
                <a:rPr lang="en-US" sz="2800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အီဂျစ</a:t>
              </a:r>
              <a:r>
                <a:rPr lang="en-US" sz="2800" i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5" name="Group 98">
            <a:extLst>
              <a:ext uri="{FF2B5EF4-FFF2-40B4-BE49-F238E27FC236}">
                <a16:creationId xmlns:a16="http://schemas.microsoft.com/office/drawing/2014/main" id="{1AB79089-C1D9-5B90-B41E-C8B1C3F7EF71}"/>
              </a:ext>
            </a:extLst>
          </p:cNvPr>
          <p:cNvGrpSpPr>
            <a:grpSpLocks/>
          </p:cNvGrpSpPr>
          <p:nvPr/>
        </p:nvGrpSpPr>
        <p:grpSpPr bwMode="auto">
          <a:xfrm>
            <a:off x="1103313" y="2857500"/>
            <a:ext cx="3092450" cy="2605088"/>
            <a:chOff x="695" y="1800"/>
            <a:chExt cx="1948" cy="1641"/>
          </a:xfrm>
        </p:grpSpPr>
        <p:sp>
          <p:nvSpPr>
            <p:cNvPr id="162832" name="Arc 16">
              <a:extLst>
                <a:ext uri="{FF2B5EF4-FFF2-40B4-BE49-F238E27FC236}">
                  <a16:creationId xmlns:a16="http://schemas.microsoft.com/office/drawing/2014/main" id="{B380B8B3-3BF8-868C-6DAE-CEBEEF549C08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2" name="Text Box 26">
              <a:extLst>
                <a:ext uri="{FF2B5EF4-FFF2-40B4-BE49-F238E27FC236}">
                  <a16:creationId xmlns:a16="http://schemas.microsoft.com/office/drawing/2014/main" id="{F524B538-A79C-D323-E999-EAF92CC51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65777">
              <a:off x="695" y="2539"/>
              <a:ext cx="1674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မြေထဲပင်လယ</a:t>
              </a:r>
              <a:r>
                <a:rPr lang="en-US" i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18441" name="AutoShape 64">
            <a:extLst>
              <a:ext uri="{FF2B5EF4-FFF2-40B4-BE49-F238E27FC236}">
                <a16:creationId xmlns:a16="http://schemas.microsoft.com/office/drawing/2014/main" id="{61CF22FA-2031-8981-065F-FBA8A1A6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2" name="Rectangle 65">
            <a:extLst>
              <a:ext uri="{FF2B5EF4-FFF2-40B4-BE49-F238E27FC236}">
                <a16:creationId xmlns:a16="http://schemas.microsoft.com/office/drawing/2014/main" id="{964CEC0C-85EF-8A2A-FCF4-0DBE8BE7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3" name="AutoShape 66">
            <a:extLst>
              <a:ext uri="{FF2B5EF4-FFF2-40B4-BE49-F238E27FC236}">
                <a16:creationId xmlns:a16="http://schemas.microsoft.com/office/drawing/2014/main" id="{98CE002D-D929-7F03-7092-A2F43491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4" name="Line 67">
            <a:extLst>
              <a:ext uri="{FF2B5EF4-FFF2-40B4-BE49-F238E27FC236}">
                <a16:creationId xmlns:a16="http://schemas.microsoft.com/office/drawing/2014/main" id="{1384E71D-2D77-3F15-FD06-F9F94A58F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68">
            <a:extLst>
              <a:ext uri="{FF2B5EF4-FFF2-40B4-BE49-F238E27FC236}">
                <a16:creationId xmlns:a16="http://schemas.microsoft.com/office/drawing/2014/main" id="{C607D9B5-7DAF-0404-F34E-54ED5BC73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Rectangle 69">
            <a:extLst>
              <a:ext uri="{FF2B5EF4-FFF2-40B4-BE49-F238E27FC236}">
                <a16:creationId xmlns:a16="http://schemas.microsoft.com/office/drawing/2014/main" id="{144ACB23-8EC1-CD2A-CC5A-0F9E316F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36703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2886" name="Rectangle 70">
            <a:extLst>
              <a:ext uri="{FF2B5EF4-FFF2-40B4-BE49-F238E27FC236}">
                <a16:creationId xmlns:a16="http://schemas.microsoft.com/office/drawing/2014/main" id="{8EE4B968-2C51-5DBE-B55A-38E1EC19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14713"/>
            <a:ext cx="6732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8448" name="Text Box 71">
            <a:extLst>
              <a:ext uri="{FF2B5EF4-FFF2-40B4-BE49-F238E27FC236}">
                <a16:creationId xmlns:a16="http://schemas.microsoft.com/office/drawing/2014/main" id="{920E7FE2-E4F7-659E-0FCC-F15255D71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>
            <a:extLst>
              <a:ext uri="{FF2B5EF4-FFF2-40B4-BE49-F238E27FC236}">
                <a16:creationId xmlns:a16="http://schemas.microsoft.com/office/drawing/2014/main" id="{52102EA6-D518-EBCA-E802-1EA721D85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695325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600"/>
          </a:p>
        </p:txBody>
      </p:sp>
      <p:sp>
        <p:nvSpPr>
          <p:cNvPr id="162890" name="Oval 74">
            <a:extLst>
              <a:ext uri="{FF2B5EF4-FFF2-40B4-BE49-F238E27FC236}">
                <a16:creationId xmlns:a16="http://schemas.microsoft.com/office/drawing/2014/main" id="{404678D3-BBA4-9059-2A9C-CB3C1248A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1108075"/>
            <a:ext cx="1266825" cy="6651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b="0"/>
          </a:p>
        </p:txBody>
      </p:sp>
      <p:sp>
        <p:nvSpPr>
          <p:cNvPr id="18451" name="Text Box 76">
            <a:extLst>
              <a:ext uri="{FF2B5EF4-FFF2-40B4-BE49-F238E27FC236}">
                <a16:creationId xmlns:a16="http://schemas.microsoft.com/office/drawing/2014/main" id="{6D13ED73-7570-E9EB-22EE-C06D176C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9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2893" name="Rectangle 77">
            <a:extLst>
              <a:ext uri="{FF2B5EF4-FFF2-40B4-BE49-F238E27FC236}">
                <a16:creationId xmlns:a16="http://schemas.microsoft.com/office/drawing/2014/main" id="{D0FC03CA-2D62-5768-E4FC-9B419139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453" name="Text Box 78">
            <a:extLst>
              <a:ext uri="{FF2B5EF4-FFF2-40B4-BE49-F238E27FC236}">
                <a16:creationId xmlns:a16="http://schemas.microsoft.com/office/drawing/2014/main" id="{142A9657-CC99-9004-5C63-A8BC5D9A6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grpSp>
        <p:nvGrpSpPr>
          <p:cNvPr id="6" name="Group 104">
            <a:extLst>
              <a:ext uri="{FF2B5EF4-FFF2-40B4-BE49-F238E27FC236}">
                <a16:creationId xmlns:a16="http://schemas.microsoft.com/office/drawing/2014/main" id="{3EA55F2C-01BB-217C-08D4-1CA60E182BA4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>
              <a:extLst>
                <a:ext uri="{FF2B5EF4-FFF2-40B4-BE49-F238E27FC236}">
                  <a16:creationId xmlns:a16="http://schemas.microsoft.com/office/drawing/2014/main" id="{1D41D5A6-9008-BB29-F085-D4727B94C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908" name="Text Box 92">
              <a:extLst>
                <a:ext uri="{FF2B5EF4-FFF2-40B4-BE49-F238E27FC236}">
                  <a16:creationId xmlns:a16="http://schemas.microsoft.com/office/drawing/2014/main" id="{CFA33D99-83A1-6C0A-7A46-D5DADDDF3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ဂရိ</a:t>
              </a:r>
              <a:endParaRPr lang="en-US" sz="2000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162915" name="Text Box 99">
            <a:extLst>
              <a:ext uri="{FF2B5EF4-FFF2-40B4-BE49-F238E27FC236}">
                <a16:creationId xmlns:a16="http://schemas.microsoft.com/office/drawing/2014/main" id="{3490E340-BFDD-3263-DB06-C966AAEF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534048"/>
            <a:ext cx="3989387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အထောက်အကူ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(၀၅)</a:t>
            </a:r>
          </a:p>
        </p:txBody>
      </p:sp>
      <p:grpSp>
        <p:nvGrpSpPr>
          <p:cNvPr id="7" name="Group 108">
            <a:extLst>
              <a:ext uri="{FF2B5EF4-FFF2-40B4-BE49-F238E27FC236}">
                <a16:creationId xmlns:a16="http://schemas.microsoft.com/office/drawing/2014/main" id="{E1167AAC-2527-A66D-742F-D6D8F1EA3651}"/>
              </a:ext>
            </a:extLst>
          </p:cNvPr>
          <p:cNvGrpSpPr>
            <a:grpSpLocks/>
          </p:cNvGrpSpPr>
          <p:nvPr/>
        </p:nvGrpSpPr>
        <p:grpSpPr bwMode="auto">
          <a:xfrm>
            <a:off x="373775" y="1669751"/>
            <a:ext cx="4111625" cy="886753"/>
            <a:chOff x="221" y="965"/>
            <a:chExt cx="2366" cy="593"/>
          </a:xfrm>
        </p:grpSpPr>
        <p:sp>
          <p:nvSpPr>
            <p:cNvPr id="162916" name="Text Box 100">
              <a:extLst>
                <a:ext uri="{FF2B5EF4-FFF2-40B4-BE49-F238E27FC236}">
                  <a16:creationId xmlns:a16="http://schemas.microsoft.com/office/drawing/2014/main" id="{17D43C3B-986A-FCA4-B3EC-EFB42E793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26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ခါဆန်ဒရာ</a:t>
              </a:r>
              <a:endParaRPr lang="en-US" sz="2000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162853" name="Line 37">
              <a:extLst>
                <a:ext uri="{FF2B5EF4-FFF2-40B4-BE49-F238E27FC236}">
                  <a16:creationId xmlns:a16="http://schemas.microsoft.com/office/drawing/2014/main" id="{C5BEE1FF-8765-B472-AFE6-0CCC4B18F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1" y="965"/>
              <a:ext cx="1336" cy="51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09">
            <a:extLst>
              <a:ext uri="{FF2B5EF4-FFF2-40B4-BE49-F238E27FC236}">
                <a16:creationId xmlns:a16="http://schemas.microsoft.com/office/drawing/2014/main" id="{BECFD60B-AF84-1AE7-3B1A-A8D1B0FAB3E3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1617665"/>
            <a:ext cx="2170113" cy="1041401"/>
            <a:chOff x="1707" y="1019"/>
            <a:chExt cx="1367" cy="656"/>
          </a:xfrm>
        </p:grpSpPr>
        <p:sp>
          <p:nvSpPr>
            <p:cNvPr id="162917" name="Text Box 101">
              <a:extLst>
                <a:ext uri="{FF2B5EF4-FFF2-40B4-BE49-F238E27FC236}">
                  <a16:creationId xmlns:a16="http://schemas.microsoft.com/office/drawing/2014/main" id="{572318CA-50F9-3AF2-53F3-93A2591BC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1423"/>
              <a:ext cx="1367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my-MM" sz="2000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လစ်ဆီမာကပ်(စ်)။ </a:t>
              </a:r>
              <a:endParaRPr lang="en-US" sz="1600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162852" name="Line 36">
              <a:extLst>
                <a:ext uri="{FF2B5EF4-FFF2-40B4-BE49-F238E27FC236}">
                  <a16:creationId xmlns:a16="http://schemas.microsoft.com/office/drawing/2014/main" id="{3E8B32F1-889A-D9B8-58DD-BD228E6F9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3" y="1019"/>
              <a:ext cx="206" cy="46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10">
            <a:extLst>
              <a:ext uri="{FF2B5EF4-FFF2-40B4-BE49-F238E27FC236}">
                <a16:creationId xmlns:a16="http://schemas.microsoft.com/office/drawing/2014/main" id="{0A11B3F4-80D8-B635-FDBC-E035D56BBA14}"/>
              </a:ext>
            </a:extLst>
          </p:cNvPr>
          <p:cNvGrpSpPr>
            <a:grpSpLocks/>
          </p:cNvGrpSpPr>
          <p:nvPr/>
        </p:nvGrpSpPr>
        <p:grpSpPr bwMode="auto">
          <a:xfrm>
            <a:off x="2971801" y="1612900"/>
            <a:ext cx="2382838" cy="4860925"/>
            <a:chOff x="1872" y="1016"/>
            <a:chExt cx="1501" cy="3062"/>
          </a:xfrm>
        </p:grpSpPr>
        <p:sp>
          <p:nvSpPr>
            <p:cNvPr id="162919" name="Text Box 103">
              <a:extLst>
                <a:ext uri="{FF2B5EF4-FFF2-40B4-BE49-F238E27FC236}">
                  <a16:creationId xmlns:a16="http://schemas.microsoft.com/office/drawing/2014/main" id="{DE27B2AA-CFCF-7B52-6F9F-B70DD9EDF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748"/>
              <a:ext cx="1501" cy="33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တိုလမီ</a:t>
              </a:r>
              <a:endParaRPr lang="en-US" sz="2800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grpSp>
          <p:nvGrpSpPr>
            <p:cNvPr id="18466" name="Group 95">
              <a:extLst>
                <a:ext uri="{FF2B5EF4-FFF2-40B4-BE49-F238E27FC236}">
                  <a16:creationId xmlns:a16="http://schemas.microsoft.com/office/drawing/2014/main" id="{479474BB-28DB-537B-8AA3-AD2676B99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162899" name="Text Box 83">
                <a:extLst>
                  <a:ext uri="{FF2B5EF4-FFF2-40B4-BE49-F238E27FC236}">
                    <a16:creationId xmlns:a16="http://schemas.microsoft.com/office/drawing/2014/main" id="{523319E5-10C4-2B29-FF37-4B80CF7EE7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900" name="Line 84">
                <a:extLst>
                  <a:ext uri="{FF2B5EF4-FFF2-40B4-BE49-F238E27FC236}">
                    <a16:creationId xmlns:a16="http://schemas.microsoft.com/office/drawing/2014/main" id="{C9351EE1-2ABD-583D-E78A-11AAE170B9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111">
            <a:extLst>
              <a:ext uri="{FF2B5EF4-FFF2-40B4-BE49-F238E27FC236}">
                <a16:creationId xmlns:a16="http://schemas.microsoft.com/office/drawing/2014/main" id="{C9E2E679-D879-4F71-D9B6-15C38C582540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1604963"/>
            <a:ext cx="2341562" cy="2092325"/>
            <a:chOff x="2785" y="1011"/>
            <a:chExt cx="1475" cy="1318"/>
          </a:xfrm>
        </p:grpSpPr>
        <p:sp>
          <p:nvSpPr>
            <p:cNvPr id="162918" name="Text Box 102">
              <a:extLst>
                <a:ext uri="{FF2B5EF4-FFF2-40B4-BE49-F238E27FC236}">
                  <a16:creationId xmlns:a16="http://schemas.microsoft.com/office/drawing/2014/main" id="{2AE8ACC6-E4E7-CEC2-8EEA-C6C2E89F7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3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ဆက်လေးခပ</a:t>
              </a:r>
              <a:r>
                <a:rPr lang="en-US" sz="2800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grpSp>
          <p:nvGrpSpPr>
            <p:cNvPr id="18462" name="Group 96">
              <a:extLst>
                <a:ext uri="{FF2B5EF4-FFF2-40B4-BE49-F238E27FC236}">
                  <a16:creationId xmlns:a16="http://schemas.microsoft.com/office/drawing/2014/main" id="{7771F1E4-01DC-B0C0-7EB9-300C1D114B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162845" name="Text Box 29">
                <a:extLst>
                  <a:ext uri="{FF2B5EF4-FFF2-40B4-BE49-F238E27FC236}">
                    <a16:creationId xmlns:a16="http://schemas.microsoft.com/office/drawing/2014/main" id="{A5BBDD24-2728-5C9A-D5DD-8D747F9BC3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5" name="Line 39">
                <a:extLst>
                  <a:ext uri="{FF2B5EF4-FFF2-40B4-BE49-F238E27FC236}">
                    <a16:creationId xmlns:a16="http://schemas.microsoft.com/office/drawing/2014/main" id="{F2E63F09-80E9-2200-85F0-0439AC807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>
            <a:extLst>
              <a:ext uri="{FF2B5EF4-FFF2-40B4-BE49-F238E27FC236}">
                <a16:creationId xmlns:a16="http://schemas.microsoft.com/office/drawing/2014/main" id="{FF9E5759-BAC1-5E6F-C490-70084952C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208088"/>
            <a:ext cx="814387" cy="611187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A2FC43DE-A397-B4A0-262C-41CFDC24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2243" name="Line 3">
            <a:extLst>
              <a:ext uri="{FF2B5EF4-FFF2-40B4-BE49-F238E27FC236}">
                <a16:creationId xmlns:a16="http://schemas.microsoft.com/office/drawing/2014/main" id="{A665D1E5-0436-A870-C87C-3C8715ED7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7" name="Oval 7">
            <a:extLst>
              <a:ext uri="{FF2B5EF4-FFF2-40B4-BE49-F238E27FC236}">
                <a16:creationId xmlns:a16="http://schemas.microsoft.com/office/drawing/2014/main" id="{98DAC2A6-83EF-F234-9B94-CB4E2B778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48" name="Text Box 8">
            <a:extLst>
              <a:ext uri="{FF2B5EF4-FFF2-40B4-BE49-F238E27FC236}">
                <a16:creationId xmlns:a16="http://schemas.microsoft.com/office/drawing/2014/main" id="{016EDF9B-611F-D21D-EBFC-C14A084D7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830388"/>
            <a:ext cx="2189163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အာရှမိုင်းနား</a:t>
            </a:r>
            <a:endParaRPr lang="en-US" altLang="en-US" sz="1800" dirty="0">
              <a:solidFill>
                <a:srgbClr val="33CC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19461" name="Group 9">
            <a:extLst>
              <a:ext uri="{FF2B5EF4-FFF2-40B4-BE49-F238E27FC236}">
                <a16:creationId xmlns:a16="http://schemas.microsoft.com/office/drawing/2014/main" id="{616F9710-03E0-0246-DE8A-1F91697D3601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>
              <a:extLst>
                <a:ext uri="{FF2B5EF4-FFF2-40B4-BE49-F238E27FC236}">
                  <a16:creationId xmlns:a16="http://schemas.microsoft.com/office/drawing/2014/main" id="{125E08DA-583F-93C6-C2A2-2BB7AB77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251" name="Text Box 11">
              <a:extLst>
                <a:ext uri="{FF2B5EF4-FFF2-40B4-BE49-F238E27FC236}">
                  <a16:creationId xmlns:a16="http://schemas.microsoft.com/office/drawing/2014/main" id="{E3015FB6-EAC9-37A0-17D4-16E81C363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i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ဆီးရီးယား</a:t>
              </a:r>
              <a:endParaRPr lang="en-US" sz="2000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19462" name="Group 12">
            <a:extLst>
              <a:ext uri="{FF2B5EF4-FFF2-40B4-BE49-F238E27FC236}">
                <a16:creationId xmlns:a16="http://schemas.microsoft.com/office/drawing/2014/main" id="{93805459-431A-7EE2-4414-7859DE4E1F60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300163"/>
            <a:chOff x="818" y="3477"/>
            <a:chExt cx="1357" cy="819"/>
          </a:xfrm>
        </p:grpSpPr>
        <p:sp>
          <p:nvSpPr>
            <p:cNvPr id="522253" name="Oval 13">
              <a:extLst>
                <a:ext uri="{FF2B5EF4-FFF2-40B4-BE49-F238E27FC236}">
                  <a16:creationId xmlns:a16="http://schemas.microsoft.com/office/drawing/2014/main" id="{D75951F4-4594-5A4F-BE99-527BBF231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254" name="Text Box 14">
              <a:extLst>
                <a:ext uri="{FF2B5EF4-FFF2-40B4-BE49-F238E27FC236}">
                  <a16:creationId xmlns:a16="http://schemas.microsoft.com/office/drawing/2014/main" id="{DA452DB4-5C11-762E-5F3C-63778BD6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76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i="1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အီဂျစ</a:t>
              </a:r>
              <a:r>
                <a:rPr lang="en-US" altLang="en-US" i="1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altLang="en-US" sz="3200" i="1" dirty="0">
                  <a:solidFill>
                    <a:schemeClr val="tx2"/>
                  </a:solidFill>
                  <a:latin typeface="WwinBurmese" pitchFamily="2" charset="0"/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endParaRPr lang="en-US" altLang="en-US" sz="2800" dirty="0">
                <a:solidFill>
                  <a:schemeClr val="tx2"/>
                </a:solidFill>
                <a:latin typeface="WwinBurmese" pitchFamily="2" charset="0"/>
              </a:endParaRPr>
            </a:p>
          </p:txBody>
        </p:sp>
      </p:grpSp>
      <p:grpSp>
        <p:nvGrpSpPr>
          <p:cNvPr id="19463" name="Group 15">
            <a:extLst>
              <a:ext uri="{FF2B5EF4-FFF2-40B4-BE49-F238E27FC236}">
                <a16:creationId xmlns:a16="http://schemas.microsoft.com/office/drawing/2014/main" id="{E82819F4-04DD-8466-7639-4909022B7AB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857500"/>
            <a:ext cx="3079750" cy="2605088"/>
            <a:chOff x="703" y="1800"/>
            <a:chExt cx="1940" cy="1641"/>
          </a:xfrm>
        </p:grpSpPr>
        <p:sp>
          <p:nvSpPr>
            <p:cNvPr id="522256" name="Arc 16">
              <a:extLst>
                <a:ext uri="{FF2B5EF4-FFF2-40B4-BE49-F238E27FC236}">
                  <a16:creationId xmlns:a16="http://schemas.microsoft.com/office/drawing/2014/main" id="{BA403C63-617B-F8B9-2885-35B7A945D503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7" name="Text Box 17">
              <a:extLst>
                <a:ext uri="{FF2B5EF4-FFF2-40B4-BE49-F238E27FC236}">
                  <a16:creationId xmlns:a16="http://schemas.microsoft.com/office/drawing/2014/main" id="{628ED698-CBE2-C7DB-26EA-A1BE98FFD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703" y="2500"/>
              <a:ext cx="1674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 err="1">
                  <a:solidFill>
                    <a:srgbClr val="33CCCC"/>
                  </a:solidFill>
                  <a:latin typeface="WinInnwa" pitchFamily="2" charset="0"/>
                  <a:ea typeface="+mn-ea"/>
                </a:rPr>
                <a:t>ajrxJyifv,f</a:t>
              </a:r>
              <a:r>
                <a:rPr lang="en-US" sz="3600" i="1" dirty="0">
                  <a:solidFill>
                    <a:srgbClr val="33CCCC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  <p:sp>
        <p:nvSpPr>
          <p:cNvPr id="19464" name="AutoShape 23">
            <a:extLst>
              <a:ext uri="{FF2B5EF4-FFF2-40B4-BE49-F238E27FC236}">
                <a16:creationId xmlns:a16="http://schemas.microsoft.com/office/drawing/2014/main" id="{1111A720-F07B-9A1F-0F5A-674F24E79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5" name="Rectangle 24">
            <a:extLst>
              <a:ext uri="{FF2B5EF4-FFF2-40B4-BE49-F238E27FC236}">
                <a16:creationId xmlns:a16="http://schemas.microsoft.com/office/drawing/2014/main" id="{F7BF71E5-C524-EAE1-0EC7-E56E2C351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25">
            <a:extLst>
              <a:ext uri="{FF2B5EF4-FFF2-40B4-BE49-F238E27FC236}">
                <a16:creationId xmlns:a16="http://schemas.microsoft.com/office/drawing/2014/main" id="{CC4D2E00-706C-C82B-274F-DF11C4279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7" name="Line 26">
            <a:extLst>
              <a:ext uri="{FF2B5EF4-FFF2-40B4-BE49-F238E27FC236}">
                <a16:creationId xmlns:a16="http://schemas.microsoft.com/office/drawing/2014/main" id="{4E1C4F30-4FE7-831C-13AC-3B97ECD40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27">
            <a:extLst>
              <a:ext uri="{FF2B5EF4-FFF2-40B4-BE49-F238E27FC236}">
                <a16:creationId xmlns:a16="http://schemas.microsoft.com/office/drawing/2014/main" id="{9969A756-CF86-9B7A-9837-64C9200C0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28">
            <a:extLst>
              <a:ext uri="{FF2B5EF4-FFF2-40B4-BE49-F238E27FC236}">
                <a16:creationId xmlns:a16="http://schemas.microsoft.com/office/drawing/2014/main" id="{FDCA3A9F-3519-67A8-8C85-8D4C217C4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56013"/>
            <a:ext cx="833561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9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2269" name="Rectangle 29">
            <a:extLst>
              <a:ext uri="{FF2B5EF4-FFF2-40B4-BE49-F238E27FC236}">
                <a16:creationId xmlns:a16="http://schemas.microsoft.com/office/drawing/2014/main" id="{98BE8280-C873-5B2C-44F7-0B6F9F373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25825"/>
            <a:ext cx="650818" cy="251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471" name="Text Box 30">
            <a:extLst>
              <a:ext uri="{FF2B5EF4-FFF2-40B4-BE49-F238E27FC236}">
                <a16:creationId xmlns:a16="http://schemas.microsoft.com/office/drawing/2014/main" id="{47A3713D-A65F-7716-E835-447D6176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72" name="Text Box 33">
            <a:extLst>
              <a:ext uri="{FF2B5EF4-FFF2-40B4-BE49-F238E27FC236}">
                <a16:creationId xmlns:a16="http://schemas.microsoft.com/office/drawing/2014/main" id="{4E6076A5-820E-68AC-6D6C-BFEA7BD84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22274" name="Rectangle 34">
            <a:extLst>
              <a:ext uri="{FF2B5EF4-FFF2-40B4-BE49-F238E27FC236}">
                <a16:creationId xmlns:a16="http://schemas.microsoft.com/office/drawing/2014/main" id="{CE5C6348-3673-F699-7094-1D090908D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9474" name="Text Box 35">
            <a:extLst>
              <a:ext uri="{FF2B5EF4-FFF2-40B4-BE49-F238E27FC236}">
                <a16:creationId xmlns:a16="http://schemas.microsoft.com/office/drawing/2014/main" id="{6AE00709-EBD5-D48B-DA50-27FDEA6A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522277" name="Text Box 37">
            <a:extLst>
              <a:ext uri="{FF2B5EF4-FFF2-40B4-BE49-F238E27FC236}">
                <a16:creationId xmlns:a16="http://schemas.microsoft.com/office/drawing/2014/main" id="{FD680FDE-22B1-3269-1889-6603F858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2228850"/>
            <a:ext cx="2189162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i="1" dirty="0" err="1">
                <a:solidFill>
                  <a:srgbClr val="33CC33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လက်ဆီမားကပ</a:t>
            </a:r>
            <a:r>
              <a:rPr lang="en-US" sz="1800" i="1" dirty="0">
                <a:solidFill>
                  <a:srgbClr val="33CC33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(စ်)</a:t>
            </a:r>
          </a:p>
        </p:txBody>
      </p:sp>
      <p:sp>
        <p:nvSpPr>
          <p:cNvPr id="522280" name="Text Box 40">
            <a:extLst>
              <a:ext uri="{FF2B5EF4-FFF2-40B4-BE49-F238E27FC236}">
                <a16:creationId xmlns:a16="http://schemas.microsoft.com/office/drawing/2014/main" id="{879DB313-232B-0A8F-9637-8E23DDCC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3240088"/>
            <a:ext cx="1760538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ဆက်လေးခပ</a:t>
            </a:r>
            <a:r>
              <a:rPr lang="en-US" sz="1800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2283" name="Text Box 43">
            <a:extLst>
              <a:ext uri="{FF2B5EF4-FFF2-40B4-BE49-F238E27FC236}">
                <a16:creationId xmlns:a16="http://schemas.microsoft.com/office/drawing/2014/main" id="{6A1B8803-692D-41B4-9DC0-D0121419A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5786438"/>
            <a:ext cx="1760538" cy="95410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တိုလမီ</a:t>
            </a:r>
            <a:endParaRPr lang="en-US" altLang="en-US" sz="2000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dirty="0">
              <a:solidFill>
                <a:schemeClr val="tx1"/>
              </a:solidFill>
              <a:latin typeface="WinInnwa" pitchFamily="2" charset="0"/>
            </a:endParaRPr>
          </a:p>
        </p:txBody>
      </p:sp>
      <p:sp>
        <p:nvSpPr>
          <p:cNvPr id="522286" name="Oval 46">
            <a:extLst>
              <a:ext uri="{FF2B5EF4-FFF2-40B4-BE49-F238E27FC236}">
                <a16:creationId xmlns:a16="http://schemas.microsoft.com/office/drawing/2014/main" id="{043F68CB-D2AE-EFE3-3E32-881F9B3B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87" name="Text Box 47">
            <a:extLst>
              <a:ext uri="{FF2B5EF4-FFF2-40B4-BE49-F238E27FC236}">
                <a16:creationId xmlns:a16="http://schemas.microsoft.com/office/drawing/2014/main" id="{E9393F16-6891-8C18-8E42-4EF75C017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55775"/>
            <a:ext cx="1760537" cy="92333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 dirty="0" err="1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</a:t>
            </a:r>
            <a:endParaRPr lang="en-US" altLang="en-US" i="1" dirty="0">
              <a:solidFill>
                <a:srgbClr val="33CC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000" dirty="0">
              <a:solidFill>
                <a:srgbClr val="187534"/>
              </a:solidFill>
              <a:latin typeface="WinInnwa" pitchFamily="2" charset="0"/>
            </a:endParaRPr>
          </a:p>
        </p:txBody>
      </p:sp>
      <p:sp>
        <p:nvSpPr>
          <p:cNvPr id="522289" name="Text Box 49">
            <a:extLst>
              <a:ext uri="{FF2B5EF4-FFF2-40B4-BE49-F238E27FC236}">
                <a16:creationId xmlns:a16="http://schemas.microsoft.com/office/drawing/2014/main" id="{9B2B5ED7-0D79-A79E-1273-84321228D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155825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rgbClr val="33CC33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ခါဆန်ဒရာ</a:t>
            </a:r>
            <a:endParaRPr lang="en-US" i="1" dirty="0">
              <a:solidFill>
                <a:srgbClr val="33CC33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22292" name="Text Box 52">
            <a:extLst>
              <a:ext uri="{FF2B5EF4-FFF2-40B4-BE49-F238E27FC236}">
                <a16:creationId xmlns:a16="http://schemas.microsoft.com/office/drawing/2014/main" id="{D97A2502-463A-0F0E-9CE5-99CF36A3E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2171700"/>
            <a:ext cx="2455863" cy="83099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i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ဆက်လူးဆစ်. အင်ပါယာမင်းများ</a:t>
            </a:r>
            <a:endParaRPr lang="en-US" i="1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22293" name="Text Box 53">
            <a:extLst>
              <a:ext uri="{FF2B5EF4-FFF2-40B4-BE49-F238E27FC236}">
                <a16:creationId xmlns:a16="http://schemas.microsoft.com/office/drawing/2014/main" id="{E44BDC6F-80AE-9286-5D81-42966CC7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567363"/>
            <a:ext cx="2954337" cy="52322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တိုလမစ်ဖာရောများ</a:t>
            </a:r>
            <a:endParaRPr lang="en-US" sz="2800" i="1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19483" name="Group 66">
            <a:extLst>
              <a:ext uri="{FF2B5EF4-FFF2-40B4-BE49-F238E27FC236}">
                <a16:creationId xmlns:a16="http://schemas.microsoft.com/office/drawing/2014/main" id="{949C1168-2E66-D945-200D-F51A86991E81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>
              <a:extLst>
                <a:ext uri="{FF2B5EF4-FFF2-40B4-BE49-F238E27FC236}">
                  <a16:creationId xmlns:a16="http://schemas.microsoft.com/office/drawing/2014/main" id="{1041BC4E-6B57-DB89-F61B-71571ADFB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08" name="Text Box 68">
              <a:extLst>
                <a:ext uri="{FF2B5EF4-FFF2-40B4-BE49-F238E27FC236}">
                  <a16:creationId xmlns:a16="http://schemas.microsoft.com/office/drawing/2014/main" id="{681FE766-03ED-69C7-C3BE-83B1FAE90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75">
            <a:extLst>
              <a:ext uri="{FF2B5EF4-FFF2-40B4-BE49-F238E27FC236}">
                <a16:creationId xmlns:a16="http://schemas.microsoft.com/office/drawing/2014/main" id="{C706CBC4-A3D3-3A30-8D47-B2A44F2BD62E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19492" name="Group 74">
              <a:extLst>
                <a:ext uri="{FF2B5EF4-FFF2-40B4-BE49-F238E27FC236}">
                  <a16:creationId xmlns:a16="http://schemas.microsoft.com/office/drawing/2014/main" id="{D338AD9C-B633-C082-035F-76A352438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19497" name="Group 70">
                <a:extLst>
                  <a:ext uri="{FF2B5EF4-FFF2-40B4-BE49-F238E27FC236}">
                    <a16:creationId xmlns:a16="http://schemas.microsoft.com/office/drawing/2014/main" id="{77E3048F-1C04-8975-5489-D67209D550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>
                  <a:extLst>
                    <a:ext uri="{FF2B5EF4-FFF2-40B4-BE49-F238E27FC236}">
                      <a16:creationId xmlns:a16="http://schemas.microsoft.com/office/drawing/2014/main" id="{21119362-9642-BB71-4081-5CD55F7F7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9500" name="Text Box 72">
                  <a:extLst>
                    <a:ext uri="{FF2B5EF4-FFF2-40B4-BE49-F238E27FC236}">
                      <a16:creationId xmlns:a16="http://schemas.microsoft.com/office/drawing/2014/main" id="{E0D29F69-7346-8528-794E-CCB429CE84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4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my-MM" altLang="en-US" sz="1800" dirty="0">
                      <a:solidFill>
                        <a:srgbClr val="33CC33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ဣ</a:t>
                  </a:r>
                  <a:r>
                    <a:rPr lang="en-US" altLang="en-US" sz="1800" dirty="0" err="1">
                      <a:solidFill>
                        <a:srgbClr val="33CC33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သရေလ</a:t>
                  </a:r>
                  <a:endParaRPr lang="en-US" altLang="en-US" sz="1800" dirty="0">
                    <a:solidFill>
                      <a:srgbClr val="33CC33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endParaRPr>
                </a:p>
                <a:p>
                  <a:pPr algn="ctr"/>
                  <a:r>
                    <a:rPr lang="en-US" altLang="en-US" sz="1800" dirty="0">
                      <a:solidFill>
                        <a:srgbClr val="33CC33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(</a:t>
                  </a:r>
                  <a:r>
                    <a:rPr lang="en-US" altLang="en-US" sz="1800" dirty="0" err="1">
                      <a:solidFill>
                        <a:srgbClr val="33CC33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အစ္စရေး</a:t>
                  </a:r>
                  <a:r>
                    <a:rPr lang="en-US" altLang="en-US" sz="1800" dirty="0">
                      <a:solidFill>
                        <a:srgbClr val="33CC33"/>
                      </a:solidFill>
                      <a:latin typeface="Pyidaungsu" panose="020B0502040204020203" pitchFamily="34" charset="0"/>
                      <a:cs typeface="Pyidaungsu" panose="020B0502040204020203" pitchFamily="34" charset="0"/>
                    </a:rPr>
                    <a:t>)</a:t>
                  </a:r>
                </a:p>
              </p:txBody>
            </p:sp>
          </p:grpSp>
          <p:sp>
            <p:nvSpPr>
              <p:cNvPr id="522313" name="Oval 73">
                <a:extLst>
                  <a:ext uri="{FF2B5EF4-FFF2-40B4-BE49-F238E27FC236}">
                    <a16:creationId xmlns:a16="http://schemas.microsoft.com/office/drawing/2014/main" id="{7A17EADE-D60F-7EAF-893B-2814F8782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22298" name="Freeform 58">
              <a:extLst>
                <a:ext uri="{FF2B5EF4-FFF2-40B4-BE49-F238E27FC236}">
                  <a16:creationId xmlns:a16="http://schemas.microsoft.com/office/drawing/2014/main" id="{C4B2EF8C-33D3-607F-01F2-15FB40210A4C}"/>
                </a:ext>
              </a:extLst>
            </p:cNvPr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7" name="Freeform 57">
              <a:extLst>
                <a:ext uri="{FF2B5EF4-FFF2-40B4-BE49-F238E27FC236}">
                  <a16:creationId xmlns:a16="http://schemas.microsoft.com/office/drawing/2014/main" id="{C62D0CBC-65D9-226A-E174-458029995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3" name="Freeform 63">
              <a:extLst>
                <a:ext uri="{FF2B5EF4-FFF2-40B4-BE49-F238E27FC236}">
                  <a16:creationId xmlns:a16="http://schemas.microsoft.com/office/drawing/2014/main" id="{935592E0-5CD7-47FE-0337-ADE5B527E5C3}"/>
                </a:ext>
              </a:extLst>
            </p:cNvPr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4" name="Freeform 64">
              <a:extLst>
                <a:ext uri="{FF2B5EF4-FFF2-40B4-BE49-F238E27FC236}">
                  <a16:creationId xmlns:a16="http://schemas.microsoft.com/office/drawing/2014/main" id="{9E819236-C497-7E1D-EBC5-8936B5F5DAC0}"/>
                </a:ext>
              </a:extLst>
            </p:cNvPr>
            <p:cNvSpPr>
              <a:spLocks/>
            </p:cNvSpPr>
            <p:nvPr/>
          </p:nvSpPr>
          <p:spPr bwMode="auto">
            <a:xfrm rot="3224292" flipH="1">
              <a:off x="2149" y="2709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80">
            <a:extLst>
              <a:ext uri="{FF2B5EF4-FFF2-40B4-BE49-F238E27FC236}">
                <a16:creationId xmlns:a16="http://schemas.microsoft.com/office/drawing/2014/main" id="{C0C33518-8FE2-468A-EEB4-868ACF105121}"/>
              </a:ext>
            </a:extLst>
          </p:cNvPr>
          <p:cNvGrpSpPr>
            <a:grpSpLocks/>
          </p:cNvGrpSpPr>
          <p:nvPr/>
        </p:nvGrpSpPr>
        <p:grpSpPr bwMode="auto">
          <a:xfrm>
            <a:off x="404813" y="2962275"/>
            <a:ext cx="3540125" cy="2540000"/>
            <a:chOff x="415" y="1818"/>
            <a:chExt cx="2230" cy="1600"/>
          </a:xfrm>
        </p:grpSpPr>
        <p:sp>
          <p:nvSpPr>
            <p:cNvPr id="522317" name="Oval 77">
              <a:extLst>
                <a:ext uri="{FF2B5EF4-FFF2-40B4-BE49-F238E27FC236}">
                  <a16:creationId xmlns:a16="http://schemas.microsoft.com/office/drawing/2014/main" id="{92BDCCFF-12B3-7391-A2F0-BA27691E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13592" dir="3806097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1" name="Text Box 76">
              <a:extLst>
                <a:ext uri="{FF2B5EF4-FFF2-40B4-BE49-F238E27FC236}">
                  <a16:creationId xmlns:a16="http://schemas.microsoft.com/office/drawing/2014/main" id="{E88F807E-E030-858A-9FF4-634490298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679"/>
            </a:xfrm>
            <a:prstGeom prst="rect">
              <a:avLst/>
            </a:prstGeom>
            <a:noFill/>
            <a:ln>
              <a:noFill/>
            </a:ln>
            <a:effectLst>
              <a:outerShdw dist="96720" dir="40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i="1" dirty="0" err="1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ကမ္ဘာ့ရေတပ်အင်အား</a:t>
              </a:r>
              <a:endParaRPr lang="en-US" altLang="en-US" sz="32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19486" name="Text Box 81">
            <a:extLst>
              <a:ext uri="{FF2B5EF4-FFF2-40B4-BE49-F238E27FC236}">
                <a16:creationId xmlns:a16="http://schemas.microsoft.com/office/drawing/2014/main" id="{C120943F-65AE-684B-3CB9-A91643C6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39738"/>
            <a:ext cx="437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>
              <a:latin typeface="WwinBurmese" pitchFamily="2" charset="0"/>
            </a:endParaRPr>
          </a:p>
        </p:txBody>
      </p:sp>
      <p:sp>
        <p:nvSpPr>
          <p:cNvPr id="522322" name="Text Box 82">
            <a:extLst>
              <a:ext uri="{FF2B5EF4-FFF2-40B4-BE49-F238E27FC236}">
                <a16:creationId xmlns:a16="http://schemas.microsoft.com/office/drawing/2014/main" id="{A424BBD3-CA1E-D47E-0061-AB232071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644525"/>
            <a:ext cx="6669088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my-MM" altLang="en-US" sz="2000" i="1" dirty="0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အသက် ၃၃နှစ် ဘီစီ ၃ဝဝ ၌အလက်ဇန်းဒါးသေဆုံးသည်၊ </a:t>
            </a:r>
          </a:p>
        </p:txBody>
      </p:sp>
      <p:sp>
        <p:nvSpPr>
          <p:cNvPr id="19488" name="Text Box 83">
            <a:extLst>
              <a:ext uri="{FF2B5EF4-FFF2-40B4-BE49-F238E27FC236}">
                <a16:creationId xmlns:a16="http://schemas.microsoft.com/office/drawing/2014/main" id="{E2E76530-D4D0-59BA-96D0-BEA818A5E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2065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>
              <a:latin typeface="WwinBurmese" pitchFamily="2" charset="0"/>
            </a:endParaRPr>
          </a:p>
        </p:txBody>
      </p:sp>
      <p:sp>
        <p:nvSpPr>
          <p:cNvPr id="522324" name="Text Box 84">
            <a:extLst>
              <a:ext uri="{FF2B5EF4-FFF2-40B4-BE49-F238E27FC236}">
                <a16:creationId xmlns:a16="http://schemas.microsoft.com/office/drawing/2014/main" id="{83388D60-0D0C-26E6-8660-4069C239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46166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i="1" dirty="0">
                <a:solidFill>
                  <a:srgbClr val="33CC33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ထို့နောက် ဗိုလ်ချုပ် ၄ဦးက ခွဲဝေအုပ်ချုပ်သည်။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  <p:bldP spid="522322" grpId="0" autoUpdateAnimBg="0"/>
      <p:bldP spid="52232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>
            <a:extLst>
              <a:ext uri="{FF2B5EF4-FFF2-40B4-BE49-F238E27FC236}">
                <a16:creationId xmlns:a16="http://schemas.microsoft.com/office/drawing/2014/main" id="{806E71CA-6195-E7A5-A4F3-D0276714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2787" name="Text Box 3">
            <a:extLst>
              <a:ext uri="{FF2B5EF4-FFF2-40B4-BE49-F238E27FC236}">
                <a16:creationId xmlns:a16="http://schemas.microsoft.com/office/drawing/2014/main" id="{E3792C20-F334-075A-05D3-3AFEAED9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5716915"/>
            <a:ext cx="8543925" cy="52322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my-MM" altLang="en-US" sz="28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ဓမ္မဟောင်း         နှစ် ၄ဝဝ ခန့်           ဓမ္မသစ် </a:t>
            </a:r>
            <a:endParaRPr lang="en-US" altLang="en-US" sz="28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2788" name="AutoShape 4">
            <a:extLst>
              <a:ext uri="{FF2B5EF4-FFF2-40B4-BE49-F238E27FC236}">
                <a16:creationId xmlns:a16="http://schemas.microsoft.com/office/drawing/2014/main" id="{B8CE5EEF-6592-DD00-D937-3F9AC719A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rgbClr val="000000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2793" name="Rectangle 9">
            <a:extLst>
              <a:ext uri="{FF2B5EF4-FFF2-40B4-BE49-F238E27FC236}">
                <a16:creationId xmlns:a16="http://schemas.microsoft.com/office/drawing/2014/main" id="{C4D0BA52-5D90-AF2A-2E40-309DBD8E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02794" name="Line 10">
            <a:extLst>
              <a:ext uri="{FF2B5EF4-FFF2-40B4-BE49-F238E27FC236}">
                <a16:creationId xmlns:a16="http://schemas.microsoft.com/office/drawing/2014/main" id="{C10852E3-C6CF-3524-8C3F-11F08E602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11">
            <a:extLst>
              <a:ext uri="{FF2B5EF4-FFF2-40B4-BE49-F238E27FC236}">
                <a16:creationId xmlns:a16="http://schemas.microsoft.com/office/drawing/2014/main" id="{A86F316F-4F42-0B17-8888-E640F626F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92317770-0AF7-B867-F06F-7298C1B3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2797" name="Rectangle 13">
            <a:extLst>
              <a:ext uri="{FF2B5EF4-FFF2-40B4-BE49-F238E27FC236}">
                <a16:creationId xmlns:a16="http://schemas.microsoft.com/office/drawing/2014/main" id="{0856A753-C5E3-C6AC-EC4E-EDCCFA2D6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0489" name="Text Box 14">
            <a:extLst>
              <a:ext uri="{FF2B5EF4-FFF2-40B4-BE49-F238E27FC236}">
                <a16:creationId xmlns:a16="http://schemas.microsoft.com/office/drawing/2014/main" id="{D8E4B0CC-4248-4A36-11EF-E08EB655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502799" name="Text Box 15">
            <a:extLst>
              <a:ext uri="{FF2B5EF4-FFF2-40B4-BE49-F238E27FC236}">
                <a16:creationId xmlns:a16="http://schemas.microsoft.com/office/drawing/2014/main" id="{3EF75C97-8B82-CCB1-2AA5-DFF6FED57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98650"/>
            <a:ext cx="8609013" cy="26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i="1" dirty="0">
                <a:solidFill>
                  <a:srgbClr val="F0F06C"/>
                </a:solidFill>
                <a:effectLst>
                  <a:glow rad="228600">
                    <a:schemeClr val="bg2">
                      <a:alpha val="81000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ခွဲထွက်ဆန့်ကျင်သူများ။ </a:t>
            </a:r>
          </a:p>
          <a:p>
            <a:pPr algn="ctr">
              <a:spcBef>
                <a:spcPct val="50000"/>
              </a:spcBef>
              <a:defRPr/>
            </a:pPr>
            <a:r>
              <a:rPr lang="my-MM" sz="2800" i="1" dirty="0">
                <a:solidFill>
                  <a:srgbClr val="F0F06C"/>
                </a:solidFill>
                <a:effectLst>
                  <a:glow rad="228600">
                    <a:schemeClr val="bg2">
                      <a:alpha val="81000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ဘုရားမှုတ်သွင်းထားခြင်းမဟုတ်၊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my-MM" sz="2800" i="1" dirty="0">
                <a:solidFill>
                  <a:srgbClr val="F0F06C"/>
                </a:solidFill>
                <a:effectLst>
                  <a:glow rad="228600">
                    <a:schemeClr val="bg2">
                      <a:alpha val="81000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ရောမကက်သလစ်တို့သည် (၇)အုပ်မျှသာ ၁၅၄၆ ခုနှစ် ကလက်ခံခဲ့ကြသည်၊ </a:t>
            </a:r>
            <a:endParaRPr lang="en-US" sz="2000" dirty="0">
              <a:effectLst>
                <a:glow rad="228600">
                  <a:schemeClr val="bg2">
                    <a:alpha val="81000"/>
                  </a:schemeClr>
                </a:glo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800" name="Text Box 16">
            <a:extLst>
              <a:ext uri="{FF2B5EF4-FFF2-40B4-BE49-F238E27FC236}">
                <a16:creationId xmlns:a16="http://schemas.microsoft.com/office/drawing/2014/main" id="{26CC3329-30C3-E1B6-BE5F-1C53D1FB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76275"/>
            <a:ext cx="6997700" cy="769441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ကျမ်းပယ</a:t>
            </a:r>
            <a:r>
              <a:rPr lang="en-US" sz="44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၁၅ </a:t>
            </a:r>
            <a:r>
              <a:rPr lang="en-US" sz="4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</a:t>
            </a:r>
            <a:endParaRPr lang="en-US" sz="44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803" name="Text Box 19">
            <a:extLst>
              <a:ext uri="{FF2B5EF4-FFF2-40B4-BE49-F238E27FC236}">
                <a16:creationId xmlns:a16="http://schemas.microsoft.com/office/drawing/2014/main" id="{3C53A8FA-E210-1B0B-2033-7DB6F822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644900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1546</a:t>
            </a: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502801" name="Text Box 17">
            <a:extLst>
              <a:ext uri="{FF2B5EF4-FFF2-40B4-BE49-F238E27FC236}">
                <a16:creationId xmlns:a16="http://schemas.microsoft.com/office/drawing/2014/main" id="{34349EFC-8884-C85D-42F2-B6EE2E0AA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3641725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1546</a:t>
            </a:r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502802" name="Text Box 18">
            <a:extLst>
              <a:ext uri="{FF2B5EF4-FFF2-40B4-BE49-F238E27FC236}">
                <a16:creationId xmlns:a16="http://schemas.microsoft.com/office/drawing/2014/main" id="{C49E9208-D28C-6BD3-0C25-575C3D708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3641725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1546</a:t>
            </a:r>
            <a:endParaRPr lang="en-US" altLang="en-US" sz="1600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1" grpId="0" autoUpdateAnimBg="0"/>
      <p:bldP spid="50280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BBBB5DB2-7CCC-D8C5-BF3B-AB7C077C6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31459" name="Line 3">
            <a:extLst>
              <a:ext uri="{FF2B5EF4-FFF2-40B4-BE49-F238E27FC236}">
                <a16:creationId xmlns:a16="http://schemas.microsoft.com/office/drawing/2014/main" id="{F7D1AA5A-8DAC-D8B6-E5CC-79C29B9A2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0" name="Text Box 4">
            <a:extLst>
              <a:ext uri="{FF2B5EF4-FFF2-40B4-BE49-F238E27FC236}">
                <a16:creationId xmlns:a16="http://schemas.microsoft.com/office/drawing/2014/main" id="{06A5D1E7-56F6-67B8-C99D-B5010C881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3" y="506413"/>
            <a:ext cx="5781675" cy="5232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ကျမ်းပယ</a:t>
            </a:r>
            <a:r>
              <a:rPr lang="en-US" sz="28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၁၅ </a:t>
            </a:r>
            <a:r>
              <a:rPr lang="en-US" sz="28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</a:t>
            </a:r>
            <a:r>
              <a:rPr lang="en-US" sz="28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31461" name="Text Box 5">
            <a:extLst>
              <a:ext uri="{FF2B5EF4-FFF2-40B4-BE49-F238E27FC236}">
                <a16:creationId xmlns:a16="http://schemas.microsoft.com/office/drawing/2014/main" id="{9025DFD8-FE51-1DD9-82FE-6C18CD5C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3" y="810462"/>
            <a:ext cx="695007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ပထမ အက်(စ်)ဒရာ(စ်)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ဒုတိယ အက်(စ်)ဒရာ(စ်)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တိုဘစ်။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ဂျူဒစ်။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ဧသတာဝတ္ထုအပိုတွဲ။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ရှောလမုန်.၏ပညာ။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ဆီရက်.သား။ ယော၇ှုဥာဏ်တော် (ဝါ) ဒေသနာ။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ဘာရု။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ယေရမိပေးစာ။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အဇာရိယပဌနာ။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လူငယ်သုံးဦးသီချင်း။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ဆူဆနာ။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ခေါင်းလောင်းနှင့်နဂါး။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မနာရှေ.ပဌနာ။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ပဌမ မကဘီး။ </a:t>
            </a:r>
          </a:p>
          <a:p>
            <a:r>
              <a:rPr lang="my-MM" altLang="en-US" sz="2000" dirty="0">
                <a:solidFill>
                  <a:srgbClr val="F0F06C"/>
                </a:solidFill>
                <a:effectLst>
                  <a:glow rad="228600">
                    <a:schemeClr val="bg2">
                      <a:alpha val="77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ဒုတိယ မကဘီး၊</a:t>
            </a:r>
          </a:p>
          <a:p>
            <a:endParaRPr lang="en-US" altLang="en-US" dirty="0">
              <a:solidFill>
                <a:srgbClr val="F0F06C"/>
              </a:solidFill>
              <a:effectLst>
                <a:glow rad="228600">
                  <a:schemeClr val="bg2">
                    <a:alpha val="77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09" name="AutoShape 6">
            <a:extLst>
              <a:ext uri="{FF2B5EF4-FFF2-40B4-BE49-F238E27FC236}">
                <a16:creationId xmlns:a16="http://schemas.microsoft.com/office/drawing/2014/main" id="{80D36FA8-E137-B51F-3898-749289941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E681DCEC-8F91-34C5-036A-E5DEB1BC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1" name="AutoShape 8">
            <a:extLst>
              <a:ext uri="{FF2B5EF4-FFF2-40B4-BE49-F238E27FC236}">
                <a16:creationId xmlns:a16="http://schemas.microsoft.com/office/drawing/2014/main" id="{C2D57B50-93AE-8EB2-070C-78AE52739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2" name="Line 9">
            <a:extLst>
              <a:ext uri="{FF2B5EF4-FFF2-40B4-BE49-F238E27FC236}">
                <a16:creationId xmlns:a16="http://schemas.microsoft.com/office/drawing/2014/main" id="{99C5FE03-21BB-3217-FAB9-3F931F257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0">
            <a:extLst>
              <a:ext uri="{FF2B5EF4-FFF2-40B4-BE49-F238E27FC236}">
                <a16:creationId xmlns:a16="http://schemas.microsoft.com/office/drawing/2014/main" id="{AF597DDB-018D-B08D-DAAD-F1B5CAA95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Rectangle 11">
            <a:extLst>
              <a:ext uri="{FF2B5EF4-FFF2-40B4-BE49-F238E27FC236}">
                <a16:creationId xmlns:a16="http://schemas.microsoft.com/office/drawing/2014/main" id="{D9685FE7-A568-329C-3BB8-D9577ECBD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1468" name="Rectangle 12">
            <a:extLst>
              <a:ext uri="{FF2B5EF4-FFF2-40B4-BE49-F238E27FC236}">
                <a16:creationId xmlns:a16="http://schemas.microsoft.com/office/drawing/2014/main" id="{F313DF89-BFA5-357A-FDD2-5AF22035D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3403600"/>
            <a:ext cx="650818" cy="31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1516" name="Text Box 13">
            <a:extLst>
              <a:ext uri="{FF2B5EF4-FFF2-40B4-BE49-F238E27FC236}">
                <a16:creationId xmlns:a16="http://schemas.microsoft.com/office/drawing/2014/main" id="{2A13507B-F324-F89F-0D51-0CA01A39A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1470" name="Oval 14">
            <a:extLst>
              <a:ext uri="{FF2B5EF4-FFF2-40B4-BE49-F238E27FC236}">
                <a16:creationId xmlns:a16="http://schemas.microsoft.com/office/drawing/2014/main" id="{D5B54258-0582-15B9-DD05-25D1B4AE1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576897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1471" name="Rectangle 15">
            <a:extLst>
              <a:ext uri="{FF2B5EF4-FFF2-40B4-BE49-F238E27FC236}">
                <a16:creationId xmlns:a16="http://schemas.microsoft.com/office/drawing/2014/main" id="{60A40997-2597-03EC-59DA-44EFC5D70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31472" name="Oval 16">
            <a:extLst>
              <a:ext uri="{FF2B5EF4-FFF2-40B4-BE49-F238E27FC236}">
                <a16:creationId xmlns:a16="http://schemas.microsoft.com/office/drawing/2014/main" id="{A3312D77-1AC9-ABE5-3936-636083198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5935663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600">
              <a:solidFill>
                <a:srgbClr val="62D6AC"/>
              </a:solidFill>
            </a:endParaRPr>
          </a:p>
        </p:txBody>
      </p:sp>
      <p:sp>
        <p:nvSpPr>
          <p:cNvPr id="21520" name="Text Box 17">
            <a:extLst>
              <a:ext uri="{FF2B5EF4-FFF2-40B4-BE49-F238E27FC236}">
                <a16:creationId xmlns:a16="http://schemas.microsoft.com/office/drawing/2014/main" id="{E2E9364C-C0E8-1744-4036-5FBED433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21521" name="Text Box 18">
            <a:extLst>
              <a:ext uri="{FF2B5EF4-FFF2-40B4-BE49-F238E27FC236}">
                <a16:creationId xmlns:a16="http://schemas.microsoft.com/office/drawing/2014/main" id="{43179AFB-EEDA-557F-1DAA-7422019D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3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31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31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31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31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31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31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31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31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31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5314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314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314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314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314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5314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31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0" grpId="0" autoUpdateAnimBg="0"/>
      <p:bldP spid="531461" grpId="0" build="p" autoUpdateAnimBg="0" advAuto="0"/>
      <p:bldP spid="531470" grpId="0" animBg="1"/>
      <p:bldP spid="5314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Burmese</a:t>
            </a:r>
            <a:endParaRPr lang="en-US" sz="36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200" y="5211485"/>
            <a:ext cx="8596313" cy="1346200"/>
            <a:chOff x="48" y="3424"/>
            <a:chExt cx="5415" cy="848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48575" y="6570663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140700" y="6559550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1387475" y="968098"/>
            <a:ext cx="7267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 err="1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သမ္မာကျမ်းစာ</a:t>
            </a:r>
            <a:endParaRPr lang="en-US" sz="9600" dirty="0">
              <a:solidFill>
                <a:srgbClr val="FFFF00"/>
              </a:solidFill>
              <a:latin typeface="Pyidaungsu" panose="020B0502040204020203" pitchFamily="34" charset="0"/>
              <a:ea typeface="MS PGothic" pitchFamily="34" charset="-128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အုတ်မြစ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476250" y="5071785"/>
            <a:ext cx="8189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 </a:t>
            </a:r>
            <a:r>
              <a:rPr lang="my-MM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</a:t>
            </a:r>
            <a:r>
              <a:rPr lang="en-US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r>
              <a:rPr lang="my-MM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 သမ္မာကျမ်းစာ-အုတ်မြစ် (နိုင်ငံတကာအမှုတော်ဆောင်လုပ်ငန်း) </a:t>
            </a:r>
            <a:br>
              <a:rPr lang="my-MM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2000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sz="2000" b="1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6376" y="-1300892"/>
            <a:ext cx="72675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  <a:r>
              <a:rPr lang="en-US" sz="6600" b="1" dirty="0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  <a:endParaRPr lang="en-US" sz="6600" b="1" dirty="0">
              <a:solidFill>
                <a:srgbClr val="000000"/>
              </a:solidFill>
              <a:latin typeface="WinInnwa"/>
              <a:ea typeface="MS PGothic" pitchFamily="34" charset="-128"/>
              <a:cs typeface="WinInnwa"/>
            </a:endParaRPr>
          </a:p>
        </p:txBody>
      </p:sp>
    </p:spTree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E3AAC312-32E6-8353-24B6-D4D1D0A0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7731" name="Line 3">
            <a:extLst>
              <a:ext uri="{FF2B5EF4-FFF2-40B4-BE49-F238E27FC236}">
                <a16:creationId xmlns:a16="http://schemas.microsoft.com/office/drawing/2014/main" id="{8DFD3DEF-D325-BD71-1278-A1009083C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2" name="Text Box 4">
            <a:extLst>
              <a:ext uri="{FF2B5EF4-FFF2-40B4-BE49-F238E27FC236}">
                <a16:creationId xmlns:a16="http://schemas.microsoft.com/office/drawing/2014/main" id="{1CFD78B4-FC38-9200-D2F6-5EC7FC08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64633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ကျမ်းပယ</a:t>
            </a:r>
            <a:r>
              <a:rPr lang="en-US" sz="36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၁၅ </a:t>
            </a:r>
            <a:r>
              <a:rPr lang="en-US" sz="36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</a:t>
            </a:r>
            <a:r>
              <a:rPr lang="en-US" sz="36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2532" name="AutoShape 6">
            <a:extLst>
              <a:ext uri="{FF2B5EF4-FFF2-40B4-BE49-F238E27FC236}">
                <a16:creationId xmlns:a16="http://schemas.microsoft.com/office/drawing/2014/main" id="{E73090C4-7481-7935-3494-9D73200E7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57AF09C0-E78E-BE29-47A0-F244A055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8">
            <a:extLst>
              <a:ext uri="{FF2B5EF4-FFF2-40B4-BE49-F238E27FC236}">
                <a16:creationId xmlns:a16="http://schemas.microsoft.com/office/drawing/2014/main" id="{9738E847-3054-51F5-D986-A5905902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Line 9">
            <a:extLst>
              <a:ext uri="{FF2B5EF4-FFF2-40B4-BE49-F238E27FC236}">
                <a16:creationId xmlns:a16="http://schemas.microsoft.com/office/drawing/2014/main" id="{27BADA8A-2C24-08D8-847F-F9B53213C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10">
            <a:extLst>
              <a:ext uri="{FF2B5EF4-FFF2-40B4-BE49-F238E27FC236}">
                <a16:creationId xmlns:a16="http://schemas.microsoft.com/office/drawing/2014/main" id="{016674AF-6200-E456-DF5F-3F444891B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11">
            <a:extLst>
              <a:ext uri="{FF2B5EF4-FFF2-40B4-BE49-F238E27FC236}">
                <a16:creationId xmlns:a16="http://schemas.microsoft.com/office/drawing/2014/main" id="{194848A8-EB30-652A-5A9B-ADAF3089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61315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7740" name="Rectangle 12">
            <a:extLst>
              <a:ext uri="{FF2B5EF4-FFF2-40B4-BE49-F238E27FC236}">
                <a16:creationId xmlns:a16="http://schemas.microsoft.com/office/drawing/2014/main" id="{63F3DAC5-09CF-4598-9256-CEE905CE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429000"/>
            <a:ext cx="673260" cy="259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2539" name="Text Box 13">
            <a:extLst>
              <a:ext uri="{FF2B5EF4-FFF2-40B4-BE49-F238E27FC236}">
                <a16:creationId xmlns:a16="http://schemas.microsoft.com/office/drawing/2014/main" id="{281DF57B-3D00-39F5-508E-8FB2CC7B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540" name="Text Box 16">
            <a:extLst>
              <a:ext uri="{FF2B5EF4-FFF2-40B4-BE49-F238E27FC236}">
                <a16:creationId xmlns:a16="http://schemas.microsoft.com/office/drawing/2014/main" id="{60D21EE6-05AD-29CE-EDB9-F616FA51C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14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7745" name="Text Box 17">
            <a:extLst>
              <a:ext uri="{FF2B5EF4-FFF2-40B4-BE49-F238E27FC236}">
                <a16:creationId xmlns:a16="http://schemas.microsoft.com/office/drawing/2014/main" id="{F0E4AE27-9B54-6556-DAF1-D36325EAA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816100"/>
            <a:ext cx="7802563" cy="5847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3200" i="1" dirty="0">
                <a:solidFill>
                  <a:srgbClr val="33CCC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၄င်းကာလ၏ရိုးရာသမိုင်းအထောက်အထား။ </a:t>
            </a:r>
            <a:endParaRPr lang="en-US" sz="3200" i="1" dirty="0">
              <a:solidFill>
                <a:srgbClr val="33CCC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7746" name="Text Box 18">
            <a:extLst>
              <a:ext uri="{FF2B5EF4-FFF2-40B4-BE49-F238E27FC236}">
                <a16:creationId xmlns:a16="http://schemas.microsoft.com/office/drawing/2014/main" id="{1BCB34FF-3677-5D34-35DC-1F269B9BF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3552251"/>
            <a:ext cx="6477000" cy="13112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0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48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</a:t>
            </a:r>
            <a:r>
              <a:rPr lang="my-MM" sz="48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ဌ</a:t>
            </a:r>
            <a:r>
              <a:rPr lang="en-US" sz="48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 </a:t>
            </a:r>
            <a:r>
              <a:rPr lang="en-US" sz="48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မကဘီး</a:t>
            </a:r>
            <a:endParaRPr lang="en-US" sz="60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7747" name="Rectangle 19">
            <a:extLst>
              <a:ext uri="{FF2B5EF4-FFF2-40B4-BE49-F238E27FC236}">
                <a16:creationId xmlns:a16="http://schemas.microsoft.com/office/drawing/2014/main" id="{B463CA2E-7D99-16B7-883A-53CCB41F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2544" name="Text Box 20">
            <a:extLst>
              <a:ext uri="{FF2B5EF4-FFF2-40B4-BE49-F238E27FC236}">
                <a16:creationId xmlns:a16="http://schemas.microsoft.com/office/drawing/2014/main" id="{6FEB5F0C-DA75-01A3-C655-F957137E1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57749" name="Text Box 21">
            <a:extLst>
              <a:ext uri="{FF2B5EF4-FFF2-40B4-BE49-F238E27FC236}">
                <a16:creationId xmlns:a16="http://schemas.microsoft.com/office/drawing/2014/main" id="{A251677E-C462-8B03-4751-9406F7BD4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12" y="4879975"/>
            <a:ext cx="7037388" cy="2616101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ဂျိုးဆီးဖပ်ရေးသားခြင်း</a:t>
            </a:r>
            <a:endParaRPr lang="en-US" altLang="en-US" sz="44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8000" dirty="0">
              <a:solidFill>
                <a:srgbClr val="F0F06C"/>
              </a:solidFill>
              <a:latin typeface="WinInnwa" pitchFamily="2" charset="0"/>
            </a:endParaRPr>
          </a:p>
        </p:txBody>
      </p:sp>
      <p:sp>
        <p:nvSpPr>
          <p:cNvPr id="22546" name="Text Box 22">
            <a:extLst>
              <a:ext uri="{FF2B5EF4-FFF2-40B4-BE49-F238E27FC236}">
                <a16:creationId xmlns:a16="http://schemas.microsoft.com/office/drawing/2014/main" id="{C3A424E0-A2E7-603B-ACD2-C040FE07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927" y="673398"/>
            <a:ext cx="6278312" cy="538609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WinInnwa" pitchFamily="2" charset="0"/>
              </a:rPr>
              <a:t>yxr </a:t>
            </a:r>
            <a:r>
              <a:rPr lang="en-US" altLang="en-US" dirty="0" err="1">
                <a:solidFill>
                  <a:schemeClr val="bg1"/>
                </a:solidFill>
                <a:latin typeface="WinInnwa" pitchFamily="2" charset="0"/>
              </a:rPr>
              <a:t>tuf</a:t>
            </a:r>
            <a:r>
              <a:rPr lang="en-US" altLang="en-US" dirty="0">
                <a:solidFill>
                  <a:schemeClr val="bg1"/>
                </a:solidFill>
                <a:latin typeface="WinInnwa" pitchFamily="2" charset="0"/>
              </a:rPr>
              <a:t>(pf)'&amp;m(pf)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 အက်(စ်)ဒရာ(စ်)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ဒုတိယ အက်(စ်)ဒရာ(စ်)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တိုဘစ်။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ဂျူဒစ်။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ဧသတာဝတ္ထုအပိုတွဲ။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ရှောလမုန်.၏ပညာ။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ဆီရက်.သား။ ယော၇ှုဥာဏ်တော် (ဝါ) ဒေသနာ။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ဘာရု။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ယေရမိပေးစာ။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အဇာရိယပဌနာ။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လူငယ်သုံးဦးသီချင်း။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ဆူဆနာ။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ခေါင်းလောင်းနှင့်နဂါး။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မနာရှေ.ပဌနာ။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ပဌမ မကဘီး။ </a:t>
            </a:r>
          </a:p>
          <a:p>
            <a:r>
              <a:rPr lang="my-MM" altLang="en-US" sz="20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ဒုတိယ မကဘီး၊</a:t>
            </a:r>
          </a:p>
        </p:txBody>
      </p:sp>
    </p:spTree>
  </p:cSld>
  <p:clrMapOvr>
    <a:masterClrMapping/>
  </p:clrMapOvr>
  <p:transition advClick="0"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/>
      <p:bldP spid="457746" grpId="0"/>
      <p:bldP spid="4577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>
            <a:extLst>
              <a:ext uri="{FF2B5EF4-FFF2-40B4-BE49-F238E27FC236}">
                <a16:creationId xmlns:a16="http://schemas.microsoft.com/office/drawing/2014/main" id="{287B28DB-7959-141B-0186-1EC26E069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3637" name="Line 5">
            <a:extLst>
              <a:ext uri="{FF2B5EF4-FFF2-40B4-BE49-F238E27FC236}">
                <a16:creationId xmlns:a16="http://schemas.microsoft.com/office/drawing/2014/main" id="{17C09E67-115B-E28E-8A2C-1310CDCF0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8" name="Text Box 16">
            <a:extLst>
              <a:ext uri="{FF2B5EF4-FFF2-40B4-BE49-F238E27FC236}">
                <a16:creationId xmlns:a16="http://schemas.microsoft.com/office/drawing/2014/main" id="{692D22C8-C277-8385-96EB-98BE3FBE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962025"/>
            <a:ext cx="3048000" cy="46166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အလက်ဇန်းဒါးကာလ</a:t>
            </a:r>
            <a:endParaRPr lang="en-US" sz="180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3650" name="Text Box 18">
            <a:extLst>
              <a:ext uri="{FF2B5EF4-FFF2-40B4-BE49-F238E27FC236}">
                <a16:creationId xmlns:a16="http://schemas.microsoft.com/office/drawing/2014/main" id="{819190D7-D5B6-EEC4-5729-E7E07DE4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61C972AA-D81A-F47C-4242-2A301614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0080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12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453658" name="Rectangle 26">
            <a:extLst>
              <a:ext uri="{FF2B5EF4-FFF2-40B4-BE49-F238E27FC236}">
                <a16:creationId xmlns:a16="http://schemas.microsoft.com/office/drawing/2014/main" id="{C575BAA3-2377-C769-3521-F0F482BA3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3559" name="Text Box 28">
            <a:extLst>
              <a:ext uri="{FF2B5EF4-FFF2-40B4-BE49-F238E27FC236}">
                <a16:creationId xmlns:a16="http://schemas.microsoft.com/office/drawing/2014/main" id="{57605657-A6AB-FBDD-67B4-CB79EDDCF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453661" name="Picture 29">
            <a:extLst>
              <a:ext uri="{FF2B5EF4-FFF2-40B4-BE49-F238E27FC236}">
                <a16:creationId xmlns:a16="http://schemas.microsoft.com/office/drawing/2014/main" id="{7CFCF38F-FF54-79E4-C6EB-85EA0D61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62" name="Picture 30">
            <a:extLst>
              <a:ext uri="{FF2B5EF4-FFF2-40B4-BE49-F238E27FC236}">
                <a16:creationId xmlns:a16="http://schemas.microsoft.com/office/drawing/2014/main" id="{0AE8FF71-F1F7-44D6-AEB7-F9E2E109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33262" y="1600713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4" name="Rectangle 2">
            <a:extLst>
              <a:ext uri="{FF2B5EF4-FFF2-40B4-BE49-F238E27FC236}">
                <a16:creationId xmlns:a16="http://schemas.microsoft.com/office/drawing/2014/main" id="{30BBF2FB-B77D-434A-E4F6-0287E292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663700"/>
            <a:ext cx="5711825" cy="393082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my-MM" altLang="en-US" sz="20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အရစ်တိုတယ်၊ အလက်ဇန္ဒယား၏ဆရာ။     ဂီတသီအိုရီ၊ တရုတ်မြိုရိုး။ </a:t>
            </a:r>
          </a:p>
          <a:p>
            <a:pPr>
              <a:lnSpc>
                <a:spcPct val="120000"/>
              </a:lnSpc>
            </a:pPr>
            <a:r>
              <a:rPr lang="my-MM" altLang="en-US" sz="20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တရုတ်ပြည်၏သံသတ္တုအသုံးပြုခြင်း။ အလက်ဇန်းဒရီးယား၌ ဂရိဘာသာစကားသင်ကြားခြင်း။ ယူကလစ်။ဂဲသမေထရီ၏အဆင့်အတန်း။ အဦးဆုံးသောရောမအကစြွေေ့။ ကောရိန်သုမြို့၏စီးပွားရေးအချက်အချာကျလာခြင်း။ ဂျူးတို့၏စီးပွားရေးအချက်အချာ၊ အီဂျစ်ပြည်။ ဟဲလနီဆင်နှင့်ဂရိမြိုများ။ ဂရိပုံစံဖြင့်နေထိုင်မှု</a:t>
            </a:r>
          </a:p>
          <a:p>
            <a:pPr>
              <a:lnSpc>
                <a:spcPct val="120000"/>
              </a:lnSpc>
            </a:pPr>
            <a:r>
              <a:rPr lang="my-MM" altLang="en-US" sz="2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ဂရိဘာသာရပ်စကား၊</a:t>
            </a:r>
          </a:p>
        </p:txBody>
      </p:sp>
      <p:sp>
        <p:nvSpPr>
          <p:cNvPr id="453659" name="Text Box 27">
            <a:extLst>
              <a:ext uri="{FF2B5EF4-FFF2-40B4-BE49-F238E27FC236}">
                <a16:creationId xmlns:a16="http://schemas.microsoft.com/office/drawing/2014/main" id="{ABE4F569-DCEC-EC0F-D46E-ABD5A55C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73020"/>
            <a:ext cx="3989388" cy="40011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လေ့လာမှုအထောက်အကူပြု</a:t>
            </a:r>
            <a:r>
              <a:rPr lang="en-US" sz="20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(၀၅)</a:t>
            </a:r>
          </a:p>
        </p:txBody>
      </p:sp>
      <p:pic>
        <p:nvPicPr>
          <p:cNvPr id="453664" name="Picture 32">
            <a:extLst>
              <a:ext uri="{FF2B5EF4-FFF2-40B4-BE49-F238E27FC236}">
                <a16:creationId xmlns:a16="http://schemas.microsoft.com/office/drawing/2014/main" id="{EE4D7EE4-739D-4F5E-EE7C-2C7F6D76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5489575" y="4135438"/>
            <a:ext cx="30591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6">
            <a:extLst>
              <a:ext uri="{FF2B5EF4-FFF2-40B4-BE49-F238E27FC236}">
                <a16:creationId xmlns:a16="http://schemas.microsoft.com/office/drawing/2014/main" id="{F8A3A6C6-D389-68E3-1A6D-2674CCB29CD3}"/>
              </a:ext>
            </a:extLst>
          </p:cNvPr>
          <p:cNvGrpSpPr>
            <a:grpSpLocks/>
          </p:cNvGrpSpPr>
          <p:nvPr/>
        </p:nvGrpSpPr>
        <p:grpSpPr bwMode="auto">
          <a:xfrm>
            <a:off x="7920038" y="3540125"/>
            <a:ext cx="1022350" cy="527050"/>
            <a:chOff x="4152" y="2783"/>
            <a:chExt cx="600" cy="332"/>
          </a:xfrm>
        </p:grpSpPr>
        <p:sp>
          <p:nvSpPr>
            <p:cNvPr id="23572" name="AutoShape 7">
              <a:extLst>
                <a:ext uri="{FF2B5EF4-FFF2-40B4-BE49-F238E27FC236}">
                  <a16:creationId xmlns:a16="http://schemas.microsoft.com/office/drawing/2014/main" id="{289E67AF-606F-BAD7-66F6-2EE3F4AFD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73" name="Rectangle 8">
              <a:extLst>
                <a:ext uri="{FF2B5EF4-FFF2-40B4-BE49-F238E27FC236}">
                  <a16:creationId xmlns:a16="http://schemas.microsoft.com/office/drawing/2014/main" id="{34A8B631-F9B6-CB64-729F-96FA12E07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74" name="AutoShape 9">
              <a:extLst>
                <a:ext uri="{FF2B5EF4-FFF2-40B4-BE49-F238E27FC236}">
                  <a16:creationId xmlns:a16="http://schemas.microsoft.com/office/drawing/2014/main" id="{09E90DD7-5747-439A-B7A1-B2B517887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66" name="Line 10">
            <a:extLst>
              <a:ext uri="{FF2B5EF4-FFF2-40B4-BE49-F238E27FC236}">
                <a16:creationId xmlns:a16="http://schemas.microsoft.com/office/drawing/2014/main" id="{DDF19124-7182-DB7F-3CAA-3D3C1B79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1">
            <a:extLst>
              <a:ext uri="{FF2B5EF4-FFF2-40B4-BE49-F238E27FC236}">
                <a16:creationId xmlns:a16="http://schemas.microsoft.com/office/drawing/2014/main" id="{FAA45C4D-7537-26E3-569E-D5F1EDB07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905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12">
            <a:extLst>
              <a:ext uri="{FF2B5EF4-FFF2-40B4-BE49-F238E27FC236}">
                <a16:creationId xmlns:a16="http://schemas.microsoft.com/office/drawing/2014/main" id="{F5CDF01C-7858-9D28-D5E7-CADEDBFF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2" y="3891435"/>
            <a:ext cx="630239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8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3569" name="Rectangle 13">
            <a:extLst>
              <a:ext uri="{FF2B5EF4-FFF2-40B4-BE49-F238E27FC236}">
                <a16:creationId xmlns:a16="http://schemas.microsoft.com/office/drawing/2014/main" id="{10EF4ED3-3107-DB26-80ED-60BA8CA51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3729510"/>
            <a:ext cx="838199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3646" name="Rectangle 14">
            <a:extLst>
              <a:ext uri="{FF2B5EF4-FFF2-40B4-BE49-F238E27FC236}">
                <a16:creationId xmlns:a16="http://schemas.microsoft.com/office/drawing/2014/main" id="{DC0C3EAB-9F0B-D726-FB45-7CB90949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899" y="3501870"/>
            <a:ext cx="1094489" cy="31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53653" name="Oval 21">
            <a:extLst>
              <a:ext uri="{FF2B5EF4-FFF2-40B4-BE49-F238E27FC236}">
                <a16:creationId xmlns:a16="http://schemas.microsoft.com/office/drawing/2014/main" id="{B0F57B0F-BF3E-EEF7-83E2-E8F21EBC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750888"/>
            <a:ext cx="3140075" cy="876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>
            <a:extLst>
              <a:ext uri="{FF2B5EF4-FFF2-40B4-BE49-F238E27FC236}">
                <a16:creationId xmlns:a16="http://schemas.microsoft.com/office/drawing/2014/main" id="{5FEED86B-C638-8475-3DDA-F10675B2051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6" name="Picture 48" descr="Temple of the Divus Romulus">
            <a:extLst>
              <a:ext uri="{FF2B5EF4-FFF2-40B4-BE49-F238E27FC236}">
                <a16:creationId xmlns:a16="http://schemas.microsoft.com/office/drawing/2014/main" id="{835D3669-877C-CB3A-1AE6-37BEF72225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5" name="Picture 47" descr="Forum with Temples of Saturn and Vespasian">
            <a:extLst>
              <a:ext uri="{FF2B5EF4-FFF2-40B4-BE49-F238E27FC236}">
                <a16:creationId xmlns:a16="http://schemas.microsoft.com/office/drawing/2014/main" id="{19F5C4EE-399E-33DC-905B-090FBD62B9B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573088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4" name="Picture 46" descr="Forum Arch of Severus, Temple of Saturn">
            <a:extLst>
              <a:ext uri="{FF2B5EF4-FFF2-40B4-BE49-F238E27FC236}">
                <a16:creationId xmlns:a16="http://schemas.microsoft.com/office/drawing/2014/main" id="{CDCAABA9-8103-3231-4E27-C1D35E00EE5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0" name="Rectangle 2">
            <a:extLst>
              <a:ext uri="{FF2B5EF4-FFF2-40B4-BE49-F238E27FC236}">
                <a16:creationId xmlns:a16="http://schemas.microsoft.com/office/drawing/2014/main" id="{FE63A1F4-7B39-4CA1-1F94-76F388B4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C58F9AB1-C9E5-D9E1-B7C4-6B944573A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37885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chemeClr val="accent2"/>
                </a:solidFill>
                <a:latin typeface="Wwin_Burmese1" pitchFamily="2" charset="0"/>
              </a:rPr>
              <a:t>  </a:t>
            </a:r>
            <a:r>
              <a:rPr lang="en-US" alt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r>
              <a:rPr lang="en-US" alt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alt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</a:t>
            </a:r>
            <a:r>
              <a:rPr lang="en-US" alt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24583" name="AutoShape 4">
            <a:extLst>
              <a:ext uri="{FF2B5EF4-FFF2-40B4-BE49-F238E27FC236}">
                <a16:creationId xmlns:a16="http://schemas.microsoft.com/office/drawing/2014/main" id="{29D6EF51-8C1C-39CD-D73D-CE2D9F1A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DCA242BD-9F74-1B65-1011-AC2CF2DC5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960438"/>
            <a:ext cx="107721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4585" name="Rectangle 6">
            <a:extLst>
              <a:ext uri="{FF2B5EF4-FFF2-40B4-BE49-F238E27FC236}">
                <a16:creationId xmlns:a16="http://schemas.microsoft.com/office/drawing/2014/main" id="{1086D057-DA9C-EFC8-26A7-71047FEC1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6" name="Rectangle 7">
            <a:extLst>
              <a:ext uri="{FF2B5EF4-FFF2-40B4-BE49-F238E27FC236}">
                <a16:creationId xmlns:a16="http://schemas.microsoft.com/office/drawing/2014/main" id="{869C6A9D-6653-325D-06D5-6C59339E8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7" name="Line 8">
            <a:extLst>
              <a:ext uri="{FF2B5EF4-FFF2-40B4-BE49-F238E27FC236}">
                <a16:creationId xmlns:a16="http://schemas.microsoft.com/office/drawing/2014/main" id="{EC98E71A-F94E-D603-2709-ADD45A71A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C5EE69C2-5FD9-FD95-4015-657C1613A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>
            <a:extLst>
              <a:ext uri="{FF2B5EF4-FFF2-40B4-BE49-F238E27FC236}">
                <a16:creationId xmlns:a16="http://schemas.microsoft.com/office/drawing/2014/main" id="{F175A358-574B-F856-0263-424DBA3A7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2100263"/>
            <a:ext cx="144911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88787" name="Text Box 19">
            <a:extLst>
              <a:ext uri="{FF2B5EF4-FFF2-40B4-BE49-F238E27FC236}">
                <a16:creationId xmlns:a16="http://schemas.microsoft.com/office/drawing/2014/main" id="{FCF197CE-3B13-FB71-241E-E555F4C1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976563"/>
            <a:ext cx="7594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06400" eaLnBrk="1" hangingPunct="1">
              <a:defRPr/>
            </a:pPr>
            <a:r>
              <a:rPr lang="my-MM" sz="3600" dirty="0">
                <a:solidFill>
                  <a:srgbClr val="F0F06C"/>
                </a:solidFill>
                <a:effectLst>
                  <a:glow rad="228600">
                    <a:schemeClr val="bg2">
                      <a:alpha val="70457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စစ်အုပ်ချုပ်ရေးဥပဒေ။</a:t>
            </a:r>
          </a:p>
          <a:p>
            <a:pPr defTabSz="406400" eaLnBrk="1" hangingPunct="1">
              <a:defRPr/>
            </a:pPr>
            <a:r>
              <a:rPr lang="my-MM" sz="3600" dirty="0">
                <a:solidFill>
                  <a:srgbClr val="F0F06C"/>
                </a:solidFill>
                <a:effectLst>
                  <a:glow rad="228600">
                    <a:schemeClr val="bg2">
                      <a:alpha val="70457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လမ်းပန်းဆက်သွယ်ရေး။ </a:t>
            </a:r>
          </a:p>
          <a:p>
            <a:pPr defTabSz="406400" eaLnBrk="1" hangingPunct="1">
              <a:defRPr/>
            </a:pPr>
            <a:r>
              <a:rPr lang="my-MM" sz="3600" dirty="0">
                <a:solidFill>
                  <a:srgbClr val="F0F06C"/>
                </a:solidFill>
                <a:effectLst>
                  <a:glow rad="228600">
                    <a:schemeClr val="bg2">
                      <a:alpha val="70457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စီမံခန့်ခွဲရေး။ </a:t>
            </a:r>
          </a:p>
          <a:p>
            <a:pPr defTabSz="406400" eaLnBrk="1" hangingPunct="1">
              <a:defRPr/>
            </a:pPr>
            <a:r>
              <a:rPr lang="my-MM" sz="3600" dirty="0">
                <a:solidFill>
                  <a:srgbClr val="F0F06C"/>
                </a:solidFill>
                <a:effectLst>
                  <a:glow rad="228600">
                    <a:schemeClr val="bg2">
                      <a:alpha val="70457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                  ရောမအခွန်ကောက်ခံခြင်း။</a:t>
            </a:r>
          </a:p>
        </p:txBody>
      </p:sp>
      <p:sp>
        <p:nvSpPr>
          <p:cNvPr id="24591" name="Text Box 30">
            <a:extLst>
              <a:ext uri="{FF2B5EF4-FFF2-40B4-BE49-F238E27FC236}">
                <a16:creationId xmlns:a16="http://schemas.microsoft.com/office/drawing/2014/main" id="{1D53F6D6-19FD-A429-4594-58F1B256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4592" name="AutoShape 32">
            <a:extLst>
              <a:ext uri="{FF2B5EF4-FFF2-40B4-BE49-F238E27FC236}">
                <a16:creationId xmlns:a16="http://schemas.microsoft.com/office/drawing/2014/main" id="{9CA45484-F90F-C274-E302-CC7961EED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60" y="3251199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3" name="Rectangle 33">
            <a:extLst>
              <a:ext uri="{FF2B5EF4-FFF2-40B4-BE49-F238E27FC236}">
                <a16:creationId xmlns:a16="http://schemas.microsoft.com/office/drawing/2014/main" id="{EB788132-3C57-2F12-D66C-78DD0A0B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4" name="AutoShape 34">
            <a:extLst>
              <a:ext uri="{FF2B5EF4-FFF2-40B4-BE49-F238E27FC236}">
                <a16:creationId xmlns:a16="http://schemas.microsoft.com/office/drawing/2014/main" id="{181300F7-EADB-9B3A-9389-CF8ED6E0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5" name="Line 35">
            <a:extLst>
              <a:ext uri="{FF2B5EF4-FFF2-40B4-BE49-F238E27FC236}">
                <a16:creationId xmlns:a16="http://schemas.microsoft.com/office/drawing/2014/main" id="{655A8087-B171-3395-6D76-4AFBA83D2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36">
            <a:extLst>
              <a:ext uri="{FF2B5EF4-FFF2-40B4-BE49-F238E27FC236}">
                <a16:creationId xmlns:a16="http://schemas.microsoft.com/office/drawing/2014/main" id="{48DDD2D6-1BF9-7E82-9ED3-EB09E33C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37">
            <a:extLst>
              <a:ext uri="{FF2B5EF4-FFF2-40B4-BE49-F238E27FC236}">
                <a16:creationId xmlns:a16="http://schemas.microsoft.com/office/drawing/2014/main" id="{DE4D772D-D3C5-FA54-4D54-846C203F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2" y="3726144"/>
            <a:ext cx="66992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8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4598" name="Rectangle 38">
            <a:extLst>
              <a:ext uri="{FF2B5EF4-FFF2-40B4-BE49-F238E27FC236}">
                <a16:creationId xmlns:a16="http://schemas.microsoft.com/office/drawing/2014/main" id="{48BA4FCB-E009-01C0-3481-8DAC2884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5306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8807" name="Rectangle 39">
            <a:extLst>
              <a:ext uri="{FF2B5EF4-FFF2-40B4-BE49-F238E27FC236}">
                <a16:creationId xmlns:a16="http://schemas.microsoft.com/office/drawing/2014/main" id="{595E7B5D-818D-9550-B3B0-BAC52F4F1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138" y="3314700"/>
            <a:ext cx="673260" cy="259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4600" name="Text Box 40">
            <a:extLst>
              <a:ext uri="{FF2B5EF4-FFF2-40B4-BE49-F238E27FC236}">
                <a16:creationId xmlns:a16="http://schemas.microsoft.com/office/drawing/2014/main" id="{ADAF66AB-BCD4-23A2-D84B-C81E44E1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601" name="Text Box 43">
            <a:extLst>
              <a:ext uri="{FF2B5EF4-FFF2-40B4-BE49-F238E27FC236}">
                <a16:creationId xmlns:a16="http://schemas.microsoft.com/office/drawing/2014/main" id="{E49D2635-9CA4-D08A-45E4-D8E7CC9F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288812" name="Rectangle 44">
            <a:extLst>
              <a:ext uri="{FF2B5EF4-FFF2-40B4-BE49-F238E27FC236}">
                <a16:creationId xmlns:a16="http://schemas.microsoft.com/office/drawing/2014/main" id="{DA288229-E4C9-D060-0410-E33D2642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4603" name="Text Box 45">
            <a:extLst>
              <a:ext uri="{FF2B5EF4-FFF2-40B4-BE49-F238E27FC236}">
                <a16:creationId xmlns:a16="http://schemas.microsoft.com/office/drawing/2014/main" id="{0996B544-D06A-2068-1AE2-6F7E1D968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88818" name="Rectangle 50">
            <a:extLst>
              <a:ext uri="{FF2B5EF4-FFF2-40B4-BE49-F238E27FC236}">
                <a16:creationId xmlns:a16="http://schemas.microsoft.com/office/drawing/2014/main" id="{86FE7B7C-4D7C-DA5F-A0A8-74A2FE9B6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91916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chemeClr val="bg2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24605" name="Text Box 61">
            <a:extLst>
              <a:ext uri="{FF2B5EF4-FFF2-40B4-BE49-F238E27FC236}">
                <a16:creationId xmlns:a16="http://schemas.microsoft.com/office/drawing/2014/main" id="{4FA1FD49-A7FE-6267-D9F4-DDEE07C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65088"/>
            <a:ext cx="1037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</a:t>
            </a:r>
            <a:r>
              <a:rPr lang="en-US" alt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၂၈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78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3">
            <a:extLst>
              <a:ext uri="{FF2B5EF4-FFF2-40B4-BE49-F238E27FC236}">
                <a16:creationId xmlns:a16="http://schemas.microsoft.com/office/drawing/2014/main" id="{48F125BC-F0AF-F0EC-5577-CF0DAA2B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>
            <a:extLst>
              <a:ext uri="{FF2B5EF4-FFF2-40B4-BE49-F238E27FC236}">
                <a16:creationId xmlns:a16="http://schemas.microsoft.com/office/drawing/2014/main" id="{DD10ADE0-5DE1-E132-C178-E9C2304FACA0}"/>
              </a:ext>
            </a:extLst>
          </p:cNvPr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>
            <a:extLst>
              <a:ext uri="{FF2B5EF4-FFF2-40B4-BE49-F238E27FC236}">
                <a16:creationId xmlns:a16="http://schemas.microsoft.com/office/drawing/2014/main" id="{0BD95EF6-D5A8-0849-EF0F-B86271939408}"/>
              </a:ext>
            </a:extLst>
          </p:cNvPr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>
            <a:extLst>
              <a:ext uri="{FF2B5EF4-FFF2-40B4-BE49-F238E27FC236}">
                <a16:creationId xmlns:a16="http://schemas.microsoft.com/office/drawing/2014/main" id="{8884789A-C5F2-A333-C32E-FF3D4CB76BE7}"/>
              </a:ext>
            </a:extLst>
          </p:cNvPr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>
            <a:extLst>
              <a:ext uri="{FF2B5EF4-FFF2-40B4-BE49-F238E27FC236}">
                <a16:creationId xmlns:a16="http://schemas.microsoft.com/office/drawing/2014/main" id="{82BA2749-0F43-1F23-CD52-6018CD21FB78}"/>
              </a:ext>
            </a:extLst>
          </p:cNvPr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>
            <a:extLst>
              <a:ext uri="{FF2B5EF4-FFF2-40B4-BE49-F238E27FC236}">
                <a16:creationId xmlns:a16="http://schemas.microsoft.com/office/drawing/2014/main" id="{51361FA6-92EB-2738-2EAC-B2DB3147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45100"/>
            <a:ext cx="26162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tmz&amp;du/</a:t>
            </a:r>
          </a:p>
        </p:txBody>
      </p:sp>
      <p:sp>
        <p:nvSpPr>
          <p:cNvPr id="441389" name="Text Box 45">
            <a:extLst>
              <a:ext uri="{FF2B5EF4-FFF2-40B4-BE49-F238E27FC236}">
                <a16:creationId xmlns:a16="http://schemas.microsoft.com/office/drawing/2014/main" id="{EC75B3E0-1CB4-7710-156E-D686528B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0" y="2006600"/>
            <a:ext cx="1485900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32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32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41390" name="Text Box 46">
            <a:extLst>
              <a:ext uri="{FF2B5EF4-FFF2-40B4-BE49-F238E27FC236}">
                <a16:creationId xmlns:a16="http://schemas.microsoft.com/office/drawing/2014/main" id="{557CFC44-ED0A-2116-1BB2-5F8BA8C7A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244600"/>
            <a:ext cx="28829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Oa&amp;my</a:t>
            </a:r>
            <a:r>
              <a:rPr lang="en-US" sz="40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25610" name="Text Box 48">
            <a:extLst>
              <a:ext uri="{FF2B5EF4-FFF2-40B4-BE49-F238E27FC236}">
                <a16:creationId xmlns:a16="http://schemas.microsoft.com/office/drawing/2014/main" id="{050C73FB-E75D-6A7F-188F-BDB5E746C1A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198813" y="4222720"/>
            <a:ext cx="210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000" b="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altLang="en-US" sz="2000" b="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5611" name="Text Box 49">
            <a:extLst>
              <a:ext uri="{FF2B5EF4-FFF2-40B4-BE49-F238E27FC236}">
                <a16:creationId xmlns:a16="http://schemas.microsoft.com/office/drawing/2014/main" id="{B48AED15-55B7-2136-3B3C-7AAFE465037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18943" y="1130847"/>
            <a:ext cx="159348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altLang="en-US" sz="20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အတ္တလန္တိတ်သမုဒ္ဒရာ။</a:t>
            </a:r>
            <a:endParaRPr lang="en-US" altLang="en-US" sz="20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1394" name="Line 50">
            <a:extLst>
              <a:ext uri="{FF2B5EF4-FFF2-40B4-BE49-F238E27FC236}">
                <a16:creationId xmlns:a16="http://schemas.microsoft.com/office/drawing/2014/main" id="{D6537F0B-AE4E-5FA1-E7D0-46D1A105A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2">
            <a:extLst>
              <a:ext uri="{FF2B5EF4-FFF2-40B4-BE49-F238E27FC236}">
                <a16:creationId xmlns:a16="http://schemas.microsoft.com/office/drawing/2014/main" id="{67D215C0-219B-91E4-996B-E2ACBA9B386F}"/>
              </a:ext>
            </a:extLst>
          </p:cNvPr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>
              <a:extLst>
                <a:ext uri="{FF2B5EF4-FFF2-40B4-BE49-F238E27FC236}">
                  <a16:creationId xmlns:a16="http://schemas.microsoft.com/office/drawing/2014/main" id="{CE14045B-5F12-05CC-87BA-CC7382FBB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 b="0">
                <a:solidFill>
                  <a:schemeClr val="accent1"/>
                </a:solidFill>
                <a:latin typeface="Times" charset="0"/>
              </a:endParaRPr>
            </a:p>
          </p:txBody>
        </p:sp>
        <p:sp>
          <p:nvSpPr>
            <p:cNvPr id="441398" name="Oval 54">
              <a:extLst>
                <a:ext uri="{FF2B5EF4-FFF2-40B4-BE49-F238E27FC236}">
                  <a16:creationId xmlns:a16="http://schemas.microsoft.com/office/drawing/2014/main" id="{F7C8B4D2-8B7C-8318-0E37-0F49B997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14" name="Freeform 56" descr="Purple mesh">
            <a:extLst>
              <a:ext uri="{FF2B5EF4-FFF2-40B4-BE49-F238E27FC236}">
                <a16:creationId xmlns:a16="http://schemas.microsoft.com/office/drawing/2014/main" id="{3157FE20-9F54-E0AA-88C6-103A5663CDBE}"/>
              </a:ext>
            </a:extLst>
          </p:cNvPr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761087188 w 576"/>
              <a:gd name="T1" fmla="*/ 1343241815 h 629"/>
              <a:gd name="T2" fmla="*/ 660280938 w 576"/>
              <a:gd name="T3" fmla="*/ 1161790656 h 629"/>
              <a:gd name="T4" fmla="*/ 599797188 w 576"/>
              <a:gd name="T5" fmla="*/ 1101306936 h 629"/>
              <a:gd name="T6" fmla="*/ 519152188 w 576"/>
              <a:gd name="T7" fmla="*/ 980339497 h 629"/>
              <a:gd name="T8" fmla="*/ 236894688 w 576"/>
              <a:gd name="T9" fmla="*/ 657759658 h 629"/>
              <a:gd name="T10" fmla="*/ 156249688 w 576"/>
              <a:gd name="T11" fmla="*/ 536792219 h 629"/>
              <a:gd name="T12" fmla="*/ 115927188 w 576"/>
              <a:gd name="T13" fmla="*/ 315018580 h 629"/>
              <a:gd name="T14" fmla="*/ 15120938 w 576"/>
              <a:gd name="T15" fmla="*/ 133567421 h 629"/>
              <a:gd name="T16" fmla="*/ 136088438 w 576"/>
              <a:gd name="T17" fmla="*/ 73083701 h 629"/>
              <a:gd name="T18" fmla="*/ 176410938 w 576"/>
              <a:gd name="T19" fmla="*/ 214212380 h 629"/>
              <a:gd name="T20" fmla="*/ 317539688 w 576"/>
              <a:gd name="T21" fmla="*/ 456147259 h 629"/>
              <a:gd name="T22" fmla="*/ 438507188 w 576"/>
              <a:gd name="T23" fmla="*/ 536792219 h 629"/>
              <a:gd name="T24" fmla="*/ 559474688 w 576"/>
              <a:gd name="T25" fmla="*/ 677920898 h 629"/>
              <a:gd name="T26" fmla="*/ 579635938 w 576"/>
              <a:gd name="T27" fmla="*/ 274696100 h 629"/>
              <a:gd name="T28" fmla="*/ 640119688 w 576"/>
              <a:gd name="T29" fmla="*/ 294857340 h 629"/>
              <a:gd name="T30" fmla="*/ 599797188 w 576"/>
              <a:gd name="T31" fmla="*/ 496469739 h 629"/>
              <a:gd name="T32" fmla="*/ 640119688 w 576"/>
              <a:gd name="T33" fmla="*/ 657759658 h 629"/>
              <a:gd name="T34" fmla="*/ 841732188 w 576"/>
              <a:gd name="T35" fmla="*/ 738404618 h 629"/>
              <a:gd name="T36" fmla="*/ 902215938 w 576"/>
              <a:gd name="T37" fmla="*/ 798888337 h 629"/>
              <a:gd name="T38" fmla="*/ 982860938 w 576"/>
              <a:gd name="T39" fmla="*/ 980339497 h 629"/>
              <a:gd name="T40" fmla="*/ 1103828438 w 576"/>
              <a:gd name="T41" fmla="*/ 1040823216 h 629"/>
              <a:gd name="T42" fmla="*/ 1244957188 w 576"/>
              <a:gd name="T43" fmla="*/ 1202113136 h 629"/>
              <a:gd name="T44" fmla="*/ 1365924688 w 576"/>
              <a:gd name="T45" fmla="*/ 1242435615 h 629"/>
              <a:gd name="T46" fmla="*/ 1426408438 w 576"/>
              <a:gd name="T47" fmla="*/ 1464209254 h 629"/>
              <a:gd name="T48" fmla="*/ 1184473438 w 576"/>
              <a:gd name="T49" fmla="*/ 1524692974 h 629"/>
              <a:gd name="T50" fmla="*/ 1063505938 w 576"/>
              <a:gd name="T51" fmla="*/ 1565015454 h 629"/>
              <a:gd name="T52" fmla="*/ 1003022188 w 576"/>
              <a:gd name="T53" fmla="*/ 1585176694 h 629"/>
              <a:gd name="T54" fmla="*/ 761087188 w 576"/>
              <a:gd name="T55" fmla="*/ 1484370494 h 629"/>
              <a:gd name="T56" fmla="*/ 761087188 w 576"/>
              <a:gd name="T57" fmla="*/ 1343241815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Rectangle 57">
            <a:extLst>
              <a:ext uri="{FF2B5EF4-FFF2-40B4-BE49-F238E27FC236}">
                <a16:creationId xmlns:a16="http://schemas.microsoft.com/office/drawing/2014/main" id="{247BC32A-5DED-E658-A48B-E68E08B5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1395" name="Line 51">
            <a:extLst>
              <a:ext uri="{FF2B5EF4-FFF2-40B4-BE49-F238E27FC236}">
                <a16:creationId xmlns:a16="http://schemas.microsoft.com/office/drawing/2014/main" id="{736C1EFB-4D7B-5D6B-7960-966B48FED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>
            <a:extLst>
              <a:ext uri="{FF2B5EF4-FFF2-40B4-BE49-F238E27FC236}">
                <a16:creationId xmlns:a16="http://schemas.microsoft.com/office/drawing/2014/main" id="{2404069B-45A0-EB02-873B-6A6FAC32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273550"/>
            <a:ext cx="1474788" cy="646331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my-MM" alt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အစ္စရေး (ဣုသရေလ)</a:t>
            </a:r>
            <a:endParaRPr lang="en-US" altLang="en-US" sz="16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1391" name="Text Box 47">
            <a:extLst>
              <a:ext uri="{FF2B5EF4-FFF2-40B4-BE49-F238E27FC236}">
                <a16:creationId xmlns:a16="http://schemas.microsoft.com/office/drawing/2014/main" id="{11575548-B5CA-90BD-276D-8C03AD372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2427288"/>
            <a:ext cx="5033963" cy="1015663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6000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ရောမအင်ပါယာ</a:t>
            </a:r>
            <a:endParaRPr lang="en-US" sz="60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5619" name="AutoShape 69">
            <a:extLst>
              <a:ext uri="{FF2B5EF4-FFF2-40B4-BE49-F238E27FC236}">
                <a16:creationId xmlns:a16="http://schemas.microsoft.com/office/drawing/2014/main" id="{EF150D63-17C3-A0E1-FEEB-5B21B5B73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2369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0" name="Rectangle 70">
            <a:extLst>
              <a:ext uri="{FF2B5EF4-FFF2-40B4-BE49-F238E27FC236}">
                <a16:creationId xmlns:a16="http://schemas.microsoft.com/office/drawing/2014/main" id="{1B4625B9-CBC1-24C4-46CA-D2AE686D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1" name="AutoShape 71">
            <a:extLst>
              <a:ext uri="{FF2B5EF4-FFF2-40B4-BE49-F238E27FC236}">
                <a16:creationId xmlns:a16="http://schemas.microsoft.com/office/drawing/2014/main" id="{3D08287E-E44A-7891-AF77-FE73DF4AF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2" name="Line 72">
            <a:extLst>
              <a:ext uri="{FF2B5EF4-FFF2-40B4-BE49-F238E27FC236}">
                <a16:creationId xmlns:a16="http://schemas.microsoft.com/office/drawing/2014/main" id="{8DE2D367-D643-6BB0-C31F-A12F623BA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Line 73">
            <a:extLst>
              <a:ext uri="{FF2B5EF4-FFF2-40B4-BE49-F238E27FC236}">
                <a16:creationId xmlns:a16="http://schemas.microsoft.com/office/drawing/2014/main" id="{10A07177-019D-7692-B12B-28A7C58E4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Rectangle 74">
            <a:extLst>
              <a:ext uri="{FF2B5EF4-FFF2-40B4-BE49-F238E27FC236}">
                <a16:creationId xmlns:a16="http://schemas.microsoft.com/office/drawing/2014/main" id="{90F8043A-8DBC-4B20-D344-C6DBAD643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3711575"/>
            <a:ext cx="6784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8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5625" name="Rectangle 75">
            <a:extLst>
              <a:ext uri="{FF2B5EF4-FFF2-40B4-BE49-F238E27FC236}">
                <a16:creationId xmlns:a16="http://schemas.microsoft.com/office/drawing/2014/main" id="{BDA8C01D-C868-9761-1E03-88809FA15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671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1420" name="Rectangle 76">
            <a:extLst>
              <a:ext uri="{FF2B5EF4-FFF2-40B4-BE49-F238E27FC236}">
                <a16:creationId xmlns:a16="http://schemas.microsoft.com/office/drawing/2014/main" id="{99345AFB-ACE2-3567-FA49-043D1F29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138" y="3227388"/>
            <a:ext cx="6732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5627" name="Text Box 77">
            <a:extLst>
              <a:ext uri="{FF2B5EF4-FFF2-40B4-BE49-F238E27FC236}">
                <a16:creationId xmlns:a16="http://schemas.microsoft.com/office/drawing/2014/main" id="{DFF2B83C-67E9-B21D-6D96-1148B804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>
            <a:extLst>
              <a:ext uri="{FF2B5EF4-FFF2-40B4-BE49-F238E27FC236}">
                <a16:creationId xmlns:a16="http://schemas.microsoft.com/office/drawing/2014/main" id="{CDD7F404-BC85-BAC3-13AD-27145504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5629" name="Text Box 83">
            <a:extLst>
              <a:ext uri="{FF2B5EF4-FFF2-40B4-BE49-F238E27FC236}">
                <a16:creationId xmlns:a16="http://schemas.microsoft.com/office/drawing/2014/main" id="{BF59AB66-1F2B-E803-CA30-07660148E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5630" name="Text Box 84">
            <a:extLst>
              <a:ext uri="{FF2B5EF4-FFF2-40B4-BE49-F238E27FC236}">
                <a16:creationId xmlns:a16="http://schemas.microsoft.com/office/drawing/2014/main" id="{E8F22CDB-9488-F361-E682-CAC80C4EF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Line 2">
            <a:extLst>
              <a:ext uri="{FF2B5EF4-FFF2-40B4-BE49-F238E27FC236}">
                <a16:creationId xmlns:a16="http://schemas.microsoft.com/office/drawing/2014/main" id="{BDD372B7-984B-9A9A-BCD3-4942861A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6" name="Picture 5">
            <a:extLst>
              <a:ext uri="{FF2B5EF4-FFF2-40B4-BE49-F238E27FC236}">
                <a16:creationId xmlns:a16="http://schemas.microsoft.com/office/drawing/2014/main" id="{0022B329-6F7F-2658-F160-3292F2A154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0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71" name="Rectangle 7">
            <a:extLst>
              <a:ext uri="{FF2B5EF4-FFF2-40B4-BE49-F238E27FC236}">
                <a16:creationId xmlns:a16="http://schemas.microsoft.com/office/drawing/2014/main" id="{AE1378FF-F898-C0F6-1087-B8B16E25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5508625"/>
            <a:ext cx="5995987" cy="64376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my-MM" sz="36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ရောမ။ ကွန်စတက်ကင်း မုခ်ဝ</a:t>
            </a:r>
            <a:endParaRPr lang="en-US" sz="36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6628" name="AutoShape 19">
            <a:extLst>
              <a:ext uri="{FF2B5EF4-FFF2-40B4-BE49-F238E27FC236}">
                <a16:creationId xmlns:a16="http://schemas.microsoft.com/office/drawing/2014/main" id="{5566D7E3-B172-F2B0-D970-6766AF7AE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530F2678-4606-6F4D-BDDD-06A4DDED9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247" y="3590132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0" name="AutoShape 21">
            <a:extLst>
              <a:ext uri="{FF2B5EF4-FFF2-40B4-BE49-F238E27FC236}">
                <a16:creationId xmlns:a16="http://schemas.microsoft.com/office/drawing/2014/main" id="{4BFB9EA9-4C15-A709-4FD1-107AC3E34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1" name="Line 22">
            <a:extLst>
              <a:ext uri="{FF2B5EF4-FFF2-40B4-BE49-F238E27FC236}">
                <a16:creationId xmlns:a16="http://schemas.microsoft.com/office/drawing/2014/main" id="{9FCEE90D-0CB4-E28C-664E-B2CCE49DD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23">
            <a:extLst>
              <a:ext uri="{FF2B5EF4-FFF2-40B4-BE49-F238E27FC236}">
                <a16:creationId xmlns:a16="http://schemas.microsoft.com/office/drawing/2014/main" id="{1C9ED342-BD8D-5C36-4762-411C9EBA0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24">
            <a:extLst>
              <a:ext uri="{FF2B5EF4-FFF2-40B4-BE49-F238E27FC236}">
                <a16:creationId xmlns:a16="http://schemas.microsoft.com/office/drawing/2014/main" id="{B21F101C-C85C-6613-3B5D-4C4E5836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7" y="3667125"/>
            <a:ext cx="687547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8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634" name="Rectangle 25">
            <a:extLst>
              <a:ext uri="{FF2B5EF4-FFF2-40B4-BE49-F238E27FC236}">
                <a16:creationId xmlns:a16="http://schemas.microsoft.com/office/drawing/2014/main" id="{545372B7-B226-D01C-7E01-92F6C9C0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2890" name="Rectangle 26">
            <a:extLst>
              <a:ext uri="{FF2B5EF4-FFF2-40B4-BE49-F238E27FC236}">
                <a16:creationId xmlns:a16="http://schemas.microsoft.com/office/drawing/2014/main" id="{97B2EB3C-C70F-9122-468B-E420E6C6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3448050"/>
            <a:ext cx="74152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6636" name="Text Box 27">
            <a:extLst>
              <a:ext uri="{FF2B5EF4-FFF2-40B4-BE49-F238E27FC236}">
                <a16:creationId xmlns:a16="http://schemas.microsoft.com/office/drawing/2014/main" id="{B8F6DF1B-7D42-9EA0-36D1-AC9430A4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>
            <a:extLst>
              <a:ext uri="{FF2B5EF4-FFF2-40B4-BE49-F238E27FC236}">
                <a16:creationId xmlns:a16="http://schemas.microsoft.com/office/drawing/2014/main" id="{FD76A940-7CDC-AF34-D419-BD99A25B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6638" name="Text Box 32">
            <a:extLst>
              <a:ext uri="{FF2B5EF4-FFF2-40B4-BE49-F238E27FC236}">
                <a16:creationId xmlns:a16="http://schemas.microsoft.com/office/drawing/2014/main" id="{9F4A7373-8BE4-E8EE-97F4-54EF6A3D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7">
            <a:extLst>
              <a:ext uri="{FF2B5EF4-FFF2-40B4-BE49-F238E27FC236}">
                <a16:creationId xmlns:a16="http://schemas.microsoft.com/office/drawing/2014/main" id="{ADE97943-89F8-3753-92E5-80A9010F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7650" name="AutoShape 19">
            <a:extLst>
              <a:ext uri="{FF2B5EF4-FFF2-40B4-BE49-F238E27FC236}">
                <a16:creationId xmlns:a16="http://schemas.microsoft.com/office/drawing/2014/main" id="{446E11C3-2382-F068-8E7F-918A06E9D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1" name="Rectangle 20">
            <a:extLst>
              <a:ext uri="{FF2B5EF4-FFF2-40B4-BE49-F238E27FC236}">
                <a16:creationId xmlns:a16="http://schemas.microsoft.com/office/drawing/2014/main" id="{7ED2C0C1-22A0-B605-A335-14D8E57D5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2" name="AutoShape 21">
            <a:extLst>
              <a:ext uri="{FF2B5EF4-FFF2-40B4-BE49-F238E27FC236}">
                <a16:creationId xmlns:a16="http://schemas.microsoft.com/office/drawing/2014/main" id="{06BAE41B-83D7-4416-0576-C4715E94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3" name="Line 22">
            <a:extLst>
              <a:ext uri="{FF2B5EF4-FFF2-40B4-BE49-F238E27FC236}">
                <a16:creationId xmlns:a16="http://schemas.microsoft.com/office/drawing/2014/main" id="{49B60302-4A0E-2BA6-D6E7-05AC8DAF3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23">
            <a:extLst>
              <a:ext uri="{FF2B5EF4-FFF2-40B4-BE49-F238E27FC236}">
                <a16:creationId xmlns:a16="http://schemas.microsoft.com/office/drawing/2014/main" id="{E93CD308-BB84-B527-E04A-6BE853FDB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24">
            <a:extLst>
              <a:ext uri="{FF2B5EF4-FFF2-40B4-BE49-F238E27FC236}">
                <a16:creationId xmlns:a16="http://schemas.microsoft.com/office/drawing/2014/main" id="{E1EC6FCB-07FA-6627-4EAA-3C09758D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3711575"/>
            <a:ext cx="6905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WwinBurmese" pitchFamily="2" charset="0"/>
              </a:rPr>
              <a:t>a&amp;mrpepf? </a:t>
            </a:r>
          </a:p>
        </p:txBody>
      </p:sp>
      <p:sp>
        <p:nvSpPr>
          <p:cNvPr id="27656" name="Rectangle 25">
            <a:extLst>
              <a:ext uri="{FF2B5EF4-FFF2-40B4-BE49-F238E27FC236}">
                <a16:creationId xmlns:a16="http://schemas.microsoft.com/office/drawing/2014/main" id="{7F136E8D-CBFF-BBFD-79D5-2A6B510C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6508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winBurmese" pitchFamily="2" charset="0"/>
              </a:rPr>
              <a:t>tvufZENm;</a:t>
            </a:r>
          </a:p>
        </p:txBody>
      </p:sp>
      <p:sp>
        <p:nvSpPr>
          <p:cNvPr id="295962" name="Rectangle 26">
            <a:extLst>
              <a:ext uri="{FF2B5EF4-FFF2-40B4-BE49-F238E27FC236}">
                <a16:creationId xmlns:a16="http://schemas.microsoft.com/office/drawing/2014/main" id="{AC2D117C-1D3E-E44C-43FF-8CAECE8D4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25475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pitchFamily="2" charset="0"/>
                <a:ea typeface="+mn-ea"/>
              </a:rPr>
              <a:t>qdwf+idrf/</a:t>
            </a:r>
          </a:p>
          <a:p>
            <a:pPr>
              <a:defRPr/>
            </a:pPr>
            <a:endParaRPr lang="en-US" sz="500">
              <a:solidFill>
                <a:schemeClr val="bg2"/>
              </a:solidFill>
              <a:latin typeface="Wwin_Burmese1" pitchFamily="2" charset="0"/>
              <a:ea typeface="+mn-ea"/>
            </a:endParaRPr>
          </a:p>
        </p:txBody>
      </p:sp>
      <p:sp>
        <p:nvSpPr>
          <p:cNvPr id="27658" name="Text Box 27">
            <a:extLst>
              <a:ext uri="{FF2B5EF4-FFF2-40B4-BE49-F238E27FC236}">
                <a16:creationId xmlns:a16="http://schemas.microsoft.com/office/drawing/2014/main" id="{108AFBEA-4380-7FE4-8154-85211C8CC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>
            <a:extLst>
              <a:ext uri="{FF2B5EF4-FFF2-40B4-BE49-F238E27FC236}">
                <a16:creationId xmlns:a16="http://schemas.microsoft.com/office/drawing/2014/main" id="{B285A7FF-FC38-B83E-7C4F-9129180A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7660" name="Text Box 32">
            <a:extLst>
              <a:ext uri="{FF2B5EF4-FFF2-40B4-BE49-F238E27FC236}">
                <a16:creationId xmlns:a16="http://schemas.microsoft.com/office/drawing/2014/main" id="{A22C5F7B-5D58-8308-A96D-E54EBF5A0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27661" name="Picture 33" descr="Forum Arch of Severus, Arch of Titus in distance, wk 030901">
            <a:extLst>
              <a:ext uri="{FF2B5EF4-FFF2-40B4-BE49-F238E27FC236}">
                <a16:creationId xmlns:a16="http://schemas.microsoft.com/office/drawing/2014/main" id="{B8FBEA3E-AC45-0EF2-5801-CB2B65F1F24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3812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D983DEFF-D507-DA19-C14B-E677355D5AF6}"/>
              </a:ext>
            </a:extLst>
          </p:cNvPr>
          <p:cNvGrpSpPr>
            <a:grpSpLocks/>
          </p:cNvGrpSpPr>
          <p:nvPr/>
        </p:nvGrpSpPr>
        <p:grpSpPr bwMode="auto">
          <a:xfrm>
            <a:off x="1870075" y="514880"/>
            <a:ext cx="7545388" cy="1179512"/>
            <a:chOff x="442" y="1071"/>
            <a:chExt cx="4753" cy="743"/>
          </a:xfrm>
        </p:grpSpPr>
        <p:sp>
          <p:nvSpPr>
            <p:cNvPr id="295942" name="Rectangle 6">
              <a:extLst>
                <a:ext uri="{FF2B5EF4-FFF2-40B4-BE49-F238E27FC236}">
                  <a16:creationId xmlns:a16="http://schemas.microsoft.com/office/drawing/2014/main" id="{93055EFC-8675-FE98-DE9C-08CA1341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" y="1071"/>
              <a:ext cx="4753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dirty="0" err="1">
                  <a:solidFill>
                    <a:srgbClr val="F0F06C"/>
                  </a:solidFill>
                  <a:effectLst>
                    <a:glow rad="228600">
                      <a:schemeClr val="bg2"/>
                    </a:glo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ကဲသာအသတ်ခံရခြင်း</a:t>
              </a:r>
              <a:endParaRPr lang="en-US" sz="4400" dirty="0">
                <a:solidFill>
                  <a:srgbClr val="F0F06C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95970" name="AutoShape 34">
              <a:extLst>
                <a:ext uri="{FF2B5EF4-FFF2-40B4-BE49-F238E27FC236}">
                  <a16:creationId xmlns:a16="http://schemas.microsoft.com/office/drawing/2014/main" id="{18242D0E-CE45-BEFE-359B-2D7F96B10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7663" name="Text Box 36">
            <a:extLst>
              <a:ext uri="{FF2B5EF4-FFF2-40B4-BE49-F238E27FC236}">
                <a16:creationId xmlns:a16="http://schemas.microsoft.com/office/drawing/2014/main" id="{0AD36A9E-535C-FF33-F1DE-2B0B45736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295973" name="Rectangle 37">
            <a:extLst>
              <a:ext uri="{FF2B5EF4-FFF2-40B4-BE49-F238E27FC236}">
                <a16:creationId xmlns:a16="http://schemas.microsoft.com/office/drawing/2014/main" id="{7907B2A2-CD35-EFAD-E71D-E9A9504D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184775"/>
            <a:ext cx="7545387" cy="58221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32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</a:t>
            </a:r>
            <a:r>
              <a:rPr lang="en-US" sz="32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32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ပြည်သူ့ဟစ်တိုင်လမ်းသွယ်များ</a:t>
            </a:r>
            <a:endParaRPr lang="en-US" sz="32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Line 2">
            <a:extLst>
              <a:ext uri="{FF2B5EF4-FFF2-40B4-BE49-F238E27FC236}">
                <a16:creationId xmlns:a16="http://schemas.microsoft.com/office/drawing/2014/main" id="{C4FBF9DA-C4D2-7163-F8EF-2B0060D5C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FED96CEB-74A1-CECF-1D8B-1C2ABBC4E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E9E49A68-DAE2-5593-BAE5-0FB6E4608E7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8" name="Rectangle 6">
            <a:extLst>
              <a:ext uri="{FF2B5EF4-FFF2-40B4-BE49-F238E27FC236}">
                <a16:creationId xmlns:a16="http://schemas.microsoft.com/office/drawing/2014/main" id="{65EB6520-9FC7-9E1B-28FC-1FC13B198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5457825"/>
            <a:ext cx="8574087" cy="459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</a:t>
            </a:r>
            <a:r>
              <a:rPr lang="en-US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တင</a:t>
            </a:r>
            <a:r>
              <a:rPr lang="en-US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တယ်ခမ်းနားသော</a:t>
            </a:r>
            <a:r>
              <a:rPr lang="en-US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ပြည်သူ့ဟစ်တိုင်တည်ဆောက်ပုံ</a:t>
            </a:r>
            <a:endParaRPr lang="en-US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701" name="Text Box 17">
            <a:extLst>
              <a:ext uri="{FF2B5EF4-FFF2-40B4-BE49-F238E27FC236}">
                <a16:creationId xmlns:a16="http://schemas.microsoft.com/office/drawing/2014/main" id="{B5E82954-8AEA-D5D8-1939-735F791BB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9702" name="AutoShape 19">
            <a:extLst>
              <a:ext uri="{FF2B5EF4-FFF2-40B4-BE49-F238E27FC236}">
                <a16:creationId xmlns:a16="http://schemas.microsoft.com/office/drawing/2014/main" id="{8C9B3B9C-1F17-DAAC-5AC8-857ECF0E5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0845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3" name="Rectangle 20">
            <a:extLst>
              <a:ext uri="{FF2B5EF4-FFF2-40B4-BE49-F238E27FC236}">
                <a16:creationId xmlns:a16="http://schemas.microsoft.com/office/drawing/2014/main" id="{A7A4207D-A4D1-F193-73E8-5BB15F92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4" name="AutoShape 21">
            <a:extLst>
              <a:ext uri="{FF2B5EF4-FFF2-40B4-BE49-F238E27FC236}">
                <a16:creationId xmlns:a16="http://schemas.microsoft.com/office/drawing/2014/main" id="{5F8D2C7D-12EF-1D96-FF8E-B0C5E28CF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5" name="Line 22">
            <a:extLst>
              <a:ext uri="{FF2B5EF4-FFF2-40B4-BE49-F238E27FC236}">
                <a16:creationId xmlns:a16="http://schemas.microsoft.com/office/drawing/2014/main" id="{3090594A-5D4E-9CE9-1D15-BD09422F6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23">
            <a:extLst>
              <a:ext uri="{FF2B5EF4-FFF2-40B4-BE49-F238E27FC236}">
                <a16:creationId xmlns:a16="http://schemas.microsoft.com/office/drawing/2014/main" id="{C233A987-DEF4-76AB-C987-E165EAD1E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24">
            <a:extLst>
              <a:ext uri="{FF2B5EF4-FFF2-40B4-BE49-F238E27FC236}">
                <a16:creationId xmlns:a16="http://schemas.microsoft.com/office/drawing/2014/main" id="{E0D3FFD6-4255-CA70-53E0-56CCA920D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686175"/>
            <a:ext cx="732572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 b="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1050" b="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08" name="Rectangle 25">
            <a:extLst>
              <a:ext uri="{FF2B5EF4-FFF2-40B4-BE49-F238E27FC236}">
                <a16:creationId xmlns:a16="http://schemas.microsoft.com/office/drawing/2014/main" id="{2365051C-469C-77D1-A344-C75F80ED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4938" name="Rectangle 26">
            <a:extLst>
              <a:ext uri="{FF2B5EF4-FFF2-40B4-BE49-F238E27FC236}">
                <a16:creationId xmlns:a16="http://schemas.microsoft.com/office/drawing/2014/main" id="{9D200054-818C-BBB0-5D59-69FC48BD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446463"/>
            <a:ext cx="650818" cy="31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9710" name="Text Box 27">
            <a:extLst>
              <a:ext uri="{FF2B5EF4-FFF2-40B4-BE49-F238E27FC236}">
                <a16:creationId xmlns:a16="http://schemas.microsoft.com/office/drawing/2014/main" id="{F01F7B19-4E5C-097A-ECED-4746584D7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>
            <a:extLst>
              <a:ext uri="{FF2B5EF4-FFF2-40B4-BE49-F238E27FC236}">
                <a16:creationId xmlns:a16="http://schemas.microsoft.com/office/drawing/2014/main" id="{9AC03B1A-0C20-4370-38A1-ECE7AF6A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712" name="Text Box 32">
            <a:extLst>
              <a:ext uri="{FF2B5EF4-FFF2-40B4-BE49-F238E27FC236}">
                <a16:creationId xmlns:a16="http://schemas.microsoft.com/office/drawing/2014/main" id="{590E027C-12AD-FFF5-6844-6C29530FD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6" descr="Pools of Bethesda excavations from east, tb n051401 sr">
            <a:extLst>
              <a:ext uri="{FF2B5EF4-FFF2-40B4-BE49-F238E27FC236}">
                <a16:creationId xmlns:a16="http://schemas.microsoft.com/office/drawing/2014/main" id="{4E79DDFD-ECB1-C20B-DE98-AF403B4C5BF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1" name="Line 7">
            <a:extLst>
              <a:ext uri="{FF2B5EF4-FFF2-40B4-BE49-F238E27FC236}">
                <a16:creationId xmlns:a16="http://schemas.microsoft.com/office/drawing/2014/main" id="{56612DDA-0494-7916-3AB6-E142DB966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CF22F096-D6B5-01BA-7A96-56D6D1AA3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5305425"/>
            <a:ext cx="7075487" cy="70532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40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40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်၊ </a:t>
            </a:r>
            <a:r>
              <a:rPr lang="en-US" sz="40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ဗေသေသနိကန်များ</a:t>
            </a:r>
            <a:endParaRPr lang="en-US" sz="40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64884" name="Text Box 20">
            <a:extLst>
              <a:ext uri="{FF2B5EF4-FFF2-40B4-BE49-F238E27FC236}">
                <a16:creationId xmlns:a16="http://schemas.microsoft.com/office/drawing/2014/main" id="{BB403807-F91F-2CCF-EBAC-753B777C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-72440"/>
            <a:ext cx="5957887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18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</a:t>
            </a:r>
            <a:r>
              <a:rPr lang="en-US" sz="1800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၅:၂</a:t>
            </a:r>
          </a:p>
        </p:txBody>
      </p:sp>
      <p:sp>
        <p:nvSpPr>
          <p:cNvPr id="30725" name="AutoShape 22">
            <a:extLst>
              <a:ext uri="{FF2B5EF4-FFF2-40B4-BE49-F238E27FC236}">
                <a16:creationId xmlns:a16="http://schemas.microsoft.com/office/drawing/2014/main" id="{18145F61-6561-E1DE-994F-E1A064A26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6" name="Rectangle 23">
            <a:extLst>
              <a:ext uri="{FF2B5EF4-FFF2-40B4-BE49-F238E27FC236}">
                <a16:creationId xmlns:a16="http://schemas.microsoft.com/office/drawing/2014/main" id="{273BD72A-0FC3-81DB-4B27-C0D34F120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7" name="AutoShape 24">
            <a:extLst>
              <a:ext uri="{FF2B5EF4-FFF2-40B4-BE49-F238E27FC236}">
                <a16:creationId xmlns:a16="http://schemas.microsoft.com/office/drawing/2014/main" id="{C8C00716-F4A8-9CCF-5CA7-C52670E1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8" name="Line 25">
            <a:extLst>
              <a:ext uri="{FF2B5EF4-FFF2-40B4-BE49-F238E27FC236}">
                <a16:creationId xmlns:a16="http://schemas.microsoft.com/office/drawing/2014/main" id="{2569DFD1-B982-474B-D9CD-894F59C64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26">
            <a:extLst>
              <a:ext uri="{FF2B5EF4-FFF2-40B4-BE49-F238E27FC236}">
                <a16:creationId xmlns:a16="http://schemas.microsoft.com/office/drawing/2014/main" id="{2EF04E18-CC89-4DA4-7560-9E0C43CCA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Rectangle 27">
            <a:extLst>
              <a:ext uri="{FF2B5EF4-FFF2-40B4-BE49-F238E27FC236}">
                <a16:creationId xmlns:a16="http://schemas.microsoft.com/office/drawing/2014/main" id="{7B6882C5-9241-6FB6-F03E-D5A9A5967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3686175"/>
            <a:ext cx="763028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1100" b="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0731" name="Rectangle 28">
            <a:extLst>
              <a:ext uri="{FF2B5EF4-FFF2-40B4-BE49-F238E27FC236}">
                <a16:creationId xmlns:a16="http://schemas.microsoft.com/office/drawing/2014/main" id="{7F69C5FE-DEFA-F342-AE37-D4B6FE68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4893" name="Rectangle 29">
            <a:extLst>
              <a:ext uri="{FF2B5EF4-FFF2-40B4-BE49-F238E27FC236}">
                <a16:creationId xmlns:a16="http://schemas.microsoft.com/office/drawing/2014/main" id="{78D8BAD6-5348-390C-6966-961A0686B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441700"/>
            <a:ext cx="673260" cy="259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0733" name="Text Box 30">
            <a:extLst>
              <a:ext uri="{FF2B5EF4-FFF2-40B4-BE49-F238E27FC236}">
                <a16:creationId xmlns:a16="http://schemas.microsoft.com/office/drawing/2014/main" id="{C261D77A-DA6F-A8D7-13E4-46375508C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>
            <a:extLst>
              <a:ext uri="{FF2B5EF4-FFF2-40B4-BE49-F238E27FC236}">
                <a16:creationId xmlns:a16="http://schemas.microsoft.com/office/drawing/2014/main" id="{8E4C42C3-9A3B-E133-EF90-E19B5D6B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35" name="Text Box 35">
            <a:extLst>
              <a:ext uri="{FF2B5EF4-FFF2-40B4-BE49-F238E27FC236}">
                <a16:creationId xmlns:a16="http://schemas.microsoft.com/office/drawing/2014/main" id="{8E6E3D9C-55A4-ECC4-073A-A65AD1780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>
            <a:extLst>
              <a:ext uri="{FF2B5EF4-FFF2-40B4-BE49-F238E27FC236}">
                <a16:creationId xmlns:a16="http://schemas.microsoft.com/office/drawing/2014/main" id="{3FB66B58-2EC8-AD80-AEC4-346C6A0C0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31750"/>
            <a:ext cx="5957888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တမန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၁၉း၂၉</a:t>
            </a:r>
          </a:p>
        </p:txBody>
      </p:sp>
      <p:sp>
        <p:nvSpPr>
          <p:cNvPr id="31746" name="Text Box 30">
            <a:extLst>
              <a:ext uri="{FF2B5EF4-FFF2-40B4-BE49-F238E27FC236}">
                <a16:creationId xmlns:a16="http://schemas.microsoft.com/office/drawing/2014/main" id="{BE788CC6-F194-BBB8-6652-9D7CB9990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1747" name="Picture 37" descr="Ephesus theater with Appian Way, tb n010500">
            <a:extLst>
              <a:ext uri="{FF2B5EF4-FFF2-40B4-BE49-F238E27FC236}">
                <a16:creationId xmlns:a16="http://schemas.microsoft.com/office/drawing/2014/main" id="{2E2AC530-0592-0544-CB2F-0179CF49CD7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926" name="Picture 38" descr="Appian Way from Ephesus theater, tb n010500">
            <a:extLst>
              <a:ext uri="{FF2B5EF4-FFF2-40B4-BE49-F238E27FC236}">
                <a16:creationId xmlns:a16="http://schemas.microsoft.com/office/drawing/2014/main" id="{9099517B-1739-E9FC-2F2D-86886BBB589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6" name="Rectangle 8">
            <a:extLst>
              <a:ext uri="{FF2B5EF4-FFF2-40B4-BE49-F238E27FC236}">
                <a16:creationId xmlns:a16="http://schemas.microsoft.com/office/drawing/2014/main" id="{7D1E63B6-2DB0-F14C-2211-306AD961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5470525"/>
            <a:ext cx="7380287" cy="76687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4400" dirty="0">
                <a:solidFill>
                  <a:srgbClr val="F0F06C"/>
                </a:solidFill>
                <a:latin typeface="Wwin_Burmese1" pitchFamily="2" charset="0"/>
              </a:rPr>
              <a:t> </a:t>
            </a:r>
            <a:r>
              <a:rPr lang="my-MM" altLang="en-US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ဧဖက်။ ရှင်ပေါလုနှင့်စက်ဝိုင်းခြမ်းပုံရှိပွဲကြည့်စင်</a:t>
            </a:r>
            <a:endParaRPr lang="en-US" altLang="en-US" sz="32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750" name="AutoShape 22">
            <a:extLst>
              <a:ext uri="{FF2B5EF4-FFF2-40B4-BE49-F238E27FC236}">
                <a16:creationId xmlns:a16="http://schemas.microsoft.com/office/drawing/2014/main" id="{AE62BFA1-B05F-BF4F-CCD2-AC546E64D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1" name="Rectangle 23">
            <a:extLst>
              <a:ext uri="{FF2B5EF4-FFF2-40B4-BE49-F238E27FC236}">
                <a16:creationId xmlns:a16="http://schemas.microsoft.com/office/drawing/2014/main" id="{BD8F6A4E-8BEE-7552-0023-FD16D9C5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2" name="AutoShape 24">
            <a:extLst>
              <a:ext uri="{FF2B5EF4-FFF2-40B4-BE49-F238E27FC236}">
                <a16:creationId xmlns:a16="http://schemas.microsoft.com/office/drawing/2014/main" id="{7BA5EE42-C248-8A6C-49C4-149E7ACA4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3" name="Line 25">
            <a:extLst>
              <a:ext uri="{FF2B5EF4-FFF2-40B4-BE49-F238E27FC236}">
                <a16:creationId xmlns:a16="http://schemas.microsoft.com/office/drawing/2014/main" id="{DE191450-DDDE-41EC-E0DE-599F79345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26">
            <a:extLst>
              <a:ext uri="{FF2B5EF4-FFF2-40B4-BE49-F238E27FC236}">
                <a16:creationId xmlns:a16="http://schemas.microsoft.com/office/drawing/2014/main" id="{48715DAB-1EC5-1CAA-1464-D0E08408A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Rectangle 27">
            <a:extLst>
              <a:ext uri="{FF2B5EF4-FFF2-40B4-BE49-F238E27FC236}">
                <a16:creationId xmlns:a16="http://schemas.microsoft.com/office/drawing/2014/main" id="{A5CDD577-2A06-1E12-0455-AD8E889D7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705751"/>
            <a:ext cx="747122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 b="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1050" b="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1756" name="Rectangle 28">
            <a:extLst>
              <a:ext uri="{FF2B5EF4-FFF2-40B4-BE49-F238E27FC236}">
                <a16:creationId xmlns:a16="http://schemas.microsoft.com/office/drawing/2014/main" id="{9DFAB7D2-2802-429C-1329-9DC92F588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5917" name="Rectangle 29">
            <a:extLst>
              <a:ext uri="{FF2B5EF4-FFF2-40B4-BE49-F238E27FC236}">
                <a16:creationId xmlns:a16="http://schemas.microsoft.com/office/drawing/2014/main" id="{B2A17D0D-1DF6-F2A5-B80A-00E9EBEA0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54400"/>
            <a:ext cx="650818" cy="251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05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65922" name="Rectangle 34">
            <a:extLst>
              <a:ext uri="{FF2B5EF4-FFF2-40B4-BE49-F238E27FC236}">
                <a16:creationId xmlns:a16="http://schemas.microsoft.com/office/drawing/2014/main" id="{5B48D676-8282-B1D4-BC66-882DF070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1759" name="Text Box 36">
            <a:extLst>
              <a:ext uri="{FF2B5EF4-FFF2-40B4-BE49-F238E27FC236}">
                <a16:creationId xmlns:a16="http://schemas.microsoft.com/office/drawing/2014/main" id="{9C2636FD-53D4-8901-A249-55B9935CA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31760" name="Text Box 39">
            <a:extLst>
              <a:ext uri="{FF2B5EF4-FFF2-40B4-BE49-F238E27FC236}">
                <a16:creationId xmlns:a16="http://schemas.microsoft.com/office/drawing/2014/main" id="{CDCB000A-53CB-A0A4-F6D1-3DE39EC1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A674EAD9-45DD-7085-73FF-4900EDB77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F003B30D-FC6F-88BF-8FB4-10609680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5853113"/>
            <a:ext cx="8140700" cy="431400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my-MM" altLang="en-US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ကဲသာရိနယ်သားမာရိတီတ။ အစ္စရေး။ ရောမရေသွယ်ချောင်း။</a:t>
            </a:r>
            <a:endParaRPr lang="en-US" altLang="en-US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9540" name="Text Box 4">
            <a:extLst>
              <a:ext uri="{FF2B5EF4-FFF2-40B4-BE49-F238E27FC236}">
                <a16:creationId xmlns:a16="http://schemas.microsoft.com/office/drawing/2014/main" id="{847FC7BD-E2F6-B0DE-D310-DB1C483A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36933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တမန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၁၈:၂၂</a:t>
            </a:r>
          </a:p>
        </p:txBody>
      </p:sp>
      <p:pic>
        <p:nvPicPr>
          <p:cNvPr id="32772" name="Picture 7">
            <a:extLst>
              <a:ext uri="{FF2B5EF4-FFF2-40B4-BE49-F238E27FC236}">
                <a16:creationId xmlns:a16="http://schemas.microsoft.com/office/drawing/2014/main" id="{F5DECEDD-EAB2-D2C2-F285-CED4EA64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514350"/>
            <a:ext cx="7951788" cy="5310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AutoShape 8">
            <a:extLst>
              <a:ext uri="{FF2B5EF4-FFF2-40B4-BE49-F238E27FC236}">
                <a16:creationId xmlns:a16="http://schemas.microsoft.com/office/drawing/2014/main" id="{8BCD0628-C792-BE04-A352-2511AAAC8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13B3D53A-7CE8-BF27-68C9-EC2D4787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5" name="AutoShape 10">
            <a:extLst>
              <a:ext uri="{FF2B5EF4-FFF2-40B4-BE49-F238E27FC236}">
                <a16:creationId xmlns:a16="http://schemas.microsoft.com/office/drawing/2014/main" id="{5DA4029B-8845-C7DB-A2ED-7C758D6C9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6" name="Line 11">
            <a:extLst>
              <a:ext uri="{FF2B5EF4-FFF2-40B4-BE49-F238E27FC236}">
                <a16:creationId xmlns:a16="http://schemas.microsoft.com/office/drawing/2014/main" id="{47928E7E-19A9-DA37-399F-95D35D5F2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2">
            <a:extLst>
              <a:ext uri="{FF2B5EF4-FFF2-40B4-BE49-F238E27FC236}">
                <a16:creationId xmlns:a16="http://schemas.microsoft.com/office/drawing/2014/main" id="{543FFE5F-9FCF-B9C8-4EAE-E65E7F601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3">
            <a:extLst>
              <a:ext uri="{FF2B5EF4-FFF2-40B4-BE49-F238E27FC236}">
                <a16:creationId xmlns:a16="http://schemas.microsoft.com/office/drawing/2014/main" id="{10E05363-DA46-0DC9-4282-6119633E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673475"/>
            <a:ext cx="732572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 b="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1050" b="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2779" name="Rectangle 14">
            <a:extLst>
              <a:ext uri="{FF2B5EF4-FFF2-40B4-BE49-F238E27FC236}">
                <a16:creationId xmlns:a16="http://schemas.microsoft.com/office/drawing/2014/main" id="{7D6681D2-C52D-4CD0-82F5-909713BA6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9551" name="Rectangle 15">
            <a:extLst>
              <a:ext uri="{FF2B5EF4-FFF2-40B4-BE49-F238E27FC236}">
                <a16:creationId xmlns:a16="http://schemas.microsoft.com/office/drawing/2014/main" id="{F101835D-E62E-D02A-DB8B-FE72B77B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6" y="3402013"/>
            <a:ext cx="774699" cy="382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49555" name="Rectangle 19">
            <a:extLst>
              <a:ext uri="{FF2B5EF4-FFF2-40B4-BE49-F238E27FC236}">
                <a16:creationId xmlns:a16="http://schemas.microsoft.com/office/drawing/2014/main" id="{6D9BA167-7548-FCCE-5270-457F3C385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782" name="Text Box 20">
            <a:extLst>
              <a:ext uri="{FF2B5EF4-FFF2-40B4-BE49-F238E27FC236}">
                <a16:creationId xmlns:a16="http://schemas.microsoft.com/office/drawing/2014/main" id="{F654B89A-D70F-80EF-B35E-B71827849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2">
            <a:extLst>
              <a:ext uri="{FF2B5EF4-FFF2-40B4-BE49-F238E27FC236}">
                <a16:creationId xmlns:a16="http://schemas.microsoft.com/office/drawing/2014/main" id="{0DD621D2-9055-7300-1E42-F7036C022141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582613"/>
            <a:ext cx="3916363" cy="5789612"/>
            <a:chOff x="2607" y="327"/>
            <a:chExt cx="2467" cy="3647"/>
          </a:xfrm>
        </p:grpSpPr>
        <p:grpSp>
          <p:nvGrpSpPr>
            <p:cNvPr id="4264" name="Group 3">
              <a:extLst>
                <a:ext uri="{FF2B5EF4-FFF2-40B4-BE49-F238E27FC236}">
                  <a16:creationId xmlns:a16="http://schemas.microsoft.com/office/drawing/2014/main" id="{D554CC94-F469-D497-ACEC-D65293DE5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7" y="327"/>
              <a:ext cx="1221" cy="3647"/>
              <a:chOff x="2607" y="327"/>
              <a:chExt cx="1221" cy="3647"/>
            </a:xfrm>
          </p:grpSpPr>
          <p:sp>
            <p:nvSpPr>
              <p:cNvPr id="4320" name="Rectangle 4">
                <a:extLst>
                  <a:ext uri="{FF2B5EF4-FFF2-40B4-BE49-F238E27FC236}">
                    <a16:creationId xmlns:a16="http://schemas.microsoft.com/office/drawing/2014/main" id="{E83B6190-CA95-FAE7-EBC0-8D2D3709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781" name="Rectangle 5">
                <a:extLst>
                  <a:ext uri="{FF2B5EF4-FFF2-40B4-BE49-F238E27FC236}">
                    <a16:creationId xmlns:a16="http://schemas.microsoft.com/office/drawing/2014/main" id="{630AF0C8-E1C6-2568-02CE-65A04E16C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4322" name="Rectangle 6">
                <a:extLst>
                  <a:ext uri="{FF2B5EF4-FFF2-40B4-BE49-F238E27FC236}">
                    <a16:creationId xmlns:a16="http://schemas.microsoft.com/office/drawing/2014/main" id="{E77F992B-72C5-794A-308C-8360FBD14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" name="Freeform 7">
                <a:extLst>
                  <a:ext uri="{FF2B5EF4-FFF2-40B4-BE49-F238E27FC236}">
                    <a16:creationId xmlns:a16="http://schemas.microsoft.com/office/drawing/2014/main" id="{5AB99962-5234-757F-1433-D10BDFC64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AutoShape 8">
                <a:extLst>
                  <a:ext uri="{FF2B5EF4-FFF2-40B4-BE49-F238E27FC236}">
                    <a16:creationId xmlns:a16="http://schemas.microsoft.com/office/drawing/2014/main" id="{285B61B5-A361-B79D-18B5-C345AA7A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" name="Rectangle 9">
                <a:extLst>
                  <a:ext uri="{FF2B5EF4-FFF2-40B4-BE49-F238E27FC236}">
                    <a16:creationId xmlns:a16="http://schemas.microsoft.com/office/drawing/2014/main" id="{5417B85B-9760-2CBA-553F-59E811F97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" name="Freeform 10">
                <a:extLst>
                  <a:ext uri="{FF2B5EF4-FFF2-40B4-BE49-F238E27FC236}">
                    <a16:creationId xmlns:a16="http://schemas.microsoft.com/office/drawing/2014/main" id="{BA5609FC-5B56-413C-66F9-98EDFBD1A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Rectangle 11">
                <a:extLst>
                  <a:ext uri="{FF2B5EF4-FFF2-40B4-BE49-F238E27FC236}">
                    <a16:creationId xmlns:a16="http://schemas.microsoft.com/office/drawing/2014/main" id="{3AA9ED77-D627-E484-75F9-B6220E663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" name="Freeform 12">
                <a:extLst>
                  <a:ext uri="{FF2B5EF4-FFF2-40B4-BE49-F238E27FC236}">
                    <a16:creationId xmlns:a16="http://schemas.microsoft.com/office/drawing/2014/main" id="{E9EB73F3-946E-A212-6EAB-72AB6A1D3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AutoShape 13">
                <a:extLst>
                  <a:ext uri="{FF2B5EF4-FFF2-40B4-BE49-F238E27FC236}">
                    <a16:creationId xmlns:a16="http://schemas.microsoft.com/office/drawing/2014/main" id="{97DBF7AB-08C0-856F-24C6-3D1AE33E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" name="Rectangle 14">
                <a:extLst>
                  <a:ext uri="{FF2B5EF4-FFF2-40B4-BE49-F238E27FC236}">
                    <a16:creationId xmlns:a16="http://schemas.microsoft.com/office/drawing/2014/main" id="{662E6134-07A4-142E-5C02-99F87A88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" name="Rectangle 15">
                <a:extLst>
                  <a:ext uri="{FF2B5EF4-FFF2-40B4-BE49-F238E27FC236}">
                    <a16:creationId xmlns:a16="http://schemas.microsoft.com/office/drawing/2014/main" id="{3AA8B350-357A-3C0A-74E7-F4BF8138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" name="AutoShape 16">
                <a:extLst>
                  <a:ext uri="{FF2B5EF4-FFF2-40B4-BE49-F238E27FC236}">
                    <a16:creationId xmlns:a16="http://schemas.microsoft.com/office/drawing/2014/main" id="{94F3E8E0-62A9-86CE-5E67-2F5571A4F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" name="Rectangle 17">
                <a:extLst>
                  <a:ext uri="{FF2B5EF4-FFF2-40B4-BE49-F238E27FC236}">
                    <a16:creationId xmlns:a16="http://schemas.microsoft.com/office/drawing/2014/main" id="{8A6CE72B-0413-E4C1-B889-0EEDD4BAA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6" y="48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" name="AutoShape 18">
                <a:extLst>
                  <a:ext uri="{FF2B5EF4-FFF2-40B4-BE49-F238E27FC236}">
                    <a16:creationId xmlns:a16="http://schemas.microsoft.com/office/drawing/2014/main" id="{877BE275-9A9A-B48C-E270-9F3F90D8B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" name="AutoShape 19">
                <a:extLst>
                  <a:ext uri="{FF2B5EF4-FFF2-40B4-BE49-F238E27FC236}">
                    <a16:creationId xmlns:a16="http://schemas.microsoft.com/office/drawing/2014/main" id="{361F07A1-4D5D-40A6-6544-142422D7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" name="AutoShape 20">
                <a:extLst>
                  <a:ext uri="{FF2B5EF4-FFF2-40B4-BE49-F238E27FC236}">
                    <a16:creationId xmlns:a16="http://schemas.microsoft.com/office/drawing/2014/main" id="{8980FCAB-034B-FCDF-8F00-2FA3AAAE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" name="Rectangle 21">
                <a:extLst>
                  <a:ext uri="{FF2B5EF4-FFF2-40B4-BE49-F238E27FC236}">
                    <a16:creationId xmlns:a16="http://schemas.microsoft.com/office/drawing/2014/main" id="{688E1B3A-F762-53B3-D4A4-E8BBC807B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" name="Rectangle 22">
                <a:extLst>
                  <a:ext uri="{FF2B5EF4-FFF2-40B4-BE49-F238E27FC236}">
                    <a16:creationId xmlns:a16="http://schemas.microsoft.com/office/drawing/2014/main" id="{D9C436A8-F02B-BD41-84C9-5C1C12CC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39" name="AutoShape 23">
                <a:extLst>
                  <a:ext uri="{FF2B5EF4-FFF2-40B4-BE49-F238E27FC236}">
                    <a16:creationId xmlns:a16="http://schemas.microsoft.com/office/drawing/2014/main" id="{C68C22BE-81E6-7EAB-C37E-DD8CBC92E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" name="Rectangle 24">
                <a:extLst>
                  <a:ext uri="{FF2B5EF4-FFF2-40B4-BE49-F238E27FC236}">
                    <a16:creationId xmlns:a16="http://schemas.microsoft.com/office/drawing/2014/main" id="{A2421061-D2BD-71A2-F9E2-38FA127B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" name="AutoShape 25">
                <a:extLst>
                  <a:ext uri="{FF2B5EF4-FFF2-40B4-BE49-F238E27FC236}">
                    <a16:creationId xmlns:a16="http://schemas.microsoft.com/office/drawing/2014/main" id="{06ADB30A-52B7-3076-B1C2-6641B58C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" name="Freeform 26">
                <a:extLst>
                  <a:ext uri="{FF2B5EF4-FFF2-40B4-BE49-F238E27FC236}">
                    <a16:creationId xmlns:a16="http://schemas.microsoft.com/office/drawing/2014/main" id="{82A0E5D2-8F74-0178-4DE3-B0EC52C25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Rectangle 27">
                <a:extLst>
                  <a:ext uri="{FF2B5EF4-FFF2-40B4-BE49-F238E27FC236}">
                    <a16:creationId xmlns:a16="http://schemas.microsoft.com/office/drawing/2014/main" id="{E4910D9E-3455-9AB2-D511-ACAD11D0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" name="Freeform 28">
                <a:extLst>
                  <a:ext uri="{FF2B5EF4-FFF2-40B4-BE49-F238E27FC236}">
                    <a16:creationId xmlns:a16="http://schemas.microsoft.com/office/drawing/2014/main" id="{0D6A53DE-D055-7E8C-2AA7-A80125A0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AutoShape 29">
                <a:extLst>
                  <a:ext uri="{FF2B5EF4-FFF2-40B4-BE49-F238E27FC236}">
                    <a16:creationId xmlns:a16="http://schemas.microsoft.com/office/drawing/2014/main" id="{3BB1D96B-F59A-EA48-7961-B04129F52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" name="Rectangle 30">
                <a:extLst>
                  <a:ext uri="{FF2B5EF4-FFF2-40B4-BE49-F238E27FC236}">
                    <a16:creationId xmlns:a16="http://schemas.microsoft.com/office/drawing/2014/main" id="{43E34F59-203C-2A07-525E-14EB2763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" name="Rectangle 31">
                <a:extLst>
                  <a:ext uri="{FF2B5EF4-FFF2-40B4-BE49-F238E27FC236}">
                    <a16:creationId xmlns:a16="http://schemas.microsoft.com/office/drawing/2014/main" id="{4D155A06-1987-3931-862C-3D693050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" name="AutoShape 32">
                <a:extLst>
                  <a:ext uri="{FF2B5EF4-FFF2-40B4-BE49-F238E27FC236}">
                    <a16:creationId xmlns:a16="http://schemas.microsoft.com/office/drawing/2014/main" id="{90622994-B2E3-E5A3-D575-327168E9C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09" name="Rectangle 33">
                <a:extLst>
                  <a:ext uri="{FF2B5EF4-FFF2-40B4-BE49-F238E27FC236}">
                    <a16:creationId xmlns:a16="http://schemas.microsoft.com/office/drawing/2014/main" id="{8DD85D21-6EC3-10AC-D618-420353F88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4350" name="Line 34">
                <a:extLst>
                  <a:ext uri="{FF2B5EF4-FFF2-40B4-BE49-F238E27FC236}">
                    <a16:creationId xmlns:a16="http://schemas.microsoft.com/office/drawing/2014/main" id="{2D3F1267-10F9-E29D-8F9D-28C89E4E8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1" name="Line 35">
                <a:extLst>
                  <a:ext uri="{FF2B5EF4-FFF2-40B4-BE49-F238E27FC236}">
                    <a16:creationId xmlns:a16="http://schemas.microsoft.com/office/drawing/2014/main" id="{706D5A85-8FE7-9019-E696-43DAE35EF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2" name="Line 36">
                <a:extLst>
                  <a:ext uri="{FF2B5EF4-FFF2-40B4-BE49-F238E27FC236}">
                    <a16:creationId xmlns:a16="http://schemas.microsoft.com/office/drawing/2014/main" id="{1B5C2054-EDF3-22FF-9A97-1248A98C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3" name="Line 37">
                <a:extLst>
                  <a:ext uri="{FF2B5EF4-FFF2-40B4-BE49-F238E27FC236}">
                    <a16:creationId xmlns:a16="http://schemas.microsoft.com/office/drawing/2014/main" id="{63C6C22C-F874-EBF8-BA29-E4F5A46C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4" name="Line 38">
                <a:extLst>
                  <a:ext uri="{FF2B5EF4-FFF2-40B4-BE49-F238E27FC236}">
                    <a16:creationId xmlns:a16="http://schemas.microsoft.com/office/drawing/2014/main" id="{0BDB8E14-6BE7-11D6-477D-D86919447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5" name="Line 39">
                <a:extLst>
                  <a:ext uri="{FF2B5EF4-FFF2-40B4-BE49-F238E27FC236}">
                    <a16:creationId xmlns:a16="http://schemas.microsoft.com/office/drawing/2014/main" id="{C7A2DC00-7128-FF0C-6A78-AD00656E9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6" name="Rectangle 40">
                <a:extLst>
                  <a:ext uri="{FF2B5EF4-FFF2-40B4-BE49-F238E27FC236}">
                    <a16:creationId xmlns:a16="http://schemas.microsoft.com/office/drawing/2014/main" id="{0E25E493-5550-5310-66DB-138C53D4E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အဦးဆုံးအပြစ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altLang="en-US" sz="900" dirty="0">
                  <a:solidFill>
                    <a:schemeClr val="bg2"/>
                  </a:solidFill>
                  <a:latin typeface="WinInnwa" pitchFamily="2" charset="0"/>
                </a:endParaRPr>
              </a:p>
            </p:txBody>
          </p:sp>
          <p:sp>
            <p:nvSpPr>
              <p:cNvPr id="4357" name="Rectangle 41">
                <a:extLst>
                  <a:ext uri="{FF2B5EF4-FFF2-40B4-BE49-F238E27FC236}">
                    <a16:creationId xmlns:a16="http://schemas.microsoft.com/office/drawing/2014/main" id="{10CCAC48-8BBC-3F40-B8F2-27078CCD3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1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သတင်းကောင်း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58" name="Rectangle 42">
                <a:extLst>
                  <a:ext uri="{FF2B5EF4-FFF2-40B4-BE49-F238E27FC236}">
                    <a16:creationId xmlns:a16="http://schemas.microsoft.com/office/drawing/2014/main" id="{0A31F7C6-F318-27B9-F581-3F902193C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2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မိသားစု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59" name="Rectangle 43">
                <a:extLst>
                  <a:ext uri="{FF2B5EF4-FFF2-40B4-BE49-F238E27FC236}">
                    <a16:creationId xmlns:a16="http://schemas.microsoft.com/office/drawing/2014/main" id="{1AF5F6ED-4FE7-B3A4-95D6-3C3E2B8A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7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လူသတ်မှု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0" name="Rectangle 44">
                <a:extLst>
                  <a:ext uri="{FF2B5EF4-FFF2-40B4-BE49-F238E27FC236}">
                    <a16:creationId xmlns:a16="http://schemas.microsoft.com/office/drawing/2014/main" id="{EAA0B27A-B46F-E8B3-D652-A07772560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8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ရေလ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ွှ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မ်းမိုးခြင်း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၊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သက်တံ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4361" name="Rectangle 45">
                <a:extLst>
                  <a:ext uri="{FF2B5EF4-FFF2-40B4-BE49-F238E27FC236}">
                    <a16:creationId xmlns:a16="http://schemas.microsoft.com/office/drawing/2014/main" id="{4CEDB2B5-7F8F-C96A-5CA4-1495938D7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မျှ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ော်စင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62" name="Rectangle 46">
                <a:extLst>
                  <a:ext uri="{FF2B5EF4-FFF2-40B4-BE49-F238E27FC236}">
                    <a16:creationId xmlns:a16="http://schemas.microsoft.com/office/drawing/2014/main" id="{8F28085F-8D49-43D0-5CF0-994E90128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5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ဖန်ဆင်းခြင်း</a:t>
                </a:r>
                <a:endParaRPr lang="en-US" altLang="en-US" sz="7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3" name="Rectangle 47">
                <a:extLst>
                  <a:ext uri="{FF2B5EF4-FFF2-40B4-BE49-F238E27FC236}">
                    <a16:creationId xmlns:a16="http://schemas.microsoft.com/office/drawing/2014/main" id="{C5638A9D-FF56-7A31-4B10-5E963B41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8" y="465"/>
                <a:ext cx="60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ပထမဆုံးလူသား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4" name="Line 48">
                <a:extLst>
                  <a:ext uri="{FF2B5EF4-FFF2-40B4-BE49-F238E27FC236}">
                    <a16:creationId xmlns:a16="http://schemas.microsoft.com/office/drawing/2014/main" id="{14343AA8-6DFD-34F7-6752-17E2BB438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5" name="Line 49">
                <a:extLst>
                  <a:ext uri="{FF2B5EF4-FFF2-40B4-BE49-F238E27FC236}">
                    <a16:creationId xmlns:a16="http://schemas.microsoft.com/office/drawing/2014/main" id="{8B32ED33-1226-CBF5-9A86-027CFDBB0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6" name="Rectangle 50">
                <a:extLst>
                  <a:ext uri="{FF2B5EF4-FFF2-40B4-BE49-F238E27FC236}">
                    <a16:creationId xmlns:a16="http://schemas.microsoft.com/office/drawing/2014/main" id="{F37F0575-8F58-6270-3BF5-679EDC6D2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7" name="Rectangle 51">
                <a:extLst>
                  <a:ext uri="{FF2B5EF4-FFF2-40B4-BE49-F238E27FC236}">
                    <a16:creationId xmlns:a16="http://schemas.microsoft.com/office/drawing/2014/main" id="{EF5996A5-BD4D-EE36-1886-407FE6E36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L - S - B</a:t>
                </a:r>
              </a:p>
            </p:txBody>
          </p:sp>
          <p:sp>
            <p:nvSpPr>
              <p:cNvPr id="4368" name="Rectangle 52">
                <a:extLst>
                  <a:ext uri="{FF2B5EF4-FFF2-40B4-BE49-F238E27FC236}">
                    <a16:creationId xmlns:a16="http://schemas.microsoft.com/office/drawing/2014/main" id="{0F1375A5-E309-7AC7-61F3-DD97FCC67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4369" name="Rectangle 53">
                <a:extLst>
                  <a:ext uri="{FF2B5EF4-FFF2-40B4-BE49-F238E27FC236}">
                    <a16:creationId xmlns:a16="http://schemas.microsoft.com/office/drawing/2014/main" id="{B08177C4-89B9-5BB6-40DB-A0C5812DA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4370" name="Rectangle 54">
                <a:extLst>
                  <a:ext uri="{FF2B5EF4-FFF2-40B4-BE49-F238E27FC236}">
                    <a16:creationId xmlns:a16="http://schemas.microsoft.com/office/drawing/2014/main" id="{3FB4F973-F97E-538B-981F-DF787EEF0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7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ဖိတ်ခေ</a:t>
                </a:r>
                <a:r>
                  <a:rPr lang="en-US" altLang="en-US" sz="9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ါ်</a:t>
                </a:r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ခြင်း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1" name="Rectangle 55">
                <a:extLst>
                  <a:ext uri="{FF2B5EF4-FFF2-40B4-BE49-F238E27FC236}">
                    <a16:creationId xmlns:a16="http://schemas.microsoft.com/office/drawing/2014/main" id="{CE021E32-FF77-FF73-5193-17F92848E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3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အာဗြဟံ</a:t>
                </a:r>
                <a:endParaRPr lang="en-US" altLang="en-US" sz="11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2" name="Rectangle 56">
                <a:extLst>
                  <a:ext uri="{FF2B5EF4-FFF2-40B4-BE49-F238E27FC236}">
                    <a16:creationId xmlns:a16="http://schemas.microsoft.com/office/drawing/2014/main" id="{66C65AF9-AA22-C2BC-EBA0-CF26DAFF5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4373" name="Line 57">
                <a:extLst>
                  <a:ext uri="{FF2B5EF4-FFF2-40B4-BE49-F238E27FC236}">
                    <a16:creationId xmlns:a16="http://schemas.microsoft.com/office/drawing/2014/main" id="{546AD206-090B-36E6-1711-02AAF21DB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4" name="Line 58">
                <a:extLst>
                  <a:ext uri="{FF2B5EF4-FFF2-40B4-BE49-F238E27FC236}">
                    <a16:creationId xmlns:a16="http://schemas.microsoft.com/office/drawing/2014/main" id="{8ECAB453-8608-647D-DF4D-1C16F03A5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5" name="Rectangle 59">
                <a:extLst>
                  <a:ext uri="{FF2B5EF4-FFF2-40B4-BE49-F238E27FC236}">
                    <a16:creationId xmlns:a16="http://schemas.microsoft.com/office/drawing/2014/main" id="{11B22FE8-76E7-7D32-409D-A9D767F0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ယောသပ</a:t>
                </a:r>
                <a:r>
                  <a:rPr lang="en-US" altLang="en-US" sz="12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76" name="Rectangle 60">
                <a:extLst>
                  <a:ext uri="{FF2B5EF4-FFF2-40B4-BE49-F238E27FC236}">
                    <a16:creationId xmlns:a16="http://schemas.microsoft.com/office/drawing/2014/main" id="{C8277C3B-1956-9FB6-050B-45DF7257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22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1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ကျွ</a:t>
                </a:r>
                <a:r>
                  <a:rPr lang="en-US" altLang="en-US" sz="11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န်ဘဝ</a:t>
                </a:r>
                <a:endParaRPr lang="en-US" altLang="en-US" sz="11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7" name="Rectangle 61">
                <a:extLst>
                  <a:ext uri="{FF2B5EF4-FFF2-40B4-BE49-F238E27FC236}">
                    <a16:creationId xmlns:a16="http://schemas.microsoft.com/office/drawing/2014/main" id="{D41C1B64-3A4D-B94E-DDFD-934AFEA9A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4378" name="Line 62">
                <a:extLst>
                  <a:ext uri="{FF2B5EF4-FFF2-40B4-BE49-F238E27FC236}">
                    <a16:creationId xmlns:a16="http://schemas.microsoft.com/office/drawing/2014/main" id="{4F51CB26-AD55-AC76-AD3B-9AE400F37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9" name="Line 63">
                <a:extLst>
                  <a:ext uri="{FF2B5EF4-FFF2-40B4-BE49-F238E27FC236}">
                    <a16:creationId xmlns:a16="http://schemas.microsoft.com/office/drawing/2014/main" id="{EE38BA29-BD6C-E296-C16A-21DF45FF5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0" name="Line 64">
                <a:extLst>
                  <a:ext uri="{FF2B5EF4-FFF2-40B4-BE49-F238E27FC236}">
                    <a16:creationId xmlns:a16="http://schemas.microsoft.com/office/drawing/2014/main" id="{E9344556-E5BD-13DA-2C66-122C07E20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1" name="Line 65">
                <a:extLst>
                  <a:ext uri="{FF2B5EF4-FFF2-40B4-BE49-F238E27FC236}">
                    <a16:creationId xmlns:a16="http://schemas.microsoft.com/office/drawing/2014/main" id="{B32ED8AA-0E9D-3E2B-FD4F-A708B7E76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2" name="Line 66">
                <a:extLst>
                  <a:ext uri="{FF2B5EF4-FFF2-40B4-BE49-F238E27FC236}">
                    <a16:creationId xmlns:a16="http://schemas.microsoft.com/office/drawing/2014/main" id="{B40786BA-372B-9C4F-5AEA-1CCD818E1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" name="Line 67">
                <a:extLst>
                  <a:ext uri="{FF2B5EF4-FFF2-40B4-BE49-F238E27FC236}">
                    <a16:creationId xmlns:a16="http://schemas.microsoft.com/office/drawing/2014/main" id="{348BACF4-DCC9-E058-8F15-3EDF74749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" name="Line 68">
                <a:extLst>
                  <a:ext uri="{FF2B5EF4-FFF2-40B4-BE49-F238E27FC236}">
                    <a16:creationId xmlns:a16="http://schemas.microsoft.com/office/drawing/2014/main" id="{FF73FD00-E785-4573-05DC-A83426177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5" name="Line 69">
                <a:extLst>
                  <a:ext uri="{FF2B5EF4-FFF2-40B4-BE49-F238E27FC236}">
                    <a16:creationId xmlns:a16="http://schemas.microsoft.com/office/drawing/2014/main" id="{DAC42548-3A55-4C15-2AAC-564AD8103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6" name="Rectangle 70">
                <a:extLst>
                  <a:ext uri="{FF2B5EF4-FFF2-40B4-BE49-F238E27FC236}">
                    <a16:creationId xmlns:a16="http://schemas.microsoft.com/office/drawing/2014/main" id="{E077EAEA-7242-E8C7-6E8E-ECE411AA7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မောရှေ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87" name="Rectangle 71">
                <a:extLst>
                  <a:ext uri="{FF2B5EF4-FFF2-40B4-BE49-F238E27FC236}">
                    <a16:creationId xmlns:a16="http://schemas.microsoft.com/office/drawing/2014/main" id="{C68B0F59-71A4-04A3-B584-AC96620BF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2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သိနာတောင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88" name="Rectangle 72">
                <a:extLst>
                  <a:ext uri="{FF2B5EF4-FFF2-40B4-BE49-F238E27FC236}">
                    <a16:creationId xmlns:a16="http://schemas.microsoft.com/office/drawing/2014/main" id="{455B92D9-AB4D-4DFF-8828-6A34FB1A1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4389" name="Rectangle 73">
                <a:extLst>
                  <a:ext uri="{FF2B5EF4-FFF2-40B4-BE49-F238E27FC236}">
                    <a16:creationId xmlns:a16="http://schemas.microsoft.com/office/drawing/2014/main" id="{CA234986-4B57-7EF8-926C-973240531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1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    </a:t>
                </a:r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altLang="en-US" sz="9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</a:p>
            </p:txBody>
          </p:sp>
          <p:sp>
            <p:nvSpPr>
              <p:cNvPr id="4390" name="Rectangle 74">
                <a:extLst>
                  <a:ext uri="{FF2B5EF4-FFF2-40B4-BE49-F238E27FC236}">
                    <a16:creationId xmlns:a16="http://schemas.microsoft.com/office/drawing/2014/main" id="{1A26518B-A0DF-A9E9-3C23-72E450D46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91" name="Rectangle 75">
                <a:extLst>
                  <a:ext uri="{FF2B5EF4-FFF2-40B4-BE49-F238E27FC236}">
                    <a16:creationId xmlns:a16="http://schemas.microsoft.com/office/drawing/2014/main" id="{1768EA2F-170D-886C-2F02-049DA7C14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3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ဒေသနာငါးခု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2" name="Line 76">
                <a:extLst>
                  <a:ext uri="{FF2B5EF4-FFF2-40B4-BE49-F238E27FC236}">
                    <a16:creationId xmlns:a16="http://schemas.microsoft.com/office/drawing/2014/main" id="{90C667BF-08CA-146A-355B-9ACD72C64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3" name="Rectangle 77">
                <a:extLst>
                  <a:ext uri="{FF2B5EF4-FFF2-40B4-BE49-F238E27FC236}">
                    <a16:creationId xmlns:a16="http://schemas.microsoft.com/office/drawing/2014/main" id="{82024161-A806-B367-6048-00183215A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ထွက်မြောက်ရာ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4" name="Line 78">
                <a:extLst>
                  <a:ext uri="{FF2B5EF4-FFF2-40B4-BE49-F238E27FC236}">
                    <a16:creationId xmlns:a16="http://schemas.microsoft.com/office/drawing/2014/main" id="{1E60BF54-927C-6699-9F41-293EC0B36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5" name="Line 79">
                <a:extLst>
                  <a:ext uri="{FF2B5EF4-FFF2-40B4-BE49-F238E27FC236}">
                    <a16:creationId xmlns:a16="http://schemas.microsoft.com/office/drawing/2014/main" id="{BEA664A6-D98E-E78F-85E3-BB8EE6DAC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6" name="Line 80">
                <a:extLst>
                  <a:ext uri="{FF2B5EF4-FFF2-40B4-BE49-F238E27FC236}">
                    <a16:creationId xmlns:a16="http://schemas.microsoft.com/office/drawing/2014/main" id="{8F0C60DF-BD6A-76FB-9DA9-8B01CFEF8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7" name="Rectangle 81">
                <a:extLst>
                  <a:ext uri="{FF2B5EF4-FFF2-40B4-BE49-F238E27FC236}">
                    <a16:creationId xmlns:a16="http://schemas.microsoft.com/office/drawing/2014/main" id="{87FB7E83-269D-AF01-D0AC-B64CCED3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ယောရှု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8" name="Rectangle 82">
                <a:extLst>
                  <a:ext uri="{FF2B5EF4-FFF2-40B4-BE49-F238E27FC236}">
                    <a16:creationId xmlns:a16="http://schemas.microsoft.com/office/drawing/2014/main" id="{C2688CED-03EC-8592-546F-6973E0576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ယေရိခေ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</a:t>
                </a:r>
              </a:p>
            </p:txBody>
          </p:sp>
          <p:sp>
            <p:nvSpPr>
              <p:cNvPr id="4399" name="Rectangle 83">
                <a:extLst>
                  <a:ext uri="{FF2B5EF4-FFF2-40B4-BE49-F238E27FC236}">
                    <a16:creationId xmlns:a16="http://schemas.microsoft.com/office/drawing/2014/main" id="{9F2C7D6E-0D29-E57D-3C7A-9B1C6F18A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နယ်မြေခွဲဝေခြင်း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4265" name="Group 84">
              <a:extLst>
                <a:ext uri="{FF2B5EF4-FFF2-40B4-BE49-F238E27FC236}">
                  <a16:creationId xmlns:a16="http://schemas.microsoft.com/office/drawing/2014/main" id="{9A9745CD-CB55-CB2F-4538-517C11306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" y="352"/>
              <a:ext cx="955" cy="2370"/>
              <a:chOff x="4119" y="352"/>
              <a:chExt cx="955" cy="2370"/>
            </a:xfrm>
          </p:grpSpPr>
          <p:sp>
            <p:nvSpPr>
              <p:cNvPr id="4266" name="Freeform 85">
                <a:extLst>
                  <a:ext uri="{FF2B5EF4-FFF2-40B4-BE49-F238E27FC236}">
                    <a16:creationId xmlns:a16="http://schemas.microsoft.com/office/drawing/2014/main" id="{3D5E1427-749C-8D15-CABF-DD313738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7" name="Freeform 86">
                <a:extLst>
                  <a:ext uri="{FF2B5EF4-FFF2-40B4-BE49-F238E27FC236}">
                    <a16:creationId xmlns:a16="http://schemas.microsoft.com/office/drawing/2014/main" id="{A325652D-47A3-FCB4-EBEE-A789BFD92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87">
                <a:extLst>
                  <a:ext uri="{FF2B5EF4-FFF2-40B4-BE49-F238E27FC236}">
                    <a16:creationId xmlns:a16="http://schemas.microsoft.com/office/drawing/2014/main" id="{59802EDA-BFCA-CE18-D34F-57B8FE623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AutoShape 88">
                <a:extLst>
                  <a:ext uri="{FF2B5EF4-FFF2-40B4-BE49-F238E27FC236}">
                    <a16:creationId xmlns:a16="http://schemas.microsoft.com/office/drawing/2014/main" id="{957A5B49-B933-25C9-84CE-F0E09B4B3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0" name="Freeform 89">
                <a:extLst>
                  <a:ext uri="{FF2B5EF4-FFF2-40B4-BE49-F238E27FC236}">
                    <a16:creationId xmlns:a16="http://schemas.microsoft.com/office/drawing/2014/main" id="{95728B5F-C70A-A0A3-F743-66C9ED93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90">
                <a:extLst>
                  <a:ext uri="{FF2B5EF4-FFF2-40B4-BE49-F238E27FC236}">
                    <a16:creationId xmlns:a16="http://schemas.microsoft.com/office/drawing/2014/main" id="{4C790A1C-C4F4-0F59-B170-DEE2A2350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Rectangle 91">
                <a:extLst>
                  <a:ext uri="{FF2B5EF4-FFF2-40B4-BE49-F238E27FC236}">
                    <a16:creationId xmlns:a16="http://schemas.microsoft.com/office/drawing/2014/main" id="{963E0F24-84BB-8FF2-5E21-6EAB9D976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73" name="Freeform 92">
                <a:extLst>
                  <a:ext uri="{FF2B5EF4-FFF2-40B4-BE49-F238E27FC236}">
                    <a16:creationId xmlns:a16="http://schemas.microsoft.com/office/drawing/2014/main" id="{7B3D0312-49FA-9E9D-895B-AD0A5EC94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AutoShape 93">
                <a:extLst>
                  <a:ext uri="{FF2B5EF4-FFF2-40B4-BE49-F238E27FC236}">
                    <a16:creationId xmlns:a16="http://schemas.microsoft.com/office/drawing/2014/main" id="{66A9F657-413D-3F45-1D70-9EEACD10E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5" name="Rectangle 94">
                <a:extLst>
                  <a:ext uri="{FF2B5EF4-FFF2-40B4-BE49-F238E27FC236}">
                    <a16:creationId xmlns:a16="http://schemas.microsoft.com/office/drawing/2014/main" id="{F1EF3292-C1E3-7D89-B5AF-2F7D125E7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6" name="AutoShape 95">
                <a:extLst>
                  <a:ext uri="{FF2B5EF4-FFF2-40B4-BE49-F238E27FC236}">
                    <a16:creationId xmlns:a16="http://schemas.microsoft.com/office/drawing/2014/main" id="{52EA145B-9E29-1216-13C0-B75A6AF66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7" name="AutoShape 96">
                <a:extLst>
                  <a:ext uri="{FF2B5EF4-FFF2-40B4-BE49-F238E27FC236}">
                    <a16:creationId xmlns:a16="http://schemas.microsoft.com/office/drawing/2014/main" id="{0E9ABAF8-EDCB-75BF-03D1-EE3B85137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8" name="Rectangle 97">
                <a:extLst>
                  <a:ext uri="{FF2B5EF4-FFF2-40B4-BE49-F238E27FC236}">
                    <a16:creationId xmlns:a16="http://schemas.microsoft.com/office/drawing/2014/main" id="{EB890F65-FD98-AC6B-0C9E-9450E7C8D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9" name="AutoShape 98">
                <a:extLst>
                  <a:ext uri="{FF2B5EF4-FFF2-40B4-BE49-F238E27FC236}">
                    <a16:creationId xmlns:a16="http://schemas.microsoft.com/office/drawing/2014/main" id="{B966779D-066B-ACAD-A5EB-39D488A00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0" name="Rectangle 99">
                <a:extLst>
                  <a:ext uri="{FF2B5EF4-FFF2-40B4-BE49-F238E27FC236}">
                    <a16:creationId xmlns:a16="http://schemas.microsoft.com/office/drawing/2014/main" id="{0E9CDD34-C740-F9A8-A887-91D15E748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1" name="AutoShape 100">
                <a:extLst>
                  <a:ext uri="{FF2B5EF4-FFF2-40B4-BE49-F238E27FC236}">
                    <a16:creationId xmlns:a16="http://schemas.microsoft.com/office/drawing/2014/main" id="{0511FC51-AC7F-B6A7-6E79-79641B5AE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77" name="Rectangle 101">
                <a:extLst>
                  <a:ext uri="{FF2B5EF4-FFF2-40B4-BE49-F238E27FC236}">
                    <a16:creationId xmlns:a16="http://schemas.microsoft.com/office/drawing/2014/main" id="{F5674019-F51C-5C5C-08D7-6664E245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4283" name="Line 102">
                <a:extLst>
                  <a:ext uri="{FF2B5EF4-FFF2-40B4-BE49-F238E27FC236}">
                    <a16:creationId xmlns:a16="http://schemas.microsoft.com/office/drawing/2014/main" id="{0933FDC4-12F1-2E7E-26F0-465EDDB8B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4" name="Line 103">
                <a:extLst>
                  <a:ext uri="{FF2B5EF4-FFF2-40B4-BE49-F238E27FC236}">
                    <a16:creationId xmlns:a16="http://schemas.microsoft.com/office/drawing/2014/main" id="{6C3CF969-D88B-1908-9E97-47125CDC7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5" name="Rectangle 104">
                <a:extLst>
                  <a:ext uri="{FF2B5EF4-FFF2-40B4-BE49-F238E27FC236}">
                    <a16:creationId xmlns:a16="http://schemas.microsoft.com/office/drawing/2014/main" id="{A755FB0C-4D0D-46DE-90CD-02F6013B6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86" name="Rectangle 105">
                <a:extLst>
                  <a:ext uri="{FF2B5EF4-FFF2-40B4-BE49-F238E27FC236}">
                    <a16:creationId xmlns:a16="http://schemas.microsoft.com/office/drawing/2014/main" id="{E2D915F7-E935-1596-BD9A-7CF58A3DF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3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287" name="Rectangle 106">
                <a:extLst>
                  <a:ext uri="{FF2B5EF4-FFF2-40B4-BE49-F238E27FC236}">
                    <a16:creationId xmlns:a16="http://schemas.microsoft.com/office/drawing/2014/main" id="{F65DDA77-50ED-5DE2-E7D3-3ED00934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မင်းမဲ</a:t>
                </a:r>
                <a:r>
                  <a:rPr lang="en-US" altLang="en-US" sz="12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4288" name="Line 107">
                <a:extLst>
                  <a:ext uri="{FF2B5EF4-FFF2-40B4-BE49-F238E27FC236}">
                    <a16:creationId xmlns:a16="http://schemas.microsoft.com/office/drawing/2014/main" id="{2FF744E3-BE4A-6247-7BD0-49539E346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9" name="Line 108">
                <a:extLst>
                  <a:ext uri="{FF2B5EF4-FFF2-40B4-BE49-F238E27FC236}">
                    <a16:creationId xmlns:a16="http://schemas.microsoft.com/office/drawing/2014/main" id="{869C0977-3004-671F-B95B-2927CCE00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0" name="Line 109">
                <a:extLst>
                  <a:ext uri="{FF2B5EF4-FFF2-40B4-BE49-F238E27FC236}">
                    <a16:creationId xmlns:a16="http://schemas.microsoft.com/office/drawing/2014/main" id="{3884E19B-A0C5-851E-58EE-148E94FEA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1" name="Rectangle 110">
                <a:extLst>
                  <a:ext uri="{FF2B5EF4-FFF2-40B4-BE49-F238E27FC236}">
                    <a16:creationId xmlns:a16="http://schemas.microsoft.com/office/drawing/2014/main" id="{0D2FF9CA-055B-F212-FB9A-EB0D18B73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5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နှစ်ခြမ်းကွဲ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292" name="Rectangle 111">
                <a:extLst>
                  <a:ext uri="{FF2B5EF4-FFF2-40B4-BE49-F238E27FC236}">
                    <a16:creationId xmlns:a16="http://schemas.microsoft.com/office/drawing/2014/main" id="{9B0B95D1-CB71-B5B7-5F7E-4EAA564F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winBurmese" pitchFamily="2" charset="0"/>
                  </a:rPr>
                  <a:t>/,k'/</a:t>
                </a:r>
              </a:p>
            </p:txBody>
          </p:sp>
          <p:sp>
            <p:nvSpPr>
              <p:cNvPr id="4293" name="Rectangle 112">
                <a:extLst>
                  <a:ext uri="{FF2B5EF4-FFF2-40B4-BE49-F238E27FC236}">
                    <a16:creationId xmlns:a16="http://schemas.microsoft.com/office/drawing/2014/main" id="{B31D8839-2DBF-0427-7399-B63C7879C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4294" name="Rectangle 113">
                <a:extLst>
                  <a:ext uri="{FF2B5EF4-FFF2-40B4-BE49-F238E27FC236}">
                    <a16:creationId xmlns:a16="http://schemas.microsoft.com/office/drawing/2014/main" id="{A481AC31-ED9B-6228-95F2-A62A3B646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4295" name="Rectangle 114">
                <a:extLst>
                  <a:ext uri="{FF2B5EF4-FFF2-40B4-BE49-F238E27FC236}">
                    <a16:creationId xmlns:a16="http://schemas.microsoft.com/office/drawing/2014/main" id="{2AC20C0B-E7FE-597A-4CEA-A85080C3A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4296" name="Rectangle 115">
                <a:extLst>
                  <a:ext uri="{FF2B5EF4-FFF2-40B4-BE49-F238E27FC236}">
                    <a16:creationId xmlns:a16="http://schemas.microsoft.com/office/drawing/2014/main" id="{0F795DBE-2A84-906B-4823-A0574481D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8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အာရှုရိ</a:t>
                </a:r>
                <a:r>
                  <a:rPr lang="en-US" altLang="en-US" sz="6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                   </a:t>
                </a:r>
                <a:r>
                  <a:rPr lang="en-US" altLang="en-US" sz="6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ဗာဗုလုန</a:t>
                </a:r>
                <a:r>
                  <a:rPr lang="en-US" altLang="en-US" sz="6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WinInnwa" pitchFamily="2" charset="0"/>
                  </a:rPr>
                  <a:t>/</a:t>
                </a:r>
              </a:p>
            </p:txBody>
          </p:sp>
          <p:sp>
            <p:nvSpPr>
              <p:cNvPr id="4297" name="Line 116">
                <a:extLst>
                  <a:ext uri="{FF2B5EF4-FFF2-40B4-BE49-F238E27FC236}">
                    <a16:creationId xmlns:a16="http://schemas.microsoft.com/office/drawing/2014/main" id="{D43155E4-32C4-F064-CC16-E0EB7EE13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8" name="Rectangle 117">
                <a:extLst>
                  <a:ext uri="{FF2B5EF4-FFF2-40B4-BE49-F238E27FC236}">
                    <a16:creationId xmlns:a16="http://schemas.microsoft.com/office/drawing/2014/main" id="{8B002027-0D9C-4AFD-59A1-07DC31699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တောင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  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မြောက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299" name="Line 118">
                <a:extLst>
                  <a:ext uri="{FF2B5EF4-FFF2-40B4-BE49-F238E27FC236}">
                    <a16:creationId xmlns:a16="http://schemas.microsoft.com/office/drawing/2014/main" id="{EFA2AABC-E041-26FF-CDB5-FCC55594B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0" name="Line 119">
                <a:extLst>
                  <a:ext uri="{FF2B5EF4-FFF2-40B4-BE49-F238E27FC236}">
                    <a16:creationId xmlns:a16="http://schemas.microsoft.com/office/drawing/2014/main" id="{10DA5F99-F770-1E88-9322-185E4AC60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" name="Rectangle 120">
                <a:extLst>
                  <a:ext uri="{FF2B5EF4-FFF2-40B4-BE49-F238E27FC236}">
                    <a16:creationId xmlns:a16="http://schemas.microsoft.com/office/drawing/2014/main" id="{B0F72D08-31E1-4FB4-9AED-BBCBA9B10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1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ပရောဖက်များ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2" name="Line 121">
                <a:extLst>
                  <a:ext uri="{FF2B5EF4-FFF2-40B4-BE49-F238E27FC236}">
                    <a16:creationId xmlns:a16="http://schemas.microsoft.com/office/drawing/2014/main" id="{4A3AB62B-FE2B-3CDF-C507-F434E9B52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" name="Rectangle 122">
                <a:extLst>
                  <a:ext uri="{FF2B5EF4-FFF2-40B4-BE49-F238E27FC236}">
                    <a16:creationId xmlns:a16="http://schemas.microsoft.com/office/drawing/2014/main" id="{7893AB00-28E1-9255-38C9-147277CCD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4304" name="Line 123">
                <a:extLst>
                  <a:ext uri="{FF2B5EF4-FFF2-40B4-BE49-F238E27FC236}">
                    <a16:creationId xmlns:a16="http://schemas.microsoft.com/office/drawing/2014/main" id="{DB3AC060-9DC0-67D2-84ED-29662AAF3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" name="Line 124">
                <a:extLst>
                  <a:ext uri="{FF2B5EF4-FFF2-40B4-BE49-F238E27FC236}">
                    <a16:creationId xmlns:a16="http://schemas.microsoft.com/office/drawing/2014/main" id="{E7193139-9532-833E-ACC1-DCEBEFB6B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" name="Line 125">
                <a:extLst>
                  <a:ext uri="{FF2B5EF4-FFF2-40B4-BE49-F238E27FC236}">
                    <a16:creationId xmlns:a16="http://schemas.microsoft.com/office/drawing/2014/main" id="{18AD9365-841F-C489-0270-3BDC67C46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" name="Rectangle 126">
                <a:extLst>
                  <a:ext uri="{FF2B5EF4-FFF2-40B4-BE49-F238E27FC236}">
                    <a16:creationId xmlns:a16="http://schemas.microsoft.com/office/drawing/2014/main" id="{907312F9-B948-D7AD-784F-86555D6AB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မင်းစံ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8" name="Rectangle 127">
                <a:extLst>
                  <a:ext uri="{FF2B5EF4-FFF2-40B4-BE49-F238E27FC236}">
                    <a16:creationId xmlns:a16="http://schemas.microsoft.com/office/drawing/2014/main" id="{E7BAB525-A31A-1729-291F-1815DA3ED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my-MM" altLang="en-US" sz="7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ဣ</a:t>
                </a:r>
                <a:r>
                  <a:rPr lang="en-US" altLang="en-US" sz="7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သရေလ</a:t>
                </a:r>
                <a:endParaRPr lang="en-US" altLang="en-US" sz="7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9" name="Line 128">
                <a:extLst>
                  <a:ext uri="{FF2B5EF4-FFF2-40B4-BE49-F238E27FC236}">
                    <a16:creationId xmlns:a16="http://schemas.microsoft.com/office/drawing/2014/main" id="{55E46DB1-BA0A-C2D7-48E3-F1C451AD4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" name="Line 129">
                <a:extLst>
                  <a:ext uri="{FF2B5EF4-FFF2-40B4-BE49-F238E27FC236}">
                    <a16:creationId xmlns:a16="http://schemas.microsoft.com/office/drawing/2014/main" id="{C80DC906-812D-4C3F-1303-DF06093BF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" name="Line 130">
                <a:extLst>
                  <a:ext uri="{FF2B5EF4-FFF2-40B4-BE49-F238E27FC236}">
                    <a16:creationId xmlns:a16="http://schemas.microsoft.com/office/drawing/2014/main" id="{AFCE76E1-191D-2043-3BB0-89B69122B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" name="Rectangle 131">
                <a:extLst>
                  <a:ext uri="{FF2B5EF4-FFF2-40B4-BE49-F238E27FC236}">
                    <a16:creationId xmlns:a16="http://schemas.microsoft.com/office/drawing/2014/main" id="{2F56F7D1-4E61-9568-B1B9-413A0EA72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5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လမ်းကြောင်း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၃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3" name="Rectangle 132">
                <a:extLst>
                  <a:ext uri="{FF2B5EF4-FFF2-40B4-BE49-F238E27FC236}">
                    <a16:creationId xmlns:a16="http://schemas.microsoft.com/office/drawing/2014/main" id="{4F2EB444-C3CF-052D-F077-5D8C2573B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၁၀၀၊ ၅၀၀၀၀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ဦး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4" name="Rectangle 133">
                <a:extLst>
                  <a:ext uri="{FF2B5EF4-FFF2-40B4-BE49-F238E27FC236}">
                    <a16:creationId xmlns:a16="http://schemas.microsoft.com/office/drawing/2014/main" id="{3BE90B7E-629C-F71A-757F-366A38AD3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Z - E - N</a:t>
                </a:r>
              </a:p>
            </p:txBody>
          </p:sp>
          <p:sp>
            <p:nvSpPr>
              <p:cNvPr id="4315" name="Rectangle 134">
                <a:extLst>
                  <a:ext uri="{FF2B5EF4-FFF2-40B4-BE49-F238E27FC236}">
                    <a16:creationId xmlns:a16="http://schemas.microsoft.com/office/drawing/2014/main" id="{91E43B20-8BE8-FF40-2438-0D11BAB1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2043"/>
                <a:ext cx="50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ဖမ်းဆီးကာလ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6" name="Rectangle 135">
                <a:extLst>
                  <a:ext uri="{FF2B5EF4-FFF2-40B4-BE49-F238E27FC236}">
                    <a16:creationId xmlns:a16="http://schemas.microsoft.com/office/drawing/2014/main" id="{B2FF621B-C45A-DC18-A1A4-8085E3EAB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5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70 ESpf/</a:t>
                </a:r>
              </a:p>
            </p:txBody>
          </p:sp>
          <p:sp>
            <p:nvSpPr>
              <p:cNvPr id="4317" name="Line 136">
                <a:extLst>
                  <a:ext uri="{FF2B5EF4-FFF2-40B4-BE49-F238E27FC236}">
                    <a16:creationId xmlns:a16="http://schemas.microsoft.com/office/drawing/2014/main" id="{380D60A0-6218-51E0-370C-081D8EEB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8" name="Line 137">
                <a:extLst>
                  <a:ext uri="{FF2B5EF4-FFF2-40B4-BE49-F238E27FC236}">
                    <a16:creationId xmlns:a16="http://schemas.microsoft.com/office/drawing/2014/main" id="{A7C27CFF-DDA6-0297-4EB2-EA1968F07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9" name="Line 138">
                <a:extLst>
                  <a:ext uri="{FF2B5EF4-FFF2-40B4-BE49-F238E27FC236}">
                    <a16:creationId xmlns:a16="http://schemas.microsoft.com/office/drawing/2014/main" id="{E6EB9F5A-1414-195F-B7BC-0D8618C38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098" name="Picture 142">
            <a:extLst>
              <a:ext uri="{FF2B5EF4-FFF2-40B4-BE49-F238E27FC236}">
                <a16:creationId xmlns:a16="http://schemas.microsoft.com/office/drawing/2014/main" id="{3B40BA6F-A31D-7367-315F-37322A83B5CA}"/>
              </a:ext>
            </a:extLst>
          </p:cNvPr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143">
            <a:extLst>
              <a:ext uri="{FF2B5EF4-FFF2-40B4-BE49-F238E27FC236}">
                <a16:creationId xmlns:a16="http://schemas.microsoft.com/office/drawing/2014/main" id="{691A0DB4-65DB-1FDA-417B-EBA082D42330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Freeform 144">
            <a:extLst>
              <a:ext uri="{FF2B5EF4-FFF2-40B4-BE49-F238E27FC236}">
                <a16:creationId xmlns:a16="http://schemas.microsoft.com/office/drawing/2014/main" id="{CEE8ACCE-BBB3-6FAC-7622-CB89E66975CA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reeform 145">
            <a:extLst>
              <a:ext uri="{FF2B5EF4-FFF2-40B4-BE49-F238E27FC236}">
                <a16:creationId xmlns:a16="http://schemas.microsoft.com/office/drawing/2014/main" id="{85ABFBEE-5BFC-A253-D54B-175024890B64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146">
            <a:extLst>
              <a:ext uri="{FF2B5EF4-FFF2-40B4-BE49-F238E27FC236}">
                <a16:creationId xmlns:a16="http://schemas.microsoft.com/office/drawing/2014/main" id="{51DC5582-F4D0-DC19-4C83-045BFDD9FF21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Freeform 147">
            <a:extLst>
              <a:ext uri="{FF2B5EF4-FFF2-40B4-BE49-F238E27FC236}">
                <a16:creationId xmlns:a16="http://schemas.microsoft.com/office/drawing/2014/main" id="{06278118-67AD-5602-46D6-41DA4368343D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Freeform 148">
            <a:extLst>
              <a:ext uri="{FF2B5EF4-FFF2-40B4-BE49-F238E27FC236}">
                <a16:creationId xmlns:a16="http://schemas.microsoft.com/office/drawing/2014/main" id="{76B578EB-05A1-E118-FC43-6EF786267E7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Freeform 149">
            <a:extLst>
              <a:ext uri="{FF2B5EF4-FFF2-40B4-BE49-F238E27FC236}">
                <a16:creationId xmlns:a16="http://schemas.microsoft.com/office/drawing/2014/main" id="{B8207D97-6CFE-423D-A552-88E84AAE6FC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150">
            <a:extLst>
              <a:ext uri="{FF2B5EF4-FFF2-40B4-BE49-F238E27FC236}">
                <a16:creationId xmlns:a16="http://schemas.microsoft.com/office/drawing/2014/main" id="{551D853F-EAB2-9370-340F-1AE1781F46B7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51">
            <a:extLst>
              <a:ext uri="{FF2B5EF4-FFF2-40B4-BE49-F238E27FC236}">
                <a16:creationId xmlns:a16="http://schemas.microsoft.com/office/drawing/2014/main" id="{89759654-7712-11A1-563E-D7BE339CD670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Freeform 152">
            <a:extLst>
              <a:ext uri="{FF2B5EF4-FFF2-40B4-BE49-F238E27FC236}">
                <a16:creationId xmlns:a16="http://schemas.microsoft.com/office/drawing/2014/main" id="{911926C3-279E-F8C3-CEAC-81675CD5756F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Freeform 153">
            <a:extLst>
              <a:ext uri="{FF2B5EF4-FFF2-40B4-BE49-F238E27FC236}">
                <a16:creationId xmlns:a16="http://schemas.microsoft.com/office/drawing/2014/main" id="{F73BFADA-02E1-4323-BD8A-0CC542AF1CDD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Freeform 154">
            <a:extLst>
              <a:ext uri="{FF2B5EF4-FFF2-40B4-BE49-F238E27FC236}">
                <a16:creationId xmlns:a16="http://schemas.microsoft.com/office/drawing/2014/main" id="{470E4D25-0CBC-84C2-D37C-5CBF0F3E1E20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Freeform 155">
            <a:extLst>
              <a:ext uri="{FF2B5EF4-FFF2-40B4-BE49-F238E27FC236}">
                <a16:creationId xmlns:a16="http://schemas.microsoft.com/office/drawing/2014/main" id="{398DEDE2-FD80-54C4-3398-B22370C2C739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Freeform 156">
            <a:extLst>
              <a:ext uri="{FF2B5EF4-FFF2-40B4-BE49-F238E27FC236}">
                <a16:creationId xmlns:a16="http://schemas.microsoft.com/office/drawing/2014/main" id="{44E240C6-8B6A-62CE-3875-CFBE585960E7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Freeform 157">
            <a:extLst>
              <a:ext uri="{FF2B5EF4-FFF2-40B4-BE49-F238E27FC236}">
                <a16:creationId xmlns:a16="http://schemas.microsoft.com/office/drawing/2014/main" id="{2712B685-CD0A-8978-1E07-682A04899580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Freeform 158">
            <a:extLst>
              <a:ext uri="{FF2B5EF4-FFF2-40B4-BE49-F238E27FC236}">
                <a16:creationId xmlns:a16="http://schemas.microsoft.com/office/drawing/2014/main" id="{A6082F88-7BE1-6E1C-27A3-AEAC500CC055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Freeform 159">
            <a:extLst>
              <a:ext uri="{FF2B5EF4-FFF2-40B4-BE49-F238E27FC236}">
                <a16:creationId xmlns:a16="http://schemas.microsoft.com/office/drawing/2014/main" id="{7109ED58-5FE3-ACDF-C70A-EE7E509474A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Freeform 160">
            <a:extLst>
              <a:ext uri="{FF2B5EF4-FFF2-40B4-BE49-F238E27FC236}">
                <a16:creationId xmlns:a16="http://schemas.microsoft.com/office/drawing/2014/main" id="{306924A5-881C-7272-0B94-4DBB661F72A9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Freeform 161">
            <a:extLst>
              <a:ext uri="{FF2B5EF4-FFF2-40B4-BE49-F238E27FC236}">
                <a16:creationId xmlns:a16="http://schemas.microsoft.com/office/drawing/2014/main" id="{536F8B7D-E65D-1316-5D78-F51604A92C8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162">
            <a:extLst>
              <a:ext uri="{FF2B5EF4-FFF2-40B4-BE49-F238E27FC236}">
                <a16:creationId xmlns:a16="http://schemas.microsoft.com/office/drawing/2014/main" id="{B580152A-B17F-ECEF-83B6-34D282C28B61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Freeform 163">
            <a:extLst>
              <a:ext uri="{FF2B5EF4-FFF2-40B4-BE49-F238E27FC236}">
                <a16:creationId xmlns:a16="http://schemas.microsoft.com/office/drawing/2014/main" id="{C3FF684A-88FD-DBAF-BFCC-778E5A4A43D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Freeform 164">
            <a:extLst>
              <a:ext uri="{FF2B5EF4-FFF2-40B4-BE49-F238E27FC236}">
                <a16:creationId xmlns:a16="http://schemas.microsoft.com/office/drawing/2014/main" id="{E9A73A5F-B255-C64B-DB76-E8D512E96031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1" name="Freeform 165">
            <a:extLst>
              <a:ext uri="{FF2B5EF4-FFF2-40B4-BE49-F238E27FC236}">
                <a16:creationId xmlns:a16="http://schemas.microsoft.com/office/drawing/2014/main" id="{F277546A-17CB-429D-B7F0-8E3253D020E9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Freeform 166">
            <a:extLst>
              <a:ext uri="{FF2B5EF4-FFF2-40B4-BE49-F238E27FC236}">
                <a16:creationId xmlns:a16="http://schemas.microsoft.com/office/drawing/2014/main" id="{48A758D6-2DA0-8227-27A2-5CECAD146D3E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Freeform 167">
            <a:extLst>
              <a:ext uri="{FF2B5EF4-FFF2-40B4-BE49-F238E27FC236}">
                <a16:creationId xmlns:a16="http://schemas.microsoft.com/office/drawing/2014/main" id="{F3C441EC-7984-3D08-D1F5-33CE29FD75C6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Freeform 168">
            <a:extLst>
              <a:ext uri="{FF2B5EF4-FFF2-40B4-BE49-F238E27FC236}">
                <a16:creationId xmlns:a16="http://schemas.microsoft.com/office/drawing/2014/main" id="{A9EE7EF7-053A-5F52-693A-F3B501CAB77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Freeform 169">
            <a:extLst>
              <a:ext uri="{FF2B5EF4-FFF2-40B4-BE49-F238E27FC236}">
                <a16:creationId xmlns:a16="http://schemas.microsoft.com/office/drawing/2014/main" id="{B4016413-BA69-0ED5-EB6A-1399E0EBCC39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Freeform 170">
            <a:extLst>
              <a:ext uri="{FF2B5EF4-FFF2-40B4-BE49-F238E27FC236}">
                <a16:creationId xmlns:a16="http://schemas.microsoft.com/office/drawing/2014/main" id="{301279C1-4CF7-1A47-E4C0-32555ACA169C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Freeform 171">
            <a:extLst>
              <a:ext uri="{FF2B5EF4-FFF2-40B4-BE49-F238E27FC236}">
                <a16:creationId xmlns:a16="http://schemas.microsoft.com/office/drawing/2014/main" id="{E2C290CC-5C44-B68E-64D3-997ED2285F4E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Freeform 172">
            <a:extLst>
              <a:ext uri="{FF2B5EF4-FFF2-40B4-BE49-F238E27FC236}">
                <a16:creationId xmlns:a16="http://schemas.microsoft.com/office/drawing/2014/main" id="{8A919948-E3F8-C093-5422-5F51F3C114DF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9" name="Freeform 173">
            <a:extLst>
              <a:ext uri="{FF2B5EF4-FFF2-40B4-BE49-F238E27FC236}">
                <a16:creationId xmlns:a16="http://schemas.microsoft.com/office/drawing/2014/main" id="{D06E4EFB-C997-1B87-E6BB-B6B2EDFB817A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Freeform 174">
            <a:extLst>
              <a:ext uri="{FF2B5EF4-FFF2-40B4-BE49-F238E27FC236}">
                <a16:creationId xmlns:a16="http://schemas.microsoft.com/office/drawing/2014/main" id="{47500E44-09A3-3C1F-4E6C-20A7E544AA38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1" name="Freeform 175">
            <a:extLst>
              <a:ext uri="{FF2B5EF4-FFF2-40B4-BE49-F238E27FC236}">
                <a16:creationId xmlns:a16="http://schemas.microsoft.com/office/drawing/2014/main" id="{0317CF04-E3A7-F58C-C8AA-221B280A0209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2" name="Freeform 176">
            <a:extLst>
              <a:ext uri="{FF2B5EF4-FFF2-40B4-BE49-F238E27FC236}">
                <a16:creationId xmlns:a16="http://schemas.microsoft.com/office/drawing/2014/main" id="{7173BBCA-5D19-3FF0-A225-10C931239F70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3" name="Freeform 177">
            <a:extLst>
              <a:ext uri="{FF2B5EF4-FFF2-40B4-BE49-F238E27FC236}">
                <a16:creationId xmlns:a16="http://schemas.microsoft.com/office/drawing/2014/main" id="{00B59164-FBAA-0AEA-7684-A49118926790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Freeform 178">
            <a:extLst>
              <a:ext uri="{FF2B5EF4-FFF2-40B4-BE49-F238E27FC236}">
                <a16:creationId xmlns:a16="http://schemas.microsoft.com/office/drawing/2014/main" id="{28891A87-ABFC-9D45-9FE3-07ECDE0287D9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Freeform 179">
            <a:extLst>
              <a:ext uri="{FF2B5EF4-FFF2-40B4-BE49-F238E27FC236}">
                <a16:creationId xmlns:a16="http://schemas.microsoft.com/office/drawing/2014/main" id="{FD4B1DD9-C4BF-0899-4E32-F1DB22589E83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6" name="Freeform 180">
            <a:extLst>
              <a:ext uri="{FF2B5EF4-FFF2-40B4-BE49-F238E27FC236}">
                <a16:creationId xmlns:a16="http://schemas.microsoft.com/office/drawing/2014/main" id="{37EA8617-8035-D0E9-9A40-F10BCC80F5C0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" name="Freeform 181">
            <a:extLst>
              <a:ext uri="{FF2B5EF4-FFF2-40B4-BE49-F238E27FC236}">
                <a16:creationId xmlns:a16="http://schemas.microsoft.com/office/drawing/2014/main" id="{AC97A6B9-EE77-D4BB-5CA3-E148D2B76072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" name="Freeform 182">
            <a:extLst>
              <a:ext uri="{FF2B5EF4-FFF2-40B4-BE49-F238E27FC236}">
                <a16:creationId xmlns:a16="http://schemas.microsoft.com/office/drawing/2014/main" id="{E43175CE-2E02-C1E8-3F81-FCFA8F2A92E3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9" name="Freeform 183">
            <a:extLst>
              <a:ext uri="{FF2B5EF4-FFF2-40B4-BE49-F238E27FC236}">
                <a16:creationId xmlns:a16="http://schemas.microsoft.com/office/drawing/2014/main" id="{EDAFD1C0-CAA7-E8DB-22EB-7A92D19FEB48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0" name="Freeform 184">
            <a:extLst>
              <a:ext uri="{FF2B5EF4-FFF2-40B4-BE49-F238E27FC236}">
                <a16:creationId xmlns:a16="http://schemas.microsoft.com/office/drawing/2014/main" id="{251CC525-6FBB-2E69-8E22-A00E169BA20E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1" name="Freeform 185">
            <a:extLst>
              <a:ext uri="{FF2B5EF4-FFF2-40B4-BE49-F238E27FC236}">
                <a16:creationId xmlns:a16="http://schemas.microsoft.com/office/drawing/2014/main" id="{3E35C4F2-FF1C-EB0B-A568-E29A5B500E20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2" name="Freeform 186">
            <a:extLst>
              <a:ext uri="{FF2B5EF4-FFF2-40B4-BE49-F238E27FC236}">
                <a16:creationId xmlns:a16="http://schemas.microsoft.com/office/drawing/2014/main" id="{E539032C-D452-55D1-3665-D4B442661652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3" name="Freeform 187">
            <a:extLst>
              <a:ext uri="{FF2B5EF4-FFF2-40B4-BE49-F238E27FC236}">
                <a16:creationId xmlns:a16="http://schemas.microsoft.com/office/drawing/2014/main" id="{71279DAA-263D-EFA4-F3E7-B622C1048881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4" name="Freeform 188">
            <a:extLst>
              <a:ext uri="{FF2B5EF4-FFF2-40B4-BE49-F238E27FC236}">
                <a16:creationId xmlns:a16="http://schemas.microsoft.com/office/drawing/2014/main" id="{CCEE5769-29E7-C37B-C338-E12586168DB3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5" name="Freeform 189">
            <a:extLst>
              <a:ext uri="{FF2B5EF4-FFF2-40B4-BE49-F238E27FC236}">
                <a16:creationId xmlns:a16="http://schemas.microsoft.com/office/drawing/2014/main" id="{B4D33EDA-9E6F-64E1-6248-AD28D2BCDAE7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6" name="Freeform 190">
            <a:extLst>
              <a:ext uri="{FF2B5EF4-FFF2-40B4-BE49-F238E27FC236}">
                <a16:creationId xmlns:a16="http://schemas.microsoft.com/office/drawing/2014/main" id="{5C8884A0-96ED-8441-5579-39B0DDB03CD0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47" name="Picture 192">
            <a:extLst>
              <a:ext uri="{FF2B5EF4-FFF2-40B4-BE49-F238E27FC236}">
                <a16:creationId xmlns:a16="http://schemas.microsoft.com/office/drawing/2014/main" id="{701A7A73-D121-4AD6-9AB2-18A70FAD6E51}"/>
              </a:ext>
            </a:extLst>
          </p:cNvPr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8" name="Line 193">
            <a:extLst>
              <a:ext uri="{FF2B5EF4-FFF2-40B4-BE49-F238E27FC236}">
                <a16:creationId xmlns:a16="http://schemas.microsoft.com/office/drawing/2014/main" id="{B540F625-AF2F-6247-5B73-559062D4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9" name="Rectangle 194">
            <a:extLst>
              <a:ext uri="{FF2B5EF4-FFF2-40B4-BE49-F238E27FC236}">
                <a16:creationId xmlns:a16="http://schemas.microsoft.com/office/drawing/2014/main" id="{2406B4C0-E03E-6647-E5A9-44357D50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150" name="Rectangle 195">
            <a:extLst>
              <a:ext uri="{FF2B5EF4-FFF2-40B4-BE49-F238E27FC236}">
                <a16:creationId xmlns:a16="http://schemas.microsoft.com/office/drawing/2014/main" id="{100E5B05-F260-F90E-746F-E8248562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1" name="Rectangle 196">
            <a:extLst>
              <a:ext uri="{FF2B5EF4-FFF2-40B4-BE49-F238E27FC236}">
                <a16:creationId xmlns:a16="http://schemas.microsoft.com/office/drawing/2014/main" id="{066E5A97-AD86-5A4C-60B4-D953E1C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2" name="Rectangle 197">
            <a:extLst>
              <a:ext uri="{FF2B5EF4-FFF2-40B4-BE49-F238E27FC236}">
                <a16:creationId xmlns:a16="http://schemas.microsoft.com/office/drawing/2014/main" id="{6D8C6129-4960-7DBB-C195-F7BEC5D61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3" name="Rectangle 198">
            <a:extLst>
              <a:ext uri="{FF2B5EF4-FFF2-40B4-BE49-F238E27FC236}">
                <a16:creationId xmlns:a16="http://schemas.microsoft.com/office/drawing/2014/main" id="{037CF9DB-FBAD-0FD5-AE39-89E591047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4" name="Rectangle 199">
            <a:extLst>
              <a:ext uri="{FF2B5EF4-FFF2-40B4-BE49-F238E27FC236}">
                <a16:creationId xmlns:a16="http://schemas.microsoft.com/office/drawing/2014/main" id="{B414EACB-E996-91F3-0C65-876E0402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5" name="Rectangle 200">
            <a:extLst>
              <a:ext uri="{FF2B5EF4-FFF2-40B4-BE49-F238E27FC236}">
                <a16:creationId xmlns:a16="http://schemas.microsoft.com/office/drawing/2014/main" id="{EDBB1D94-82C8-F33E-5C1E-3048AB566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9977" name="Rectangle 201">
            <a:extLst>
              <a:ext uri="{FF2B5EF4-FFF2-40B4-BE49-F238E27FC236}">
                <a16:creationId xmlns:a16="http://schemas.microsoft.com/office/drawing/2014/main" id="{04E40DF0-CD3B-958D-A194-A4D77B6D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459978" name="Rectangle 202">
            <a:extLst>
              <a:ext uri="{FF2B5EF4-FFF2-40B4-BE49-F238E27FC236}">
                <a16:creationId xmlns:a16="http://schemas.microsoft.com/office/drawing/2014/main" id="{B9BAFB36-9A62-3A8F-CB46-ACEEC0C6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459979" name="Rectangle 203">
            <a:extLst>
              <a:ext uri="{FF2B5EF4-FFF2-40B4-BE49-F238E27FC236}">
                <a16:creationId xmlns:a16="http://schemas.microsoft.com/office/drawing/2014/main" id="{9C0E69A1-A145-898F-4EE1-D329A081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9980" name="Rectangle 204">
            <a:extLst>
              <a:ext uri="{FF2B5EF4-FFF2-40B4-BE49-F238E27FC236}">
                <a16:creationId xmlns:a16="http://schemas.microsoft.com/office/drawing/2014/main" id="{2B1F2308-AB5A-4D9C-B78B-E783AFE49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459981" name="Line 205">
            <a:extLst>
              <a:ext uri="{FF2B5EF4-FFF2-40B4-BE49-F238E27FC236}">
                <a16:creationId xmlns:a16="http://schemas.microsoft.com/office/drawing/2014/main" id="{18004250-5B9A-1028-04DE-E72285D41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2" name="Rectangle 206">
            <a:extLst>
              <a:ext uri="{FF2B5EF4-FFF2-40B4-BE49-F238E27FC236}">
                <a16:creationId xmlns:a16="http://schemas.microsoft.com/office/drawing/2014/main" id="{387884AE-0E9D-5CFA-B7D5-BE79A9D67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3" name="Line 207">
            <a:extLst>
              <a:ext uri="{FF2B5EF4-FFF2-40B4-BE49-F238E27FC236}">
                <a16:creationId xmlns:a16="http://schemas.microsoft.com/office/drawing/2014/main" id="{622D6221-1E66-B202-728A-0CE104265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3" name="Rectangle 208">
            <a:extLst>
              <a:ext uri="{FF2B5EF4-FFF2-40B4-BE49-F238E27FC236}">
                <a16:creationId xmlns:a16="http://schemas.microsoft.com/office/drawing/2014/main" id="{C314BF7D-F113-6F9B-6A62-1D6BB9D11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30225"/>
            <a:ext cx="511175" cy="37687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5" name="Text Box 209">
            <a:extLst>
              <a:ext uri="{FF2B5EF4-FFF2-40B4-BE49-F238E27FC236}">
                <a16:creationId xmlns:a16="http://schemas.microsoft.com/office/drawing/2014/main" id="{D38CFAFF-7734-765C-9F7B-B365A8AD94B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165" name="Rectangle 210">
            <a:extLst>
              <a:ext uri="{FF2B5EF4-FFF2-40B4-BE49-F238E27FC236}">
                <a16:creationId xmlns:a16="http://schemas.microsoft.com/office/drawing/2014/main" id="{8986FEEE-704C-EEEF-0D12-10580671A85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66" name="Rectangle 211">
            <a:extLst>
              <a:ext uri="{FF2B5EF4-FFF2-40B4-BE49-F238E27FC236}">
                <a16:creationId xmlns:a16="http://schemas.microsoft.com/office/drawing/2014/main" id="{F8B8D857-E522-82A4-58FB-4A4FBC1BD8E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8" name="Text Box 212">
            <a:extLst>
              <a:ext uri="{FF2B5EF4-FFF2-40B4-BE49-F238E27FC236}">
                <a16:creationId xmlns:a16="http://schemas.microsoft.com/office/drawing/2014/main" id="{58F75512-8B31-B28F-F7E6-17116BD483C1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734051" y="4510558"/>
            <a:ext cx="685800" cy="230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900" dirty="0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0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59989" name="Text Box 213">
            <a:extLst>
              <a:ext uri="{FF2B5EF4-FFF2-40B4-BE49-F238E27FC236}">
                <a16:creationId xmlns:a16="http://schemas.microsoft.com/office/drawing/2014/main" id="{3C36872C-8F7D-576E-4AD8-D88E4FED8FD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41208" y="5433228"/>
            <a:ext cx="633412" cy="26161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endParaRPr lang="en-US" sz="14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169" name="Rectangle 214">
            <a:extLst>
              <a:ext uri="{FF2B5EF4-FFF2-40B4-BE49-F238E27FC236}">
                <a16:creationId xmlns:a16="http://schemas.microsoft.com/office/drawing/2014/main" id="{716EE792-578D-4FF2-C5EC-AA7AA926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1" name="Text Box 215">
            <a:extLst>
              <a:ext uri="{FF2B5EF4-FFF2-40B4-BE49-F238E27FC236}">
                <a16:creationId xmlns:a16="http://schemas.microsoft.com/office/drawing/2014/main" id="{7A6FA0B5-8DDE-587D-876D-AFC945B82BC0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768601" y="39100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WwinBurmese" pitchFamily="2" charset="0"/>
                <a:ea typeface="+mn-ea"/>
              </a:rPr>
              <a:t>   </a:t>
            </a:r>
            <a:r>
              <a:rPr lang="en-US" dirty="0" err="1">
                <a:solidFill>
                  <a:srgbClr val="EEFF4B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လူလေးဦး</a:t>
            </a:r>
            <a:endParaRPr lang="en-US" dirty="0">
              <a:solidFill>
                <a:srgbClr val="EEFF4B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171" name="Rectangle 216">
            <a:extLst>
              <a:ext uri="{FF2B5EF4-FFF2-40B4-BE49-F238E27FC236}">
                <a16:creationId xmlns:a16="http://schemas.microsoft.com/office/drawing/2014/main" id="{25FDD2E8-5E0C-8B2D-92E1-68E1CA6C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2" name="Rectangle 217">
            <a:extLst>
              <a:ext uri="{FF2B5EF4-FFF2-40B4-BE49-F238E27FC236}">
                <a16:creationId xmlns:a16="http://schemas.microsoft.com/office/drawing/2014/main" id="{C7151D2F-FC4E-C434-F124-F76BBA5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3" name="Rectangle 218">
            <a:extLst>
              <a:ext uri="{FF2B5EF4-FFF2-40B4-BE49-F238E27FC236}">
                <a16:creationId xmlns:a16="http://schemas.microsoft.com/office/drawing/2014/main" id="{992EE5AA-4805-DB50-4D85-032A0272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4" name="Rectangle 219">
            <a:extLst>
              <a:ext uri="{FF2B5EF4-FFF2-40B4-BE49-F238E27FC236}">
                <a16:creationId xmlns:a16="http://schemas.microsoft.com/office/drawing/2014/main" id="{8D32D0DC-6CEC-EDF5-0584-4146F0B2F57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86125" y="795338"/>
            <a:ext cx="803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6" name="Text Box 220">
            <a:extLst>
              <a:ext uri="{FF2B5EF4-FFF2-40B4-BE49-F238E27FC236}">
                <a16:creationId xmlns:a16="http://schemas.microsoft.com/office/drawing/2014/main" id="{3C04485E-6996-EFAD-2C13-428384CFCB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7538" y="877258"/>
            <a:ext cx="895350" cy="2616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14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176" name="Freeform 221">
            <a:extLst>
              <a:ext uri="{FF2B5EF4-FFF2-40B4-BE49-F238E27FC236}">
                <a16:creationId xmlns:a16="http://schemas.microsoft.com/office/drawing/2014/main" id="{3725AEE9-445E-22C2-A32E-BA390B24390D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>
            <a:extLst>
              <a:ext uri="{FF2B5EF4-FFF2-40B4-BE49-F238E27FC236}">
                <a16:creationId xmlns:a16="http://schemas.microsoft.com/office/drawing/2014/main" id="{E376AB01-9643-C493-5060-4DCE0675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459999" name="Rectangle 223">
            <a:extLst>
              <a:ext uri="{FF2B5EF4-FFF2-40B4-BE49-F238E27FC236}">
                <a16:creationId xmlns:a16="http://schemas.microsoft.com/office/drawing/2014/main" id="{8600B0FB-0FB1-AF9B-F826-7922C5CD8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460000" name="Rectangle 224">
            <a:extLst>
              <a:ext uri="{FF2B5EF4-FFF2-40B4-BE49-F238E27FC236}">
                <a16:creationId xmlns:a16="http://schemas.microsoft.com/office/drawing/2014/main" id="{0D80AA21-96CA-F31B-8A4B-65ADCFA75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4180" name="AutoShape 225">
            <a:extLst>
              <a:ext uri="{FF2B5EF4-FFF2-40B4-BE49-F238E27FC236}">
                <a16:creationId xmlns:a16="http://schemas.microsoft.com/office/drawing/2014/main" id="{298349CB-50CE-521B-F0FA-FB339BBE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1" name="Freeform 226">
            <a:extLst>
              <a:ext uri="{FF2B5EF4-FFF2-40B4-BE49-F238E27FC236}">
                <a16:creationId xmlns:a16="http://schemas.microsoft.com/office/drawing/2014/main" id="{E5012D9C-6A54-0E9E-427E-9054892B2D7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82" name="Group 227">
            <a:extLst>
              <a:ext uri="{FF2B5EF4-FFF2-40B4-BE49-F238E27FC236}">
                <a16:creationId xmlns:a16="http://schemas.microsoft.com/office/drawing/2014/main" id="{39958A2A-6C1A-3157-BC5A-4EDA4866F096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261" name="AutoShape 228">
              <a:extLst>
                <a:ext uri="{FF2B5EF4-FFF2-40B4-BE49-F238E27FC236}">
                  <a16:creationId xmlns:a16="http://schemas.microsoft.com/office/drawing/2014/main" id="{52DE7B2F-F4D3-0202-6B8F-234A1DA6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2" name="Rectangle 229">
              <a:extLst>
                <a:ext uri="{FF2B5EF4-FFF2-40B4-BE49-F238E27FC236}">
                  <a16:creationId xmlns:a16="http://schemas.microsoft.com/office/drawing/2014/main" id="{5EC68D78-DF9E-66A6-476E-E0185B18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3" name="AutoShape 230">
              <a:extLst>
                <a:ext uri="{FF2B5EF4-FFF2-40B4-BE49-F238E27FC236}">
                  <a16:creationId xmlns:a16="http://schemas.microsoft.com/office/drawing/2014/main" id="{D6811291-0803-F211-C88D-018B3E4E8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83" name="Line 231">
            <a:extLst>
              <a:ext uri="{FF2B5EF4-FFF2-40B4-BE49-F238E27FC236}">
                <a16:creationId xmlns:a16="http://schemas.microsoft.com/office/drawing/2014/main" id="{E09C713F-2381-D4F0-C13F-4B6CE100C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4" name="Line 232">
            <a:extLst>
              <a:ext uri="{FF2B5EF4-FFF2-40B4-BE49-F238E27FC236}">
                <a16:creationId xmlns:a16="http://schemas.microsoft.com/office/drawing/2014/main" id="{C064BB08-5027-4CB5-1A8F-A82E38734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5" name="Rectangle 233">
            <a:extLst>
              <a:ext uri="{FF2B5EF4-FFF2-40B4-BE49-F238E27FC236}">
                <a16:creationId xmlns:a16="http://schemas.microsoft.com/office/drawing/2014/main" id="{CF8659FE-E7C7-1D7F-90C7-F32214D36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67326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1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86" name="Rectangle 234">
            <a:extLst>
              <a:ext uri="{FF2B5EF4-FFF2-40B4-BE49-F238E27FC236}">
                <a16:creationId xmlns:a16="http://schemas.microsoft.com/office/drawing/2014/main" id="{264D3371-8B36-D880-A134-C59247D8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7" name="AutoShape 235">
            <a:extLst>
              <a:ext uri="{FF2B5EF4-FFF2-40B4-BE49-F238E27FC236}">
                <a16:creationId xmlns:a16="http://schemas.microsoft.com/office/drawing/2014/main" id="{E3CFF6B3-A013-17C2-F1D2-773AD2F4F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8" name="Rectangle 236">
            <a:extLst>
              <a:ext uri="{FF2B5EF4-FFF2-40B4-BE49-F238E27FC236}">
                <a16:creationId xmlns:a16="http://schemas.microsoft.com/office/drawing/2014/main" id="{E6FAA97C-D04B-F909-5077-8E8CEFEA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289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altLang="en-US" sz="12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89" name="Line 237">
            <a:extLst>
              <a:ext uri="{FF2B5EF4-FFF2-40B4-BE49-F238E27FC236}">
                <a16:creationId xmlns:a16="http://schemas.microsoft.com/office/drawing/2014/main" id="{09228328-E5BB-AF97-CED7-A0E4C2B9E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0" name="Line 238">
            <a:extLst>
              <a:ext uri="{FF2B5EF4-FFF2-40B4-BE49-F238E27FC236}">
                <a16:creationId xmlns:a16="http://schemas.microsoft.com/office/drawing/2014/main" id="{050941EC-36F1-A208-DC4F-14FE9B4E0B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1" name="Line 239">
            <a:extLst>
              <a:ext uri="{FF2B5EF4-FFF2-40B4-BE49-F238E27FC236}">
                <a16:creationId xmlns:a16="http://schemas.microsoft.com/office/drawing/2014/main" id="{AA693E1F-3778-7491-86E8-1048154866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2" name="Line 240">
            <a:extLst>
              <a:ext uri="{FF2B5EF4-FFF2-40B4-BE49-F238E27FC236}">
                <a16:creationId xmlns:a16="http://schemas.microsoft.com/office/drawing/2014/main" id="{EE6CB10B-2A44-11EE-3606-6D9D9D8B85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3" name="Line 241">
            <a:extLst>
              <a:ext uri="{FF2B5EF4-FFF2-40B4-BE49-F238E27FC236}">
                <a16:creationId xmlns:a16="http://schemas.microsoft.com/office/drawing/2014/main" id="{0C047952-501B-721F-316E-8E484F4DD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Line 242">
            <a:extLst>
              <a:ext uri="{FF2B5EF4-FFF2-40B4-BE49-F238E27FC236}">
                <a16:creationId xmlns:a16="http://schemas.microsoft.com/office/drawing/2014/main" id="{4B961256-D761-24A3-A053-D637ECFA3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Line 243">
            <a:extLst>
              <a:ext uri="{FF2B5EF4-FFF2-40B4-BE49-F238E27FC236}">
                <a16:creationId xmlns:a16="http://schemas.microsoft.com/office/drawing/2014/main" id="{C86E1707-3743-2CBC-29B2-B911AAA5D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0" name="Rectangle 244">
            <a:extLst>
              <a:ext uri="{FF2B5EF4-FFF2-40B4-BE49-F238E27FC236}">
                <a16:creationId xmlns:a16="http://schemas.microsoft.com/office/drawing/2014/main" id="{69FE31F1-677D-EE0C-33F3-1CE92B0C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1" name="Rectangle 245">
            <a:extLst>
              <a:ext uri="{FF2B5EF4-FFF2-40B4-BE49-F238E27FC236}">
                <a16:creationId xmlns:a16="http://schemas.microsoft.com/office/drawing/2014/main" id="{280C81EB-1E17-E164-0046-5E0BDD1C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2" name="Rectangle 246">
            <a:extLst>
              <a:ext uri="{FF2B5EF4-FFF2-40B4-BE49-F238E27FC236}">
                <a16:creationId xmlns:a16="http://schemas.microsoft.com/office/drawing/2014/main" id="{0B6EEB00-A2F9-EE4C-5D19-B514378B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" name="Text Box 247">
            <a:extLst>
              <a:ext uri="{FF2B5EF4-FFF2-40B4-BE49-F238E27FC236}">
                <a16:creationId xmlns:a16="http://schemas.microsoft.com/office/drawing/2014/main" id="{55368C97-717F-EF55-BDCE-273B7873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575"/>
            <a:ext cx="5957888" cy="27699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US" altLang="en-US" sz="11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မ္ဘာဦး</a:t>
            </a:r>
            <a:r>
              <a:rPr lang="en-US" altLang="en-US" sz="11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 </a:t>
            </a:r>
            <a:r>
              <a:rPr lang="en-US" altLang="en-US" sz="11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ဧသတာ</a:t>
            </a:r>
            <a:r>
              <a:rPr lang="en-US" altLang="en-US" sz="11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altLang="en-US" sz="1200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0" name="Text Box 248">
            <a:extLst>
              <a:ext uri="{FF2B5EF4-FFF2-40B4-BE49-F238E27FC236}">
                <a16:creationId xmlns:a16="http://schemas.microsoft.com/office/drawing/2014/main" id="{B38465F1-6D0E-6519-A49C-E79D136F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027" name="Oval 251">
            <a:extLst>
              <a:ext uri="{FF2B5EF4-FFF2-40B4-BE49-F238E27FC236}">
                <a16:creationId xmlns:a16="http://schemas.microsoft.com/office/drawing/2014/main" id="{8270D78B-E11B-19E1-600E-02359242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8" name="Oval 252">
            <a:extLst>
              <a:ext uri="{FF2B5EF4-FFF2-40B4-BE49-F238E27FC236}">
                <a16:creationId xmlns:a16="http://schemas.microsoft.com/office/drawing/2014/main" id="{431B6BC7-A1EA-90DF-BC60-232C9F7C3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9" name="Oval 253">
            <a:extLst>
              <a:ext uri="{FF2B5EF4-FFF2-40B4-BE49-F238E27FC236}">
                <a16:creationId xmlns:a16="http://schemas.microsoft.com/office/drawing/2014/main" id="{4ECD1DA4-0AC4-ED5F-E99F-DF08A6F5B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0" name="Oval 254">
            <a:extLst>
              <a:ext uri="{FF2B5EF4-FFF2-40B4-BE49-F238E27FC236}">
                <a16:creationId xmlns:a16="http://schemas.microsoft.com/office/drawing/2014/main" id="{A12BCD5B-63C5-6945-B748-B0F137E7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5" name="Rectangle 259">
            <a:extLst>
              <a:ext uri="{FF2B5EF4-FFF2-40B4-BE49-F238E27FC236}">
                <a16:creationId xmlns:a16="http://schemas.microsoft.com/office/drawing/2014/main" id="{79F2C492-DA29-74D3-86D7-C32AD00D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206" name="Group 260">
            <a:extLst>
              <a:ext uri="{FF2B5EF4-FFF2-40B4-BE49-F238E27FC236}">
                <a16:creationId xmlns:a16="http://schemas.microsoft.com/office/drawing/2014/main" id="{D68D87C1-B35D-6DB3-7A91-658F625F816D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1423988"/>
            <a:ext cx="2760663" cy="4311650"/>
            <a:chOff x="3289" y="879"/>
            <a:chExt cx="1739" cy="2716"/>
          </a:xfrm>
        </p:grpSpPr>
        <p:grpSp>
          <p:nvGrpSpPr>
            <p:cNvPr id="4217" name="Group 261">
              <a:extLst>
                <a:ext uri="{FF2B5EF4-FFF2-40B4-BE49-F238E27FC236}">
                  <a16:creationId xmlns:a16="http://schemas.microsoft.com/office/drawing/2014/main" id="{5FAE763B-A8D0-15C2-0A47-73C4DF361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4251" name="Group 262">
                <a:extLst>
                  <a:ext uri="{FF2B5EF4-FFF2-40B4-BE49-F238E27FC236}">
                    <a16:creationId xmlns:a16="http://schemas.microsoft.com/office/drawing/2014/main" id="{2CD948C8-CB2A-4052-C202-7EA3E47A47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53" name="Group 264">
                  <a:extLst>
                    <a:ext uri="{FF2B5EF4-FFF2-40B4-BE49-F238E27FC236}">
                      <a16:creationId xmlns:a16="http://schemas.microsoft.com/office/drawing/2014/main" id="{14A68204-84BB-00EB-DF0E-E35C89FA07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59" name="Freeform 265" descr="Cork">
                    <a:extLst>
                      <a:ext uri="{FF2B5EF4-FFF2-40B4-BE49-F238E27FC236}">
                        <a16:creationId xmlns:a16="http://schemas.microsoft.com/office/drawing/2014/main" id="{FC624F98-0A32-49E7-1781-7C90E1D3B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60" name="Freeform 266" descr="Cork">
                    <a:extLst>
                      <a:ext uri="{FF2B5EF4-FFF2-40B4-BE49-F238E27FC236}">
                        <a16:creationId xmlns:a16="http://schemas.microsoft.com/office/drawing/2014/main" id="{ACCF8305-9A3A-3BC5-36EE-1348E5AA3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54" name="Freeform 268">
                  <a:extLst>
                    <a:ext uri="{FF2B5EF4-FFF2-40B4-BE49-F238E27FC236}">
                      <a16:creationId xmlns:a16="http://schemas.microsoft.com/office/drawing/2014/main" id="{5157F3F2-D20F-8475-9128-A35B6209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5" name="Freeform 269">
                  <a:extLst>
                    <a:ext uri="{FF2B5EF4-FFF2-40B4-BE49-F238E27FC236}">
                      <a16:creationId xmlns:a16="http://schemas.microsoft.com/office/drawing/2014/main" id="{D7FB3751-1B44-5C45-7279-D46835597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6" name="Freeform 270">
                  <a:extLst>
                    <a:ext uri="{FF2B5EF4-FFF2-40B4-BE49-F238E27FC236}">
                      <a16:creationId xmlns:a16="http://schemas.microsoft.com/office/drawing/2014/main" id="{1695784C-81E5-F880-DBC1-1C6E5FC2B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7" name="Freeform 271">
                  <a:extLst>
                    <a:ext uri="{FF2B5EF4-FFF2-40B4-BE49-F238E27FC236}">
                      <a16:creationId xmlns:a16="http://schemas.microsoft.com/office/drawing/2014/main" id="{7086AD64-2E7D-2123-9BA1-D8B0F6037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8" name="Freeform 272">
                  <a:extLst>
                    <a:ext uri="{FF2B5EF4-FFF2-40B4-BE49-F238E27FC236}">
                      <a16:creationId xmlns:a16="http://schemas.microsoft.com/office/drawing/2014/main" id="{345F43F7-8127-82AC-88DD-26B32392D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52" name="Rectangle 273">
                <a:extLst>
                  <a:ext uri="{FF2B5EF4-FFF2-40B4-BE49-F238E27FC236}">
                    <a16:creationId xmlns:a16="http://schemas.microsoft.com/office/drawing/2014/main" id="{543DD6A0-1ED4-6EE9-7D53-B280CB56C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8" name="Group 274">
              <a:extLst>
                <a:ext uri="{FF2B5EF4-FFF2-40B4-BE49-F238E27FC236}">
                  <a16:creationId xmlns:a16="http://schemas.microsoft.com/office/drawing/2014/main" id="{86F4BC55-E9F0-0A71-E2A8-3B1B51520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4241" name="Group 275">
                <a:extLst>
                  <a:ext uri="{FF2B5EF4-FFF2-40B4-BE49-F238E27FC236}">
                    <a16:creationId xmlns:a16="http://schemas.microsoft.com/office/drawing/2014/main" id="{14FBCEA2-A326-FCE4-FD19-D11CA0C3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43" name="Group 277">
                  <a:extLst>
                    <a:ext uri="{FF2B5EF4-FFF2-40B4-BE49-F238E27FC236}">
                      <a16:creationId xmlns:a16="http://schemas.microsoft.com/office/drawing/2014/main" id="{ABA4A991-BA4D-5F2E-C97D-15CFB5658B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49" name="Freeform 278" descr="Cork">
                    <a:extLst>
                      <a:ext uri="{FF2B5EF4-FFF2-40B4-BE49-F238E27FC236}">
                        <a16:creationId xmlns:a16="http://schemas.microsoft.com/office/drawing/2014/main" id="{F710BE84-F14D-A25B-38AA-F7264CE42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50" name="Freeform 279" descr="Cork">
                    <a:extLst>
                      <a:ext uri="{FF2B5EF4-FFF2-40B4-BE49-F238E27FC236}">
                        <a16:creationId xmlns:a16="http://schemas.microsoft.com/office/drawing/2014/main" id="{A239014C-59E3-DE94-190F-F8F5B7F9A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44" name="Freeform 281">
                  <a:extLst>
                    <a:ext uri="{FF2B5EF4-FFF2-40B4-BE49-F238E27FC236}">
                      <a16:creationId xmlns:a16="http://schemas.microsoft.com/office/drawing/2014/main" id="{0D7DBAAA-3962-34F4-257F-6E5EC5597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5" name="Freeform 282">
                  <a:extLst>
                    <a:ext uri="{FF2B5EF4-FFF2-40B4-BE49-F238E27FC236}">
                      <a16:creationId xmlns:a16="http://schemas.microsoft.com/office/drawing/2014/main" id="{F58E848D-14B8-DC07-A1A3-E7790B72D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6" name="Freeform 283">
                  <a:extLst>
                    <a:ext uri="{FF2B5EF4-FFF2-40B4-BE49-F238E27FC236}">
                      <a16:creationId xmlns:a16="http://schemas.microsoft.com/office/drawing/2014/main" id="{951E7C81-AFF5-10E7-CE58-A0F61B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7" name="Freeform 284">
                  <a:extLst>
                    <a:ext uri="{FF2B5EF4-FFF2-40B4-BE49-F238E27FC236}">
                      <a16:creationId xmlns:a16="http://schemas.microsoft.com/office/drawing/2014/main" id="{2026BF42-AC6F-95A9-0A7A-A66029E69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8" name="Freeform 285">
                  <a:extLst>
                    <a:ext uri="{FF2B5EF4-FFF2-40B4-BE49-F238E27FC236}">
                      <a16:creationId xmlns:a16="http://schemas.microsoft.com/office/drawing/2014/main" id="{66BFEDAA-7C0C-DA08-BFDC-4520B58CE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42" name="Rectangle 286">
                <a:extLst>
                  <a:ext uri="{FF2B5EF4-FFF2-40B4-BE49-F238E27FC236}">
                    <a16:creationId xmlns:a16="http://schemas.microsoft.com/office/drawing/2014/main" id="{955CD094-E2BB-C11B-F63B-E97CC45E4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LC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9" name="Group 287">
              <a:extLst>
                <a:ext uri="{FF2B5EF4-FFF2-40B4-BE49-F238E27FC236}">
                  <a16:creationId xmlns:a16="http://schemas.microsoft.com/office/drawing/2014/main" id="{C51A2B53-F43D-64D8-3AAA-AD4124A46E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4231" name="Group 288">
                <a:extLst>
                  <a:ext uri="{FF2B5EF4-FFF2-40B4-BE49-F238E27FC236}">
                    <a16:creationId xmlns:a16="http://schemas.microsoft.com/office/drawing/2014/main" id="{325AD2B7-02A1-D2D9-109D-5BA08CB26A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33" name="Group 290">
                  <a:extLst>
                    <a:ext uri="{FF2B5EF4-FFF2-40B4-BE49-F238E27FC236}">
                      <a16:creationId xmlns:a16="http://schemas.microsoft.com/office/drawing/2014/main" id="{F7588E17-5F12-4EE7-0D77-A54E3BC330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39" name="Freeform 291" descr="Cork">
                    <a:extLst>
                      <a:ext uri="{FF2B5EF4-FFF2-40B4-BE49-F238E27FC236}">
                        <a16:creationId xmlns:a16="http://schemas.microsoft.com/office/drawing/2014/main" id="{20FA10B9-985E-A2B2-9790-2A267A28C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40" name="Freeform 292" descr="Cork">
                    <a:extLst>
                      <a:ext uri="{FF2B5EF4-FFF2-40B4-BE49-F238E27FC236}">
                        <a16:creationId xmlns:a16="http://schemas.microsoft.com/office/drawing/2014/main" id="{40640905-6065-A5E5-BCA6-2D7E05B320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34" name="Freeform 294">
                  <a:extLst>
                    <a:ext uri="{FF2B5EF4-FFF2-40B4-BE49-F238E27FC236}">
                      <a16:creationId xmlns:a16="http://schemas.microsoft.com/office/drawing/2014/main" id="{8527F77F-6373-DF04-D2FC-EBA483E8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" name="Freeform 295">
                  <a:extLst>
                    <a:ext uri="{FF2B5EF4-FFF2-40B4-BE49-F238E27FC236}">
                      <a16:creationId xmlns:a16="http://schemas.microsoft.com/office/drawing/2014/main" id="{3813E8F3-244F-C305-8194-5E61F67FF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" name="Freeform 296">
                  <a:extLst>
                    <a:ext uri="{FF2B5EF4-FFF2-40B4-BE49-F238E27FC236}">
                      <a16:creationId xmlns:a16="http://schemas.microsoft.com/office/drawing/2014/main" id="{553F37F6-B9ED-B800-BCB3-C7A7AC7A9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7" name="Freeform 297">
                  <a:extLst>
                    <a:ext uri="{FF2B5EF4-FFF2-40B4-BE49-F238E27FC236}">
                      <a16:creationId xmlns:a16="http://schemas.microsoft.com/office/drawing/2014/main" id="{A2A40789-962C-E680-3021-6FD504176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8" name="Freeform 298">
                  <a:extLst>
                    <a:ext uri="{FF2B5EF4-FFF2-40B4-BE49-F238E27FC236}">
                      <a16:creationId xmlns:a16="http://schemas.microsoft.com/office/drawing/2014/main" id="{882F079C-00B6-B708-A827-B26A4E2FB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2" name="Rectangle 299">
                <a:extLst>
                  <a:ext uri="{FF2B5EF4-FFF2-40B4-BE49-F238E27FC236}">
                    <a16:creationId xmlns:a16="http://schemas.microsoft.com/office/drawing/2014/main" id="{BD7415A1-D611-4AC4-CD74-6E43E5260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0" name="Group 300">
              <a:extLst>
                <a:ext uri="{FF2B5EF4-FFF2-40B4-BE49-F238E27FC236}">
                  <a16:creationId xmlns:a16="http://schemas.microsoft.com/office/drawing/2014/main" id="{D3342D3C-2D4D-4CCF-1EFD-1CD94E449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4221" name="Group 301">
                <a:extLst>
                  <a:ext uri="{FF2B5EF4-FFF2-40B4-BE49-F238E27FC236}">
                    <a16:creationId xmlns:a16="http://schemas.microsoft.com/office/drawing/2014/main" id="{6DE2AB4B-C296-5E03-FFED-AA3E32D46C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23" name="Group 303">
                  <a:extLst>
                    <a:ext uri="{FF2B5EF4-FFF2-40B4-BE49-F238E27FC236}">
                      <a16:creationId xmlns:a16="http://schemas.microsoft.com/office/drawing/2014/main" id="{B82BA6B2-E7CB-BE8E-44B2-D8A5E55C1A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29" name="Freeform 304" descr="Cork">
                    <a:extLst>
                      <a:ext uri="{FF2B5EF4-FFF2-40B4-BE49-F238E27FC236}">
                        <a16:creationId xmlns:a16="http://schemas.microsoft.com/office/drawing/2014/main" id="{68CCABAA-08AF-09A0-4DE9-41386550B7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30" name="Freeform 305" descr="Cork">
                    <a:extLst>
                      <a:ext uri="{FF2B5EF4-FFF2-40B4-BE49-F238E27FC236}">
                        <a16:creationId xmlns:a16="http://schemas.microsoft.com/office/drawing/2014/main" id="{3B273FCA-1910-C941-6888-EA8555A3C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24" name="Freeform 307">
                  <a:extLst>
                    <a:ext uri="{FF2B5EF4-FFF2-40B4-BE49-F238E27FC236}">
                      <a16:creationId xmlns:a16="http://schemas.microsoft.com/office/drawing/2014/main" id="{42BDD29B-A1B8-D917-B3F6-A81289D0C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5" name="Freeform 308">
                  <a:extLst>
                    <a:ext uri="{FF2B5EF4-FFF2-40B4-BE49-F238E27FC236}">
                      <a16:creationId xmlns:a16="http://schemas.microsoft.com/office/drawing/2014/main" id="{66EDA865-C0A3-EDDD-191F-FD67E6352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6" name="Freeform 309">
                  <a:extLst>
                    <a:ext uri="{FF2B5EF4-FFF2-40B4-BE49-F238E27FC236}">
                      <a16:creationId xmlns:a16="http://schemas.microsoft.com/office/drawing/2014/main" id="{3C6F478A-11ED-9282-1A9E-19965E29C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" name="Freeform 310">
                  <a:extLst>
                    <a:ext uri="{FF2B5EF4-FFF2-40B4-BE49-F238E27FC236}">
                      <a16:creationId xmlns:a16="http://schemas.microsoft.com/office/drawing/2014/main" id="{35DC9FB3-B624-8F71-9863-2C083A845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8" name="Freeform 311">
                  <a:extLst>
                    <a:ext uri="{FF2B5EF4-FFF2-40B4-BE49-F238E27FC236}">
                      <a16:creationId xmlns:a16="http://schemas.microsoft.com/office/drawing/2014/main" id="{FA8D9BF9-9421-741B-157E-1B5931063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2" name="Rectangle 312">
                <a:extLst>
                  <a:ext uri="{FF2B5EF4-FFF2-40B4-BE49-F238E27FC236}">
                    <a16:creationId xmlns:a16="http://schemas.microsoft.com/office/drawing/2014/main" id="{DA322711-4ADF-58E1-8705-02557EFF2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NC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460031" name="Text Box 255">
            <a:extLst>
              <a:ext uri="{FF2B5EF4-FFF2-40B4-BE49-F238E27FC236}">
                <a16:creationId xmlns:a16="http://schemas.microsoft.com/office/drawing/2014/main" id="{615EEFDD-B8CF-C5E4-222B-D238583A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AC</a:t>
            </a:r>
            <a:endParaRPr lang="en-US" altLang="en-US" sz="1600" i="1"/>
          </a:p>
        </p:txBody>
      </p:sp>
      <p:sp>
        <p:nvSpPr>
          <p:cNvPr id="460032" name="Text Box 256">
            <a:extLst>
              <a:ext uri="{FF2B5EF4-FFF2-40B4-BE49-F238E27FC236}">
                <a16:creationId xmlns:a16="http://schemas.microsoft.com/office/drawing/2014/main" id="{BCDBEFD8-FFFB-D0FB-FD25-A83E06785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LC</a:t>
            </a:r>
            <a:endParaRPr lang="en-US" altLang="en-US" sz="1600" i="1"/>
          </a:p>
        </p:txBody>
      </p:sp>
      <p:sp>
        <p:nvSpPr>
          <p:cNvPr id="460033" name="Text Box 257">
            <a:extLst>
              <a:ext uri="{FF2B5EF4-FFF2-40B4-BE49-F238E27FC236}">
                <a16:creationId xmlns:a16="http://schemas.microsoft.com/office/drawing/2014/main" id="{D1AD7D60-2916-D9E0-40FB-69619A68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DC</a:t>
            </a:r>
            <a:endParaRPr lang="en-US" altLang="en-US" sz="1600" i="1"/>
          </a:p>
        </p:txBody>
      </p:sp>
      <p:sp>
        <p:nvSpPr>
          <p:cNvPr id="460034" name="Text Box 258">
            <a:extLst>
              <a:ext uri="{FF2B5EF4-FFF2-40B4-BE49-F238E27FC236}">
                <a16:creationId xmlns:a16="http://schemas.microsoft.com/office/drawing/2014/main" id="{4DD294ED-AB51-3D20-6B2B-9F970AE5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NC</a:t>
            </a:r>
            <a:endParaRPr lang="en-US" altLang="en-US" sz="1600" i="1"/>
          </a:p>
        </p:txBody>
      </p:sp>
      <p:sp>
        <p:nvSpPr>
          <p:cNvPr id="4211" name="Rectangle 313">
            <a:extLst>
              <a:ext uri="{FF2B5EF4-FFF2-40B4-BE49-F238E27FC236}">
                <a16:creationId xmlns:a16="http://schemas.microsoft.com/office/drawing/2014/main" id="{7674254E-9E2F-1974-6664-68643066B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0091" name="AutoShape 315">
            <a:extLst>
              <a:ext uri="{FF2B5EF4-FFF2-40B4-BE49-F238E27FC236}">
                <a16:creationId xmlns:a16="http://schemas.microsoft.com/office/drawing/2014/main" id="{14EB9E0D-A6B5-7182-6A5E-9F9DC7F37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213" name="Text Box 317">
            <a:extLst>
              <a:ext uri="{FF2B5EF4-FFF2-40B4-BE49-F238E27FC236}">
                <a16:creationId xmlns:a16="http://schemas.microsoft.com/office/drawing/2014/main" id="{6F0EE610-9D9C-6D3C-943E-8A65C88B23A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25500" y="2011770"/>
            <a:ext cx="947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12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14" name="Text Box 318">
            <a:extLst>
              <a:ext uri="{FF2B5EF4-FFF2-40B4-BE49-F238E27FC236}">
                <a16:creationId xmlns:a16="http://schemas.microsoft.com/office/drawing/2014/main" id="{7296D632-6D9F-C1F8-D720-1B71053E0E5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26777" y="2038756"/>
            <a:ext cx="721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2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215" name="Text Box 319">
            <a:extLst>
              <a:ext uri="{FF2B5EF4-FFF2-40B4-BE49-F238E27FC236}">
                <a16:creationId xmlns:a16="http://schemas.microsoft.com/office/drawing/2014/main" id="{EB8CB16C-5CD7-2034-3332-721A9E1F332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42960" y="2028358"/>
            <a:ext cx="673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4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altLang="en-US" sz="1400" dirty="0">
              <a:solidFill>
                <a:srgbClr val="F0F06C"/>
              </a:solidFill>
              <a:latin typeface="WwinBurmese" pitchFamily="2" charset="0"/>
            </a:endParaRPr>
          </a:p>
        </p:txBody>
      </p:sp>
      <p:sp>
        <p:nvSpPr>
          <p:cNvPr id="460096" name="Text Box 320">
            <a:extLst>
              <a:ext uri="{FF2B5EF4-FFF2-40B4-BE49-F238E27FC236}">
                <a16:creationId xmlns:a16="http://schemas.microsoft.com/office/drawing/2014/main" id="{A8F7A24F-57CF-9C14-7380-0FE2EB0122C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1845438"/>
            <a:ext cx="2427288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ဖြစ်စဉ</a:t>
            </a:r>
            <a:r>
              <a:rPr lang="en-US" sz="2000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၃ </a:t>
            </a:r>
            <a:r>
              <a:rPr lang="en-US" sz="2000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ရပ</a:t>
            </a:r>
            <a:r>
              <a:rPr lang="en-US" sz="2000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000" b="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2" descr="Masada siege ramp from west, 50-35tb sr">
            <a:extLst>
              <a:ext uri="{FF2B5EF4-FFF2-40B4-BE49-F238E27FC236}">
                <a16:creationId xmlns:a16="http://schemas.microsoft.com/office/drawing/2014/main" id="{23C10E14-0834-6F79-5F59-B7E8E8D4116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8FC2D69D-1D34-B582-484F-641CA498F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559E485-9151-9B2E-D00D-B19EFA6EF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 b="0">
              <a:latin typeface="Times" charset="0"/>
            </a:endParaRPr>
          </a:p>
          <a:p>
            <a:endParaRPr lang="en-US" altLang="en-US" sz="1600" b="0">
              <a:latin typeface="Times" charset="0"/>
            </a:endParaRPr>
          </a:p>
        </p:txBody>
      </p:sp>
      <p:sp>
        <p:nvSpPr>
          <p:cNvPr id="448517" name="Text Box 5">
            <a:extLst>
              <a:ext uri="{FF2B5EF4-FFF2-40B4-BE49-F238E27FC236}">
                <a16:creationId xmlns:a16="http://schemas.microsoft.com/office/drawing/2014/main" id="{E6E5CB2B-6F5C-BA0B-5AF4-D2419B62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romJ2;1/</a:t>
            </a:r>
          </a:p>
        </p:txBody>
      </p:sp>
      <p:sp>
        <p:nvSpPr>
          <p:cNvPr id="33797" name="Rectangle 8">
            <a:extLst>
              <a:ext uri="{FF2B5EF4-FFF2-40B4-BE49-F238E27FC236}">
                <a16:creationId xmlns:a16="http://schemas.microsoft.com/office/drawing/2014/main" id="{7EF23409-9A3A-ADE7-B54D-654EB6791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01" y="5784850"/>
            <a:ext cx="7354899" cy="490904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my-MM" altLang="en-US" sz="28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ဟေရုဒ်မင်းကြီး၏နန်းတော် မာစဒါ ရဲတိုက်။ အစ္စရေး</a:t>
            </a:r>
            <a:endParaRPr lang="en-US" altLang="en-US" sz="28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3E426756-98EF-5B2B-2828-63E73CC07291}"/>
              </a:ext>
            </a:extLst>
          </p:cNvPr>
          <p:cNvGrpSpPr>
            <a:grpSpLocks/>
          </p:cNvGrpSpPr>
          <p:nvPr/>
        </p:nvGrpSpPr>
        <p:grpSpPr bwMode="auto">
          <a:xfrm>
            <a:off x="5300663" y="3340100"/>
            <a:ext cx="3232150" cy="2328863"/>
            <a:chOff x="3339" y="2080"/>
            <a:chExt cx="2036" cy="1467"/>
          </a:xfrm>
        </p:grpSpPr>
        <p:pic>
          <p:nvPicPr>
            <p:cNvPr id="33809" name="Picture 7">
              <a:extLst>
                <a:ext uri="{FF2B5EF4-FFF2-40B4-BE49-F238E27FC236}">
                  <a16:creationId xmlns:a16="http://schemas.microsoft.com/office/drawing/2014/main" id="{FCA61A83-FF11-C87B-3681-92518A7DF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0" name="Text Box 9">
              <a:extLst>
                <a:ext uri="{FF2B5EF4-FFF2-40B4-BE49-F238E27FC236}">
                  <a16:creationId xmlns:a16="http://schemas.microsoft.com/office/drawing/2014/main" id="{42DCD3ED-B661-20ED-6867-E0414EEED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1"/>
                  </a:solidFill>
                </a:rPr>
                <a:t>Photo Credit:                                Massada Ltd. Publishers                    Givatayim, Israel</a:t>
              </a:r>
            </a:p>
          </p:txBody>
        </p:sp>
      </p:grpSp>
      <p:sp>
        <p:nvSpPr>
          <p:cNvPr id="33799" name="AutoShape 10">
            <a:extLst>
              <a:ext uri="{FF2B5EF4-FFF2-40B4-BE49-F238E27FC236}">
                <a16:creationId xmlns:a16="http://schemas.microsoft.com/office/drawing/2014/main" id="{1636D009-1F58-4AC5-B4C0-73735B6F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0" name="Rectangle 11">
            <a:extLst>
              <a:ext uri="{FF2B5EF4-FFF2-40B4-BE49-F238E27FC236}">
                <a16:creationId xmlns:a16="http://schemas.microsoft.com/office/drawing/2014/main" id="{D2E345C8-B31D-FC3D-7F38-478C0B40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1" name="AutoShape 12">
            <a:extLst>
              <a:ext uri="{FF2B5EF4-FFF2-40B4-BE49-F238E27FC236}">
                <a16:creationId xmlns:a16="http://schemas.microsoft.com/office/drawing/2014/main" id="{C304ECAA-C06F-9084-3C49-21A97D1D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2" name="Line 13">
            <a:extLst>
              <a:ext uri="{FF2B5EF4-FFF2-40B4-BE49-F238E27FC236}">
                <a16:creationId xmlns:a16="http://schemas.microsoft.com/office/drawing/2014/main" id="{E1CC0DE0-6509-D68A-677D-4DDDC656A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4">
            <a:extLst>
              <a:ext uri="{FF2B5EF4-FFF2-40B4-BE49-F238E27FC236}">
                <a16:creationId xmlns:a16="http://schemas.microsoft.com/office/drawing/2014/main" id="{5EEE80CA-9272-0A84-0BE6-5C53B7026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Rectangle 15">
            <a:extLst>
              <a:ext uri="{FF2B5EF4-FFF2-40B4-BE49-F238E27FC236}">
                <a16:creationId xmlns:a16="http://schemas.microsoft.com/office/drawing/2014/main" id="{BDE52E03-86CF-803C-5295-ECE6DA38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425" y="3686175"/>
            <a:ext cx="60112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b="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altLang="en-US" sz="800" b="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100" b="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3805" name="Rectangle 16">
            <a:extLst>
              <a:ext uri="{FF2B5EF4-FFF2-40B4-BE49-F238E27FC236}">
                <a16:creationId xmlns:a16="http://schemas.microsoft.com/office/drawing/2014/main" id="{D38C3063-CDD7-90FB-B0CD-977492E3B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8529" name="Rectangle 17">
            <a:extLst>
              <a:ext uri="{FF2B5EF4-FFF2-40B4-BE49-F238E27FC236}">
                <a16:creationId xmlns:a16="http://schemas.microsoft.com/office/drawing/2014/main" id="{96A60F25-A297-C183-559E-0EE857B36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3432175"/>
            <a:ext cx="650818" cy="31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05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48533" name="Rectangle 21">
            <a:extLst>
              <a:ext uri="{FF2B5EF4-FFF2-40B4-BE49-F238E27FC236}">
                <a16:creationId xmlns:a16="http://schemas.microsoft.com/office/drawing/2014/main" id="{84338C38-5292-A312-A7DF-E61D87279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>
            <a:extLst>
              <a:ext uri="{FF2B5EF4-FFF2-40B4-BE49-F238E27FC236}">
                <a16:creationId xmlns:a16="http://schemas.microsoft.com/office/drawing/2014/main" id="{DE353715-669B-E74F-2035-AF004474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3429000"/>
            <a:ext cx="2067259" cy="86793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ရောမတို</a:t>
            </a:r>
            <a:r>
              <a:rPr lang="en-US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သူပုန်ကို</a:t>
            </a:r>
            <a:r>
              <a:rPr lang="en-US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ဖမ်းသောနေရာ</a:t>
            </a:r>
            <a:endParaRPr lang="en-US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6">
            <a:extLst>
              <a:ext uri="{FF2B5EF4-FFF2-40B4-BE49-F238E27FC236}">
                <a16:creationId xmlns:a16="http://schemas.microsoft.com/office/drawing/2014/main" id="{2D8965E3-FFD5-20E3-4F2D-9E3C486F2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endParaRPr lang="my-MM" altLang="en-US" sz="900" b="0">
              <a:solidFill>
                <a:schemeClr val="bg1"/>
              </a:solidFill>
              <a:latin typeface="Wwin_Burmese1" pitchFamily="2" charset="0"/>
            </a:endParaRP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1CB89D34-3224-4ADE-FB60-7FF9873E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95589" name="Line 5">
            <a:extLst>
              <a:ext uri="{FF2B5EF4-FFF2-40B4-BE49-F238E27FC236}">
                <a16:creationId xmlns:a16="http://schemas.microsoft.com/office/drawing/2014/main" id="{32036D68-0BF0-096E-1EAA-B9CF65566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>
            <a:extLst>
              <a:ext uri="{FF2B5EF4-FFF2-40B4-BE49-F238E27FC236}">
                <a16:creationId xmlns:a16="http://schemas.microsoft.com/office/drawing/2014/main" id="{D0A697B4-BA61-3545-9826-1B25FD39D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517525"/>
            <a:ext cx="3835400" cy="52322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ရောမအုပ်ချုပ်ကာလ</a:t>
            </a:r>
            <a:endParaRPr lang="en-US" sz="28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5605" name="Text Box 21">
            <a:extLst>
              <a:ext uri="{FF2B5EF4-FFF2-40B4-BE49-F238E27FC236}">
                <a16:creationId xmlns:a16="http://schemas.microsoft.com/office/drawing/2014/main" id="{D9F46578-B0CC-E5CF-A28B-11CEF1D1F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4822" name="Rectangle 3">
            <a:extLst>
              <a:ext uri="{FF2B5EF4-FFF2-40B4-BE49-F238E27FC236}">
                <a16:creationId xmlns:a16="http://schemas.microsoft.com/office/drawing/2014/main" id="{7D12AFF2-4644-5D80-D666-0F3C0C8FF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1128713"/>
            <a:ext cx="4368800" cy="4252446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my-MM" altLang="en-US" sz="20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အစိုးရ.စီမံအုပ်ချုုပ်ရေး။ ရေအားဂီယာအသုံးပြုခြင်း။ တြိဂံဒေါင့်အနားသင်္ချာပညာတိုးတက်မှု။ ရေအချိန်ပြနာရီ။   ရိုစီတာခေါ်ကျောက်စာ။ အလက်ဇန်းဒရီးယား။ နည်းပညာအတတ်။ ရောမဘု၇င်စနစ်။ ဆန်းသစ်သောဆောက်လုပ်ရေးနည်းလမ်း။ ရေနှင့်မိလ္လာပြောင်းစနစ်။ ခိုင်ခန့်သောဈေးကွက်။ အဝေးပြေးလမ်းမကြီးများစနစ်။        ၅၃။ ၃၆၅ရက်ရှိသောပြက္ခဒိန်ကျင့်သုံးခြင်း။ ပြည်လုံးဆိုင်ရာ လက်တင် (ူအေငည) စကား။ စစ်ရေးနည်းပညာကယြွ်ဝခြင်း။ ရောမ၏အစ္စရေးအပေါ် (ပါလက်စတိုင်း) အောင်နိုင်ခြင်း။</a:t>
            </a:r>
            <a:endParaRPr lang="en-US" altLang="en-US" sz="20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823" name="Text Box 27">
            <a:extLst>
              <a:ext uri="{FF2B5EF4-FFF2-40B4-BE49-F238E27FC236}">
                <a16:creationId xmlns:a16="http://schemas.microsoft.com/office/drawing/2014/main" id="{EEF75EC7-D51D-FBF4-EF27-D9660036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2620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34824" name="Text Box 28">
            <a:extLst>
              <a:ext uri="{FF2B5EF4-FFF2-40B4-BE49-F238E27FC236}">
                <a16:creationId xmlns:a16="http://schemas.microsoft.com/office/drawing/2014/main" id="{EE5A0EE3-5F6D-EB9E-4E59-6C8D0939E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3D3832"/>
                </a:solidFill>
                <a:latin typeface="Helvetica" pitchFamily="2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>
            <a:extLst>
              <a:ext uri="{FF2B5EF4-FFF2-40B4-BE49-F238E27FC236}">
                <a16:creationId xmlns:a16="http://schemas.microsoft.com/office/drawing/2014/main" id="{016C5EF0-329B-5F06-8C91-B0DE59234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4826" name="Text Box 32">
            <a:extLst>
              <a:ext uri="{FF2B5EF4-FFF2-40B4-BE49-F238E27FC236}">
                <a16:creationId xmlns:a16="http://schemas.microsoft.com/office/drawing/2014/main" id="{150A7707-C043-6AC0-C049-9BEF1DD2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195618" name="Picture 34" descr="Ostia theater from top">
            <a:extLst>
              <a:ext uri="{FF2B5EF4-FFF2-40B4-BE49-F238E27FC236}">
                <a16:creationId xmlns:a16="http://schemas.microsoft.com/office/drawing/2014/main" id="{CCB46B97-835E-8E5C-CB85-E6BE723CAC7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4535488"/>
            <a:ext cx="2308225" cy="1731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17" name="Picture 33" descr="Palatine Hill from northeast">
            <a:extLst>
              <a:ext uri="{FF2B5EF4-FFF2-40B4-BE49-F238E27FC236}">
                <a16:creationId xmlns:a16="http://schemas.microsoft.com/office/drawing/2014/main" id="{96BE93EF-5F87-8FDB-42B1-EBAD9222012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19" name="Picture 35" descr="Rome Arch of Titus at night, wk 030802">
            <a:extLst>
              <a:ext uri="{FF2B5EF4-FFF2-40B4-BE49-F238E27FC236}">
                <a16:creationId xmlns:a16="http://schemas.microsoft.com/office/drawing/2014/main" id="{F9F4C7BA-8545-1594-E698-BB9FA236CBA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621" name="Text Box 37">
            <a:extLst>
              <a:ext uri="{FF2B5EF4-FFF2-40B4-BE49-F238E27FC236}">
                <a16:creationId xmlns:a16="http://schemas.microsoft.com/office/drawing/2014/main" id="{93F6FEE6-1FDE-E46A-F4E4-8D3AEC06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9248"/>
            <a:ext cx="3989387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</a:t>
            </a:r>
            <a:r>
              <a:rPr lang="en-US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(၀၅)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618" grpId="0" animBg="1" autoUpdateAnimBg="0"/>
      <p:bldP spid="195617" grpId="0" animBg="1" autoUpdateAnimBg="0"/>
      <p:bldP spid="19562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BA7B59C4-19F8-B02A-779F-D16A30212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99715" name="Line 3">
            <a:extLst>
              <a:ext uri="{FF2B5EF4-FFF2-40B4-BE49-F238E27FC236}">
                <a16:creationId xmlns:a16="http://schemas.microsoft.com/office/drawing/2014/main" id="{D62E0ADC-4FD2-114B-F8F2-A17EF0D68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6" name="Text Box 4">
            <a:extLst>
              <a:ext uri="{FF2B5EF4-FFF2-40B4-BE49-F238E27FC236}">
                <a16:creationId xmlns:a16="http://schemas.microsoft.com/office/drawing/2014/main" id="{F4CA9F97-CF65-C0A1-D575-0DBCAE35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812800"/>
            <a:ext cx="3835400" cy="36933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i="1" dirty="0">
                <a:solidFill>
                  <a:schemeClr val="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ထို့နောက် - </a:t>
            </a:r>
            <a:r>
              <a:rPr lang="en-US" altLang="en-US" sz="1800" i="1" dirty="0" err="1">
                <a:solidFill>
                  <a:schemeClr val="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ရောမအုပ်ချုပ်ရေးကာလ</a:t>
            </a:r>
            <a:endParaRPr lang="en-US" altLang="en-US" sz="1800" i="1" dirty="0">
              <a:solidFill>
                <a:schemeClr val="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1107D791-3166-232C-D748-0CD531C0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D602B819-1689-69A4-54CC-B93B7BE63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0" y="1385888"/>
            <a:ext cx="4527550" cy="452944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my-MM" altLang="en-US" sz="2000" i="1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အစိုးရ.စီမံအုပ်ချုုပ်ရေး။ ရေအားဂီယာအသုံးပြုခြင်း။ 'တိဂံဒေါင့်အနားသင်္ချာပညာတိုးတက်မှု ရေအချိန်ပြနာရီ။ ရိုစီတာခေါ်ကျောက်စာ။ အလက်ဇန္ဒရီးယား။ နည်းအတတ်ပညာ။ ရောမဘုံစနစ်။ ဆန်းသစ်သောဆောက်လုပ်ရေးနည်းလမ်း။ ရေနှင့်မိလာပြောင်းစနစ်။ ခိုင်ခန့်သောဈေးကွက်။ အဝေးပြေးလမ်းမ'ကီးများစနစ်။ ၅၃။    ၃၆၅ ရက်ရှိသောပြက္ခဒိန်ကျင့်သုံးခြင်း။ ပြည်လုံးဆိုင်ရာ လက်တင်(ူအေငည)စကား။ စစ်ရေးပညာကယြွ်ဝခြင်း။ ရောမ၏အစ္စရေးအပေါ် (ပါလက်စတိုင်း) အောင်နိုင်ခြင်း။</a:t>
            </a:r>
            <a:endParaRPr lang="en-US" altLang="en-US" sz="2000" i="1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9721" name="Text Box 9">
            <a:extLst>
              <a:ext uri="{FF2B5EF4-FFF2-40B4-BE49-F238E27FC236}">
                <a16:creationId xmlns:a16="http://schemas.microsoft.com/office/drawing/2014/main" id="{D0C22F56-E0AD-605F-D9FF-3461012F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806450"/>
            <a:ext cx="3598862" cy="36933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i="1" dirty="0" err="1">
                <a:solidFill>
                  <a:schemeClr val="tx1"/>
                </a:solidFill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အလက်ဇန်းဒါး</a:t>
            </a:r>
            <a:r>
              <a:rPr lang="en-US" sz="1800" i="1" dirty="0">
                <a:solidFill>
                  <a:schemeClr val="tx1"/>
                </a:solidFill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၏ </a:t>
            </a:r>
            <a:r>
              <a:rPr lang="en-US" sz="1800" i="1" dirty="0" err="1">
                <a:solidFill>
                  <a:schemeClr val="tx1"/>
                </a:solidFill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အုပ်ချုပ်ရေးကာလ</a:t>
            </a:r>
            <a:endParaRPr lang="en-US" sz="1800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5847" name="Rectangle 10">
            <a:extLst>
              <a:ext uri="{FF2B5EF4-FFF2-40B4-BE49-F238E27FC236}">
                <a16:creationId xmlns:a16="http://schemas.microsoft.com/office/drawing/2014/main" id="{74265B70-52FC-52CE-33F5-9C58F384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3175"/>
            <a:ext cx="4722813" cy="4152419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my-MM" altLang="en-US" sz="2000" i="1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အလက်ဇန်းဒါး၏ဆရာ၊အရစ်တိုတယ်။ ဂီတသီအိုရီ။ တရုတ်မြို့ရိုး။ တရုတ်ပြည်၏သံသတ္တုအသုံးပြုခြင်း။ အလက်ဇန်းဒရီးယား။  ဂရိဘာသာစကားသင်ကြားခြင်း။     ယူကလစ်။       ဂဲသမေထရီ၏အဆင့်အတန်း။ အဦးဆုံးသောရောမအကစြွေေ့။ ကောရိန်သု၏စီးပွားရေး အချက်အချာကျလာခြင်း။ ဂျူးတို့၏စီးပွားရေးအချက်အချာ အီဂျစ်။ ဟဲလနီဆင်နှင့်ဂရိမြို့များ။  ဂရိပုံစံဖြင့်နေထိုင်မှု။ </a:t>
            </a:r>
          </a:p>
          <a:p>
            <a:pPr algn="ctr"/>
            <a:r>
              <a:rPr lang="my-MM" altLang="en-US" sz="2000" i="1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ဂရိဘာသာရပ်စကား။</a:t>
            </a:r>
            <a:endParaRPr lang="en-US" altLang="en-US" sz="2000" i="1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9723" name="Rectangle 11">
            <a:extLst>
              <a:ext uri="{FF2B5EF4-FFF2-40B4-BE49-F238E27FC236}">
                <a16:creationId xmlns:a16="http://schemas.microsoft.com/office/drawing/2014/main" id="{26D83BBB-ED93-DB46-F5A3-34622BC9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5849" name="Text Box 12">
            <a:extLst>
              <a:ext uri="{FF2B5EF4-FFF2-40B4-BE49-F238E27FC236}">
                <a16:creationId xmlns:a16="http://schemas.microsoft.com/office/drawing/2014/main" id="{0BE71A1E-79D2-603F-6CB3-DBB47E32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99729" name="AutoShape 17">
            <a:extLst>
              <a:ext uri="{FF2B5EF4-FFF2-40B4-BE49-F238E27FC236}">
                <a16:creationId xmlns:a16="http://schemas.microsoft.com/office/drawing/2014/main" id="{8213C12B-DF7D-2F2D-FE96-AA2ED34F5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782638"/>
            <a:ext cx="4157663" cy="56880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9730" name="AutoShape 18">
            <a:extLst>
              <a:ext uri="{FF2B5EF4-FFF2-40B4-BE49-F238E27FC236}">
                <a16:creationId xmlns:a16="http://schemas.microsoft.com/office/drawing/2014/main" id="{185FAD17-2704-C305-5718-A6BA8B0E3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313" y="774700"/>
            <a:ext cx="4194175" cy="56261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Line 2">
            <a:extLst>
              <a:ext uri="{FF2B5EF4-FFF2-40B4-BE49-F238E27FC236}">
                <a16:creationId xmlns:a16="http://schemas.microsoft.com/office/drawing/2014/main" id="{630105FC-C4A2-4858-14EB-39FDBF3CE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55" name="Text Box 3">
            <a:extLst>
              <a:ext uri="{FF2B5EF4-FFF2-40B4-BE49-F238E27FC236}">
                <a16:creationId xmlns:a16="http://schemas.microsoft.com/office/drawing/2014/main" id="{7519E930-B7F6-6914-5ABD-E8403B3D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535556" name="Rectangle 4">
            <a:extLst>
              <a:ext uri="{FF2B5EF4-FFF2-40B4-BE49-F238E27FC236}">
                <a16:creationId xmlns:a16="http://schemas.microsoft.com/office/drawing/2014/main" id="{AF5399BC-B9F5-0C68-41C2-AEF52B480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36868" name="Group 5">
            <a:extLst>
              <a:ext uri="{FF2B5EF4-FFF2-40B4-BE49-F238E27FC236}">
                <a16:creationId xmlns:a16="http://schemas.microsoft.com/office/drawing/2014/main" id="{C24A066A-C86B-CF60-203C-4FFF1E515D5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501650"/>
            <a:ext cx="8061325" cy="5799138"/>
            <a:chOff x="-460" y="1244"/>
            <a:chExt cx="4312" cy="3350"/>
          </a:xfrm>
        </p:grpSpPr>
        <p:pic>
          <p:nvPicPr>
            <p:cNvPr id="36871" name="Picture 6">
              <a:extLst>
                <a:ext uri="{FF2B5EF4-FFF2-40B4-BE49-F238E27FC236}">
                  <a16:creationId xmlns:a16="http://schemas.microsoft.com/office/drawing/2014/main" id="{613A244F-DC20-BC41-99DE-8FC553DA9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5559" name="Rectangle 7">
              <a:extLst>
                <a:ext uri="{FF2B5EF4-FFF2-40B4-BE49-F238E27FC236}">
                  <a16:creationId xmlns:a16="http://schemas.microsoft.com/office/drawing/2014/main" id="{926A4501-2E1D-2E4B-BC5D-1DD8364E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2" y="1246"/>
              <a:ext cx="498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5560" name="Rectangle 8">
              <a:extLst>
                <a:ext uri="{FF2B5EF4-FFF2-40B4-BE49-F238E27FC236}">
                  <a16:creationId xmlns:a16="http://schemas.microsoft.com/office/drawing/2014/main" id="{445E5570-1E71-F48A-3FB1-72B95D3E6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1262"/>
              <a:ext cx="496" cy="332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6874" name="Group 9">
              <a:extLst>
                <a:ext uri="{FF2B5EF4-FFF2-40B4-BE49-F238E27FC236}">
                  <a16:creationId xmlns:a16="http://schemas.microsoft.com/office/drawing/2014/main" id="{5CEEDC4F-AF83-9766-6F83-21421431F1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36904" name="Group 10">
                <a:extLst>
                  <a:ext uri="{FF2B5EF4-FFF2-40B4-BE49-F238E27FC236}">
                    <a16:creationId xmlns:a16="http://schemas.microsoft.com/office/drawing/2014/main" id="{614FF56F-3072-6BF9-EA0A-935E37A222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535563" name="Rectangle 11">
                  <a:extLst>
                    <a:ext uri="{FF2B5EF4-FFF2-40B4-BE49-F238E27FC236}">
                      <a16:creationId xmlns:a16="http://schemas.microsoft.com/office/drawing/2014/main" id="{F59BF7A5-C7A5-4DBE-42B8-B0263B32A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pic>
              <p:nvPicPr>
                <p:cNvPr id="36910" name="Picture 12">
                  <a:extLst>
                    <a:ext uri="{FF2B5EF4-FFF2-40B4-BE49-F238E27FC236}">
                      <a16:creationId xmlns:a16="http://schemas.microsoft.com/office/drawing/2014/main" id="{DC051DB9-44CD-657E-CD08-8B950C3B9A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5565" name="Freeform 13">
                <a:extLst>
                  <a:ext uri="{FF2B5EF4-FFF2-40B4-BE49-F238E27FC236}">
                    <a16:creationId xmlns:a16="http://schemas.microsoft.com/office/drawing/2014/main" id="{BA6CCE10-4ABC-953A-0126-ADA8E793FA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6" name="Freeform 14">
                <a:extLst>
                  <a:ext uri="{FF2B5EF4-FFF2-40B4-BE49-F238E27FC236}">
                    <a16:creationId xmlns:a16="http://schemas.microsoft.com/office/drawing/2014/main" id="{DE7421CD-4045-C161-7058-A2170CB2F4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219527">
                <a:off x="716" y="2358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7" name="Freeform 15">
                <a:extLst>
                  <a:ext uri="{FF2B5EF4-FFF2-40B4-BE49-F238E27FC236}">
                    <a16:creationId xmlns:a16="http://schemas.microsoft.com/office/drawing/2014/main" id="{F5EE3317-CF01-29E6-242E-C5E7CA2499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809065">
                <a:off x="2892" y="730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8" name="Freeform 16">
                <a:extLst>
                  <a:ext uri="{FF2B5EF4-FFF2-40B4-BE49-F238E27FC236}">
                    <a16:creationId xmlns:a16="http://schemas.microsoft.com/office/drawing/2014/main" id="{1431F0AA-C565-D84B-2340-F8E73D33D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5569" name="Oval 17">
              <a:extLst>
                <a:ext uri="{FF2B5EF4-FFF2-40B4-BE49-F238E27FC236}">
                  <a16:creationId xmlns:a16="http://schemas.microsoft.com/office/drawing/2014/main" id="{C0039579-60C8-EA46-AFD6-A73DA9910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6876" name="Picture 18">
              <a:extLst>
                <a:ext uri="{FF2B5EF4-FFF2-40B4-BE49-F238E27FC236}">
                  <a16:creationId xmlns:a16="http://schemas.microsoft.com/office/drawing/2014/main" id="{5A52E0FD-7FDE-3AAB-B9A5-6E1D9972C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9">
              <a:extLst>
                <a:ext uri="{FF2B5EF4-FFF2-40B4-BE49-F238E27FC236}">
                  <a16:creationId xmlns:a16="http://schemas.microsoft.com/office/drawing/2014/main" id="{A1D26F5C-6D96-29FA-D7CC-7AD642DD1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20">
              <a:extLst>
                <a:ext uri="{FF2B5EF4-FFF2-40B4-BE49-F238E27FC236}">
                  <a16:creationId xmlns:a16="http://schemas.microsoft.com/office/drawing/2014/main" id="{F80732BC-DF1D-AE3D-A957-38F9BE148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21">
              <a:extLst>
                <a:ext uri="{FF2B5EF4-FFF2-40B4-BE49-F238E27FC236}">
                  <a16:creationId xmlns:a16="http://schemas.microsoft.com/office/drawing/2014/main" id="{C2924B1C-A1DC-B673-3F88-3B1BBFE3F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22">
              <a:extLst>
                <a:ext uri="{FF2B5EF4-FFF2-40B4-BE49-F238E27FC236}">
                  <a16:creationId xmlns:a16="http://schemas.microsoft.com/office/drawing/2014/main" id="{FB6A8FD1-F451-3FE3-45AB-64CA79EE5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23">
              <a:extLst>
                <a:ext uri="{FF2B5EF4-FFF2-40B4-BE49-F238E27FC236}">
                  <a16:creationId xmlns:a16="http://schemas.microsoft.com/office/drawing/2014/main" id="{4CE66F22-9B89-2D16-44F7-855D60377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24">
              <a:extLst>
                <a:ext uri="{FF2B5EF4-FFF2-40B4-BE49-F238E27FC236}">
                  <a16:creationId xmlns:a16="http://schemas.microsoft.com/office/drawing/2014/main" id="{38F3C77D-19C4-E792-B85A-33CF9AB22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25">
              <a:extLst>
                <a:ext uri="{FF2B5EF4-FFF2-40B4-BE49-F238E27FC236}">
                  <a16:creationId xmlns:a16="http://schemas.microsoft.com/office/drawing/2014/main" id="{FB1EAD47-5A96-011A-2AE3-062BB0FC9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26">
              <a:extLst>
                <a:ext uri="{FF2B5EF4-FFF2-40B4-BE49-F238E27FC236}">
                  <a16:creationId xmlns:a16="http://schemas.microsoft.com/office/drawing/2014/main" id="{462ABC66-A215-EF9B-B7C9-D07C4DFE2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7">
              <a:extLst>
                <a:ext uri="{FF2B5EF4-FFF2-40B4-BE49-F238E27FC236}">
                  <a16:creationId xmlns:a16="http://schemas.microsoft.com/office/drawing/2014/main" id="{88476CE9-7CC7-3B77-A727-A94993259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8">
              <a:extLst>
                <a:ext uri="{FF2B5EF4-FFF2-40B4-BE49-F238E27FC236}">
                  <a16:creationId xmlns:a16="http://schemas.microsoft.com/office/drawing/2014/main" id="{B2F0787F-BBA4-5D5C-F3D2-B58EC819C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29">
              <a:extLst>
                <a:ext uri="{FF2B5EF4-FFF2-40B4-BE49-F238E27FC236}">
                  <a16:creationId xmlns:a16="http://schemas.microsoft.com/office/drawing/2014/main" id="{45E60716-A1D0-E299-0065-9F7050DF9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8" name="Picture 30">
              <a:extLst>
                <a:ext uri="{FF2B5EF4-FFF2-40B4-BE49-F238E27FC236}">
                  <a16:creationId xmlns:a16="http://schemas.microsoft.com/office/drawing/2014/main" id="{8D87AE04-955D-B6E7-DB0D-A94F9EC0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9" name="Picture 31">
              <a:extLst>
                <a:ext uri="{FF2B5EF4-FFF2-40B4-BE49-F238E27FC236}">
                  <a16:creationId xmlns:a16="http://schemas.microsoft.com/office/drawing/2014/main" id="{76D35554-C164-7696-1B72-185707364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0" name="Picture 32">
              <a:extLst>
                <a:ext uri="{FF2B5EF4-FFF2-40B4-BE49-F238E27FC236}">
                  <a16:creationId xmlns:a16="http://schemas.microsoft.com/office/drawing/2014/main" id="{C6B49523-8B46-320B-09FC-0490F43B5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1" name="Picture 33">
              <a:extLst>
                <a:ext uri="{FF2B5EF4-FFF2-40B4-BE49-F238E27FC236}">
                  <a16:creationId xmlns:a16="http://schemas.microsoft.com/office/drawing/2014/main" id="{4239DB60-28BB-7795-394A-D7789A898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2" name="Picture 34">
              <a:extLst>
                <a:ext uri="{FF2B5EF4-FFF2-40B4-BE49-F238E27FC236}">
                  <a16:creationId xmlns:a16="http://schemas.microsoft.com/office/drawing/2014/main" id="{C870A8DC-7B42-BFB7-D279-49CA4D544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3" name="Picture 35">
              <a:extLst>
                <a:ext uri="{FF2B5EF4-FFF2-40B4-BE49-F238E27FC236}">
                  <a16:creationId xmlns:a16="http://schemas.microsoft.com/office/drawing/2014/main" id="{F254FA06-6D1C-F050-928B-39CAA4097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36">
              <a:extLst>
                <a:ext uri="{FF2B5EF4-FFF2-40B4-BE49-F238E27FC236}">
                  <a16:creationId xmlns:a16="http://schemas.microsoft.com/office/drawing/2014/main" id="{B158F002-0B93-20FD-4C74-5B45FC4A3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5" name="Picture 37">
              <a:extLst>
                <a:ext uri="{FF2B5EF4-FFF2-40B4-BE49-F238E27FC236}">
                  <a16:creationId xmlns:a16="http://schemas.microsoft.com/office/drawing/2014/main" id="{20CBE0D6-AC9F-D9D8-C1F0-3639ECFA4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38">
              <a:extLst>
                <a:ext uri="{FF2B5EF4-FFF2-40B4-BE49-F238E27FC236}">
                  <a16:creationId xmlns:a16="http://schemas.microsoft.com/office/drawing/2014/main" id="{B47B0E06-2BF7-0ACB-1FC9-415556A5D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7" name="Picture 39">
              <a:extLst>
                <a:ext uri="{FF2B5EF4-FFF2-40B4-BE49-F238E27FC236}">
                  <a16:creationId xmlns:a16="http://schemas.microsoft.com/office/drawing/2014/main" id="{DD215EA2-B2F8-5E9E-3CA8-C413B1CE3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8" name="Picture 40">
              <a:extLst>
                <a:ext uri="{FF2B5EF4-FFF2-40B4-BE49-F238E27FC236}">
                  <a16:creationId xmlns:a16="http://schemas.microsoft.com/office/drawing/2014/main" id="{B9C0C826-10E1-27EB-DBDF-3C6058B72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9" name="Picture 41">
              <a:extLst>
                <a:ext uri="{FF2B5EF4-FFF2-40B4-BE49-F238E27FC236}">
                  <a16:creationId xmlns:a16="http://schemas.microsoft.com/office/drawing/2014/main" id="{C40DA556-3143-4FD6-0C3A-4044F5690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42">
              <a:extLst>
                <a:ext uri="{FF2B5EF4-FFF2-40B4-BE49-F238E27FC236}">
                  <a16:creationId xmlns:a16="http://schemas.microsoft.com/office/drawing/2014/main" id="{AD20CCA5-4791-76A9-4100-952771207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1" name="Picture 43">
              <a:extLst>
                <a:ext uri="{FF2B5EF4-FFF2-40B4-BE49-F238E27FC236}">
                  <a16:creationId xmlns:a16="http://schemas.microsoft.com/office/drawing/2014/main" id="{53AD8A80-5CC1-2276-DC17-C51265428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44">
              <a:extLst>
                <a:ext uri="{FF2B5EF4-FFF2-40B4-BE49-F238E27FC236}">
                  <a16:creationId xmlns:a16="http://schemas.microsoft.com/office/drawing/2014/main" id="{2BA901DA-13D7-FCE4-CE9B-E5B284F72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3" name="Picture 45">
              <a:extLst>
                <a:ext uri="{FF2B5EF4-FFF2-40B4-BE49-F238E27FC236}">
                  <a16:creationId xmlns:a16="http://schemas.microsoft.com/office/drawing/2014/main" id="{0E6D6975-9487-42AB-F498-6BB67D921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5598" name="Text Box 46">
            <a:extLst>
              <a:ext uri="{FF2B5EF4-FFF2-40B4-BE49-F238E27FC236}">
                <a16:creationId xmlns:a16="http://schemas.microsoft.com/office/drawing/2014/main" id="{D09F5420-2222-F32E-0EA5-5CE44476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1298575"/>
            <a:ext cx="7467600" cy="212365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အလွန်ကြီးမားသော</a:t>
            </a:r>
            <a:endParaRPr lang="en-US" sz="66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 algn="ctr">
              <a:defRPr/>
            </a:pPr>
            <a:r>
              <a:rPr lang="en-US" sz="6600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ပြောင်းလဲမှု</a:t>
            </a:r>
            <a:endParaRPr lang="en-US" sz="6600" dirty="0">
              <a:solidFill>
                <a:srgbClr val="F0F06C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70" name="Text Box 47">
            <a:extLst>
              <a:ext uri="{FF2B5EF4-FFF2-40B4-BE49-F238E27FC236}">
                <a16:creationId xmlns:a16="http://schemas.microsoft.com/office/drawing/2014/main" id="{B3298BA2-4B6B-38FF-5323-339D8027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9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>
            <a:extLst>
              <a:ext uri="{FF2B5EF4-FFF2-40B4-BE49-F238E27FC236}">
                <a16:creationId xmlns:a16="http://schemas.microsoft.com/office/drawing/2014/main" id="{0A67D6B1-44E9-DB96-054C-8514629C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2611" name="Line 3">
            <a:extLst>
              <a:ext uri="{FF2B5EF4-FFF2-40B4-BE49-F238E27FC236}">
                <a16:creationId xmlns:a16="http://schemas.microsoft.com/office/drawing/2014/main" id="{BCF42E19-F8AE-DBEF-0CEF-7C35BACD6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3" name="Text Box 15">
            <a:extLst>
              <a:ext uri="{FF2B5EF4-FFF2-40B4-BE49-F238E27FC236}">
                <a16:creationId xmlns:a16="http://schemas.microsoft.com/office/drawing/2014/main" id="{156A5631-8351-2A1C-14D2-5ED521625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7892" name="Text Box 17">
            <a:extLst>
              <a:ext uri="{FF2B5EF4-FFF2-40B4-BE49-F238E27FC236}">
                <a16:creationId xmlns:a16="http://schemas.microsoft.com/office/drawing/2014/main" id="{4BD2D188-A792-2008-98AD-F88BFF88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42938"/>
            <a:ext cx="41719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800" b="0">
              <a:solidFill>
                <a:schemeClr val="tx1"/>
              </a:solidFill>
            </a:endParaRPr>
          </a:p>
        </p:txBody>
      </p:sp>
      <p:sp>
        <p:nvSpPr>
          <p:cNvPr id="37893" name="Text Box 18">
            <a:extLst>
              <a:ext uri="{FF2B5EF4-FFF2-40B4-BE49-F238E27FC236}">
                <a16:creationId xmlns:a16="http://schemas.microsoft.com/office/drawing/2014/main" id="{E63767C5-C7D8-6953-FA98-284025C2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3" y="947738"/>
            <a:ext cx="222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>
            <a:extLst>
              <a:ext uri="{FF2B5EF4-FFF2-40B4-BE49-F238E27FC236}">
                <a16:creationId xmlns:a16="http://schemas.microsoft.com/office/drawing/2014/main" id="{97537DC0-3641-862F-076D-991FE0C8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758825"/>
            <a:ext cx="6570662" cy="83099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altLang="en-US" dirty="0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မာလခိအနာဂတ္တိကျမ်းနှင့်ရှင်မဿဲခရစ်ဝင်ကျမ်း ကြားကာလ</a:t>
            </a:r>
            <a:endParaRPr lang="en-US" altLang="en-US" dirty="0">
              <a:solidFill>
                <a:srgbClr val="33CC33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2629" name="Text Box 21">
            <a:extLst>
              <a:ext uri="{FF2B5EF4-FFF2-40B4-BE49-F238E27FC236}">
                <a16:creationId xmlns:a16="http://schemas.microsoft.com/office/drawing/2014/main" id="{F05A270A-8311-EE9F-BA7B-FD64970D9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1839913"/>
            <a:ext cx="6465888" cy="52322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တိုးတက်မှုကြီးလေးရပ</a:t>
            </a:r>
            <a:r>
              <a:rPr lang="en-US" sz="2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52632" name="Text Box 24">
            <a:extLst>
              <a:ext uri="{FF2B5EF4-FFF2-40B4-BE49-F238E27FC236}">
                <a16:creationId xmlns:a16="http://schemas.microsoft.com/office/drawing/2014/main" id="{CD0E37C3-4C61-9782-2457-A5263F1C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0163"/>
            <a:ext cx="8740775" cy="1261884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     </a:t>
            </a:r>
            <a:r>
              <a:rPr lang="my-MM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အာဗြဟံအားပေးထားသောဘုရားသခင်၏ဂတိတော်</a:t>
            </a:r>
          </a:p>
          <a:p>
            <a:pPr algn="ctr">
              <a:defRPr/>
            </a:pPr>
            <a:r>
              <a:rPr lang="my-MM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အမြင့်ဆုံးအဆင့်သို့ရောက်ရှိခြင်း</a:t>
            </a:r>
          </a:p>
          <a:p>
            <a:pPr algn="ctr">
              <a:defRPr/>
            </a:pPr>
            <a:r>
              <a:rPr lang="my-MM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  မေရှိယ = ယေရှုခရစ်တော်</a:t>
            </a:r>
            <a:endParaRPr lang="en-US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55">
            <a:extLst>
              <a:ext uri="{FF2B5EF4-FFF2-40B4-BE49-F238E27FC236}">
                <a16:creationId xmlns:a16="http://schemas.microsoft.com/office/drawing/2014/main" id="{88D8FEA4-F462-567E-9B22-CDC2B40CCBAA}"/>
              </a:ext>
            </a:extLst>
          </p:cNvPr>
          <p:cNvGrpSpPr>
            <a:grpSpLocks/>
          </p:cNvGrpSpPr>
          <p:nvPr/>
        </p:nvGrpSpPr>
        <p:grpSpPr bwMode="auto">
          <a:xfrm>
            <a:off x="869950" y="2933702"/>
            <a:ext cx="3425825" cy="757238"/>
            <a:chOff x="539" y="1848"/>
            <a:chExt cx="2158" cy="477"/>
          </a:xfrm>
        </p:grpSpPr>
        <p:sp>
          <p:nvSpPr>
            <p:cNvPr id="37932" name="Text Box 22">
              <a:extLst>
                <a:ext uri="{FF2B5EF4-FFF2-40B4-BE49-F238E27FC236}">
                  <a16:creationId xmlns:a16="http://schemas.microsoft.com/office/drawing/2014/main" id="{A5888910-A425-ADCF-66F6-725260FE2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1879"/>
              <a:ext cx="2158" cy="4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my-MM" altLang="en-US" sz="2000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စစ်မှန်သောဓမ္မဟောင်းကျမ်းပေါ် ပေါက်လာခြင်း။</a:t>
              </a:r>
              <a:endParaRPr lang="en-US" altLang="en-US" sz="20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52636" name="Text Box 28">
              <a:extLst>
                <a:ext uri="{FF2B5EF4-FFF2-40B4-BE49-F238E27FC236}">
                  <a16:creationId xmlns:a16="http://schemas.microsoft.com/office/drawing/2014/main" id="{37D4B1D4-A857-2940-4A51-B78F6AC5D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84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37" name="Text Box 29">
              <a:extLst>
                <a:ext uri="{FF2B5EF4-FFF2-40B4-BE49-F238E27FC236}">
                  <a16:creationId xmlns:a16="http://schemas.microsoft.com/office/drawing/2014/main" id="{51B23921-31E8-269C-EB0A-13C259C2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grpSp>
        <p:nvGrpSpPr>
          <p:cNvPr id="3" name="Group 56">
            <a:extLst>
              <a:ext uri="{FF2B5EF4-FFF2-40B4-BE49-F238E27FC236}">
                <a16:creationId xmlns:a16="http://schemas.microsoft.com/office/drawing/2014/main" id="{DA610B8F-B549-63E5-6E94-713B8F32AC09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4008437"/>
            <a:ext cx="3559175" cy="646112"/>
            <a:chOff x="492" y="2525"/>
            <a:chExt cx="2242" cy="407"/>
          </a:xfrm>
        </p:grpSpPr>
        <p:sp>
          <p:nvSpPr>
            <p:cNvPr id="37930" name="Text Box 26">
              <a:extLst>
                <a:ext uri="{FF2B5EF4-FFF2-40B4-BE49-F238E27FC236}">
                  <a16:creationId xmlns:a16="http://schemas.microsoft.com/office/drawing/2014/main" id="{F4FF7F80-65F7-574B-85D9-9EB828ECC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40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my-MM" altLang="en-US" sz="1800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ဓမ္မဟောင်းကျမ်းအား ဂရိဘာသာသို့ပြန်ဆိုပြီးစီးခြင်း။</a:t>
              </a:r>
              <a:endParaRPr lang="en-US" alt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52638" name="Text Box 30">
              <a:extLst>
                <a:ext uri="{FF2B5EF4-FFF2-40B4-BE49-F238E27FC236}">
                  <a16:creationId xmlns:a16="http://schemas.microsoft.com/office/drawing/2014/main" id="{A7A6974B-5A2B-9A0C-78FB-29C8DB870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5" y="2681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EF8C9371-D421-67F9-DBF8-78E62C8B9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308225"/>
            <a:ext cx="383857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ကျမ်းပိုင်းဆိုင်ရာ</a:t>
            </a:r>
            <a:endParaRPr lang="en-US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2651" name="Text Box 43">
            <a:extLst>
              <a:ext uri="{FF2B5EF4-FFF2-40B4-BE49-F238E27FC236}">
                <a16:creationId xmlns:a16="http://schemas.microsoft.com/office/drawing/2014/main" id="{3849DE4C-D198-5404-C4E6-18D2C2535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2336800"/>
            <a:ext cx="341947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သမိုင်းကြောင်းဆိုင်ရာ</a:t>
            </a:r>
            <a:endParaRPr lang="en-US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4" name="Group 89">
            <a:extLst>
              <a:ext uri="{FF2B5EF4-FFF2-40B4-BE49-F238E27FC236}">
                <a16:creationId xmlns:a16="http://schemas.microsoft.com/office/drawing/2014/main" id="{5EB91375-76A8-3EFC-7603-99DB984056F0}"/>
              </a:ext>
            </a:extLst>
          </p:cNvPr>
          <p:cNvGrpSpPr>
            <a:grpSpLocks/>
          </p:cNvGrpSpPr>
          <p:nvPr/>
        </p:nvGrpSpPr>
        <p:grpSpPr bwMode="auto">
          <a:xfrm>
            <a:off x="4265613" y="4130675"/>
            <a:ext cx="4535487" cy="954088"/>
            <a:chOff x="2690" y="2527"/>
            <a:chExt cx="2857" cy="601"/>
          </a:xfrm>
        </p:grpSpPr>
        <p:sp>
          <p:nvSpPr>
            <p:cNvPr id="37926" name="Text Box 60">
              <a:extLst>
                <a:ext uri="{FF2B5EF4-FFF2-40B4-BE49-F238E27FC236}">
                  <a16:creationId xmlns:a16="http://schemas.microsoft.com/office/drawing/2014/main" id="{B3675963-4D96-BE08-20DA-B3F873893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527"/>
              <a:ext cx="2857" cy="48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my-MM" altLang="en-US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ဆိတ်ငြိမ်သောကာလ။ အစ္စရေး။ ရောမ၏ငြိမ်းချမ်းရေးကာလ။</a:t>
              </a:r>
              <a:endParaRPr lang="en-US" altLang="en-US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52669" name="Text Box 61">
              <a:extLst>
                <a:ext uri="{FF2B5EF4-FFF2-40B4-BE49-F238E27FC236}">
                  <a16:creationId xmlns:a16="http://schemas.microsoft.com/office/drawing/2014/main" id="{1A24B1C4-27B1-FBB0-ABC2-BFE79C446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" y="2725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70" name="Text Box 62">
              <a:extLst>
                <a:ext uri="{FF2B5EF4-FFF2-40B4-BE49-F238E27FC236}">
                  <a16:creationId xmlns:a16="http://schemas.microsoft.com/office/drawing/2014/main" id="{6EB9C789-7400-7877-DFD9-D1AC7C411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728"/>
              <a:ext cx="871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71" name="Text Box 63">
              <a:extLst>
                <a:ext uri="{FF2B5EF4-FFF2-40B4-BE49-F238E27FC236}">
                  <a16:creationId xmlns:a16="http://schemas.microsoft.com/office/drawing/2014/main" id="{F6435B9F-8915-DAAD-328F-060F8FACB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2897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grpSp>
        <p:nvGrpSpPr>
          <p:cNvPr id="5" name="Group 65">
            <a:extLst>
              <a:ext uri="{FF2B5EF4-FFF2-40B4-BE49-F238E27FC236}">
                <a16:creationId xmlns:a16="http://schemas.microsoft.com/office/drawing/2014/main" id="{57F22D36-4C89-7735-7711-C8FAF2CB0EBD}"/>
              </a:ext>
            </a:extLst>
          </p:cNvPr>
          <p:cNvGrpSpPr>
            <a:grpSpLocks/>
          </p:cNvGrpSpPr>
          <p:nvPr/>
        </p:nvGrpSpPr>
        <p:grpSpPr bwMode="auto">
          <a:xfrm>
            <a:off x="4381501" y="2878139"/>
            <a:ext cx="4291013" cy="923925"/>
            <a:chOff x="2758" y="1548"/>
            <a:chExt cx="2703" cy="582"/>
          </a:xfrm>
        </p:grpSpPr>
        <p:grpSp>
          <p:nvGrpSpPr>
            <p:cNvPr id="37916" name="Group 66">
              <a:extLst>
                <a:ext uri="{FF2B5EF4-FFF2-40B4-BE49-F238E27FC236}">
                  <a16:creationId xmlns:a16="http://schemas.microsoft.com/office/drawing/2014/main" id="{C7D080FD-27AF-3BD7-5255-D0A70FA0F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>
                <a:extLst>
                  <a:ext uri="{FF2B5EF4-FFF2-40B4-BE49-F238E27FC236}">
                    <a16:creationId xmlns:a16="http://schemas.microsoft.com/office/drawing/2014/main" id="{36DA66D9-1D6B-15C0-47D6-BE12A39AA4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  <p:sp>
            <p:nvSpPr>
              <p:cNvPr id="452676" name="Text Box 68">
                <a:extLst>
                  <a:ext uri="{FF2B5EF4-FFF2-40B4-BE49-F238E27FC236}">
                    <a16:creationId xmlns:a16="http://schemas.microsoft.com/office/drawing/2014/main" id="{3ED449DA-CD64-E69B-406C-C07957B25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  <p:sp>
            <p:nvSpPr>
              <p:cNvPr id="452677" name="Text Box 69">
                <a:extLst>
                  <a:ext uri="{FF2B5EF4-FFF2-40B4-BE49-F238E27FC236}">
                    <a16:creationId xmlns:a16="http://schemas.microsoft.com/office/drawing/2014/main" id="{77E4743F-5588-F8AE-91C5-7425804A7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</p:grpSp>
        <p:grpSp>
          <p:nvGrpSpPr>
            <p:cNvPr id="37917" name="Group 70">
              <a:extLst>
                <a:ext uri="{FF2B5EF4-FFF2-40B4-BE49-F238E27FC236}">
                  <a16:creationId xmlns:a16="http://schemas.microsoft.com/office/drawing/2014/main" id="{2058CAA0-93CE-7992-BFB2-73AAEA991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8" y="1548"/>
              <a:ext cx="2703" cy="582"/>
              <a:chOff x="2758" y="1548"/>
              <a:chExt cx="2703" cy="582"/>
            </a:xfrm>
          </p:grpSpPr>
          <p:sp>
            <p:nvSpPr>
              <p:cNvPr id="37918" name="Text Box 71">
                <a:extLst>
                  <a:ext uri="{FF2B5EF4-FFF2-40B4-BE49-F238E27FC236}">
                    <a16:creationId xmlns:a16="http://schemas.microsoft.com/office/drawing/2014/main" id="{8F487419-F7E9-A621-A461-5C03F8A2E7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8" y="1548"/>
                <a:ext cx="2457" cy="58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my-MM" altLang="en-US" sz="1800" dirty="0">
                    <a:solidFill>
                      <a:schemeClr val="tx1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အလက်ဇန္ဒားမင်းကြီးသည်      သူအောင်ရာနေရာတိုင်း၌ ဂရိယဉ်ကျေးမှု ဖြန့်ဝေခဲ.ခြင်း။</a:t>
                </a:r>
                <a:endParaRPr lang="en-US" altLang="en-US" sz="1800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grpSp>
            <p:nvGrpSpPr>
              <p:cNvPr id="37919" name="Group 72">
                <a:extLst>
                  <a:ext uri="{FF2B5EF4-FFF2-40B4-BE49-F238E27FC236}">
                    <a16:creationId xmlns:a16="http://schemas.microsoft.com/office/drawing/2014/main" id="{1DF4E9BE-92A0-7E76-371A-CF0234017D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6" y="1816"/>
                <a:ext cx="2315" cy="240"/>
                <a:chOff x="3212" y="1771"/>
                <a:chExt cx="2201" cy="240"/>
              </a:xfrm>
            </p:grpSpPr>
            <p:sp>
              <p:nvSpPr>
                <p:cNvPr id="452681" name="Text Box 73">
                  <a:extLst>
                    <a:ext uri="{FF2B5EF4-FFF2-40B4-BE49-F238E27FC236}">
                      <a16:creationId xmlns:a16="http://schemas.microsoft.com/office/drawing/2014/main" id="{928CC717-F7DD-08DF-CAD3-C4DEDF81D6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1780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  <p:sp>
              <p:nvSpPr>
                <p:cNvPr id="452682" name="Text Box 74">
                  <a:extLst>
                    <a:ext uri="{FF2B5EF4-FFF2-40B4-BE49-F238E27FC236}">
                      <a16:creationId xmlns:a16="http://schemas.microsoft.com/office/drawing/2014/main" id="{B9B15659-222D-A4EE-9C6B-75A4CC3B5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5" y="1779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  <p:sp>
              <p:nvSpPr>
                <p:cNvPr id="452683" name="Text Box 75">
                  <a:extLst>
                    <a:ext uri="{FF2B5EF4-FFF2-40B4-BE49-F238E27FC236}">
                      <a16:creationId xmlns:a16="http://schemas.microsoft.com/office/drawing/2014/main" id="{71BB11A1-E123-0ECF-9159-1848390970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30" y="1771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</p:grpSp>
        </p:grpSp>
      </p:grpSp>
      <p:grpSp>
        <p:nvGrpSpPr>
          <p:cNvPr id="37903" name="Group 76">
            <a:extLst>
              <a:ext uri="{FF2B5EF4-FFF2-40B4-BE49-F238E27FC236}">
                <a16:creationId xmlns:a16="http://schemas.microsoft.com/office/drawing/2014/main" id="{3C0CEB14-A735-E20C-99CC-EDA9B552A6C4}"/>
              </a:ext>
            </a:extLst>
          </p:cNvPr>
          <p:cNvGrpSpPr>
            <a:grpSpLocks/>
          </p:cNvGrpSpPr>
          <p:nvPr/>
        </p:nvGrpSpPr>
        <p:grpSpPr bwMode="auto">
          <a:xfrm>
            <a:off x="7969250" y="3390900"/>
            <a:ext cx="1009650" cy="550863"/>
            <a:chOff x="4980" y="2160"/>
            <a:chExt cx="636" cy="347"/>
          </a:xfrm>
        </p:grpSpPr>
        <p:grpSp>
          <p:nvGrpSpPr>
            <p:cNvPr id="37907" name="Group 77">
              <a:extLst>
                <a:ext uri="{FF2B5EF4-FFF2-40B4-BE49-F238E27FC236}">
                  <a16:creationId xmlns:a16="http://schemas.microsoft.com/office/drawing/2014/main" id="{60B454CE-0242-C042-5882-8D38B67F3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37913" name="AutoShape 78">
                <a:extLst>
                  <a:ext uri="{FF2B5EF4-FFF2-40B4-BE49-F238E27FC236}">
                    <a16:creationId xmlns:a16="http://schemas.microsoft.com/office/drawing/2014/main" id="{68C3D580-7FFD-EA30-0B35-BCD245EEC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914" name="Rectangle 79">
                <a:extLst>
                  <a:ext uri="{FF2B5EF4-FFF2-40B4-BE49-F238E27FC236}">
                    <a16:creationId xmlns:a16="http://schemas.microsoft.com/office/drawing/2014/main" id="{E105CC87-6581-4C41-72CB-EB3E1D8CD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915" name="AutoShape 80">
                <a:extLst>
                  <a:ext uri="{FF2B5EF4-FFF2-40B4-BE49-F238E27FC236}">
                    <a16:creationId xmlns:a16="http://schemas.microsoft.com/office/drawing/2014/main" id="{A1674BCA-2AAE-5FE9-3000-009F3727C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7908" name="Line 81">
              <a:extLst>
                <a:ext uri="{FF2B5EF4-FFF2-40B4-BE49-F238E27FC236}">
                  <a16:creationId xmlns:a16="http://schemas.microsoft.com/office/drawing/2014/main" id="{4C39E84D-F0BD-B4DD-9F46-A46491903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82">
              <a:extLst>
                <a:ext uri="{FF2B5EF4-FFF2-40B4-BE49-F238E27FC236}">
                  <a16:creationId xmlns:a16="http://schemas.microsoft.com/office/drawing/2014/main" id="{1EBFDDE7-0B04-3B67-75FF-7B2435E26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Rectangle 83">
              <a:extLst>
                <a:ext uri="{FF2B5EF4-FFF2-40B4-BE49-F238E27FC236}">
                  <a16:creationId xmlns:a16="http://schemas.microsoft.com/office/drawing/2014/main" id="{9D36ED9F-14A8-3574-7056-331A9889F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46"/>
              <a:ext cx="461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50" b="0" dirty="0" err="1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ရောမစနစ</a:t>
              </a:r>
              <a:r>
                <a:rPr lang="en-US" altLang="en-US" sz="1050" b="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37911" name="Rectangle 84">
              <a:extLst>
                <a:ext uri="{FF2B5EF4-FFF2-40B4-BE49-F238E27FC236}">
                  <a16:creationId xmlns:a16="http://schemas.microsoft.com/office/drawing/2014/main" id="{68BD16CD-52D0-C1EB-E01B-40696414D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" y="2248"/>
              <a:ext cx="4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 dirty="0" err="1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အလက်ဇန်းဒါး</a:t>
              </a:r>
              <a:endParaRPr lang="en-US" altLang="en-US" sz="8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52693" name="Rectangle 85">
              <a:extLst>
                <a:ext uri="{FF2B5EF4-FFF2-40B4-BE49-F238E27FC236}">
                  <a16:creationId xmlns:a16="http://schemas.microsoft.com/office/drawing/2014/main" id="{0201BFFC-7260-3E92-BD5C-3D0040010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160"/>
              <a:ext cx="42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100" b="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ဆိတ်ငြိမ</a:t>
              </a:r>
              <a:r>
                <a:rPr lang="en-US" sz="1100" b="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  <a:p>
              <a:pPr>
                <a:defRPr/>
              </a:pPr>
              <a:endParaRPr lang="en-US" sz="500" dirty="0">
                <a:solidFill>
                  <a:schemeClr val="bg2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37904" name="Text Box 87">
            <a:extLst>
              <a:ext uri="{FF2B5EF4-FFF2-40B4-BE49-F238E27FC236}">
                <a16:creationId xmlns:a16="http://schemas.microsoft.com/office/drawing/2014/main" id="{9204CDA1-93C3-25D8-3DD8-C20CAC11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98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>
            <a:extLst>
              <a:ext uri="{FF2B5EF4-FFF2-40B4-BE49-F238E27FC236}">
                <a16:creationId xmlns:a16="http://schemas.microsoft.com/office/drawing/2014/main" id="{5E402F13-E656-F07E-3C8D-16A208C0D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98" name="Text Box 90">
            <a:extLst>
              <a:ext uri="{FF2B5EF4-FFF2-40B4-BE49-F238E27FC236}">
                <a16:creationId xmlns:a16="http://schemas.microsoft.com/office/drawing/2014/main" id="{B3F4951B-F9FA-99D9-0012-291F8714D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73020"/>
            <a:ext cx="3989388" cy="40011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i="1" dirty="0" err="1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</a:t>
            </a:r>
            <a:r>
              <a:rPr lang="en-US" sz="2000" i="1" dirty="0">
                <a:solidFill>
                  <a:srgbClr val="F0F06C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(၀၆)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9" grpId="0" autoUpdateAnimBg="0"/>
      <p:bldP spid="452632" grpId="0" autoUpdateAnimBg="0"/>
      <p:bldP spid="452650" grpId="0" autoUpdateAnimBg="0"/>
      <p:bldP spid="45265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2">
            <a:extLst>
              <a:ext uri="{FF2B5EF4-FFF2-40B4-BE49-F238E27FC236}">
                <a16:creationId xmlns:a16="http://schemas.microsoft.com/office/drawing/2014/main" id="{0DD621D2-9055-7300-1E42-F7036C022141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582613"/>
            <a:ext cx="3916363" cy="5789612"/>
            <a:chOff x="2607" y="327"/>
            <a:chExt cx="2467" cy="3647"/>
          </a:xfrm>
        </p:grpSpPr>
        <p:grpSp>
          <p:nvGrpSpPr>
            <p:cNvPr id="4264" name="Group 3">
              <a:extLst>
                <a:ext uri="{FF2B5EF4-FFF2-40B4-BE49-F238E27FC236}">
                  <a16:creationId xmlns:a16="http://schemas.microsoft.com/office/drawing/2014/main" id="{D554CC94-F469-D497-ACEC-D65293DE5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7" y="327"/>
              <a:ext cx="1221" cy="3647"/>
              <a:chOff x="2607" y="327"/>
              <a:chExt cx="1221" cy="3647"/>
            </a:xfrm>
          </p:grpSpPr>
          <p:sp>
            <p:nvSpPr>
              <p:cNvPr id="4320" name="Rectangle 4">
                <a:extLst>
                  <a:ext uri="{FF2B5EF4-FFF2-40B4-BE49-F238E27FC236}">
                    <a16:creationId xmlns:a16="http://schemas.microsoft.com/office/drawing/2014/main" id="{E83B6190-CA95-FAE7-EBC0-8D2D3709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781" name="Rectangle 5">
                <a:extLst>
                  <a:ext uri="{FF2B5EF4-FFF2-40B4-BE49-F238E27FC236}">
                    <a16:creationId xmlns:a16="http://schemas.microsoft.com/office/drawing/2014/main" id="{630AF0C8-E1C6-2568-02CE-65A04E16C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4322" name="Rectangle 6">
                <a:extLst>
                  <a:ext uri="{FF2B5EF4-FFF2-40B4-BE49-F238E27FC236}">
                    <a16:creationId xmlns:a16="http://schemas.microsoft.com/office/drawing/2014/main" id="{E77F992B-72C5-794A-308C-8360FBD14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" name="Freeform 7">
                <a:extLst>
                  <a:ext uri="{FF2B5EF4-FFF2-40B4-BE49-F238E27FC236}">
                    <a16:creationId xmlns:a16="http://schemas.microsoft.com/office/drawing/2014/main" id="{5AB99962-5234-757F-1433-D10BDFC64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AutoShape 8">
                <a:extLst>
                  <a:ext uri="{FF2B5EF4-FFF2-40B4-BE49-F238E27FC236}">
                    <a16:creationId xmlns:a16="http://schemas.microsoft.com/office/drawing/2014/main" id="{285B61B5-A361-B79D-18B5-C345AA7A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" name="Rectangle 9">
                <a:extLst>
                  <a:ext uri="{FF2B5EF4-FFF2-40B4-BE49-F238E27FC236}">
                    <a16:creationId xmlns:a16="http://schemas.microsoft.com/office/drawing/2014/main" id="{5417B85B-9760-2CBA-553F-59E811F97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" name="Freeform 10">
                <a:extLst>
                  <a:ext uri="{FF2B5EF4-FFF2-40B4-BE49-F238E27FC236}">
                    <a16:creationId xmlns:a16="http://schemas.microsoft.com/office/drawing/2014/main" id="{BA5609FC-5B56-413C-66F9-98EDFBD1A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Rectangle 11">
                <a:extLst>
                  <a:ext uri="{FF2B5EF4-FFF2-40B4-BE49-F238E27FC236}">
                    <a16:creationId xmlns:a16="http://schemas.microsoft.com/office/drawing/2014/main" id="{3AA9ED77-D627-E484-75F9-B6220E663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" name="Freeform 12">
                <a:extLst>
                  <a:ext uri="{FF2B5EF4-FFF2-40B4-BE49-F238E27FC236}">
                    <a16:creationId xmlns:a16="http://schemas.microsoft.com/office/drawing/2014/main" id="{E9EB73F3-946E-A212-6EAB-72AB6A1D3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AutoShape 13">
                <a:extLst>
                  <a:ext uri="{FF2B5EF4-FFF2-40B4-BE49-F238E27FC236}">
                    <a16:creationId xmlns:a16="http://schemas.microsoft.com/office/drawing/2014/main" id="{97DBF7AB-08C0-856F-24C6-3D1AE33E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" name="Rectangle 14">
                <a:extLst>
                  <a:ext uri="{FF2B5EF4-FFF2-40B4-BE49-F238E27FC236}">
                    <a16:creationId xmlns:a16="http://schemas.microsoft.com/office/drawing/2014/main" id="{662E6134-07A4-142E-5C02-99F87A88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" name="Rectangle 15">
                <a:extLst>
                  <a:ext uri="{FF2B5EF4-FFF2-40B4-BE49-F238E27FC236}">
                    <a16:creationId xmlns:a16="http://schemas.microsoft.com/office/drawing/2014/main" id="{3AA8B350-357A-3C0A-74E7-F4BF8138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" name="AutoShape 16">
                <a:extLst>
                  <a:ext uri="{FF2B5EF4-FFF2-40B4-BE49-F238E27FC236}">
                    <a16:creationId xmlns:a16="http://schemas.microsoft.com/office/drawing/2014/main" id="{94F3E8E0-62A9-86CE-5E67-2F5571A4F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" name="Rectangle 17">
                <a:extLst>
                  <a:ext uri="{FF2B5EF4-FFF2-40B4-BE49-F238E27FC236}">
                    <a16:creationId xmlns:a16="http://schemas.microsoft.com/office/drawing/2014/main" id="{8A6CE72B-0413-E4C1-B889-0EEDD4BAA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6" y="48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" name="AutoShape 18">
                <a:extLst>
                  <a:ext uri="{FF2B5EF4-FFF2-40B4-BE49-F238E27FC236}">
                    <a16:creationId xmlns:a16="http://schemas.microsoft.com/office/drawing/2014/main" id="{877BE275-9A9A-B48C-E270-9F3F90D8B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" name="AutoShape 19">
                <a:extLst>
                  <a:ext uri="{FF2B5EF4-FFF2-40B4-BE49-F238E27FC236}">
                    <a16:creationId xmlns:a16="http://schemas.microsoft.com/office/drawing/2014/main" id="{361F07A1-4D5D-40A6-6544-142422D7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" name="AutoShape 20">
                <a:extLst>
                  <a:ext uri="{FF2B5EF4-FFF2-40B4-BE49-F238E27FC236}">
                    <a16:creationId xmlns:a16="http://schemas.microsoft.com/office/drawing/2014/main" id="{8980FCAB-034B-FCDF-8F00-2FA3AAAE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" name="Rectangle 21">
                <a:extLst>
                  <a:ext uri="{FF2B5EF4-FFF2-40B4-BE49-F238E27FC236}">
                    <a16:creationId xmlns:a16="http://schemas.microsoft.com/office/drawing/2014/main" id="{688E1B3A-F762-53B3-D4A4-E8BBC807B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" name="Rectangle 22">
                <a:extLst>
                  <a:ext uri="{FF2B5EF4-FFF2-40B4-BE49-F238E27FC236}">
                    <a16:creationId xmlns:a16="http://schemas.microsoft.com/office/drawing/2014/main" id="{D9C436A8-F02B-BD41-84C9-5C1C12CC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39" name="AutoShape 23">
                <a:extLst>
                  <a:ext uri="{FF2B5EF4-FFF2-40B4-BE49-F238E27FC236}">
                    <a16:creationId xmlns:a16="http://schemas.microsoft.com/office/drawing/2014/main" id="{C68C22BE-81E6-7EAB-C37E-DD8CBC92E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" name="Rectangle 24">
                <a:extLst>
                  <a:ext uri="{FF2B5EF4-FFF2-40B4-BE49-F238E27FC236}">
                    <a16:creationId xmlns:a16="http://schemas.microsoft.com/office/drawing/2014/main" id="{A2421061-D2BD-71A2-F9E2-38FA127B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" name="AutoShape 25">
                <a:extLst>
                  <a:ext uri="{FF2B5EF4-FFF2-40B4-BE49-F238E27FC236}">
                    <a16:creationId xmlns:a16="http://schemas.microsoft.com/office/drawing/2014/main" id="{06ADB30A-52B7-3076-B1C2-6641B58C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" name="Freeform 26">
                <a:extLst>
                  <a:ext uri="{FF2B5EF4-FFF2-40B4-BE49-F238E27FC236}">
                    <a16:creationId xmlns:a16="http://schemas.microsoft.com/office/drawing/2014/main" id="{82A0E5D2-8F74-0178-4DE3-B0EC52C25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Rectangle 27">
                <a:extLst>
                  <a:ext uri="{FF2B5EF4-FFF2-40B4-BE49-F238E27FC236}">
                    <a16:creationId xmlns:a16="http://schemas.microsoft.com/office/drawing/2014/main" id="{E4910D9E-3455-9AB2-D511-ACAD11D0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" name="Freeform 28">
                <a:extLst>
                  <a:ext uri="{FF2B5EF4-FFF2-40B4-BE49-F238E27FC236}">
                    <a16:creationId xmlns:a16="http://schemas.microsoft.com/office/drawing/2014/main" id="{0D6A53DE-D055-7E8C-2AA7-A80125A0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AutoShape 29">
                <a:extLst>
                  <a:ext uri="{FF2B5EF4-FFF2-40B4-BE49-F238E27FC236}">
                    <a16:creationId xmlns:a16="http://schemas.microsoft.com/office/drawing/2014/main" id="{3BB1D96B-F59A-EA48-7961-B04129F52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" name="Rectangle 30">
                <a:extLst>
                  <a:ext uri="{FF2B5EF4-FFF2-40B4-BE49-F238E27FC236}">
                    <a16:creationId xmlns:a16="http://schemas.microsoft.com/office/drawing/2014/main" id="{43E34F59-203C-2A07-525E-14EB2763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" name="Rectangle 31">
                <a:extLst>
                  <a:ext uri="{FF2B5EF4-FFF2-40B4-BE49-F238E27FC236}">
                    <a16:creationId xmlns:a16="http://schemas.microsoft.com/office/drawing/2014/main" id="{4D155A06-1987-3931-862C-3D693050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" name="AutoShape 32">
                <a:extLst>
                  <a:ext uri="{FF2B5EF4-FFF2-40B4-BE49-F238E27FC236}">
                    <a16:creationId xmlns:a16="http://schemas.microsoft.com/office/drawing/2014/main" id="{90622994-B2E3-E5A3-D575-327168E9C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09" name="Rectangle 33">
                <a:extLst>
                  <a:ext uri="{FF2B5EF4-FFF2-40B4-BE49-F238E27FC236}">
                    <a16:creationId xmlns:a16="http://schemas.microsoft.com/office/drawing/2014/main" id="{8DD85D21-6EC3-10AC-D618-420353F88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4350" name="Line 34">
                <a:extLst>
                  <a:ext uri="{FF2B5EF4-FFF2-40B4-BE49-F238E27FC236}">
                    <a16:creationId xmlns:a16="http://schemas.microsoft.com/office/drawing/2014/main" id="{2D3F1267-10F9-E29D-8F9D-28C89E4E8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1" name="Line 35">
                <a:extLst>
                  <a:ext uri="{FF2B5EF4-FFF2-40B4-BE49-F238E27FC236}">
                    <a16:creationId xmlns:a16="http://schemas.microsoft.com/office/drawing/2014/main" id="{706D5A85-8FE7-9019-E696-43DAE35EF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2" name="Line 36">
                <a:extLst>
                  <a:ext uri="{FF2B5EF4-FFF2-40B4-BE49-F238E27FC236}">
                    <a16:creationId xmlns:a16="http://schemas.microsoft.com/office/drawing/2014/main" id="{1B5C2054-EDF3-22FF-9A97-1248A98C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3" name="Line 37">
                <a:extLst>
                  <a:ext uri="{FF2B5EF4-FFF2-40B4-BE49-F238E27FC236}">
                    <a16:creationId xmlns:a16="http://schemas.microsoft.com/office/drawing/2014/main" id="{63C6C22C-F874-EBF8-BA29-E4F5A46C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4" name="Line 38">
                <a:extLst>
                  <a:ext uri="{FF2B5EF4-FFF2-40B4-BE49-F238E27FC236}">
                    <a16:creationId xmlns:a16="http://schemas.microsoft.com/office/drawing/2014/main" id="{0BDB8E14-6BE7-11D6-477D-D86919447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5" name="Line 39">
                <a:extLst>
                  <a:ext uri="{FF2B5EF4-FFF2-40B4-BE49-F238E27FC236}">
                    <a16:creationId xmlns:a16="http://schemas.microsoft.com/office/drawing/2014/main" id="{C7A2DC00-7128-FF0C-6A78-AD00656E9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6" name="Rectangle 40">
                <a:extLst>
                  <a:ext uri="{FF2B5EF4-FFF2-40B4-BE49-F238E27FC236}">
                    <a16:creationId xmlns:a16="http://schemas.microsoft.com/office/drawing/2014/main" id="{0E25E493-5550-5310-66DB-138C53D4E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အဦးဆုံးအပြစ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altLang="en-US" sz="900" dirty="0">
                  <a:solidFill>
                    <a:schemeClr val="bg2"/>
                  </a:solidFill>
                  <a:latin typeface="WinInnwa" pitchFamily="2" charset="0"/>
                </a:endParaRPr>
              </a:p>
            </p:txBody>
          </p:sp>
          <p:sp>
            <p:nvSpPr>
              <p:cNvPr id="4357" name="Rectangle 41">
                <a:extLst>
                  <a:ext uri="{FF2B5EF4-FFF2-40B4-BE49-F238E27FC236}">
                    <a16:creationId xmlns:a16="http://schemas.microsoft.com/office/drawing/2014/main" id="{10CCAC48-8BBC-3F40-B8F2-27078CCD3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1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သတင်းကောင်း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58" name="Rectangle 42">
                <a:extLst>
                  <a:ext uri="{FF2B5EF4-FFF2-40B4-BE49-F238E27FC236}">
                    <a16:creationId xmlns:a16="http://schemas.microsoft.com/office/drawing/2014/main" id="{0A31F7C6-F318-27B9-F581-3F902193C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2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မိသားစု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59" name="Rectangle 43">
                <a:extLst>
                  <a:ext uri="{FF2B5EF4-FFF2-40B4-BE49-F238E27FC236}">
                    <a16:creationId xmlns:a16="http://schemas.microsoft.com/office/drawing/2014/main" id="{1AF5F6ED-4FE7-B3A4-95D6-3C3E2B8A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7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လူသတ်မှု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0" name="Rectangle 44">
                <a:extLst>
                  <a:ext uri="{FF2B5EF4-FFF2-40B4-BE49-F238E27FC236}">
                    <a16:creationId xmlns:a16="http://schemas.microsoft.com/office/drawing/2014/main" id="{EAA0B27A-B46F-E8B3-D652-A07772560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8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ရေလ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ွှ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မ်းမိုးခြင်း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၊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သက်တံ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4361" name="Rectangle 45">
                <a:extLst>
                  <a:ext uri="{FF2B5EF4-FFF2-40B4-BE49-F238E27FC236}">
                    <a16:creationId xmlns:a16="http://schemas.microsoft.com/office/drawing/2014/main" id="{4CEDB2B5-7F8F-C96A-5CA4-1495938D7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မျှ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ော်စင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62" name="Rectangle 46">
                <a:extLst>
                  <a:ext uri="{FF2B5EF4-FFF2-40B4-BE49-F238E27FC236}">
                    <a16:creationId xmlns:a16="http://schemas.microsoft.com/office/drawing/2014/main" id="{8F28085F-8D49-43D0-5CF0-994E90128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5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ဖန်ဆင်းခြင်း</a:t>
                </a:r>
                <a:endParaRPr lang="en-US" altLang="en-US" sz="7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3" name="Rectangle 47">
                <a:extLst>
                  <a:ext uri="{FF2B5EF4-FFF2-40B4-BE49-F238E27FC236}">
                    <a16:creationId xmlns:a16="http://schemas.microsoft.com/office/drawing/2014/main" id="{C5638A9D-FF56-7A31-4B10-5E963B41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8" y="465"/>
                <a:ext cx="60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ပထမဆုံးလူသား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64" name="Line 48">
                <a:extLst>
                  <a:ext uri="{FF2B5EF4-FFF2-40B4-BE49-F238E27FC236}">
                    <a16:creationId xmlns:a16="http://schemas.microsoft.com/office/drawing/2014/main" id="{14343AA8-6DFD-34F7-6752-17E2BB438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5" name="Line 49">
                <a:extLst>
                  <a:ext uri="{FF2B5EF4-FFF2-40B4-BE49-F238E27FC236}">
                    <a16:creationId xmlns:a16="http://schemas.microsoft.com/office/drawing/2014/main" id="{8B32ED33-1226-CBF5-9A86-027CFDBB0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6" name="Rectangle 50">
                <a:extLst>
                  <a:ext uri="{FF2B5EF4-FFF2-40B4-BE49-F238E27FC236}">
                    <a16:creationId xmlns:a16="http://schemas.microsoft.com/office/drawing/2014/main" id="{F37F0575-8F58-6270-3BF5-679EDC6D2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7" name="Rectangle 51">
                <a:extLst>
                  <a:ext uri="{FF2B5EF4-FFF2-40B4-BE49-F238E27FC236}">
                    <a16:creationId xmlns:a16="http://schemas.microsoft.com/office/drawing/2014/main" id="{EF5996A5-BD4D-EE36-1886-407FE6E36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L - S - B</a:t>
                </a:r>
              </a:p>
            </p:txBody>
          </p:sp>
          <p:sp>
            <p:nvSpPr>
              <p:cNvPr id="4368" name="Rectangle 52">
                <a:extLst>
                  <a:ext uri="{FF2B5EF4-FFF2-40B4-BE49-F238E27FC236}">
                    <a16:creationId xmlns:a16="http://schemas.microsoft.com/office/drawing/2014/main" id="{0F1375A5-E309-7AC7-61F3-DD97FCC67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4369" name="Rectangle 53">
                <a:extLst>
                  <a:ext uri="{FF2B5EF4-FFF2-40B4-BE49-F238E27FC236}">
                    <a16:creationId xmlns:a16="http://schemas.microsoft.com/office/drawing/2014/main" id="{B08177C4-89B9-5BB6-40DB-A0C5812DA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4370" name="Rectangle 54">
                <a:extLst>
                  <a:ext uri="{FF2B5EF4-FFF2-40B4-BE49-F238E27FC236}">
                    <a16:creationId xmlns:a16="http://schemas.microsoft.com/office/drawing/2014/main" id="{3FB4F973-F97E-538B-981F-DF787EEF0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7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ဖိတ်ခေ</a:t>
                </a:r>
                <a:r>
                  <a:rPr lang="en-US" altLang="en-US" sz="9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ါ်</a:t>
                </a:r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ခြင်း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1" name="Rectangle 55">
                <a:extLst>
                  <a:ext uri="{FF2B5EF4-FFF2-40B4-BE49-F238E27FC236}">
                    <a16:creationId xmlns:a16="http://schemas.microsoft.com/office/drawing/2014/main" id="{CE021E32-FF77-FF73-5193-17F92848E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3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အာဗြဟံ</a:t>
                </a:r>
                <a:endParaRPr lang="en-US" altLang="en-US" sz="11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2" name="Rectangle 56">
                <a:extLst>
                  <a:ext uri="{FF2B5EF4-FFF2-40B4-BE49-F238E27FC236}">
                    <a16:creationId xmlns:a16="http://schemas.microsoft.com/office/drawing/2014/main" id="{66C65AF9-AA22-C2BC-EBA0-CF26DAFF5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4373" name="Line 57">
                <a:extLst>
                  <a:ext uri="{FF2B5EF4-FFF2-40B4-BE49-F238E27FC236}">
                    <a16:creationId xmlns:a16="http://schemas.microsoft.com/office/drawing/2014/main" id="{546AD206-090B-36E6-1711-02AAF21DB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4" name="Line 58">
                <a:extLst>
                  <a:ext uri="{FF2B5EF4-FFF2-40B4-BE49-F238E27FC236}">
                    <a16:creationId xmlns:a16="http://schemas.microsoft.com/office/drawing/2014/main" id="{8ECAB453-8608-647D-DF4D-1C16F03A5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5" name="Rectangle 59">
                <a:extLst>
                  <a:ext uri="{FF2B5EF4-FFF2-40B4-BE49-F238E27FC236}">
                    <a16:creationId xmlns:a16="http://schemas.microsoft.com/office/drawing/2014/main" id="{11B22FE8-76E7-7D32-409D-A9D767F0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ယောသပ</a:t>
                </a:r>
                <a:r>
                  <a:rPr lang="en-US" altLang="en-US" sz="12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76" name="Rectangle 60">
                <a:extLst>
                  <a:ext uri="{FF2B5EF4-FFF2-40B4-BE49-F238E27FC236}">
                    <a16:creationId xmlns:a16="http://schemas.microsoft.com/office/drawing/2014/main" id="{C8277C3B-1956-9FB6-050B-45DF7257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422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1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ကျွ</a:t>
                </a:r>
                <a:r>
                  <a:rPr lang="en-US" altLang="en-US" sz="11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န်ဘဝ</a:t>
                </a:r>
                <a:endParaRPr lang="en-US" altLang="en-US" sz="11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77" name="Rectangle 61">
                <a:extLst>
                  <a:ext uri="{FF2B5EF4-FFF2-40B4-BE49-F238E27FC236}">
                    <a16:creationId xmlns:a16="http://schemas.microsoft.com/office/drawing/2014/main" id="{D41C1B64-3A4D-B94E-DDFD-934AFEA9A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4378" name="Line 62">
                <a:extLst>
                  <a:ext uri="{FF2B5EF4-FFF2-40B4-BE49-F238E27FC236}">
                    <a16:creationId xmlns:a16="http://schemas.microsoft.com/office/drawing/2014/main" id="{4F51CB26-AD55-AC76-AD3B-9AE400F37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9" name="Line 63">
                <a:extLst>
                  <a:ext uri="{FF2B5EF4-FFF2-40B4-BE49-F238E27FC236}">
                    <a16:creationId xmlns:a16="http://schemas.microsoft.com/office/drawing/2014/main" id="{EE38BA29-BD6C-E296-C16A-21DF45FF5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0" name="Line 64">
                <a:extLst>
                  <a:ext uri="{FF2B5EF4-FFF2-40B4-BE49-F238E27FC236}">
                    <a16:creationId xmlns:a16="http://schemas.microsoft.com/office/drawing/2014/main" id="{E9344556-E5BD-13DA-2C66-122C07E20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1" name="Line 65">
                <a:extLst>
                  <a:ext uri="{FF2B5EF4-FFF2-40B4-BE49-F238E27FC236}">
                    <a16:creationId xmlns:a16="http://schemas.microsoft.com/office/drawing/2014/main" id="{B32ED8AA-0E9D-3E2B-FD4F-A708B7E76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2" name="Line 66">
                <a:extLst>
                  <a:ext uri="{FF2B5EF4-FFF2-40B4-BE49-F238E27FC236}">
                    <a16:creationId xmlns:a16="http://schemas.microsoft.com/office/drawing/2014/main" id="{B40786BA-372B-9C4F-5AEA-1CCD818E1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" name="Line 67">
                <a:extLst>
                  <a:ext uri="{FF2B5EF4-FFF2-40B4-BE49-F238E27FC236}">
                    <a16:creationId xmlns:a16="http://schemas.microsoft.com/office/drawing/2014/main" id="{348BACF4-DCC9-E058-8F15-3EDF74749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" name="Line 68">
                <a:extLst>
                  <a:ext uri="{FF2B5EF4-FFF2-40B4-BE49-F238E27FC236}">
                    <a16:creationId xmlns:a16="http://schemas.microsoft.com/office/drawing/2014/main" id="{FF73FD00-E785-4573-05DC-A83426177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5" name="Line 69">
                <a:extLst>
                  <a:ext uri="{FF2B5EF4-FFF2-40B4-BE49-F238E27FC236}">
                    <a16:creationId xmlns:a16="http://schemas.microsoft.com/office/drawing/2014/main" id="{DAC42548-3A55-4C15-2AAC-564AD8103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6" name="Rectangle 70">
                <a:extLst>
                  <a:ext uri="{FF2B5EF4-FFF2-40B4-BE49-F238E27FC236}">
                    <a16:creationId xmlns:a16="http://schemas.microsoft.com/office/drawing/2014/main" id="{E077EAEA-7242-E8C7-6E8E-ECE411AA7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မောရှေ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87" name="Rectangle 71">
                <a:extLst>
                  <a:ext uri="{FF2B5EF4-FFF2-40B4-BE49-F238E27FC236}">
                    <a16:creationId xmlns:a16="http://schemas.microsoft.com/office/drawing/2014/main" id="{C68B0F59-71A4-04A3-B584-AC96620BF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2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သိနာတောင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388" name="Rectangle 72">
                <a:extLst>
                  <a:ext uri="{FF2B5EF4-FFF2-40B4-BE49-F238E27FC236}">
                    <a16:creationId xmlns:a16="http://schemas.microsoft.com/office/drawing/2014/main" id="{455B92D9-AB4D-4DFF-8828-6A34FB1A1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4389" name="Rectangle 73">
                <a:extLst>
                  <a:ext uri="{FF2B5EF4-FFF2-40B4-BE49-F238E27FC236}">
                    <a16:creationId xmlns:a16="http://schemas.microsoft.com/office/drawing/2014/main" id="{CA234986-4B57-7EF8-926C-973240531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1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    </a:t>
                </a:r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altLang="en-US" sz="9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</a:p>
            </p:txBody>
          </p:sp>
          <p:sp>
            <p:nvSpPr>
              <p:cNvPr id="4390" name="Rectangle 74">
                <a:extLst>
                  <a:ext uri="{FF2B5EF4-FFF2-40B4-BE49-F238E27FC236}">
                    <a16:creationId xmlns:a16="http://schemas.microsoft.com/office/drawing/2014/main" id="{1A26518B-A0DF-A9E9-3C23-72E450D46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91" name="Rectangle 75">
                <a:extLst>
                  <a:ext uri="{FF2B5EF4-FFF2-40B4-BE49-F238E27FC236}">
                    <a16:creationId xmlns:a16="http://schemas.microsoft.com/office/drawing/2014/main" id="{1768EA2F-170D-886C-2F02-049DA7C14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3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ဒေသနာငါးခု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2" name="Line 76">
                <a:extLst>
                  <a:ext uri="{FF2B5EF4-FFF2-40B4-BE49-F238E27FC236}">
                    <a16:creationId xmlns:a16="http://schemas.microsoft.com/office/drawing/2014/main" id="{90C667BF-08CA-146A-355B-9ACD72C64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3" name="Rectangle 77">
                <a:extLst>
                  <a:ext uri="{FF2B5EF4-FFF2-40B4-BE49-F238E27FC236}">
                    <a16:creationId xmlns:a16="http://schemas.microsoft.com/office/drawing/2014/main" id="{82024161-A806-B367-6048-00183215A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ထွက်မြောက်ရာ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4" name="Line 78">
                <a:extLst>
                  <a:ext uri="{FF2B5EF4-FFF2-40B4-BE49-F238E27FC236}">
                    <a16:creationId xmlns:a16="http://schemas.microsoft.com/office/drawing/2014/main" id="{1E60BF54-927C-6699-9F41-293EC0B36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5" name="Line 79">
                <a:extLst>
                  <a:ext uri="{FF2B5EF4-FFF2-40B4-BE49-F238E27FC236}">
                    <a16:creationId xmlns:a16="http://schemas.microsoft.com/office/drawing/2014/main" id="{BEA664A6-D98E-E78F-85E3-BB8EE6DAC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6" name="Line 80">
                <a:extLst>
                  <a:ext uri="{FF2B5EF4-FFF2-40B4-BE49-F238E27FC236}">
                    <a16:creationId xmlns:a16="http://schemas.microsoft.com/office/drawing/2014/main" id="{8F0C60DF-BD6A-76FB-9DA9-8B01CFEF8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7" name="Rectangle 81">
                <a:extLst>
                  <a:ext uri="{FF2B5EF4-FFF2-40B4-BE49-F238E27FC236}">
                    <a16:creationId xmlns:a16="http://schemas.microsoft.com/office/drawing/2014/main" id="{87FB7E83-269D-AF01-D0AC-B64CCED3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ယောရှု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98" name="Rectangle 82">
                <a:extLst>
                  <a:ext uri="{FF2B5EF4-FFF2-40B4-BE49-F238E27FC236}">
                    <a16:creationId xmlns:a16="http://schemas.microsoft.com/office/drawing/2014/main" id="{C2688CED-03EC-8592-546F-6973E0576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ယေရိခေ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</a:t>
                </a:r>
              </a:p>
            </p:txBody>
          </p:sp>
          <p:sp>
            <p:nvSpPr>
              <p:cNvPr id="4399" name="Rectangle 83">
                <a:extLst>
                  <a:ext uri="{FF2B5EF4-FFF2-40B4-BE49-F238E27FC236}">
                    <a16:creationId xmlns:a16="http://schemas.microsoft.com/office/drawing/2014/main" id="{9F2C7D6E-0D29-E57D-3C7A-9B1C6F18A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နယ်မြေခွဲဝေခြင်း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4265" name="Group 84">
              <a:extLst>
                <a:ext uri="{FF2B5EF4-FFF2-40B4-BE49-F238E27FC236}">
                  <a16:creationId xmlns:a16="http://schemas.microsoft.com/office/drawing/2014/main" id="{9A9745CD-CB55-CB2F-4538-517C11306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" y="352"/>
              <a:ext cx="955" cy="2370"/>
              <a:chOff x="4119" y="352"/>
              <a:chExt cx="955" cy="2370"/>
            </a:xfrm>
          </p:grpSpPr>
          <p:sp>
            <p:nvSpPr>
              <p:cNvPr id="4266" name="Freeform 85">
                <a:extLst>
                  <a:ext uri="{FF2B5EF4-FFF2-40B4-BE49-F238E27FC236}">
                    <a16:creationId xmlns:a16="http://schemas.microsoft.com/office/drawing/2014/main" id="{3D5E1427-749C-8D15-CABF-DD313738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7" name="Freeform 86">
                <a:extLst>
                  <a:ext uri="{FF2B5EF4-FFF2-40B4-BE49-F238E27FC236}">
                    <a16:creationId xmlns:a16="http://schemas.microsoft.com/office/drawing/2014/main" id="{A325652D-47A3-FCB4-EBEE-A789BFD92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87">
                <a:extLst>
                  <a:ext uri="{FF2B5EF4-FFF2-40B4-BE49-F238E27FC236}">
                    <a16:creationId xmlns:a16="http://schemas.microsoft.com/office/drawing/2014/main" id="{59802EDA-BFCA-CE18-D34F-57B8FE623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AutoShape 88">
                <a:extLst>
                  <a:ext uri="{FF2B5EF4-FFF2-40B4-BE49-F238E27FC236}">
                    <a16:creationId xmlns:a16="http://schemas.microsoft.com/office/drawing/2014/main" id="{957A5B49-B933-25C9-84CE-F0E09B4B3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0" name="Freeform 89">
                <a:extLst>
                  <a:ext uri="{FF2B5EF4-FFF2-40B4-BE49-F238E27FC236}">
                    <a16:creationId xmlns:a16="http://schemas.microsoft.com/office/drawing/2014/main" id="{95728B5F-C70A-A0A3-F743-66C9ED93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90">
                <a:extLst>
                  <a:ext uri="{FF2B5EF4-FFF2-40B4-BE49-F238E27FC236}">
                    <a16:creationId xmlns:a16="http://schemas.microsoft.com/office/drawing/2014/main" id="{4C790A1C-C4F4-0F59-B170-DEE2A2350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Rectangle 91">
                <a:extLst>
                  <a:ext uri="{FF2B5EF4-FFF2-40B4-BE49-F238E27FC236}">
                    <a16:creationId xmlns:a16="http://schemas.microsoft.com/office/drawing/2014/main" id="{963E0F24-84BB-8FF2-5E21-6EAB9D976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73" name="Freeform 92">
                <a:extLst>
                  <a:ext uri="{FF2B5EF4-FFF2-40B4-BE49-F238E27FC236}">
                    <a16:creationId xmlns:a16="http://schemas.microsoft.com/office/drawing/2014/main" id="{7B3D0312-49FA-9E9D-895B-AD0A5EC94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AutoShape 93">
                <a:extLst>
                  <a:ext uri="{FF2B5EF4-FFF2-40B4-BE49-F238E27FC236}">
                    <a16:creationId xmlns:a16="http://schemas.microsoft.com/office/drawing/2014/main" id="{66A9F657-413D-3F45-1D70-9EEACD10E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5" name="Rectangle 94">
                <a:extLst>
                  <a:ext uri="{FF2B5EF4-FFF2-40B4-BE49-F238E27FC236}">
                    <a16:creationId xmlns:a16="http://schemas.microsoft.com/office/drawing/2014/main" id="{F1EF3292-C1E3-7D89-B5AF-2F7D125E7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6" name="AutoShape 95">
                <a:extLst>
                  <a:ext uri="{FF2B5EF4-FFF2-40B4-BE49-F238E27FC236}">
                    <a16:creationId xmlns:a16="http://schemas.microsoft.com/office/drawing/2014/main" id="{52EA145B-9E29-1216-13C0-B75A6AF66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7" name="AutoShape 96">
                <a:extLst>
                  <a:ext uri="{FF2B5EF4-FFF2-40B4-BE49-F238E27FC236}">
                    <a16:creationId xmlns:a16="http://schemas.microsoft.com/office/drawing/2014/main" id="{0E9ABAF8-EDCB-75BF-03D1-EE3B85137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8" name="Rectangle 97">
                <a:extLst>
                  <a:ext uri="{FF2B5EF4-FFF2-40B4-BE49-F238E27FC236}">
                    <a16:creationId xmlns:a16="http://schemas.microsoft.com/office/drawing/2014/main" id="{EB890F65-FD98-AC6B-0C9E-9450E7C8D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9" name="AutoShape 98">
                <a:extLst>
                  <a:ext uri="{FF2B5EF4-FFF2-40B4-BE49-F238E27FC236}">
                    <a16:creationId xmlns:a16="http://schemas.microsoft.com/office/drawing/2014/main" id="{B966779D-066B-ACAD-A5EB-39D488A00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0" name="Rectangle 99">
                <a:extLst>
                  <a:ext uri="{FF2B5EF4-FFF2-40B4-BE49-F238E27FC236}">
                    <a16:creationId xmlns:a16="http://schemas.microsoft.com/office/drawing/2014/main" id="{0E9CDD34-C740-F9A8-A887-91D15E748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1" name="AutoShape 100">
                <a:extLst>
                  <a:ext uri="{FF2B5EF4-FFF2-40B4-BE49-F238E27FC236}">
                    <a16:creationId xmlns:a16="http://schemas.microsoft.com/office/drawing/2014/main" id="{0511FC51-AC7F-B6A7-6E79-79641B5AE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77" name="Rectangle 101">
                <a:extLst>
                  <a:ext uri="{FF2B5EF4-FFF2-40B4-BE49-F238E27FC236}">
                    <a16:creationId xmlns:a16="http://schemas.microsoft.com/office/drawing/2014/main" id="{F5674019-F51C-5C5C-08D7-6664E245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4283" name="Line 102">
                <a:extLst>
                  <a:ext uri="{FF2B5EF4-FFF2-40B4-BE49-F238E27FC236}">
                    <a16:creationId xmlns:a16="http://schemas.microsoft.com/office/drawing/2014/main" id="{0933FDC4-12F1-2E7E-26F0-465EDDB8B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4" name="Line 103">
                <a:extLst>
                  <a:ext uri="{FF2B5EF4-FFF2-40B4-BE49-F238E27FC236}">
                    <a16:creationId xmlns:a16="http://schemas.microsoft.com/office/drawing/2014/main" id="{6C3CF969-D88B-1908-9E97-47125CDC7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5" name="Rectangle 104">
                <a:extLst>
                  <a:ext uri="{FF2B5EF4-FFF2-40B4-BE49-F238E27FC236}">
                    <a16:creationId xmlns:a16="http://schemas.microsoft.com/office/drawing/2014/main" id="{A755FB0C-4D0D-46DE-90CD-02F6013B6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86" name="Rectangle 105">
                <a:extLst>
                  <a:ext uri="{FF2B5EF4-FFF2-40B4-BE49-F238E27FC236}">
                    <a16:creationId xmlns:a16="http://schemas.microsoft.com/office/drawing/2014/main" id="{E2D915F7-E935-1596-BD9A-7CF58A3DF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3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287" name="Rectangle 106">
                <a:extLst>
                  <a:ext uri="{FF2B5EF4-FFF2-40B4-BE49-F238E27FC236}">
                    <a16:creationId xmlns:a16="http://schemas.microsoft.com/office/drawing/2014/main" id="{F65DDA77-50ED-5DE2-E7D3-3ED00934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မင်းမဲ</a:t>
                </a:r>
                <a:r>
                  <a:rPr lang="en-US" altLang="en-US" sz="12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4288" name="Line 107">
                <a:extLst>
                  <a:ext uri="{FF2B5EF4-FFF2-40B4-BE49-F238E27FC236}">
                    <a16:creationId xmlns:a16="http://schemas.microsoft.com/office/drawing/2014/main" id="{2FF744E3-BE4A-6247-7BD0-49539E346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9" name="Line 108">
                <a:extLst>
                  <a:ext uri="{FF2B5EF4-FFF2-40B4-BE49-F238E27FC236}">
                    <a16:creationId xmlns:a16="http://schemas.microsoft.com/office/drawing/2014/main" id="{869C0977-3004-671F-B95B-2927CCE00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0" name="Line 109">
                <a:extLst>
                  <a:ext uri="{FF2B5EF4-FFF2-40B4-BE49-F238E27FC236}">
                    <a16:creationId xmlns:a16="http://schemas.microsoft.com/office/drawing/2014/main" id="{3884E19B-A0C5-851E-58EE-148E94FEA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1" name="Rectangle 110">
                <a:extLst>
                  <a:ext uri="{FF2B5EF4-FFF2-40B4-BE49-F238E27FC236}">
                    <a16:creationId xmlns:a16="http://schemas.microsoft.com/office/drawing/2014/main" id="{0D2FF9CA-055B-F212-FB9A-EB0D18B73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5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dirty="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နှစ်ခြမ်းကွဲ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292" name="Rectangle 111">
                <a:extLst>
                  <a:ext uri="{FF2B5EF4-FFF2-40B4-BE49-F238E27FC236}">
                    <a16:creationId xmlns:a16="http://schemas.microsoft.com/office/drawing/2014/main" id="{9B0B95D1-CB71-B5B7-5F7E-4EAA564F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winBurmese" pitchFamily="2" charset="0"/>
                  </a:rPr>
                  <a:t>/,k'/</a:t>
                </a:r>
              </a:p>
            </p:txBody>
          </p:sp>
          <p:sp>
            <p:nvSpPr>
              <p:cNvPr id="4293" name="Rectangle 112">
                <a:extLst>
                  <a:ext uri="{FF2B5EF4-FFF2-40B4-BE49-F238E27FC236}">
                    <a16:creationId xmlns:a16="http://schemas.microsoft.com/office/drawing/2014/main" id="{B31D8839-2DBF-0427-7399-B63C7879C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4294" name="Rectangle 113">
                <a:extLst>
                  <a:ext uri="{FF2B5EF4-FFF2-40B4-BE49-F238E27FC236}">
                    <a16:creationId xmlns:a16="http://schemas.microsoft.com/office/drawing/2014/main" id="{A481AC31-ED9B-6228-95F2-A62A3B646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4295" name="Rectangle 114">
                <a:extLst>
                  <a:ext uri="{FF2B5EF4-FFF2-40B4-BE49-F238E27FC236}">
                    <a16:creationId xmlns:a16="http://schemas.microsoft.com/office/drawing/2014/main" id="{2AC20C0B-E7FE-597A-4CEA-A85080C3A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4296" name="Rectangle 115">
                <a:extLst>
                  <a:ext uri="{FF2B5EF4-FFF2-40B4-BE49-F238E27FC236}">
                    <a16:creationId xmlns:a16="http://schemas.microsoft.com/office/drawing/2014/main" id="{0F795DBE-2A84-906B-4823-A0574481D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8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6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အာရှုရိ</a:t>
                </a:r>
                <a:r>
                  <a:rPr lang="en-US" altLang="en-US" sz="6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                   </a:t>
                </a:r>
                <a:r>
                  <a:rPr lang="en-US" altLang="en-US" sz="6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ဗာဗုလုန</a:t>
                </a:r>
                <a:r>
                  <a:rPr lang="en-US" altLang="en-US" sz="6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WinInnwa" pitchFamily="2" charset="0"/>
                  </a:rPr>
                  <a:t>/</a:t>
                </a:r>
              </a:p>
            </p:txBody>
          </p:sp>
          <p:sp>
            <p:nvSpPr>
              <p:cNvPr id="4297" name="Line 116">
                <a:extLst>
                  <a:ext uri="{FF2B5EF4-FFF2-40B4-BE49-F238E27FC236}">
                    <a16:creationId xmlns:a16="http://schemas.microsoft.com/office/drawing/2014/main" id="{D43155E4-32C4-F064-CC16-E0EB7EE13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8" name="Rectangle 117">
                <a:extLst>
                  <a:ext uri="{FF2B5EF4-FFF2-40B4-BE49-F238E27FC236}">
                    <a16:creationId xmlns:a16="http://schemas.microsoft.com/office/drawing/2014/main" id="{8B002027-0D9C-4AFD-59A1-07DC31699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တောင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    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မြောက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4299" name="Line 118">
                <a:extLst>
                  <a:ext uri="{FF2B5EF4-FFF2-40B4-BE49-F238E27FC236}">
                    <a16:creationId xmlns:a16="http://schemas.microsoft.com/office/drawing/2014/main" id="{EFA2AABC-E041-26FF-CDB5-FCC55594B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0" name="Line 119">
                <a:extLst>
                  <a:ext uri="{FF2B5EF4-FFF2-40B4-BE49-F238E27FC236}">
                    <a16:creationId xmlns:a16="http://schemas.microsoft.com/office/drawing/2014/main" id="{10DA5F99-F770-1E88-9322-185E4AC60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" name="Rectangle 120">
                <a:extLst>
                  <a:ext uri="{FF2B5EF4-FFF2-40B4-BE49-F238E27FC236}">
                    <a16:creationId xmlns:a16="http://schemas.microsoft.com/office/drawing/2014/main" id="{B0F72D08-31E1-4FB4-9AED-BBCBA9B10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1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ပရောဖက်များ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2" name="Line 121">
                <a:extLst>
                  <a:ext uri="{FF2B5EF4-FFF2-40B4-BE49-F238E27FC236}">
                    <a16:creationId xmlns:a16="http://schemas.microsoft.com/office/drawing/2014/main" id="{4A3AB62B-FE2B-3CDF-C507-F434E9B52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" name="Rectangle 122">
                <a:extLst>
                  <a:ext uri="{FF2B5EF4-FFF2-40B4-BE49-F238E27FC236}">
                    <a16:creationId xmlns:a16="http://schemas.microsoft.com/office/drawing/2014/main" id="{7893AB00-28E1-9255-38C9-147277CCD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4304" name="Line 123">
                <a:extLst>
                  <a:ext uri="{FF2B5EF4-FFF2-40B4-BE49-F238E27FC236}">
                    <a16:creationId xmlns:a16="http://schemas.microsoft.com/office/drawing/2014/main" id="{DB3AC060-9DC0-67D2-84ED-29662AAF3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" name="Line 124">
                <a:extLst>
                  <a:ext uri="{FF2B5EF4-FFF2-40B4-BE49-F238E27FC236}">
                    <a16:creationId xmlns:a16="http://schemas.microsoft.com/office/drawing/2014/main" id="{E7193139-9532-833E-ACC1-DCEBEFB6B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" name="Line 125">
                <a:extLst>
                  <a:ext uri="{FF2B5EF4-FFF2-40B4-BE49-F238E27FC236}">
                    <a16:creationId xmlns:a16="http://schemas.microsoft.com/office/drawing/2014/main" id="{18AD9365-841F-C489-0270-3BDC67C46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" name="Rectangle 126">
                <a:extLst>
                  <a:ext uri="{FF2B5EF4-FFF2-40B4-BE49-F238E27FC236}">
                    <a16:creationId xmlns:a16="http://schemas.microsoft.com/office/drawing/2014/main" id="{907312F9-B948-D7AD-784F-86555D6AB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မင်းစံ</a:t>
                </a:r>
                <a:endParaRPr lang="en-US" altLang="en-US" sz="12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8" name="Rectangle 127">
                <a:extLst>
                  <a:ext uri="{FF2B5EF4-FFF2-40B4-BE49-F238E27FC236}">
                    <a16:creationId xmlns:a16="http://schemas.microsoft.com/office/drawing/2014/main" id="{E7BAB525-A31A-1729-291F-1815DA3ED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my-MM" altLang="en-US" sz="7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ဣ</a:t>
                </a:r>
                <a:r>
                  <a:rPr lang="en-US" altLang="en-US" sz="7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သရေလ</a:t>
                </a:r>
                <a:endParaRPr lang="en-US" altLang="en-US" sz="7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09" name="Line 128">
                <a:extLst>
                  <a:ext uri="{FF2B5EF4-FFF2-40B4-BE49-F238E27FC236}">
                    <a16:creationId xmlns:a16="http://schemas.microsoft.com/office/drawing/2014/main" id="{55E46DB1-BA0A-C2D7-48E3-F1C451AD4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" name="Line 129">
                <a:extLst>
                  <a:ext uri="{FF2B5EF4-FFF2-40B4-BE49-F238E27FC236}">
                    <a16:creationId xmlns:a16="http://schemas.microsoft.com/office/drawing/2014/main" id="{C80DC906-812D-4C3F-1303-DF06093BF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" name="Line 130">
                <a:extLst>
                  <a:ext uri="{FF2B5EF4-FFF2-40B4-BE49-F238E27FC236}">
                    <a16:creationId xmlns:a16="http://schemas.microsoft.com/office/drawing/2014/main" id="{AFCE76E1-191D-2043-3BB0-89B69122B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" name="Rectangle 131">
                <a:extLst>
                  <a:ext uri="{FF2B5EF4-FFF2-40B4-BE49-F238E27FC236}">
                    <a16:creationId xmlns:a16="http://schemas.microsoft.com/office/drawing/2014/main" id="{2F56F7D1-4E61-9568-B1B9-413A0EA72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5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လမ်းကြောင်း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၃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ခု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3" name="Rectangle 132">
                <a:extLst>
                  <a:ext uri="{FF2B5EF4-FFF2-40B4-BE49-F238E27FC236}">
                    <a16:creationId xmlns:a16="http://schemas.microsoft.com/office/drawing/2014/main" id="{4F2EB444-C3CF-052D-F077-5D8C2573B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</a:t>
                </a:r>
                <a:r>
                  <a:rPr lang="en-US" altLang="en-US" sz="800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၁၀၀၊ ၅၀၀၀၀ </a:t>
                </a:r>
                <a:r>
                  <a:rPr lang="en-US" altLang="en-US" sz="8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ဦး</a:t>
                </a:r>
                <a:endParaRPr lang="en-US" altLang="en-US" sz="8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4" name="Rectangle 133">
                <a:extLst>
                  <a:ext uri="{FF2B5EF4-FFF2-40B4-BE49-F238E27FC236}">
                    <a16:creationId xmlns:a16="http://schemas.microsoft.com/office/drawing/2014/main" id="{3BE90B7E-629C-F71A-757F-366A38AD3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Z - E - N</a:t>
                </a:r>
              </a:p>
            </p:txBody>
          </p:sp>
          <p:sp>
            <p:nvSpPr>
              <p:cNvPr id="4315" name="Rectangle 134">
                <a:extLst>
                  <a:ext uri="{FF2B5EF4-FFF2-40B4-BE49-F238E27FC236}">
                    <a16:creationId xmlns:a16="http://schemas.microsoft.com/office/drawing/2014/main" id="{91E43B20-8BE8-FF40-2438-0D11BAB1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2043"/>
                <a:ext cx="50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ဖမ်းဆီးကာလ</a:t>
                </a:r>
                <a:endParaRPr lang="en-US" altLang="en-US" sz="900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4316" name="Rectangle 135">
                <a:extLst>
                  <a:ext uri="{FF2B5EF4-FFF2-40B4-BE49-F238E27FC236}">
                    <a16:creationId xmlns:a16="http://schemas.microsoft.com/office/drawing/2014/main" id="{B2FF621B-C45A-DC18-A1A4-8085E3EAB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5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70 ESpf/</a:t>
                </a:r>
              </a:p>
            </p:txBody>
          </p:sp>
          <p:sp>
            <p:nvSpPr>
              <p:cNvPr id="4317" name="Line 136">
                <a:extLst>
                  <a:ext uri="{FF2B5EF4-FFF2-40B4-BE49-F238E27FC236}">
                    <a16:creationId xmlns:a16="http://schemas.microsoft.com/office/drawing/2014/main" id="{380D60A0-6218-51E0-370C-081D8EEB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8" name="Line 137">
                <a:extLst>
                  <a:ext uri="{FF2B5EF4-FFF2-40B4-BE49-F238E27FC236}">
                    <a16:creationId xmlns:a16="http://schemas.microsoft.com/office/drawing/2014/main" id="{A7C27CFF-DDA6-0297-4EB2-EA1968F07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9" name="Line 138">
                <a:extLst>
                  <a:ext uri="{FF2B5EF4-FFF2-40B4-BE49-F238E27FC236}">
                    <a16:creationId xmlns:a16="http://schemas.microsoft.com/office/drawing/2014/main" id="{E6EB9F5A-1414-195F-B7BC-0D8618C38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098" name="Picture 142">
            <a:extLst>
              <a:ext uri="{FF2B5EF4-FFF2-40B4-BE49-F238E27FC236}">
                <a16:creationId xmlns:a16="http://schemas.microsoft.com/office/drawing/2014/main" id="{3B40BA6F-A31D-7367-315F-37322A83B5CA}"/>
              </a:ext>
            </a:extLst>
          </p:cNvPr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143">
            <a:extLst>
              <a:ext uri="{FF2B5EF4-FFF2-40B4-BE49-F238E27FC236}">
                <a16:creationId xmlns:a16="http://schemas.microsoft.com/office/drawing/2014/main" id="{691A0DB4-65DB-1FDA-417B-EBA082D42330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Freeform 144">
            <a:extLst>
              <a:ext uri="{FF2B5EF4-FFF2-40B4-BE49-F238E27FC236}">
                <a16:creationId xmlns:a16="http://schemas.microsoft.com/office/drawing/2014/main" id="{CEE8ACCE-BBB3-6FAC-7622-CB89E66975CA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reeform 145">
            <a:extLst>
              <a:ext uri="{FF2B5EF4-FFF2-40B4-BE49-F238E27FC236}">
                <a16:creationId xmlns:a16="http://schemas.microsoft.com/office/drawing/2014/main" id="{85ABFBEE-5BFC-A253-D54B-175024890B64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146">
            <a:extLst>
              <a:ext uri="{FF2B5EF4-FFF2-40B4-BE49-F238E27FC236}">
                <a16:creationId xmlns:a16="http://schemas.microsoft.com/office/drawing/2014/main" id="{51DC5582-F4D0-DC19-4C83-045BFDD9FF21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Freeform 147">
            <a:extLst>
              <a:ext uri="{FF2B5EF4-FFF2-40B4-BE49-F238E27FC236}">
                <a16:creationId xmlns:a16="http://schemas.microsoft.com/office/drawing/2014/main" id="{06278118-67AD-5602-46D6-41DA4368343D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Freeform 148">
            <a:extLst>
              <a:ext uri="{FF2B5EF4-FFF2-40B4-BE49-F238E27FC236}">
                <a16:creationId xmlns:a16="http://schemas.microsoft.com/office/drawing/2014/main" id="{76B578EB-05A1-E118-FC43-6EF786267E7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Freeform 149">
            <a:extLst>
              <a:ext uri="{FF2B5EF4-FFF2-40B4-BE49-F238E27FC236}">
                <a16:creationId xmlns:a16="http://schemas.microsoft.com/office/drawing/2014/main" id="{B8207D97-6CFE-423D-A552-88E84AAE6FC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150">
            <a:extLst>
              <a:ext uri="{FF2B5EF4-FFF2-40B4-BE49-F238E27FC236}">
                <a16:creationId xmlns:a16="http://schemas.microsoft.com/office/drawing/2014/main" id="{551D853F-EAB2-9370-340F-1AE1781F46B7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51">
            <a:extLst>
              <a:ext uri="{FF2B5EF4-FFF2-40B4-BE49-F238E27FC236}">
                <a16:creationId xmlns:a16="http://schemas.microsoft.com/office/drawing/2014/main" id="{89759654-7712-11A1-563E-D7BE339CD670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Freeform 152">
            <a:extLst>
              <a:ext uri="{FF2B5EF4-FFF2-40B4-BE49-F238E27FC236}">
                <a16:creationId xmlns:a16="http://schemas.microsoft.com/office/drawing/2014/main" id="{911926C3-279E-F8C3-CEAC-81675CD5756F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Freeform 153">
            <a:extLst>
              <a:ext uri="{FF2B5EF4-FFF2-40B4-BE49-F238E27FC236}">
                <a16:creationId xmlns:a16="http://schemas.microsoft.com/office/drawing/2014/main" id="{F73BFADA-02E1-4323-BD8A-0CC542AF1CDD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Freeform 154">
            <a:extLst>
              <a:ext uri="{FF2B5EF4-FFF2-40B4-BE49-F238E27FC236}">
                <a16:creationId xmlns:a16="http://schemas.microsoft.com/office/drawing/2014/main" id="{470E4D25-0CBC-84C2-D37C-5CBF0F3E1E20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Freeform 155">
            <a:extLst>
              <a:ext uri="{FF2B5EF4-FFF2-40B4-BE49-F238E27FC236}">
                <a16:creationId xmlns:a16="http://schemas.microsoft.com/office/drawing/2014/main" id="{398DEDE2-FD80-54C4-3398-B22370C2C739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Freeform 156">
            <a:extLst>
              <a:ext uri="{FF2B5EF4-FFF2-40B4-BE49-F238E27FC236}">
                <a16:creationId xmlns:a16="http://schemas.microsoft.com/office/drawing/2014/main" id="{44E240C6-8B6A-62CE-3875-CFBE585960E7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Freeform 157">
            <a:extLst>
              <a:ext uri="{FF2B5EF4-FFF2-40B4-BE49-F238E27FC236}">
                <a16:creationId xmlns:a16="http://schemas.microsoft.com/office/drawing/2014/main" id="{2712B685-CD0A-8978-1E07-682A04899580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Freeform 158">
            <a:extLst>
              <a:ext uri="{FF2B5EF4-FFF2-40B4-BE49-F238E27FC236}">
                <a16:creationId xmlns:a16="http://schemas.microsoft.com/office/drawing/2014/main" id="{A6082F88-7BE1-6E1C-27A3-AEAC500CC055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Freeform 159">
            <a:extLst>
              <a:ext uri="{FF2B5EF4-FFF2-40B4-BE49-F238E27FC236}">
                <a16:creationId xmlns:a16="http://schemas.microsoft.com/office/drawing/2014/main" id="{7109ED58-5FE3-ACDF-C70A-EE7E509474A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Freeform 160">
            <a:extLst>
              <a:ext uri="{FF2B5EF4-FFF2-40B4-BE49-F238E27FC236}">
                <a16:creationId xmlns:a16="http://schemas.microsoft.com/office/drawing/2014/main" id="{306924A5-881C-7272-0B94-4DBB661F72A9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Freeform 161">
            <a:extLst>
              <a:ext uri="{FF2B5EF4-FFF2-40B4-BE49-F238E27FC236}">
                <a16:creationId xmlns:a16="http://schemas.microsoft.com/office/drawing/2014/main" id="{536F8B7D-E65D-1316-5D78-F51604A92C8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162">
            <a:extLst>
              <a:ext uri="{FF2B5EF4-FFF2-40B4-BE49-F238E27FC236}">
                <a16:creationId xmlns:a16="http://schemas.microsoft.com/office/drawing/2014/main" id="{B580152A-B17F-ECEF-83B6-34D282C28B61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Freeform 163">
            <a:extLst>
              <a:ext uri="{FF2B5EF4-FFF2-40B4-BE49-F238E27FC236}">
                <a16:creationId xmlns:a16="http://schemas.microsoft.com/office/drawing/2014/main" id="{C3FF684A-88FD-DBAF-BFCC-778E5A4A43D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Freeform 164">
            <a:extLst>
              <a:ext uri="{FF2B5EF4-FFF2-40B4-BE49-F238E27FC236}">
                <a16:creationId xmlns:a16="http://schemas.microsoft.com/office/drawing/2014/main" id="{E9A73A5F-B255-C64B-DB76-E8D512E96031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1" name="Freeform 165">
            <a:extLst>
              <a:ext uri="{FF2B5EF4-FFF2-40B4-BE49-F238E27FC236}">
                <a16:creationId xmlns:a16="http://schemas.microsoft.com/office/drawing/2014/main" id="{F277546A-17CB-429D-B7F0-8E3253D020E9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Freeform 166">
            <a:extLst>
              <a:ext uri="{FF2B5EF4-FFF2-40B4-BE49-F238E27FC236}">
                <a16:creationId xmlns:a16="http://schemas.microsoft.com/office/drawing/2014/main" id="{48A758D6-2DA0-8227-27A2-5CECAD146D3E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Freeform 167">
            <a:extLst>
              <a:ext uri="{FF2B5EF4-FFF2-40B4-BE49-F238E27FC236}">
                <a16:creationId xmlns:a16="http://schemas.microsoft.com/office/drawing/2014/main" id="{F3C441EC-7984-3D08-D1F5-33CE29FD75C6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Freeform 168">
            <a:extLst>
              <a:ext uri="{FF2B5EF4-FFF2-40B4-BE49-F238E27FC236}">
                <a16:creationId xmlns:a16="http://schemas.microsoft.com/office/drawing/2014/main" id="{A9EE7EF7-053A-5F52-693A-F3B501CAB77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Freeform 169">
            <a:extLst>
              <a:ext uri="{FF2B5EF4-FFF2-40B4-BE49-F238E27FC236}">
                <a16:creationId xmlns:a16="http://schemas.microsoft.com/office/drawing/2014/main" id="{B4016413-BA69-0ED5-EB6A-1399E0EBCC39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Freeform 170">
            <a:extLst>
              <a:ext uri="{FF2B5EF4-FFF2-40B4-BE49-F238E27FC236}">
                <a16:creationId xmlns:a16="http://schemas.microsoft.com/office/drawing/2014/main" id="{301279C1-4CF7-1A47-E4C0-32555ACA169C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Freeform 171">
            <a:extLst>
              <a:ext uri="{FF2B5EF4-FFF2-40B4-BE49-F238E27FC236}">
                <a16:creationId xmlns:a16="http://schemas.microsoft.com/office/drawing/2014/main" id="{E2C290CC-5C44-B68E-64D3-997ED2285F4E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Freeform 172">
            <a:extLst>
              <a:ext uri="{FF2B5EF4-FFF2-40B4-BE49-F238E27FC236}">
                <a16:creationId xmlns:a16="http://schemas.microsoft.com/office/drawing/2014/main" id="{8A919948-E3F8-C093-5422-5F51F3C114DF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9" name="Freeform 173">
            <a:extLst>
              <a:ext uri="{FF2B5EF4-FFF2-40B4-BE49-F238E27FC236}">
                <a16:creationId xmlns:a16="http://schemas.microsoft.com/office/drawing/2014/main" id="{D06E4EFB-C997-1B87-E6BB-B6B2EDFB817A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Freeform 174">
            <a:extLst>
              <a:ext uri="{FF2B5EF4-FFF2-40B4-BE49-F238E27FC236}">
                <a16:creationId xmlns:a16="http://schemas.microsoft.com/office/drawing/2014/main" id="{47500E44-09A3-3C1F-4E6C-20A7E544AA38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1" name="Freeform 175">
            <a:extLst>
              <a:ext uri="{FF2B5EF4-FFF2-40B4-BE49-F238E27FC236}">
                <a16:creationId xmlns:a16="http://schemas.microsoft.com/office/drawing/2014/main" id="{0317CF04-E3A7-F58C-C8AA-221B280A0209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2" name="Freeform 176">
            <a:extLst>
              <a:ext uri="{FF2B5EF4-FFF2-40B4-BE49-F238E27FC236}">
                <a16:creationId xmlns:a16="http://schemas.microsoft.com/office/drawing/2014/main" id="{7173BBCA-5D19-3FF0-A225-10C931239F70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3" name="Freeform 177">
            <a:extLst>
              <a:ext uri="{FF2B5EF4-FFF2-40B4-BE49-F238E27FC236}">
                <a16:creationId xmlns:a16="http://schemas.microsoft.com/office/drawing/2014/main" id="{00B59164-FBAA-0AEA-7684-A49118926790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Freeform 178">
            <a:extLst>
              <a:ext uri="{FF2B5EF4-FFF2-40B4-BE49-F238E27FC236}">
                <a16:creationId xmlns:a16="http://schemas.microsoft.com/office/drawing/2014/main" id="{28891A87-ABFC-9D45-9FE3-07ECDE0287D9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Freeform 179">
            <a:extLst>
              <a:ext uri="{FF2B5EF4-FFF2-40B4-BE49-F238E27FC236}">
                <a16:creationId xmlns:a16="http://schemas.microsoft.com/office/drawing/2014/main" id="{FD4B1DD9-C4BF-0899-4E32-F1DB22589E83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6" name="Freeform 180">
            <a:extLst>
              <a:ext uri="{FF2B5EF4-FFF2-40B4-BE49-F238E27FC236}">
                <a16:creationId xmlns:a16="http://schemas.microsoft.com/office/drawing/2014/main" id="{37EA8617-8035-D0E9-9A40-F10BCC80F5C0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" name="Freeform 181">
            <a:extLst>
              <a:ext uri="{FF2B5EF4-FFF2-40B4-BE49-F238E27FC236}">
                <a16:creationId xmlns:a16="http://schemas.microsoft.com/office/drawing/2014/main" id="{AC97A6B9-EE77-D4BB-5CA3-E148D2B76072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" name="Freeform 182">
            <a:extLst>
              <a:ext uri="{FF2B5EF4-FFF2-40B4-BE49-F238E27FC236}">
                <a16:creationId xmlns:a16="http://schemas.microsoft.com/office/drawing/2014/main" id="{E43175CE-2E02-C1E8-3F81-FCFA8F2A92E3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9" name="Freeform 183">
            <a:extLst>
              <a:ext uri="{FF2B5EF4-FFF2-40B4-BE49-F238E27FC236}">
                <a16:creationId xmlns:a16="http://schemas.microsoft.com/office/drawing/2014/main" id="{EDAFD1C0-CAA7-E8DB-22EB-7A92D19FEB48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0" name="Freeform 184">
            <a:extLst>
              <a:ext uri="{FF2B5EF4-FFF2-40B4-BE49-F238E27FC236}">
                <a16:creationId xmlns:a16="http://schemas.microsoft.com/office/drawing/2014/main" id="{251CC525-6FBB-2E69-8E22-A00E169BA20E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1" name="Freeform 185">
            <a:extLst>
              <a:ext uri="{FF2B5EF4-FFF2-40B4-BE49-F238E27FC236}">
                <a16:creationId xmlns:a16="http://schemas.microsoft.com/office/drawing/2014/main" id="{3E35C4F2-FF1C-EB0B-A568-E29A5B500E20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2" name="Freeform 186">
            <a:extLst>
              <a:ext uri="{FF2B5EF4-FFF2-40B4-BE49-F238E27FC236}">
                <a16:creationId xmlns:a16="http://schemas.microsoft.com/office/drawing/2014/main" id="{E539032C-D452-55D1-3665-D4B442661652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3" name="Freeform 187">
            <a:extLst>
              <a:ext uri="{FF2B5EF4-FFF2-40B4-BE49-F238E27FC236}">
                <a16:creationId xmlns:a16="http://schemas.microsoft.com/office/drawing/2014/main" id="{71279DAA-263D-EFA4-F3E7-B622C1048881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4" name="Freeform 188">
            <a:extLst>
              <a:ext uri="{FF2B5EF4-FFF2-40B4-BE49-F238E27FC236}">
                <a16:creationId xmlns:a16="http://schemas.microsoft.com/office/drawing/2014/main" id="{CCEE5769-29E7-C37B-C338-E12586168DB3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5" name="Freeform 189">
            <a:extLst>
              <a:ext uri="{FF2B5EF4-FFF2-40B4-BE49-F238E27FC236}">
                <a16:creationId xmlns:a16="http://schemas.microsoft.com/office/drawing/2014/main" id="{B4D33EDA-9E6F-64E1-6248-AD28D2BCDAE7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6" name="Freeform 190">
            <a:extLst>
              <a:ext uri="{FF2B5EF4-FFF2-40B4-BE49-F238E27FC236}">
                <a16:creationId xmlns:a16="http://schemas.microsoft.com/office/drawing/2014/main" id="{5C8884A0-96ED-8441-5579-39B0DDB03CD0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47" name="Picture 192">
            <a:extLst>
              <a:ext uri="{FF2B5EF4-FFF2-40B4-BE49-F238E27FC236}">
                <a16:creationId xmlns:a16="http://schemas.microsoft.com/office/drawing/2014/main" id="{701A7A73-D121-4AD6-9AB2-18A70FAD6E51}"/>
              </a:ext>
            </a:extLst>
          </p:cNvPr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8" name="Line 193">
            <a:extLst>
              <a:ext uri="{FF2B5EF4-FFF2-40B4-BE49-F238E27FC236}">
                <a16:creationId xmlns:a16="http://schemas.microsoft.com/office/drawing/2014/main" id="{B540F625-AF2F-6247-5B73-559062D4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9" name="Rectangle 194">
            <a:extLst>
              <a:ext uri="{FF2B5EF4-FFF2-40B4-BE49-F238E27FC236}">
                <a16:creationId xmlns:a16="http://schemas.microsoft.com/office/drawing/2014/main" id="{2406B4C0-E03E-6647-E5A9-44357D50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150" name="Rectangle 195">
            <a:extLst>
              <a:ext uri="{FF2B5EF4-FFF2-40B4-BE49-F238E27FC236}">
                <a16:creationId xmlns:a16="http://schemas.microsoft.com/office/drawing/2014/main" id="{100E5B05-F260-F90E-746F-E8248562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1" name="Rectangle 196">
            <a:extLst>
              <a:ext uri="{FF2B5EF4-FFF2-40B4-BE49-F238E27FC236}">
                <a16:creationId xmlns:a16="http://schemas.microsoft.com/office/drawing/2014/main" id="{066E5A97-AD86-5A4C-60B4-D953E1C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2" name="Rectangle 197">
            <a:extLst>
              <a:ext uri="{FF2B5EF4-FFF2-40B4-BE49-F238E27FC236}">
                <a16:creationId xmlns:a16="http://schemas.microsoft.com/office/drawing/2014/main" id="{6D8C6129-4960-7DBB-C195-F7BEC5D61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3" name="Rectangle 198">
            <a:extLst>
              <a:ext uri="{FF2B5EF4-FFF2-40B4-BE49-F238E27FC236}">
                <a16:creationId xmlns:a16="http://schemas.microsoft.com/office/drawing/2014/main" id="{037CF9DB-FBAD-0FD5-AE39-89E591047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4" name="Rectangle 199">
            <a:extLst>
              <a:ext uri="{FF2B5EF4-FFF2-40B4-BE49-F238E27FC236}">
                <a16:creationId xmlns:a16="http://schemas.microsoft.com/office/drawing/2014/main" id="{B414EACB-E996-91F3-0C65-876E0402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5" name="Rectangle 200">
            <a:extLst>
              <a:ext uri="{FF2B5EF4-FFF2-40B4-BE49-F238E27FC236}">
                <a16:creationId xmlns:a16="http://schemas.microsoft.com/office/drawing/2014/main" id="{EDBB1D94-82C8-F33E-5C1E-3048AB566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9977" name="Rectangle 201">
            <a:extLst>
              <a:ext uri="{FF2B5EF4-FFF2-40B4-BE49-F238E27FC236}">
                <a16:creationId xmlns:a16="http://schemas.microsoft.com/office/drawing/2014/main" id="{04E40DF0-CD3B-958D-A194-A4D77B6D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459978" name="Rectangle 202">
            <a:extLst>
              <a:ext uri="{FF2B5EF4-FFF2-40B4-BE49-F238E27FC236}">
                <a16:creationId xmlns:a16="http://schemas.microsoft.com/office/drawing/2014/main" id="{B9BAFB36-9A62-3A8F-CB46-ACEEC0C6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459979" name="Rectangle 203">
            <a:extLst>
              <a:ext uri="{FF2B5EF4-FFF2-40B4-BE49-F238E27FC236}">
                <a16:creationId xmlns:a16="http://schemas.microsoft.com/office/drawing/2014/main" id="{9C0E69A1-A145-898F-4EE1-D329A081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9980" name="Rectangle 204">
            <a:extLst>
              <a:ext uri="{FF2B5EF4-FFF2-40B4-BE49-F238E27FC236}">
                <a16:creationId xmlns:a16="http://schemas.microsoft.com/office/drawing/2014/main" id="{2B1F2308-AB5A-4D9C-B78B-E783AFE49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459981" name="Line 205">
            <a:extLst>
              <a:ext uri="{FF2B5EF4-FFF2-40B4-BE49-F238E27FC236}">
                <a16:creationId xmlns:a16="http://schemas.microsoft.com/office/drawing/2014/main" id="{18004250-5B9A-1028-04DE-E72285D41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2" name="Rectangle 206">
            <a:extLst>
              <a:ext uri="{FF2B5EF4-FFF2-40B4-BE49-F238E27FC236}">
                <a16:creationId xmlns:a16="http://schemas.microsoft.com/office/drawing/2014/main" id="{387884AE-0E9D-5CFA-B7D5-BE79A9D67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3" name="Line 207">
            <a:extLst>
              <a:ext uri="{FF2B5EF4-FFF2-40B4-BE49-F238E27FC236}">
                <a16:creationId xmlns:a16="http://schemas.microsoft.com/office/drawing/2014/main" id="{622D6221-1E66-B202-728A-0CE104265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3" name="Rectangle 208">
            <a:extLst>
              <a:ext uri="{FF2B5EF4-FFF2-40B4-BE49-F238E27FC236}">
                <a16:creationId xmlns:a16="http://schemas.microsoft.com/office/drawing/2014/main" id="{C314BF7D-F113-6F9B-6A62-1D6BB9D11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30225"/>
            <a:ext cx="511175" cy="37687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5" name="Text Box 209">
            <a:extLst>
              <a:ext uri="{FF2B5EF4-FFF2-40B4-BE49-F238E27FC236}">
                <a16:creationId xmlns:a16="http://schemas.microsoft.com/office/drawing/2014/main" id="{D38CFAFF-7734-765C-9F7B-B365A8AD94B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165" name="Rectangle 210">
            <a:extLst>
              <a:ext uri="{FF2B5EF4-FFF2-40B4-BE49-F238E27FC236}">
                <a16:creationId xmlns:a16="http://schemas.microsoft.com/office/drawing/2014/main" id="{8986FEEE-704C-EEEF-0D12-10580671A85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66" name="Rectangle 211">
            <a:extLst>
              <a:ext uri="{FF2B5EF4-FFF2-40B4-BE49-F238E27FC236}">
                <a16:creationId xmlns:a16="http://schemas.microsoft.com/office/drawing/2014/main" id="{F8B8D857-E522-82A4-58FB-4A4FBC1BD8E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8" name="Text Box 212">
            <a:extLst>
              <a:ext uri="{FF2B5EF4-FFF2-40B4-BE49-F238E27FC236}">
                <a16:creationId xmlns:a16="http://schemas.microsoft.com/office/drawing/2014/main" id="{58F75512-8B31-B28F-F7E6-17116BD483C1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734051" y="4510558"/>
            <a:ext cx="685800" cy="230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900" dirty="0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0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59989" name="Text Box 213">
            <a:extLst>
              <a:ext uri="{FF2B5EF4-FFF2-40B4-BE49-F238E27FC236}">
                <a16:creationId xmlns:a16="http://schemas.microsoft.com/office/drawing/2014/main" id="{3C36872C-8F7D-576E-4AD8-D88E4FED8FD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41208" y="5433228"/>
            <a:ext cx="633412" cy="26161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endParaRPr lang="en-US" sz="14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169" name="Rectangle 214">
            <a:extLst>
              <a:ext uri="{FF2B5EF4-FFF2-40B4-BE49-F238E27FC236}">
                <a16:creationId xmlns:a16="http://schemas.microsoft.com/office/drawing/2014/main" id="{716EE792-578D-4FF2-C5EC-AA7AA926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1" name="Text Box 215">
            <a:extLst>
              <a:ext uri="{FF2B5EF4-FFF2-40B4-BE49-F238E27FC236}">
                <a16:creationId xmlns:a16="http://schemas.microsoft.com/office/drawing/2014/main" id="{7A6FA0B5-8DDE-587D-876D-AFC945B82BC0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768601" y="39100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WwinBurmese" pitchFamily="2" charset="0"/>
                <a:ea typeface="+mn-ea"/>
              </a:rPr>
              <a:t>   </a:t>
            </a:r>
            <a:r>
              <a:rPr lang="en-US" dirty="0" err="1">
                <a:solidFill>
                  <a:srgbClr val="EEFF4B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လူလေးဦး</a:t>
            </a:r>
            <a:endParaRPr lang="en-US" dirty="0">
              <a:solidFill>
                <a:srgbClr val="EEFF4B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171" name="Rectangle 216">
            <a:extLst>
              <a:ext uri="{FF2B5EF4-FFF2-40B4-BE49-F238E27FC236}">
                <a16:creationId xmlns:a16="http://schemas.microsoft.com/office/drawing/2014/main" id="{25FDD2E8-5E0C-8B2D-92E1-68E1CA6C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2" name="Rectangle 217">
            <a:extLst>
              <a:ext uri="{FF2B5EF4-FFF2-40B4-BE49-F238E27FC236}">
                <a16:creationId xmlns:a16="http://schemas.microsoft.com/office/drawing/2014/main" id="{C7151D2F-FC4E-C434-F124-F76BBA5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3" name="Rectangle 218">
            <a:extLst>
              <a:ext uri="{FF2B5EF4-FFF2-40B4-BE49-F238E27FC236}">
                <a16:creationId xmlns:a16="http://schemas.microsoft.com/office/drawing/2014/main" id="{992EE5AA-4805-DB50-4D85-032A0272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4" name="Rectangle 219">
            <a:extLst>
              <a:ext uri="{FF2B5EF4-FFF2-40B4-BE49-F238E27FC236}">
                <a16:creationId xmlns:a16="http://schemas.microsoft.com/office/drawing/2014/main" id="{8D32D0DC-6CEC-EDF5-0584-4146F0B2F57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86125" y="795338"/>
            <a:ext cx="803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6" name="Text Box 220">
            <a:extLst>
              <a:ext uri="{FF2B5EF4-FFF2-40B4-BE49-F238E27FC236}">
                <a16:creationId xmlns:a16="http://schemas.microsoft.com/office/drawing/2014/main" id="{3C04485E-6996-EFAD-2C13-428384CFCB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7538" y="877258"/>
            <a:ext cx="895350" cy="2616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14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176" name="Freeform 221">
            <a:extLst>
              <a:ext uri="{FF2B5EF4-FFF2-40B4-BE49-F238E27FC236}">
                <a16:creationId xmlns:a16="http://schemas.microsoft.com/office/drawing/2014/main" id="{3725AEE9-445E-22C2-A32E-BA390B24390D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>
            <a:extLst>
              <a:ext uri="{FF2B5EF4-FFF2-40B4-BE49-F238E27FC236}">
                <a16:creationId xmlns:a16="http://schemas.microsoft.com/office/drawing/2014/main" id="{E376AB01-9643-C493-5060-4DCE0675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459999" name="Rectangle 223">
            <a:extLst>
              <a:ext uri="{FF2B5EF4-FFF2-40B4-BE49-F238E27FC236}">
                <a16:creationId xmlns:a16="http://schemas.microsoft.com/office/drawing/2014/main" id="{8600B0FB-0FB1-AF9B-F826-7922C5CD8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460000" name="Rectangle 224">
            <a:extLst>
              <a:ext uri="{FF2B5EF4-FFF2-40B4-BE49-F238E27FC236}">
                <a16:creationId xmlns:a16="http://schemas.microsoft.com/office/drawing/2014/main" id="{0D80AA21-96CA-F31B-8A4B-65ADCFA75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4180" name="AutoShape 225">
            <a:extLst>
              <a:ext uri="{FF2B5EF4-FFF2-40B4-BE49-F238E27FC236}">
                <a16:creationId xmlns:a16="http://schemas.microsoft.com/office/drawing/2014/main" id="{298349CB-50CE-521B-F0FA-FB339BBE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1" name="Freeform 226">
            <a:extLst>
              <a:ext uri="{FF2B5EF4-FFF2-40B4-BE49-F238E27FC236}">
                <a16:creationId xmlns:a16="http://schemas.microsoft.com/office/drawing/2014/main" id="{E5012D9C-6A54-0E9E-427E-9054892B2D7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82" name="Group 227">
            <a:extLst>
              <a:ext uri="{FF2B5EF4-FFF2-40B4-BE49-F238E27FC236}">
                <a16:creationId xmlns:a16="http://schemas.microsoft.com/office/drawing/2014/main" id="{39958A2A-6C1A-3157-BC5A-4EDA4866F096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261" name="AutoShape 228">
              <a:extLst>
                <a:ext uri="{FF2B5EF4-FFF2-40B4-BE49-F238E27FC236}">
                  <a16:creationId xmlns:a16="http://schemas.microsoft.com/office/drawing/2014/main" id="{52DE7B2F-F4D3-0202-6B8F-234A1DA6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2" name="Rectangle 229">
              <a:extLst>
                <a:ext uri="{FF2B5EF4-FFF2-40B4-BE49-F238E27FC236}">
                  <a16:creationId xmlns:a16="http://schemas.microsoft.com/office/drawing/2014/main" id="{5EC68D78-DF9E-66A6-476E-E0185B18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3" name="AutoShape 230">
              <a:extLst>
                <a:ext uri="{FF2B5EF4-FFF2-40B4-BE49-F238E27FC236}">
                  <a16:creationId xmlns:a16="http://schemas.microsoft.com/office/drawing/2014/main" id="{D6811291-0803-F211-C88D-018B3E4E8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83" name="Line 231">
            <a:extLst>
              <a:ext uri="{FF2B5EF4-FFF2-40B4-BE49-F238E27FC236}">
                <a16:creationId xmlns:a16="http://schemas.microsoft.com/office/drawing/2014/main" id="{E09C713F-2381-D4F0-C13F-4B6CE100C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4" name="Line 232">
            <a:extLst>
              <a:ext uri="{FF2B5EF4-FFF2-40B4-BE49-F238E27FC236}">
                <a16:creationId xmlns:a16="http://schemas.microsoft.com/office/drawing/2014/main" id="{C064BB08-5027-4CB5-1A8F-A82E38734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5" name="Rectangle 233">
            <a:extLst>
              <a:ext uri="{FF2B5EF4-FFF2-40B4-BE49-F238E27FC236}">
                <a16:creationId xmlns:a16="http://schemas.microsoft.com/office/drawing/2014/main" id="{CF8659FE-E7C7-1D7F-90C7-F32214D36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67326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altLang="en-US" sz="11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86" name="Rectangle 234">
            <a:extLst>
              <a:ext uri="{FF2B5EF4-FFF2-40B4-BE49-F238E27FC236}">
                <a16:creationId xmlns:a16="http://schemas.microsoft.com/office/drawing/2014/main" id="{264D3371-8B36-D880-A134-C59247D8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7" name="AutoShape 235">
            <a:extLst>
              <a:ext uri="{FF2B5EF4-FFF2-40B4-BE49-F238E27FC236}">
                <a16:creationId xmlns:a16="http://schemas.microsoft.com/office/drawing/2014/main" id="{E3CFF6B3-A013-17C2-F1D2-773AD2F4F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8" name="Rectangle 236">
            <a:extLst>
              <a:ext uri="{FF2B5EF4-FFF2-40B4-BE49-F238E27FC236}">
                <a16:creationId xmlns:a16="http://schemas.microsoft.com/office/drawing/2014/main" id="{E6FAA97C-D04B-F909-5077-8E8CEFEA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289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altLang="en-US" sz="12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89" name="Line 237">
            <a:extLst>
              <a:ext uri="{FF2B5EF4-FFF2-40B4-BE49-F238E27FC236}">
                <a16:creationId xmlns:a16="http://schemas.microsoft.com/office/drawing/2014/main" id="{09228328-E5BB-AF97-CED7-A0E4C2B9E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0" name="Line 238">
            <a:extLst>
              <a:ext uri="{FF2B5EF4-FFF2-40B4-BE49-F238E27FC236}">
                <a16:creationId xmlns:a16="http://schemas.microsoft.com/office/drawing/2014/main" id="{050941EC-36F1-A208-DC4F-14FE9B4E0B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1" name="Line 239">
            <a:extLst>
              <a:ext uri="{FF2B5EF4-FFF2-40B4-BE49-F238E27FC236}">
                <a16:creationId xmlns:a16="http://schemas.microsoft.com/office/drawing/2014/main" id="{AA693E1F-3778-7491-86E8-1048154866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2" name="Line 240">
            <a:extLst>
              <a:ext uri="{FF2B5EF4-FFF2-40B4-BE49-F238E27FC236}">
                <a16:creationId xmlns:a16="http://schemas.microsoft.com/office/drawing/2014/main" id="{EE6CB10B-2A44-11EE-3606-6D9D9D8B85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3" name="Line 241">
            <a:extLst>
              <a:ext uri="{FF2B5EF4-FFF2-40B4-BE49-F238E27FC236}">
                <a16:creationId xmlns:a16="http://schemas.microsoft.com/office/drawing/2014/main" id="{0C047952-501B-721F-316E-8E484F4DD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Line 242">
            <a:extLst>
              <a:ext uri="{FF2B5EF4-FFF2-40B4-BE49-F238E27FC236}">
                <a16:creationId xmlns:a16="http://schemas.microsoft.com/office/drawing/2014/main" id="{4B961256-D761-24A3-A053-D637ECFA3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Line 243">
            <a:extLst>
              <a:ext uri="{FF2B5EF4-FFF2-40B4-BE49-F238E27FC236}">
                <a16:creationId xmlns:a16="http://schemas.microsoft.com/office/drawing/2014/main" id="{C86E1707-3743-2CBC-29B2-B911AAA5D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0" name="Rectangle 244">
            <a:extLst>
              <a:ext uri="{FF2B5EF4-FFF2-40B4-BE49-F238E27FC236}">
                <a16:creationId xmlns:a16="http://schemas.microsoft.com/office/drawing/2014/main" id="{69FE31F1-677D-EE0C-33F3-1CE92B0C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1" name="Rectangle 245">
            <a:extLst>
              <a:ext uri="{FF2B5EF4-FFF2-40B4-BE49-F238E27FC236}">
                <a16:creationId xmlns:a16="http://schemas.microsoft.com/office/drawing/2014/main" id="{280C81EB-1E17-E164-0046-5E0BDD1C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2" name="Rectangle 246">
            <a:extLst>
              <a:ext uri="{FF2B5EF4-FFF2-40B4-BE49-F238E27FC236}">
                <a16:creationId xmlns:a16="http://schemas.microsoft.com/office/drawing/2014/main" id="{0B6EEB00-A2F9-EE4C-5D19-B514378B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" name="Text Box 247">
            <a:extLst>
              <a:ext uri="{FF2B5EF4-FFF2-40B4-BE49-F238E27FC236}">
                <a16:creationId xmlns:a16="http://schemas.microsoft.com/office/drawing/2014/main" id="{55368C97-717F-EF55-BDCE-273B7873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575"/>
            <a:ext cx="5957888" cy="27699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US" altLang="en-US" sz="11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မ္ဘာဦး</a:t>
            </a:r>
            <a:r>
              <a:rPr lang="en-US" altLang="en-US" sz="11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 </a:t>
            </a:r>
            <a:r>
              <a:rPr lang="en-US" altLang="en-US" sz="11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ဧသတာ</a:t>
            </a:r>
            <a:r>
              <a:rPr lang="en-US" altLang="en-US" sz="11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altLang="en-US" sz="1200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0" name="Text Box 248">
            <a:extLst>
              <a:ext uri="{FF2B5EF4-FFF2-40B4-BE49-F238E27FC236}">
                <a16:creationId xmlns:a16="http://schemas.microsoft.com/office/drawing/2014/main" id="{B38465F1-6D0E-6519-A49C-E79D136F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027" name="Oval 251">
            <a:extLst>
              <a:ext uri="{FF2B5EF4-FFF2-40B4-BE49-F238E27FC236}">
                <a16:creationId xmlns:a16="http://schemas.microsoft.com/office/drawing/2014/main" id="{8270D78B-E11B-19E1-600E-02359242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8" name="Oval 252">
            <a:extLst>
              <a:ext uri="{FF2B5EF4-FFF2-40B4-BE49-F238E27FC236}">
                <a16:creationId xmlns:a16="http://schemas.microsoft.com/office/drawing/2014/main" id="{431B6BC7-A1EA-90DF-BC60-232C9F7C3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9" name="Oval 253">
            <a:extLst>
              <a:ext uri="{FF2B5EF4-FFF2-40B4-BE49-F238E27FC236}">
                <a16:creationId xmlns:a16="http://schemas.microsoft.com/office/drawing/2014/main" id="{4ECD1DA4-0AC4-ED5F-E99F-DF08A6F5B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0" name="Oval 254">
            <a:extLst>
              <a:ext uri="{FF2B5EF4-FFF2-40B4-BE49-F238E27FC236}">
                <a16:creationId xmlns:a16="http://schemas.microsoft.com/office/drawing/2014/main" id="{A12BCD5B-63C5-6945-B748-B0F137E7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5" name="Rectangle 259">
            <a:extLst>
              <a:ext uri="{FF2B5EF4-FFF2-40B4-BE49-F238E27FC236}">
                <a16:creationId xmlns:a16="http://schemas.microsoft.com/office/drawing/2014/main" id="{79F2C492-DA29-74D3-86D7-C32AD00D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206" name="Group 260">
            <a:extLst>
              <a:ext uri="{FF2B5EF4-FFF2-40B4-BE49-F238E27FC236}">
                <a16:creationId xmlns:a16="http://schemas.microsoft.com/office/drawing/2014/main" id="{D68D87C1-B35D-6DB3-7A91-658F625F816D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1423988"/>
            <a:ext cx="2760663" cy="4311650"/>
            <a:chOff x="3289" y="879"/>
            <a:chExt cx="1739" cy="2716"/>
          </a:xfrm>
        </p:grpSpPr>
        <p:grpSp>
          <p:nvGrpSpPr>
            <p:cNvPr id="4217" name="Group 261">
              <a:extLst>
                <a:ext uri="{FF2B5EF4-FFF2-40B4-BE49-F238E27FC236}">
                  <a16:creationId xmlns:a16="http://schemas.microsoft.com/office/drawing/2014/main" id="{5FAE763B-A8D0-15C2-0A47-73C4DF361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4251" name="Group 262">
                <a:extLst>
                  <a:ext uri="{FF2B5EF4-FFF2-40B4-BE49-F238E27FC236}">
                    <a16:creationId xmlns:a16="http://schemas.microsoft.com/office/drawing/2014/main" id="{2CD948C8-CB2A-4052-C202-7EA3E47A47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53" name="Group 264">
                  <a:extLst>
                    <a:ext uri="{FF2B5EF4-FFF2-40B4-BE49-F238E27FC236}">
                      <a16:creationId xmlns:a16="http://schemas.microsoft.com/office/drawing/2014/main" id="{14A68204-84BB-00EB-DF0E-E35C89FA07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59" name="Freeform 265" descr="Cork">
                    <a:extLst>
                      <a:ext uri="{FF2B5EF4-FFF2-40B4-BE49-F238E27FC236}">
                        <a16:creationId xmlns:a16="http://schemas.microsoft.com/office/drawing/2014/main" id="{FC624F98-0A32-49E7-1781-7C90E1D3B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60" name="Freeform 266" descr="Cork">
                    <a:extLst>
                      <a:ext uri="{FF2B5EF4-FFF2-40B4-BE49-F238E27FC236}">
                        <a16:creationId xmlns:a16="http://schemas.microsoft.com/office/drawing/2014/main" id="{ACCF8305-9A3A-3BC5-36EE-1348E5AA3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54" name="Freeform 268">
                  <a:extLst>
                    <a:ext uri="{FF2B5EF4-FFF2-40B4-BE49-F238E27FC236}">
                      <a16:creationId xmlns:a16="http://schemas.microsoft.com/office/drawing/2014/main" id="{5157F3F2-D20F-8475-9128-A35B6209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5" name="Freeform 269">
                  <a:extLst>
                    <a:ext uri="{FF2B5EF4-FFF2-40B4-BE49-F238E27FC236}">
                      <a16:creationId xmlns:a16="http://schemas.microsoft.com/office/drawing/2014/main" id="{D7FB3751-1B44-5C45-7279-D46835597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6" name="Freeform 270">
                  <a:extLst>
                    <a:ext uri="{FF2B5EF4-FFF2-40B4-BE49-F238E27FC236}">
                      <a16:creationId xmlns:a16="http://schemas.microsoft.com/office/drawing/2014/main" id="{1695784C-81E5-F880-DBC1-1C6E5FC2B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7" name="Freeform 271">
                  <a:extLst>
                    <a:ext uri="{FF2B5EF4-FFF2-40B4-BE49-F238E27FC236}">
                      <a16:creationId xmlns:a16="http://schemas.microsoft.com/office/drawing/2014/main" id="{7086AD64-2E7D-2123-9BA1-D8B0F6037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8" name="Freeform 272">
                  <a:extLst>
                    <a:ext uri="{FF2B5EF4-FFF2-40B4-BE49-F238E27FC236}">
                      <a16:creationId xmlns:a16="http://schemas.microsoft.com/office/drawing/2014/main" id="{345F43F7-8127-82AC-88DD-26B32392D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52" name="Rectangle 273">
                <a:extLst>
                  <a:ext uri="{FF2B5EF4-FFF2-40B4-BE49-F238E27FC236}">
                    <a16:creationId xmlns:a16="http://schemas.microsoft.com/office/drawing/2014/main" id="{543DD6A0-1ED4-6EE9-7D53-B280CB56C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8" name="Group 274">
              <a:extLst>
                <a:ext uri="{FF2B5EF4-FFF2-40B4-BE49-F238E27FC236}">
                  <a16:creationId xmlns:a16="http://schemas.microsoft.com/office/drawing/2014/main" id="{86F4BC55-E9F0-0A71-E2A8-3B1B51520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4241" name="Group 275">
                <a:extLst>
                  <a:ext uri="{FF2B5EF4-FFF2-40B4-BE49-F238E27FC236}">
                    <a16:creationId xmlns:a16="http://schemas.microsoft.com/office/drawing/2014/main" id="{14FBCEA2-A326-FCE4-FD19-D11CA0C3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43" name="Group 277">
                  <a:extLst>
                    <a:ext uri="{FF2B5EF4-FFF2-40B4-BE49-F238E27FC236}">
                      <a16:creationId xmlns:a16="http://schemas.microsoft.com/office/drawing/2014/main" id="{ABA4A991-BA4D-5F2E-C97D-15CFB5658B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49" name="Freeform 278" descr="Cork">
                    <a:extLst>
                      <a:ext uri="{FF2B5EF4-FFF2-40B4-BE49-F238E27FC236}">
                        <a16:creationId xmlns:a16="http://schemas.microsoft.com/office/drawing/2014/main" id="{F710BE84-F14D-A25B-38AA-F7264CE42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50" name="Freeform 279" descr="Cork">
                    <a:extLst>
                      <a:ext uri="{FF2B5EF4-FFF2-40B4-BE49-F238E27FC236}">
                        <a16:creationId xmlns:a16="http://schemas.microsoft.com/office/drawing/2014/main" id="{A239014C-59E3-DE94-190F-F8F5B7F9A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44" name="Freeform 281">
                  <a:extLst>
                    <a:ext uri="{FF2B5EF4-FFF2-40B4-BE49-F238E27FC236}">
                      <a16:creationId xmlns:a16="http://schemas.microsoft.com/office/drawing/2014/main" id="{0D7DBAAA-3962-34F4-257F-6E5EC5597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5" name="Freeform 282">
                  <a:extLst>
                    <a:ext uri="{FF2B5EF4-FFF2-40B4-BE49-F238E27FC236}">
                      <a16:creationId xmlns:a16="http://schemas.microsoft.com/office/drawing/2014/main" id="{F58E848D-14B8-DC07-A1A3-E7790B72D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6" name="Freeform 283">
                  <a:extLst>
                    <a:ext uri="{FF2B5EF4-FFF2-40B4-BE49-F238E27FC236}">
                      <a16:creationId xmlns:a16="http://schemas.microsoft.com/office/drawing/2014/main" id="{951E7C81-AFF5-10E7-CE58-A0F61B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7" name="Freeform 284">
                  <a:extLst>
                    <a:ext uri="{FF2B5EF4-FFF2-40B4-BE49-F238E27FC236}">
                      <a16:creationId xmlns:a16="http://schemas.microsoft.com/office/drawing/2014/main" id="{2026BF42-AC6F-95A9-0A7A-A66029E69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8" name="Freeform 285">
                  <a:extLst>
                    <a:ext uri="{FF2B5EF4-FFF2-40B4-BE49-F238E27FC236}">
                      <a16:creationId xmlns:a16="http://schemas.microsoft.com/office/drawing/2014/main" id="{66BFEDAA-7C0C-DA08-BFDC-4520B58CE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42" name="Rectangle 286">
                <a:extLst>
                  <a:ext uri="{FF2B5EF4-FFF2-40B4-BE49-F238E27FC236}">
                    <a16:creationId xmlns:a16="http://schemas.microsoft.com/office/drawing/2014/main" id="{955CD094-E2BB-C11B-F63B-E97CC45E4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LC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9" name="Group 287">
              <a:extLst>
                <a:ext uri="{FF2B5EF4-FFF2-40B4-BE49-F238E27FC236}">
                  <a16:creationId xmlns:a16="http://schemas.microsoft.com/office/drawing/2014/main" id="{C51A2B53-F43D-64D8-3AAA-AD4124A46E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4231" name="Group 288">
                <a:extLst>
                  <a:ext uri="{FF2B5EF4-FFF2-40B4-BE49-F238E27FC236}">
                    <a16:creationId xmlns:a16="http://schemas.microsoft.com/office/drawing/2014/main" id="{325AD2B7-02A1-D2D9-109D-5BA08CB26A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33" name="Group 290">
                  <a:extLst>
                    <a:ext uri="{FF2B5EF4-FFF2-40B4-BE49-F238E27FC236}">
                      <a16:creationId xmlns:a16="http://schemas.microsoft.com/office/drawing/2014/main" id="{F7588E17-5F12-4EE7-0D77-A54E3BC330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39" name="Freeform 291" descr="Cork">
                    <a:extLst>
                      <a:ext uri="{FF2B5EF4-FFF2-40B4-BE49-F238E27FC236}">
                        <a16:creationId xmlns:a16="http://schemas.microsoft.com/office/drawing/2014/main" id="{20FA10B9-985E-A2B2-9790-2A267A28C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40" name="Freeform 292" descr="Cork">
                    <a:extLst>
                      <a:ext uri="{FF2B5EF4-FFF2-40B4-BE49-F238E27FC236}">
                        <a16:creationId xmlns:a16="http://schemas.microsoft.com/office/drawing/2014/main" id="{40640905-6065-A5E5-BCA6-2D7E05B320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34" name="Freeform 294">
                  <a:extLst>
                    <a:ext uri="{FF2B5EF4-FFF2-40B4-BE49-F238E27FC236}">
                      <a16:creationId xmlns:a16="http://schemas.microsoft.com/office/drawing/2014/main" id="{8527F77F-6373-DF04-D2FC-EBA483E8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" name="Freeform 295">
                  <a:extLst>
                    <a:ext uri="{FF2B5EF4-FFF2-40B4-BE49-F238E27FC236}">
                      <a16:creationId xmlns:a16="http://schemas.microsoft.com/office/drawing/2014/main" id="{3813E8F3-244F-C305-8194-5E61F67FF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" name="Freeform 296">
                  <a:extLst>
                    <a:ext uri="{FF2B5EF4-FFF2-40B4-BE49-F238E27FC236}">
                      <a16:creationId xmlns:a16="http://schemas.microsoft.com/office/drawing/2014/main" id="{553F37F6-B9ED-B800-BCB3-C7A7AC7A9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7" name="Freeform 297">
                  <a:extLst>
                    <a:ext uri="{FF2B5EF4-FFF2-40B4-BE49-F238E27FC236}">
                      <a16:creationId xmlns:a16="http://schemas.microsoft.com/office/drawing/2014/main" id="{A2A40789-962C-E680-3021-6FD504176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8" name="Freeform 298">
                  <a:extLst>
                    <a:ext uri="{FF2B5EF4-FFF2-40B4-BE49-F238E27FC236}">
                      <a16:creationId xmlns:a16="http://schemas.microsoft.com/office/drawing/2014/main" id="{882F079C-00B6-B708-A827-B26A4E2FB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2" name="Rectangle 299">
                <a:extLst>
                  <a:ext uri="{FF2B5EF4-FFF2-40B4-BE49-F238E27FC236}">
                    <a16:creationId xmlns:a16="http://schemas.microsoft.com/office/drawing/2014/main" id="{BD7415A1-D611-4AC4-CD74-6E43E5260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0" name="Group 300">
              <a:extLst>
                <a:ext uri="{FF2B5EF4-FFF2-40B4-BE49-F238E27FC236}">
                  <a16:creationId xmlns:a16="http://schemas.microsoft.com/office/drawing/2014/main" id="{D3342D3C-2D4D-4CCF-1EFD-1CD94E449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4221" name="Group 301">
                <a:extLst>
                  <a:ext uri="{FF2B5EF4-FFF2-40B4-BE49-F238E27FC236}">
                    <a16:creationId xmlns:a16="http://schemas.microsoft.com/office/drawing/2014/main" id="{6DE2AB4B-C296-5E03-FFED-AA3E32D46C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23" name="Group 303">
                  <a:extLst>
                    <a:ext uri="{FF2B5EF4-FFF2-40B4-BE49-F238E27FC236}">
                      <a16:creationId xmlns:a16="http://schemas.microsoft.com/office/drawing/2014/main" id="{B82BA6B2-E7CB-BE8E-44B2-D8A5E55C1A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29" name="Freeform 304" descr="Cork">
                    <a:extLst>
                      <a:ext uri="{FF2B5EF4-FFF2-40B4-BE49-F238E27FC236}">
                        <a16:creationId xmlns:a16="http://schemas.microsoft.com/office/drawing/2014/main" id="{68CCABAA-08AF-09A0-4DE9-41386550B7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30" name="Freeform 305" descr="Cork">
                    <a:extLst>
                      <a:ext uri="{FF2B5EF4-FFF2-40B4-BE49-F238E27FC236}">
                        <a16:creationId xmlns:a16="http://schemas.microsoft.com/office/drawing/2014/main" id="{3B273FCA-1910-C941-6888-EA8555A3C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24" name="Freeform 307">
                  <a:extLst>
                    <a:ext uri="{FF2B5EF4-FFF2-40B4-BE49-F238E27FC236}">
                      <a16:creationId xmlns:a16="http://schemas.microsoft.com/office/drawing/2014/main" id="{42BDD29B-A1B8-D917-B3F6-A81289D0C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5" name="Freeform 308">
                  <a:extLst>
                    <a:ext uri="{FF2B5EF4-FFF2-40B4-BE49-F238E27FC236}">
                      <a16:creationId xmlns:a16="http://schemas.microsoft.com/office/drawing/2014/main" id="{66EDA865-C0A3-EDDD-191F-FD67E6352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6" name="Freeform 309">
                  <a:extLst>
                    <a:ext uri="{FF2B5EF4-FFF2-40B4-BE49-F238E27FC236}">
                      <a16:creationId xmlns:a16="http://schemas.microsoft.com/office/drawing/2014/main" id="{3C6F478A-11ED-9282-1A9E-19965E29C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" name="Freeform 310">
                  <a:extLst>
                    <a:ext uri="{FF2B5EF4-FFF2-40B4-BE49-F238E27FC236}">
                      <a16:creationId xmlns:a16="http://schemas.microsoft.com/office/drawing/2014/main" id="{35DC9FB3-B624-8F71-9863-2C083A845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8" name="Freeform 311">
                  <a:extLst>
                    <a:ext uri="{FF2B5EF4-FFF2-40B4-BE49-F238E27FC236}">
                      <a16:creationId xmlns:a16="http://schemas.microsoft.com/office/drawing/2014/main" id="{FA8D9BF9-9421-741B-157E-1B5931063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2" name="Rectangle 312">
                <a:extLst>
                  <a:ext uri="{FF2B5EF4-FFF2-40B4-BE49-F238E27FC236}">
                    <a16:creationId xmlns:a16="http://schemas.microsoft.com/office/drawing/2014/main" id="{DA322711-4ADF-58E1-8705-02557EFF2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NC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460031" name="Text Box 255">
            <a:extLst>
              <a:ext uri="{FF2B5EF4-FFF2-40B4-BE49-F238E27FC236}">
                <a16:creationId xmlns:a16="http://schemas.microsoft.com/office/drawing/2014/main" id="{615EEFDD-B8CF-C5E4-222B-D238583A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AC</a:t>
            </a:r>
            <a:endParaRPr lang="en-US" altLang="en-US" sz="1600" i="1"/>
          </a:p>
        </p:txBody>
      </p:sp>
      <p:sp>
        <p:nvSpPr>
          <p:cNvPr id="460032" name="Text Box 256">
            <a:extLst>
              <a:ext uri="{FF2B5EF4-FFF2-40B4-BE49-F238E27FC236}">
                <a16:creationId xmlns:a16="http://schemas.microsoft.com/office/drawing/2014/main" id="{BCDBEFD8-FFFB-D0FB-FD25-A83E06785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LC</a:t>
            </a:r>
            <a:endParaRPr lang="en-US" altLang="en-US" sz="1600" i="1"/>
          </a:p>
        </p:txBody>
      </p:sp>
      <p:sp>
        <p:nvSpPr>
          <p:cNvPr id="460033" name="Text Box 257">
            <a:extLst>
              <a:ext uri="{FF2B5EF4-FFF2-40B4-BE49-F238E27FC236}">
                <a16:creationId xmlns:a16="http://schemas.microsoft.com/office/drawing/2014/main" id="{D1AD7D60-2916-D9E0-40FB-69619A68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DC</a:t>
            </a:r>
            <a:endParaRPr lang="en-US" altLang="en-US" sz="1600" i="1"/>
          </a:p>
        </p:txBody>
      </p:sp>
      <p:sp>
        <p:nvSpPr>
          <p:cNvPr id="460034" name="Text Box 258">
            <a:extLst>
              <a:ext uri="{FF2B5EF4-FFF2-40B4-BE49-F238E27FC236}">
                <a16:creationId xmlns:a16="http://schemas.microsoft.com/office/drawing/2014/main" id="{4DD294ED-AB51-3D20-6B2B-9F970AE5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NC</a:t>
            </a:r>
            <a:endParaRPr lang="en-US" altLang="en-US" sz="1600" i="1"/>
          </a:p>
        </p:txBody>
      </p:sp>
      <p:sp>
        <p:nvSpPr>
          <p:cNvPr id="4211" name="Rectangle 313">
            <a:extLst>
              <a:ext uri="{FF2B5EF4-FFF2-40B4-BE49-F238E27FC236}">
                <a16:creationId xmlns:a16="http://schemas.microsoft.com/office/drawing/2014/main" id="{7674254E-9E2F-1974-6664-68643066B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0091" name="AutoShape 315">
            <a:extLst>
              <a:ext uri="{FF2B5EF4-FFF2-40B4-BE49-F238E27FC236}">
                <a16:creationId xmlns:a16="http://schemas.microsoft.com/office/drawing/2014/main" id="{14EB9E0D-A6B5-7182-6A5E-9F9DC7F37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213" name="Text Box 317">
            <a:extLst>
              <a:ext uri="{FF2B5EF4-FFF2-40B4-BE49-F238E27FC236}">
                <a16:creationId xmlns:a16="http://schemas.microsoft.com/office/drawing/2014/main" id="{6F0EE610-9D9C-6D3C-943E-8A65C88B23A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25500" y="2011770"/>
            <a:ext cx="947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12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14" name="Text Box 318">
            <a:extLst>
              <a:ext uri="{FF2B5EF4-FFF2-40B4-BE49-F238E27FC236}">
                <a16:creationId xmlns:a16="http://schemas.microsoft.com/office/drawing/2014/main" id="{7296D632-6D9F-C1F8-D720-1B71053E0E5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26777" y="2038756"/>
            <a:ext cx="721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200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215" name="Text Box 319">
            <a:extLst>
              <a:ext uri="{FF2B5EF4-FFF2-40B4-BE49-F238E27FC236}">
                <a16:creationId xmlns:a16="http://schemas.microsoft.com/office/drawing/2014/main" id="{EB8CB16C-5CD7-2034-3332-721A9E1F332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42960" y="2028358"/>
            <a:ext cx="673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altLang="en-US" sz="1400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altLang="en-US" sz="1400" dirty="0">
              <a:solidFill>
                <a:srgbClr val="F0F06C"/>
              </a:solidFill>
              <a:latin typeface="WwinBurmese" pitchFamily="2" charset="0"/>
            </a:endParaRPr>
          </a:p>
        </p:txBody>
      </p:sp>
      <p:sp>
        <p:nvSpPr>
          <p:cNvPr id="460096" name="Text Box 320">
            <a:extLst>
              <a:ext uri="{FF2B5EF4-FFF2-40B4-BE49-F238E27FC236}">
                <a16:creationId xmlns:a16="http://schemas.microsoft.com/office/drawing/2014/main" id="{A8F7A24F-57CF-9C14-7380-0FE2EB0122C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1845438"/>
            <a:ext cx="2427288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ဖြစ်စဉ</a:t>
            </a:r>
            <a:r>
              <a:rPr lang="en-US" sz="2000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၃ </a:t>
            </a:r>
            <a:r>
              <a:rPr lang="en-US" sz="2000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ရပ</a:t>
            </a:r>
            <a:r>
              <a:rPr lang="en-US" sz="2000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000" b="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05" name="Text Box 312">
            <a:extLst>
              <a:ext uri="{FF2B5EF4-FFF2-40B4-BE49-F238E27FC236}">
                <a16:creationId xmlns:a16="http://schemas.microsoft.com/office/drawing/2014/main" id="{121CC8A7-0AB5-CE43-94A5-EBD02B0A2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521200"/>
            <a:ext cx="733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0" dirty="0" err="1">
                <a:solidFill>
                  <a:schemeClr val="bg2"/>
                </a:solidFill>
                <a:latin typeface="WinInnwa" pitchFamily="2" charset="0"/>
              </a:rPr>
              <a:t>tvufZENm</a:t>
            </a:r>
            <a:r>
              <a:rPr lang="en-US" altLang="en-US" sz="1000" b="0" dirty="0">
                <a:solidFill>
                  <a:schemeClr val="bg2"/>
                </a:solidFill>
                <a:latin typeface="WinInnwa" pitchFamily="2" charset="0"/>
              </a:rPr>
              <a:t>;</a:t>
            </a:r>
          </a:p>
        </p:txBody>
      </p:sp>
      <p:sp>
        <p:nvSpPr>
          <p:cNvPr id="306" name="Text Box 311">
            <a:extLst>
              <a:ext uri="{FF2B5EF4-FFF2-40B4-BE49-F238E27FC236}">
                <a16:creationId xmlns:a16="http://schemas.microsoft.com/office/drawing/2014/main" id="{15966724-7CFF-AD0B-7FB0-C40391685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312" y="4668119"/>
            <a:ext cx="571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WinInnwa" pitchFamily="2" charset="0"/>
              </a:rPr>
              <a:t>a&amp;mrpepf</a:t>
            </a:r>
          </a:p>
        </p:txBody>
      </p:sp>
    </p:spTree>
    <p:extLst>
      <p:ext uri="{BB962C8B-B14F-4D97-AF65-F5344CB8AC3E}">
        <p14:creationId xmlns:p14="http://schemas.microsoft.com/office/powerpoint/2010/main" val="167462889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4D7BFD86-5801-6F9D-2E7A-73670F1D6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7496" name="Rectangle 8">
            <a:extLst>
              <a:ext uri="{FF2B5EF4-FFF2-40B4-BE49-F238E27FC236}">
                <a16:creationId xmlns:a16="http://schemas.microsoft.com/office/drawing/2014/main" id="{6301E223-48EF-37B6-B577-F9EC13B3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9939" name="Text Box 9">
            <a:extLst>
              <a:ext uri="{FF2B5EF4-FFF2-40B4-BE49-F238E27FC236}">
                <a16:creationId xmlns:a16="http://schemas.microsoft.com/office/drawing/2014/main" id="{5C911147-73F0-B057-D778-199F90E88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447498" name="Rectangle 10">
            <a:extLst>
              <a:ext uri="{FF2B5EF4-FFF2-40B4-BE49-F238E27FC236}">
                <a16:creationId xmlns:a16="http://schemas.microsoft.com/office/drawing/2014/main" id="{3926F079-AA17-614B-64C9-E0B89FE0C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7.2.03e.</a:t>
            </a:r>
          </a:p>
        </p:txBody>
      </p:sp>
      <p:sp>
        <p:nvSpPr>
          <p:cNvPr id="39941" name="AutoShape 11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DE6BF09E-3D7D-0EEB-BD47-9856F6EA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5715000"/>
            <a:ext cx="838200" cy="458788"/>
          </a:xfrm>
          <a:custGeom>
            <a:avLst/>
            <a:gdLst>
              <a:gd name="T0" fmla="*/ 946665913 w 21600"/>
              <a:gd name="T1" fmla="*/ 0 h 21600"/>
              <a:gd name="T2" fmla="*/ 0 w 21600"/>
              <a:gd name="T3" fmla="*/ 103490062 h 21600"/>
              <a:gd name="T4" fmla="*/ 946665913 w 21600"/>
              <a:gd name="T5" fmla="*/ 206980125 h 21600"/>
              <a:gd name="T6" fmla="*/ 1262221204 w 21600"/>
              <a:gd name="T7" fmla="*/ 10349006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09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  <a:contourClr>
              <a:srgbClr val="FFFF00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>
            <a:extLst>
              <a:ext uri="{FF2B5EF4-FFF2-40B4-BE49-F238E27FC236}">
                <a16:creationId xmlns:a16="http://schemas.microsoft.com/office/drawing/2014/main" id="{069E14CC-81F0-E172-91D0-E69806D94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347338E9-2244-50A0-CE7A-2E3D1AF1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016C87D9-7568-B0AB-C20C-D69A7995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8" y="900113"/>
            <a:ext cx="7921625" cy="526041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ခန</a:t>
            </a:r>
            <a:r>
              <a:rPr lang="en-US" alt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alt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မှန်းနေ့စွဲ</a:t>
            </a:r>
            <a:endParaRPr lang="en-US" altLang="en-US" sz="8800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altLang="en-US" sz="4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en-US" sz="4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600" dirty="0">
                <a:solidFill>
                  <a:srgbClr val="FAFD00"/>
                </a:solidFill>
                <a:latin typeface="WinInnwa" pitchFamily="2" charset="0"/>
              </a:rPr>
              <a:t>	</a:t>
            </a:r>
            <a:r>
              <a:rPr lang="en-US" altLang="en-US" sz="3600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၂၀၀၀ B.C.</a:t>
            </a:r>
            <a:endParaRPr lang="en-US" altLang="en-US" sz="3600" dirty="0">
              <a:solidFill>
                <a:schemeClr val="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altLang="en-US" sz="3600" dirty="0">
              <a:solidFill>
                <a:srgbClr val="FAFD00"/>
              </a:solidFill>
              <a:latin typeface="Algerian" pitchFamily="82" charset="77"/>
            </a:endParaRPr>
          </a:p>
          <a:p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altLang="en-US" sz="4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altLang="en-US" sz="3600" dirty="0">
                <a:solidFill>
                  <a:srgbClr val="FAFD00"/>
                </a:solidFill>
                <a:latin typeface="WinInnwa" pitchFamily="2" charset="0"/>
              </a:rPr>
              <a:t>	  	</a:t>
            </a:r>
            <a:r>
              <a:rPr lang="en-US" altLang="en-US" sz="3600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၁၅၀၀ B.C.</a:t>
            </a:r>
          </a:p>
          <a:p>
            <a:endParaRPr lang="en-US" altLang="en-US" sz="3600" dirty="0">
              <a:solidFill>
                <a:srgbClr val="FAFD00"/>
              </a:solidFill>
              <a:latin typeface="WinInnwa" pitchFamily="2" charset="0"/>
            </a:endParaRPr>
          </a:p>
          <a:p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မင်းမဲ</a:t>
            </a:r>
            <a:r>
              <a:rPr lang="en-US" altLang="en-US" sz="4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- </a:t>
            </a:r>
            <a:r>
              <a:rPr lang="en-US" altLang="en-US" sz="40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မင်းစံ</a:t>
            </a:r>
            <a:r>
              <a:rPr lang="en-US" altLang="en-US" sz="40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  <a:r>
              <a:rPr lang="en-US" altLang="en-US" sz="3600" dirty="0">
                <a:solidFill>
                  <a:srgbClr val="FAFD00"/>
                </a:solidFill>
                <a:latin typeface="WinInnwa" pitchFamily="2" charset="0"/>
              </a:rPr>
              <a:t>	</a:t>
            </a:r>
            <a:r>
              <a:rPr lang="en-US" altLang="en-US" sz="3600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    ၁၀၀၀ B.C.</a:t>
            </a:r>
            <a:endParaRPr lang="en-US" altLang="en-US" sz="3600" dirty="0">
              <a:solidFill>
                <a:schemeClr val="hlink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altLang="en-US" sz="28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altLang="en-US" sz="2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ဖမ်းဆီး</a:t>
            </a:r>
            <a:r>
              <a:rPr lang="en-US" altLang="en-US" sz="2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altLang="en-US" sz="2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2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altLang="en-US" sz="3600" dirty="0">
                <a:solidFill>
                  <a:schemeClr val="hlink"/>
                </a:solidFill>
                <a:latin typeface="WinInnwa" pitchFamily="2" charset="0"/>
              </a:rPr>
              <a:t>	                </a:t>
            </a:r>
            <a:r>
              <a:rPr lang="en-US" altLang="en-US" sz="3600" dirty="0">
                <a:solidFill>
                  <a:schemeClr val="hlin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၅၀၀ B.C.</a:t>
            </a:r>
            <a:endParaRPr lang="en-US" altLang="en-US" sz="3600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endParaRPr lang="en-US" altLang="en-US" sz="3600" dirty="0">
              <a:solidFill>
                <a:srgbClr val="FAFD00"/>
              </a:solidFill>
              <a:latin typeface="Algerian" pitchFamily="82" charset="77"/>
            </a:endParaRP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10D51C68-445C-D1B3-877B-AC96B14D5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AF8CDDEC-A9AB-748C-C213-F83231C9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4826000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6" name="Text Box 8">
            <a:extLst>
              <a:ext uri="{FF2B5EF4-FFF2-40B4-BE49-F238E27FC236}">
                <a16:creationId xmlns:a16="http://schemas.microsoft.com/office/drawing/2014/main" id="{3F292016-377B-6638-22EE-CD9C8661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>
            <a:extLst>
              <a:ext uri="{FF2B5EF4-FFF2-40B4-BE49-F238E27FC236}">
                <a16:creationId xmlns:a16="http://schemas.microsoft.com/office/drawing/2014/main" id="{CF492C0E-63E1-32ED-7DE9-E5F7A04EF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>
            <a:extLst>
              <a:ext uri="{FF2B5EF4-FFF2-40B4-BE49-F238E27FC236}">
                <a16:creationId xmlns:a16="http://schemas.microsoft.com/office/drawing/2014/main" id="{9B52EBEE-544B-BF52-D880-A1CEF604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69422B46-7847-7BC6-B769-9641C34E5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5002213"/>
            <a:ext cx="3654425" cy="101566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altLang="en-US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ဓမ္မဟောင်း -  ဓမ္မသစ်</a:t>
            </a:r>
          </a:p>
          <a:p>
            <a:pPr algn="ctr">
              <a:spcBef>
                <a:spcPct val="50000"/>
              </a:spcBef>
            </a:pPr>
            <a:r>
              <a:rPr lang="my-MM" altLang="en-US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နှစ်ပေါင်း ၄ဝဝ ခန့်မှန်း</a:t>
            </a:r>
            <a:endParaRPr lang="en-US" altLang="en-US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7326" name="AutoShape 14">
            <a:extLst>
              <a:ext uri="{FF2B5EF4-FFF2-40B4-BE49-F238E27FC236}">
                <a16:creationId xmlns:a16="http://schemas.microsoft.com/office/drawing/2014/main" id="{3FF17D58-425A-8542-7E58-89748D64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rgbClr val="000000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26ECF900-603A-1A13-B3C3-831B7FB2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2316163"/>
            <a:ext cx="5597525" cy="2054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2900" b="0">
                <a:solidFill>
                  <a:srgbClr val="FAFD00"/>
                </a:solidFill>
                <a:latin typeface="Times" charset="0"/>
                <a:ea typeface="+mn-ea"/>
              </a:rPr>
              <a:t>C 7     J </a:t>
            </a:r>
          </a:p>
        </p:txBody>
      </p:sp>
      <p:sp>
        <p:nvSpPr>
          <p:cNvPr id="397321" name="Rectangle 9">
            <a:extLst>
              <a:ext uri="{FF2B5EF4-FFF2-40B4-BE49-F238E27FC236}">
                <a16:creationId xmlns:a16="http://schemas.microsoft.com/office/drawing/2014/main" id="{CDA8A93C-1011-F589-BE0B-33668EDD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1389063"/>
            <a:ext cx="1963738" cy="3932237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200" b="0">
                <a:solidFill>
                  <a:srgbClr val="51DC00"/>
                </a:solidFill>
                <a:latin typeface="Times" charset="0"/>
                <a:ea typeface="+mn-ea"/>
              </a:rPr>
              <a:t>S</a:t>
            </a:r>
          </a:p>
        </p:txBody>
      </p:sp>
      <p:sp>
        <p:nvSpPr>
          <p:cNvPr id="397316" name="Line 4">
            <a:extLst>
              <a:ext uri="{FF2B5EF4-FFF2-40B4-BE49-F238E27FC236}">
                <a16:creationId xmlns:a16="http://schemas.microsoft.com/office/drawing/2014/main" id="{D62F3F13-770D-81BA-89AB-2F7846667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14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28" name="Rectangle 16">
            <a:extLst>
              <a:ext uri="{FF2B5EF4-FFF2-40B4-BE49-F238E27FC236}">
                <a16:creationId xmlns:a16="http://schemas.microsoft.com/office/drawing/2014/main" id="{B14B89BA-9F9B-216F-EC6F-4694242A6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397329" name="Line 17">
            <a:extLst>
              <a:ext uri="{FF2B5EF4-FFF2-40B4-BE49-F238E27FC236}">
                <a16:creationId xmlns:a16="http://schemas.microsoft.com/office/drawing/2014/main" id="{95E93077-5E2F-5957-F7E7-05DD030E3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8">
            <a:extLst>
              <a:ext uri="{FF2B5EF4-FFF2-40B4-BE49-F238E27FC236}">
                <a16:creationId xmlns:a16="http://schemas.microsoft.com/office/drawing/2014/main" id="{23D65234-1057-3DF9-BA5C-B4D1D8F3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6154" name="Text Box 21">
            <a:extLst>
              <a:ext uri="{FF2B5EF4-FFF2-40B4-BE49-F238E27FC236}">
                <a16:creationId xmlns:a16="http://schemas.microsoft.com/office/drawing/2014/main" id="{EB84AD85-59C2-7CC7-1029-045BE554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7334" name="Rectangle 22">
            <a:extLst>
              <a:ext uri="{FF2B5EF4-FFF2-40B4-BE49-F238E27FC236}">
                <a16:creationId xmlns:a16="http://schemas.microsoft.com/office/drawing/2014/main" id="{C91DAF88-B4D8-EBC2-0CDF-22157FE54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156" name="Text Box 23">
            <a:extLst>
              <a:ext uri="{FF2B5EF4-FFF2-40B4-BE49-F238E27FC236}">
                <a16:creationId xmlns:a16="http://schemas.microsoft.com/office/drawing/2014/main" id="{86E6BCBC-E31F-85B2-2A3D-0CE247D2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6157" name="Text Box 24">
            <a:extLst>
              <a:ext uri="{FF2B5EF4-FFF2-40B4-BE49-F238E27FC236}">
                <a16:creationId xmlns:a16="http://schemas.microsoft.com/office/drawing/2014/main" id="{68187E0F-F6EF-43CD-BB2F-5CC1C2077D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482974" y="324177"/>
            <a:ext cx="35623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2800" dirty="0">
                <a:solidFill>
                  <a:srgbClr val="33CC3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58" name="Text Box 25">
            <a:extLst>
              <a:ext uri="{FF2B5EF4-FFF2-40B4-BE49-F238E27FC236}">
                <a16:creationId xmlns:a16="http://schemas.microsoft.com/office/drawing/2014/main" id="{BB973935-05D7-C628-DE60-C6F3E9B073F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31730" y="2049254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altLang="en-US" sz="1600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59" name="Text Box 26">
            <a:extLst>
              <a:ext uri="{FF2B5EF4-FFF2-40B4-BE49-F238E27FC236}">
                <a16:creationId xmlns:a16="http://schemas.microsoft.com/office/drawing/2014/main" id="{9000C6AD-5796-0645-57C1-93F56A0989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466294" y="2097772"/>
            <a:ext cx="704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altLang="en-US" sz="1800" dirty="0">
              <a:solidFill>
                <a:srgbClr val="FFEA18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altLang="en-US" sz="1800" dirty="0">
              <a:solidFill>
                <a:srgbClr val="FFEA18"/>
              </a:solidFill>
              <a:latin typeface="WwinBurmese" pitchFamily="2" charset="0"/>
            </a:endParaRPr>
          </a:p>
        </p:txBody>
      </p:sp>
      <p:sp>
        <p:nvSpPr>
          <p:cNvPr id="397339" name="AutoShape 27">
            <a:extLst>
              <a:ext uri="{FF2B5EF4-FFF2-40B4-BE49-F238E27FC236}">
                <a16:creationId xmlns:a16="http://schemas.microsoft.com/office/drawing/2014/main" id="{EB5B874F-BE42-F6A9-0500-D33CB8E5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993775"/>
            <a:ext cx="4343400" cy="461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reeform 2">
            <a:extLst>
              <a:ext uri="{FF2B5EF4-FFF2-40B4-BE49-F238E27FC236}">
                <a16:creationId xmlns:a16="http://schemas.microsoft.com/office/drawing/2014/main" id="{81D8DC2C-ED6D-C08B-E18D-58CB888010F7}"/>
              </a:ext>
            </a:extLst>
          </p:cNvPr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181451303 w 1069"/>
              <a:gd name="T1" fmla="*/ 90725693 h 421"/>
              <a:gd name="T2" fmla="*/ 393144491 w 1069"/>
              <a:gd name="T3" fmla="*/ 211693283 h 421"/>
              <a:gd name="T4" fmla="*/ 604837678 w 1069"/>
              <a:gd name="T5" fmla="*/ 302418976 h 421"/>
              <a:gd name="T6" fmla="*/ 816530866 w 1069"/>
              <a:gd name="T7" fmla="*/ 362902771 h 421"/>
              <a:gd name="T8" fmla="*/ 514112026 w 1069"/>
              <a:gd name="T9" fmla="*/ 181451386 h 421"/>
              <a:gd name="T10" fmla="*/ 332660723 w 1069"/>
              <a:gd name="T11" fmla="*/ 60483795 h 421"/>
              <a:gd name="T12" fmla="*/ 241935071 w 1069"/>
              <a:gd name="T13" fmla="*/ 90725693 h 421"/>
              <a:gd name="T14" fmla="*/ 423386375 w 1069"/>
              <a:gd name="T15" fmla="*/ 181451386 h 421"/>
              <a:gd name="T16" fmla="*/ 635079562 w 1069"/>
              <a:gd name="T17" fmla="*/ 241935181 h 421"/>
              <a:gd name="T18" fmla="*/ 877014633 w 1069"/>
              <a:gd name="T19" fmla="*/ 332660874 h 421"/>
              <a:gd name="T20" fmla="*/ 1330642892 w 1069"/>
              <a:gd name="T21" fmla="*/ 514112260 h 421"/>
              <a:gd name="T22" fmla="*/ 1542336079 w 1069"/>
              <a:gd name="T23" fmla="*/ 604837952 h 421"/>
              <a:gd name="T24" fmla="*/ 1723787383 w 1069"/>
              <a:gd name="T25" fmla="*/ 635079850 h 421"/>
              <a:gd name="T26" fmla="*/ 1995964338 w 1069"/>
              <a:gd name="T27" fmla="*/ 725805543 h 421"/>
              <a:gd name="T28" fmla="*/ 2147483647 w 1069"/>
              <a:gd name="T29" fmla="*/ 877015031 h 421"/>
              <a:gd name="T30" fmla="*/ 2147483647 w 1069"/>
              <a:gd name="T31" fmla="*/ 937498826 h 421"/>
              <a:gd name="T32" fmla="*/ 2147483647 w 1069"/>
              <a:gd name="T33" fmla="*/ 907256929 h 421"/>
              <a:gd name="T34" fmla="*/ 2147483647 w 1069"/>
              <a:gd name="T35" fmla="*/ 786289338 h 421"/>
              <a:gd name="T36" fmla="*/ 2147483647 w 1069"/>
              <a:gd name="T37" fmla="*/ 725805543 h 421"/>
              <a:gd name="T38" fmla="*/ 2086689990 w 1069"/>
              <a:gd name="T39" fmla="*/ 635079850 h 421"/>
              <a:gd name="T40" fmla="*/ 1844754919 w 1069"/>
              <a:gd name="T41" fmla="*/ 544354157 h 421"/>
              <a:gd name="T42" fmla="*/ 1572577963 w 1069"/>
              <a:gd name="T43" fmla="*/ 453628464 h 421"/>
              <a:gd name="T44" fmla="*/ 1360884776 w 1069"/>
              <a:gd name="T45" fmla="*/ 423386567 h 421"/>
              <a:gd name="T46" fmla="*/ 1118949705 w 1069"/>
              <a:gd name="T47" fmla="*/ 302418976 h 421"/>
              <a:gd name="T48" fmla="*/ 877014633 w 1069"/>
              <a:gd name="T49" fmla="*/ 241935181 h 421"/>
              <a:gd name="T50" fmla="*/ 695563330 w 1069"/>
              <a:gd name="T51" fmla="*/ 181451386 h 421"/>
              <a:gd name="T52" fmla="*/ 514112026 w 1069"/>
              <a:gd name="T53" fmla="*/ 120967590 h 421"/>
              <a:gd name="T54" fmla="*/ 332660723 w 1069"/>
              <a:gd name="T55" fmla="*/ 90725693 h 421"/>
              <a:gd name="T56" fmla="*/ 151209420 w 1069"/>
              <a:gd name="T57" fmla="*/ 60483795 h 421"/>
              <a:gd name="T58" fmla="*/ 30241884 w 1069"/>
              <a:gd name="T59" fmla="*/ 151209488 h 421"/>
              <a:gd name="T60" fmla="*/ 30241884 w 1069"/>
              <a:gd name="T61" fmla="*/ 362902771 h 421"/>
              <a:gd name="T62" fmla="*/ 30241884 w 1069"/>
              <a:gd name="T63" fmla="*/ 544354157 h 421"/>
              <a:gd name="T64" fmla="*/ 30241884 w 1069"/>
              <a:gd name="T65" fmla="*/ 786289338 h 421"/>
              <a:gd name="T66" fmla="*/ 60483768 w 1069"/>
              <a:gd name="T67" fmla="*/ 967740724 h 421"/>
              <a:gd name="T68" fmla="*/ 241935071 w 1069"/>
              <a:gd name="T69" fmla="*/ 997982622 h 421"/>
              <a:gd name="T70" fmla="*/ 453628259 w 1069"/>
              <a:gd name="T71" fmla="*/ 997982622 h 421"/>
              <a:gd name="T72" fmla="*/ 816530866 w 1069"/>
              <a:gd name="T73" fmla="*/ 997982622 h 421"/>
              <a:gd name="T74" fmla="*/ 997982169 w 1069"/>
              <a:gd name="T75" fmla="*/ 1028224519 h 421"/>
              <a:gd name="T76" fmla="*/ 1209675356 w 1069"/>
              <a:gd name="T77" fmla="*/ 1058466417 h 421"/>
              <a:gd name="T78" fmla="*/ 1391126660 w 1069"/>
              <a:gd name="T79" fmla="*/ 1058466417 h 421"/>
              <a:gd name="T80" fmla="*/ 1572577963 w 1069"/>
              <a:gd name="T81" fmla="*/ 1028224519 h 421"/>
              <a:gd name="T82" fmla="*/ 1784271151 w 1069"/>
              <a:gd name="T83" fmla="*/ 1058466417 h 421"/>
              <a:gd name="T84" fmla="*/ 1965722454 w 1069"/>
              <a:gd name="T85" fmla="*/ 1058466417 h 421"/>
              <a:gd name="T86" fmla="*/ 2147483647 w 1069"/>
              <a:gd name="T87" fmla="*/ 1058466417 h 421"/>
              <a:gd name="T88" fmla="*/ 2147483647 w 1069"/>
              <a:gd name="T89" fmla="*/ 1058466417 h 421"/>
              <a:gd name="T90" fmla="*/ 2147483647 w 1069"/>
              <a:gd name="T91" fmla="*/ 997982622 h 4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69"/>
              <a:gd name="T139" fmla="*/ 0 h 421"/>
              <a:gd name="T140" fmla="*/ 1069 w 1069"/>
              <a:gd name="T141" fmla="*/ 421 h 42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" name="Freeform 3">
            <a:extLst>
              <a:ext uri="{FF2B5EF4-FFF2-40B4-BE49-F238E27FC236}">
                <a16:creationId xmlns:a16="http://schemas.microsoft.com/office/drawing/2014/main" id="{E362BA6F-65EF-1B91-87C5-EC1BF3CE4000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90725650 w 1141"/>
              <a:gd name="T1" fmla="*/ 30241895 h 481"/>
              <a:gd name="T2" fmla="*/ 241935067 w 1141"/>
              <a:gd name="T3" fmla="*/ 30241895 h 481"/>
              <a:gd name="T4" fmla="*/ 362902600 w 1141"/>
              <a:gd name="T5" fmla="*/ 60483790 h 481"/>
              <a:gd name="T6" fmla="*/ 453628250 w 1141"/>
              <a:gd name="T7" fmla="*/ 151209474 h 481"/>
              <a:gd name="T8" fmla="*/ 574595784 w 1141"/>
              <a:gd name="T9" fmla="*/ 241935158 h 481"/>
              <a:gd name="T10" fmla="*/ 725805200 w 1141"/>
              <a:gd name="T11" fmla="*/ 332660843 h 481"/>
              <a:gd name="T12" fmla="*/ 846772734 w 1141"/>
              <a:gd name="T13" fmla="*/ 362902738 h 481"/>
              <a:gd name="T14" fmla="*/ 967740267 w 1141"/>
              <a:gd name="T15" fmla="*/ 423386527 h 481"/>
              <a:gd name="T16" fmla="*/ 1149191567 w 1141"/>
              <a:gd name="T17" fmla="*/ 514112212 h 481"/>
              <a:gd name="T18" fmla="*/ 1330642867 w 1141"/>
              <a:gd name="T19" fmla="*/ 544354106 h 481"/>
              <a:gd name="T20" fmla="*/ 1481852284 w 1141"/>
              <a:gd name="T21" fmla="*/ 604837896 h 481"/>
              <a:gd name="T22" fmla="*/ 1663303584 w 1141"/>
              <a:gd name="T23" fmla="*/ 635079791 h 481"/>
              <a:gd name="T24" fmla="*/ 1814513001 w 1141"/>
              <a:gd name="T25" fmla="*/ 665321686 h 481"/>
              <a:gd name="T26" fmla="*/ 1935480534 w 1141"/>
              <a:gd name="T27" fmla="*/ 725805475 h 481"/>
              <a:gd name="T28" fmla="*/ 2056448068 w 1141"/>
              <a:gd name="T29" fmla="*/ 786289265 h 481"/>
              <a:gd name="T30" fmla="*/ 2147483647 w 1141"/>
              <a:gd name="T31" fmla="*/ 877014949 h 481"/>
              <a:gd name="T32" fmla="*/ 2147483647 w 1141"/>
              <a:gd name="T33" fmla="*/ 907256844 h 481"/>
              <a:gd name="T34" fmla="*/ 2147483647 w 1141"/>
              <a:gd name="T35" fmla="*/ 937498739 h 481"/>
              <a:gd name="T36" fmla="*/ 2147483647 w 1141"/>
              <a:gd name="T37" fmla="*/ 937498739 h 481"/>
              <a:gd name="T38" fmla="*/ 2147483647 w 1141"/>
              <a:gd name="T39" fmla="*/ 1028224423 h 481"/>
              <a:gd name="T40" fmla="*/ 2147483647 w 1141"/>
              <a:gd name="T41" fmla="*/ 1118950108 h 481"/>
              <a:gd name="T42" fmla="*/ 2147483647 w 1141"/>
              <a:gd name="T43" fmla="*/ 1209675792 h 481"/>
              <a:gd name="T44" fmla="*/ 2147483647 w 1141"/>
              <a:gd name="T45" fmla="*/ 1179433897 h 481"/>
              <a:gd name="T46" fmla="*/ 2147483647 w 1141"/>
              <a:gd name="T47" fmla="*/ 1088708213 h 481"/>
              <a:gd name="T48" fmla="*/ 2147483647 w 1141"/>
              <a:gd name="T49" fmla="*/ 1058466318 h 481"/>
              <a:gd name="T50" fmla="*/ 2147483647 w 1141"/>
              <a:gd name="T51" fmla="*/ 1058466318 h 481"/>
              <a:gd name="T52" fmla="*/ 2147483647 w 1141"/>
              <a:gd name="T53" fmla="*/ 1028224423 h 481"/>
              <a:gd name="T54" fmla="*/ 2056448068 w 1141"/>
              <a:gd name="T55" fmla="*/ 967740634 h 481"/>
              <a:gd name="T56" fmla="*/ 1844754884 w 1141"/>
              <a:gd name="T57" fmla="*/ 877014949 h 481"/>
              <a:gd name="T58" fmla="*/ 1693545467 w 1141"/>
              <a:gd name="T59" fmla="*/ 846773054 h 481"/>
              <a:gd name="T60" fmla="*/ 1572577934 w 1141"/>
              <a:gd name="T61" fmla="*/ 816531160 h 481"/>
              <a:gd name="T62" fmla="*/ 1451610401 w 1141"/>
              <a:gd name="T63" fmla="*/ 786289265 h 481"/>
              <a:gd name="T64" fmla="*/ 1330642867 w 1141"/>
              <a:gd name="T65" fmla="*/ 756047370 h 481"/>
              <a:gd name="T66" fmla="*/ 1209675334 w 1141"/>
              <a:gd name="T67" fmla="*/ 695563580 h 481"/>
              <a:gd name="T68" fmla="*/ 1058465917 w 1141"/>
              <a:gd name="T69" fmla="*/ 604837896 h 481"/>
              <a:gd name="T70" fmla="*/ 907256500 w 1141"/>
              <a:gd name="T71" fmla="*/ 544354106 h 481"/>
              <a:gd name="T72" fmla="*/ 756047084 w 1141"/>
              <a:gd name="T73" fmla="*/ 514112212 h 481"/>
              <a:gd name="T74" fmla="*/ 574595784 w 1141"/>
              <a:gd name="T75" fmla="*/ 483870317 h 481"/>
              <a:gd name="T76" fmla="*/ 453628250 w 1141"/>
              <a:gd name="T77" fmla="*/ 393144632 h 481"/>
              <a:gd name="T78" fmla="*/ 332660717 w 1141"/>
              <a:gd name="T79" fmla="*/ 272177053 h 481"/>
              <a:gd name="T80" fmla="*/ 241935067 w 1141"/>
              <a:gd name="T81" fmla="*/ 181451369 h 481"/>
              <a:gd name="T82" fmla="*/ 120967533 w 1141"/>
              <a:gd name="T83" fmla="*/ 120967579 h 481"/>
              <a:gd name="T84" fmla="*/ 0 w 1141"/>
              <a:gd name="T85" fmla="*/ 120967579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41"/>
              <a:gd name="T130" fmla="*/ 0 h 481"/>
              <a:gd name="T131" fmla="*/ 1141 w 1141"/>
              <a:gd name="T132" fmla="*/ 481 h 48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4">
            <a:extLst>
              <a:ext uri="{FF2B5EF4-FFF2-40B4-BE49-F238E27FC236}">
                <a16:creationId xmlns:a16="http://schemas.microsoft.com/office/drawing/2014/main" id="{9974FDB4-B02A-7428-0B77-74C6725C0ED4}"/>
              </a:ext>
            </a:extLst>
          </p:cNvPr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181451313 w 901"/>
              <a:gd name="T1" fmla="*/ 60484011 h 73"/>
              <a:gd name="T2" fmla="*/ 302418856 w 901"/>
              <a:gd name="T3" fmla="*/ 60484011 h 73"/>
              <a:gd name="T4" fmla="*/ 423386398 w 901"/>
              <a:gd name="T5" fmla="*/ 90726016 h 73"/>
              <a:gd name="T6" fmla="*/ 544353940 w 901"/>
              <a:gd name="T7" fmla="*/ 90726016 h 73"/>
              <a:gd name="T8" fmla="*/ 665321483 w 901"/>
              <a:gd name="T9" fmla="*/ 90726016 h 73"/>
              <a:gd name="T10" fmla="*/ 786289025 w 901"/>
              <a:gd name="T11" fmla="*/ 90726016 h 73"/>
              <a:gd name="T12" fmla="*/ 907256567 w 901"/>
              <a:gd name="T13" fmla="*/ 90726016 h 73"/>
              <a:gd name="T14" fmla="*/ 1028224109 w 901"/>
              <a:gd name="T15" fmla="*/ 120968022 h 73"/>
              <a:gd name="T16" fmla="*/ 1149191652 w 901"/>
              <a:gd name="T17" fmla="*/ 120968022 h 73"/>
              <a:gd name="T18" fmla="*/ 1270159194 w 901"/>
              <a:gd name="T19" fmla="*/ 120968022 h 73"/>
              <a:gd name="T20" fmla="*/ 1391126736 w 901"/>
              <a:gd name="T21" fmla="*/ 120968022 h 73"/>
              <a:gd name="T22" fmla="*/ 1512094279 w 901"/>
              <a:gd name="T23" fmla="*/ 151210027 h 73"/>
              <a:gd name="T24" fmla="*/ 1633061821 w 901"/>
              <a:gd name="T25" fmla="*/ 151210027 h 73"/>
              <a:gd name="T26" fmla="*/ 1754029363 w 901"/>
              <a:gd name="T27" fmla="*/ 151210027 h 73"/>
              <a:gd name="T28" fmla="*/ 1874996905 w 901"/>
              <a:gd name="T29" fmla="*/ 151210027 h 73"/>
              <a:gd name="T30" fmla="*/ 1995964448 w 901"/>
              <a:gd name="T31" fmla="*/ 151210027 h 73"/>
              <a:gd name="T32" fmla="*/ 2116931990 w 901"/>
              <a:gd name="T33" fmla="*/ 151210027 h 73"/>
              <a:gd name="T34" fmla="*/ 2147483647 w 901"/>
              <a:gd name="T35" fmla="*/ 151210027 h 73"/>
              <a:gd name="T36" fmla="*/ 2147483647 w 901"/>
              <a:gd name="T37" fmla="*/ 30242005 h 73"/>
              <a:gd name="T38" fmla="*/ 2116931990 w 901"/>
              <a:gd name="T39" fmla="*/ 90726016 h 73"/>
              <a:gd name="T40" fmla="*/ 1995964448 w 901"/>
              <a:gd name="T41" fmla="*/ 60484011 h 73"/>
              <a:gd name="T42" fmla="*/ 1874996905 w 901"/>
              <a:gd name="T43" fmla="*/ 60484011 h 73"/>
              <a:gd name="T44" fmla="*/ 1754029363 w 901"/>
              <a:gd name="T45" fmla="*/ 60484011 h 73"/>
              <a:gd name="T46" fmla="*/ 1633061821 w 901"/>
              <a:gd name="T47" fmla="*/ 60484011 h 73"/>
              <a:gd name="T48" fmla="*/ 1481852393 w 901"/>
              <a:gd name="T49" fmla="*/ 30242005 h 73"/>
              <a:gd name="T50" fmla="*/ 1360884851 w 901"/>
              <a:gd name="T51" fmla="*/ 30242005 h 73"/>
              <a:gd name="T52" fmla="*/ 1239917308 w 901"/>
              <a:gd name="T53" fmla="*/ 30242005 h 73"/>
              <a:gd name="T54" fmla="*/ 1088707881 w 901"/>
              <a:gd name="T55" fmla="*/ 30242005 h 73"/>
              <a:gd name="T56" fmla="*/ 907256567 w 901"/>
              <a:gd name="T57" fmla="*/ 30242005 h 73"/>
              <a:gd name="T58" fmla="*/ 786289025 w 901"/>
              <a:gd name="T59" fmla="*/ 30242005 h 73"/>
              <a:gd name="T60" fmla="*/ 665321483 w 901"/>
              <a:gd name="T61" fmla="*/ 60484011 h 73"/>
              <a:gd name="T62" fmla="*/ 544353940 w 901"/>
              <a:gd name="T63" fmla="*/ 60484011 h 73"/>
              <a:gd name="T64" fmla="*/ 393144512 w 901"/>
              <a:gd name="T65" fmla="*/ 30242005 h 73"/>
              <a:gd name="T66" fmla="*/ 272176970 w 901"/>
              <a:gd name="T67" fmla="*/ 0 h 73"/>
              <a:gd name="T68" fmla="*/ 151209428 w 901"/>
              <a:gd name="T69" fmla="*/ 0 h 73"/>
              <a:gd name="T70" fmla="*/ 0 w 901"/>
              <a:gd name="T71" fmla="*/ 30242005 h 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1"/>
              <a:gd name="T109" fmla="*/ 0 h 73"/>
              <a:gd name="T110" fmla="*/ 901 w 901"/>
              <a:gd name="T111" fmla="*/ 73 h 7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5">
            <a:extLst>
              <a:ext uri="{FF2B5EF4-FFF2-40B4-BE49-F238E27FC236}">
                <a16:creationId xmlns:a16="http://schemas.microsoft.com/office/drawing/2014/main" id="{7F906C0F-1581-422E-5739-D8D98FFFD843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604837660 w 1189"/>
              <a:gd name="T1" fmla="*/ 60483790 h 481"/>
              <a:gd name="T2" fmla="*/ 725805192 w 1189"/>
              <a:gd name="T3" fmla="*/ 90725684 h 481"/>
              <a:gd name="T4" fmla="*/ 846772724 w 1189"/>
              <a:gd name="T5" fmla="*/ 151209474 h 481"/>
              <a:gd name="T6" fmla="*/ 967740256 w 1189"/>
              <a:gd name="T7" fmla="*/ 181451369 h 481"/>
              <a:gd name="T8" fmla="*/ 1088707788 w 1189"/>
              <a:gd name="T9" fmla="*/ 211693264 h 481"/>
              <a:gd name="T10" fmla="*/ 1209675320 w 1189"/>
              <a:gd name="T11" fmla="*/ 241935158 h 481"/>
              <a:gd name="T12" fmla="*/ 1330642852 w 1189"/>
              <a:gd name="T13" fmla="*/ 302418948 h 481"/>
              <a:gd name="T14" fmla="*/ 1421368502 w 1189"/>
              <a:gd name="T15" fmla="*/ 423386527 h 481"/>
              <a:gd name="T16" fmla="*/ 1542336034 w 1189"/>
              <a:gd name="T17" fmla="*/ 514112212 h 481"/>
              <a:gd name="T18" fmla="*/ 1663303566 w 1189"/>
              <a:gd name="T19" fmla="*/ 574596001 h 481"/>
              <a:gd name="T20" fmla="*/ 1784271098 w 1189"/>
              <a:gd name="T21" fmla="*/ 604837896 h 481"/>
              <a:gd name="T22" fmla="*/ 1905238630 w 1189"/>
              <a:gd name="T23" fmla="*/ 665321686 h 481"/>
              <a:gd name="T24" fmla="*/ 2026206162 w 1189"/>
              <a:gd name="T25" fmla="*/ 725805475 h 481"/>
              <a:gd name="T26" fmla="*/ 2147173694 w 1189"/>
              <a:gd name="T27" fmla="*/ 756047370 h 481"/>
              <a:gd name="T28" fmla="*/ 2147483647 w 1189"/>
              <a:gd name="T29" fmla="*/ 816531160 h 481"/>
              <a:gd name="T30" fmla="*/ 2147483647 w 1189"/>
              <a:gd name="T31" fmla="*/ 877014949 h 481"/>
              <a:gd name="T32" fmla="*/ 2147483647 w 1189"/>
              <a:gd name="T33" fmla="*/ 967740634 h 481"/>
              <a:gd name="T34" fmla="*/ 2147483647 w 1189"/>
              <a:gd name="T35" fmla="*/ 1058466318 h 481"/>
              <a:gd name="T36" fmla="*/ 2147483647 w 1189"/>
              <a:gd name="T37" fmla="*/ 1118950108 h 481"/>
              <a:gd name="T38" fmla="*/ 2147483647 w 1189"/>
              <a:gd name="T39" fmla="*/ 1209675792 h 481"/>
              <a:gd name="T40" fmla="*/ 2147483647 w 1189"/>
              <a:gd name="T41" fmla="*/ 1209675792 h 481"/>
              <a:gd name="T42" fmla="*/ 2147483647 w 1189"/>
              <a:gd name="T43" fmla="*/ 1149192002 h 481"/>
              <a:gd name="T44" fmla="*/ 2147483647 w 1189"/>
              <a:gd name="T45" fmla="*/ 1179433897 h 481"/>
              <a:gd name="T46" fmla="*/ 2147483647 w 1189"/>
              <a:gd name="T47" fmla="*/ 1179433897 h 481"/>
              <a:gd name="T48" fmla="*/ 2147483647 w 1189"/>
              <a:gd name="T49" fmla="*/ 1179433897 h 481"/>
              <a:gd name="T50" fmla="*/ 2147173694 w 1189"/>
              <a:gd name="T51" fmla="*/ 1179433897 h 481"/>
              <a:gd name="T52" fmla="*/ 1995964279 w 1189"/>
              <a:gd name="T53" fmla="*/ 1149192002 h 481"/>
              <a:gd name="T54" fmla="*/ 1844754864 w 1189"/>
              <a:gd name="T55" fmla="*/ 1149192002 h 481"/>
              <a:gd name="T56" fmla="*/ 1723787332 w 1189"/>
              <a:gd name="T57" fmla="*/ 1088708213 h 481"/>
              <a:gd name="T58" fmla="*/ 1512094151 w 1189"/>
              <a:gd name="T59" fmla="*/ 1058466318 h 481"/>
              <a:gd name="T60" fmla="*/ 1330642852 w 1189"/>
              <a:gd name="T61" fmla="*/ 997982528 h 481"/>
              <a:gd name="T62" fmla="*/ 1239917203 w 1189"/>
              <a:gd name="T63" fmla="*/ 907256844 h 481"/>
              <a:gd name="T64" fmla="*/ 1179433437 w 1189"/>
              <a:gd name="T65" fmla="*/ 786289265 h 481"/>
              <a:gd name="T66" fmla="*/ 1149191554 w 1189"/>
              <a:gd name="T67" fmla="*/ 665321686 h 481"/>
              <a:gd name="T68" fmla="*/ 1058465905 w 1189"/>
              <a:gd name="T69" fmla="*/ 544354106 h 481"/>
              <a:gd name="T70" fmla="*/ 937498373 w 1189"/>
              <a:gd name="T71" fmla="*/ 483870317 h 481"/>
              <a:gd name="T72" fmla="*/ 816530841 w 1189"/>
              <a:gd name="T73" fmla="*/ 393144632 h 481"/>
              <a:gd name="T74" fmla="*/ 695563309 w 1189"/>
              <a:gd name="T75" fmla="*/ 332660843 h 481"/>
              <a:gd name="T76" fmla="*/ 574595777 w 1189"/>
              <a:gd name="T77" fmla="*/ 302418948 h 481"/>
              <a:gd name="T78" fmla="*/ 453628245 w 1189"/>
              <a:gd name="T79" fmla="*/ 241935158 h 481"/>
              <a:gd name="T80" fmla="*/ 302418830 w 1189"/>
              <a:gd name="T81" fmla="*/ 181451369 h 481"/>
              <a:gd name="T82" fmla="*/ 181451298 w 1189"/>
              <a:gd name="T83" fmla="*/ 151209474 h 481"/>
              <a:gd name="T84" fmla="*/ 60483766 w 1189"/>
              <a:gd name="T85" fmla="*/ 90725684 h 481"/>
              <a:gd name="T86" fmla="*/ 0 w 1189"/>
              <a:gd name="T87" fmla="*/ 0 h 481"/>
              <a:gd name="T88" fmla="*/ 120967532 w 1189"/>
              <a:gd name="T89" fmla="*/ 0 h 481"/>
              <a:gd name="T90" fmla="*/ 241935064 w 1189"/>
              <a:gd name="T91" fmla="*/ 30241895 h 481"/>
              <a:gd name="T92" fmla="*/ 393144479 w 1189"/>
              <a:gd name="T93" fmla="*/ 90725684 h 481"/>
              <a:gd name="T94" fmla="*/ 514112011 w 1189"/>
              <a:gd name="T95" fmla="*/ 151209474 h 481"/>
              <a:gd name="T96" fmla="*/ 635079543 w 1189"/>
              <a:gd name="T97" fmla="*/ 151209474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89"/>
              <a:gd name="T148" fmla="*/ 0 h 481"/>
              <a:gd name="T149" fmla="*/ 1189 w 1189"/>
              <a:gd name="T150" fmla="*/ 481 h 48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0" name="Rectangle 6">
            <a:extLst>
              <a:ext uri="{FF2B5EF4-FFF2-40B4-BE49-F238E27FC236}">
                <a16:creationId xmlns:a16="http://schemas.microsoft.com/office/drawing/2014/main" id="{BAD217A1-93C8-7075-D512-A008B441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8391" name="Rectangle 7">
            <a:extLst>
              <a:ext uri="{FF2B5EF4-FFF2-40B4-BE49-F238E27FC236}">
                <a16:creationId xmlns:a16="http://schemas.microsoft.com/office/drawing/2014/main" id="{E0FFBA6E-2628-0009-FFF2-F62998C2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8392" name="Line 8">
            <a:extLst>
              <a:ext uri="{FF2B5EF4-FFF2-40B4-BE49-F238E27FC236}">
                <a16:creationId xmlns:a16="http://schemas.microsoft.com/office/drawing/2014/main" id="{C41BCEBD-A6F9-36EC-BC9C-75DD48736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3" name="Text Box 9">
            <a:extLst>
              <a:ext uri="{FF2B5EF4-FFF2-40B4-BE49-F238E27FC236}">
                <a16:creationId xmlns:a16="http://schemas.microsoft.com/office/drawing/2014/main" id="{2CAFDDE6-B0A9-0E85-A5BB-4AB15759A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5FC573DF-C6ED-703D-668B-A18B9B30E66F}"/>
              </a:ext>
            </a:extLst>
          </p:cNvPr>
          <p:cNvGrpSpPr>
            <a:grpSpLocks/>
          </p:cNvGrpSpPr>
          <p:nvPr/>
        </p:nvGrpSpPr>
        <p:grpSpPr bwMode="auto">
          <a:xfrm>
            <a:off x="2247901" y="628651"/>
            <a:ext cx="2806700" cy="1430338"/>
            <a:chOff x="2412" y="2052"/>
            <a:chExt cx="1741" cy="846"/>
          </a:xfrm>
        </p:grpSpPr>
        <p:sp>
          <p:nvSpPr>
            <p:cNvPr id="7244" name="Rectangle 11">
              <a:extLst>
                <a:ext uri="{FF2B5EF4-FFF2-40B4-BE49-F238E27FC236}">
                  <a16:creationId xmlns:a16="http://schemas.microsoft.com/office/drawing/2014/main" id="{512140CF-423D-4726-44C1-50172E8A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5" name="AutoShape 12">
              <a:extLst>
                <a:ext uri="{FF2B5EF4-FFF2-40B4-BE49-F238E27FC236}">
                  <a16:creationId xmlns:a16="http://schemas.microsoft.com/office/drawing/2014/main" id="{618D69FA-5BF0-C71B-E12A-9E6292AC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6" name="Rectangle 13">
              <a:extLst>
                <a:ext uri="{FF2B5EF4-FFF2-40B4-BE49-F238E27FC236}">
                  <a16:creationId xmlns:a16="http://schemas.microsoft.com/office/drawing/2014/main" id="{8EFF1909-E25A-B3E3-9062-2D912F531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7" name="Rectangle 14">
              <a:extLst>
                <a:ext uri="{FF2B5EF4-FFF2-40B4-BE49-F238E27FC236}">
                  <a16:creationId xmlns:a16="http://schemas.microsoft.com/office/drawing/2014/main" id="{3BCE3081-5A24-FFF9-97EC-607FFD60C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163"/>
              <a:ext cx="68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altLang="en-US" sz="1800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48" name="Line 15">
              <a:extLst>
                <a:ext uri="{FF2B5EF4-FFF2-40B4-BE49-F238E27FC236}">
                  <a16:creationId xmlns:a16="http://schemas.microsoft.com/office/drawing/2014/main" id="{F83CBC4C-4432-C29D-1048-F68991759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D8DB7659-7426-5DC1-CC3D-189D9CA7B127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125538"/>
            <a:ext cx="2763837" cy="1343025"/>
            <a:chOff x="2412" y="2052"/>
            <a:chExt cx="1741" cy="846"/>
          </a:xfrm>
        </p:grpSpPr>
        <p:sp>
          <p:nvSpPr>
            <p:cNvPr id="7239" name="Rectangle 17">
              <a:extLst>
                <a:ext uri="{FF2B5EF4-FFF2-40B4-BE49-F238E27FC236}">
                  <a16:creationId xmlns:a16="http://schemas.microsoft.com/office/drawing/2014/main" id="{798347E7-5034-3657-ABDF-CFA9D0667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0" name="AutoShape 18">
              <a:extLst>
                <a:ext uri="{FF2B5EF4-FFF2-40B4-BE49-F238E27FC236}">
                  <a16:creationId xmlns:a16="http://schemas.microsoft.com/office/drawing/2014/main" id="{1E8A3CBA-BD72-6CE4-F726-89E212F9C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1" name="Rectangle 19">
              <a:extLst>
                <a:ext uri="{FF2B5EF4-FFF2-40B4-BE49-F238E27FC236}">
                  <a16:creationId xmlns:a16="http://schemas.microsoft.com/office/drawing/2014/main" id="{D4A86F4D-DEEF-0671-DB45-BE45D095F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2" name="Rectangle 20">
              <a:extLst>
                <a:ext uri="{FF2B5EF4-FFF2-40B4-BE49-F238E27FC236}">
                  <a16:creationId xmlns:a16="http://schemas.microsoft.com/office/drawing/2014/main" id="{01CC5BAB-392D-40C8-76F2-47FCD8DDF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2078"/>
              <a:ext cx="5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790015"/>
                  </a:solidFill>
                  <a:latin typeface="Wwin_Burmese1" pitchFamily="2" charset="0"/>
                </a:rPr>
                <a:t> </a:t>
              </a:r>
              <a:r>
                <a:rPr lang="en-US" altLang="en-US" sz="18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altLang="en-US" sz="1800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43" name="Line 21">
              <a:extLst>
                <a:ext uri="{FF2B5EF4-FFF2-40B4-BE49-F238E27FC236}">
                  <a16:creationId xmlns:a16="http://schemas.microsoft.com/office/drawing/2014/main" id="{4E0B38F1-2BCB-CD4C-780C-E65BB1FD3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5D5C09FC-A65F-AE49-CB3F-8DCF00BF37A2}"/>
              </a:ext>
            </a:extLst>
          </p:cNvPr>
          <p:cNvGrpSpPr>
            <a:grpSpLocks/>
          </p:cNvGrpSpPr>
          <p:nvPr/>
        </p:nvGrpSpPr>
        <p:grpSpPr bwMode="auto">
          <a:xfrm>
            <a:off x="2840038" y="1441450"/>
            <a:ext cx="2763837" cy="1343025"/>
            <a:chOff x="2412" y="2052"/>
            <a:chExt cx="1741" cy="846"/>
          </a:xfrm>
        </p:grpSpPr>
        <p:sp>
          <p:nvSpPr>
            <p:cNvPr id="7234" name="Rectangle 23">
              <a:extLst>
                <a:ext uri="{FF2B5EF4-FFF2-40B4-BE49-F238E27FC236}">
                  <a16:creationId xmlns:a16="http://schemas.microsoft.com/office/drawing/2014/main" id="{161FABEA-DCE8-2900-E872-E18C071A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5" name="AutoShape 24">
              <a:extLst>
                <a:ext uri="{FF2B5EF4-FFF2-40B4-BE49-F238E27FC236}">
                  <a16:creationId xmlns:a16="http://schemas.microsoft.com/office/drawing/2014/main" id="{D6C389D2-6772-8CFE-C5A1-AA948D794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6" name="Rectangle 25">
              <a:extLst>
                <a:ext uri="{FF2B5EF4-FFF2-40B4-BE49-F238E27FC236}">
                  <a16:creationId xmlns:a16="http://schemas.microsoft.com/office/drawing/2014/main" id="{8173B019-EE9B-7C8C-9521-0CDD22CA9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10" name="Rectangle 26">
              <a:extLst>
                <a:ext uri="{FF2B5EF4-FFF2-40B4-BE49-F238E27FC236}">
                  <a16:creationId xmlns:a16="http://schemas.microsoft.com/office/drawing/2014/main" id="{A8240B6B-BA13-E7BE-026B-48147870E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" y="2078"/>
              <a:ext cx="65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/ </a:t>
              </a:r>
              <a:r>
                <a:rPr lang="en-US" altLang="en-US" sz="1800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altLang="en-US" sz="1800" b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7238" name="Line 27">
              <a:extLst>
                <a:ext uri="{FF2B5EF4-FFF2-40B4-BE49-F238E27FC236}">
                  <a16:creationId xmlns:a16="http://schemas.microsoft.com/office/drawing/2014/main" id="{8669464D-047A-1921-FC54-442B71FE8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6CCE2B8E-ACD3-418B-00B8-C6AC7B1148B4}"/>
              </a:ext>
            </a:extLst>
          </p:cNvPr>
          <p:cNvGrpSpPr>
            <a:grpSpLocks/>
          </p:cNvGrpSpPr>
          <p:nvPr/>
        </p:nvGrpSpPr>
        <p:grpSpPr bwMode="auto">
          <a:xfrm>
            <a:off x="3187700" y="1793875"/>
            <a:ext cx="2763838" cy="1343025"/>
            <a:chOff x="2412" y="2052"/>
            <a:chExt cx="1741" cy="846"/>
          </a:xfrm>
        </p:grpSpPr>
        <p:sp>
          <p:nvSpPr>
            <p:cNvPr id="7229" name="Rectangle 29">
              <a:extLst>
                <a:ext uri="{FF2B5EF4-FFF2-40B4-BE49-F238E27FC236}">
                  <a16:creationId xmlns:a16="http://schemas.microsoft.com/office/drawing/2014/main" id="{DEF0B35A-3141-337F-DE49-2A974C512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0" name="AutoShape 30">
              <a:extLst>
                <a:ext uri="{FF2B5EF4-FFF2-40B4-BE49-F238E27FC236}">
                  <a16:creationId xmlns:a16="http://schemas.microsoft.com/office/drawing/2014/main" id="{C183D697-4BB7-4D1F-4E87-F981DF47B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1" name="Rectangle 31">
              <a:extLst>
                <a:ext uri="{FF2B5EF4-FFF2-40B4-BE49-F238E27FC236}">
                  <a16:creationId xmlns:a16="http://schemas.microsoft.com/office/drawing/2014/main" id="{3902FFBD-46FC-5A40-ADBE-0A4F2EB1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16" name="Rectangle 32">
              <a:extLst>
                <a:ext uri="{FF2B5EF4-FFF2-40B4-BE49-F238E27FC236}">
                  <a16:creationId xmlns:a16="http://schemas.microsoft.com/office/drawing/2014/main" id="{8CD4D9BB-4658-2D27-14B0-0A3AE545D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" y="2078"/>
              <a:ext cx="4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altLang="en-US" sz="1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33" name="Line 33">
              <a:extLst>
                <a:ext uri="{FF2B5EF4-FFF2-40B4-BE49-F238E27FC236}">
                  <a16:creationId xmlns:a16="http://schemas.microsoft.com/office/drawing/2014/main" id="{1326A990-AC8A-AEBB-F636-CD1656227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DF1DFFCA-11BC-6351-70CC-1B2C95BFFDD2}"/>
              </a:ext>
            </a:extLst>
          </p:cNvPr>
          <p:cNvGrpSpPr>
            <a:grpSpLocks/>
          </p:cNvGrpSpPr>
          <p:nvPr/>
        </p:nvGrpSpPr>
        <p:grpSpPr bwMode="auto">
          <a:xfrm>
            <a:off x="3536950" y="2276475"/>
            <a:ext cx="2763838" cy="1343025"/>
            <a:chOff x="2412" y="2052"/>
            <a:chExt cx="1741" cy="846"/>
          </a:xfrm>
        </p:grpSpPr>
        <p:sp>
          <p:nvSpPr>
            <p:cNvPr id="7224" name="Rectangle 35">
              <a:extLst>
                <a:ext uri="{FF2B5EF4-FFF2-40B4-BE49-F238E27FC236}">
                  <a16:creationId xmlns:a16="http://schemas.microsoft.com/office/drawing/2014/main" id="{11C68724-FF7E-6AB5-7C91-6E6F4C205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5" name="AutoShape 36">
              <a:extLst>
                <a:ext uri="{FF2B5EF4-FFF2-40B4-BE49-F238E27FC236}">
                  <a16:creationId xmlns:a16="http://schemas.microsoft.com/office/drawing/2014/main" id="{CA087AF9-2957-8E06-8050-3FB620210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6" name="Rectangle 37">
              <a:extLst>
                <a:ext uri="{FF2B5EF4-FFF2-40B4-BE49-F238E27FC236}">
                  <a16:creationId xmlns:a16="http://schemas.microsoft.com/office/drawing/2014/main" id="{9B35E536-DD89-B093-0DBC-955CF53C4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22" name="Rectangle 38">
              <a:extLst>
                <a:ext uri="{FF2B5EF4-FFF2-40B4-BE49-F238E27FC236}">
                  <a16:creationId xmlns:a16="http://schemas.microsoft.com/office/drawing/2014/main" id="{AAE6561E-AB3D-DB81-B864-9A94A9FA4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2078"/>
              <a:ext cx="437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altLang="en-US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algn="ctr"/>
              <a:r>
                <a:rPr lang="en-US" altLang="en-US" sz="2800" b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rPr>
                <a:t> </a:t>
              </a:r>
            </a:p>
          </p:txBody>
        </p:sp>
        <p:sp>
          <p:nvSpPr>
            <p:cNvPr id="7228" name="Line 39">
              <a:extLst>
                <a:ext uri="{FF2B5EF4-FFF2-40B4-BE49-F238E27FC236}">
                  <a16:creationId xmlns:a16="http://schemas.microsoft.com/office/drawing/2014/main" id="{95BDEA07-E56C-DCF8-02F4-8A37231BB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>
            <a:extLst>
              <a:ext uri="{FF2B5EF4-FFF2-40B4-BE49-F238E27FC236}">
                <a16:creationId xmlns:a16="http://schemas.microsoft.com/office/drawing/2014/main" id="{89C75E71-66F2-7C14-AB16-B54FEFD31F2C}"/>
              </a:ext>
            </a:extLst>
          </p:cNvPr>
          <p:cNvGrpSpPr>
            <a:grpSpLocks/>
          </p:cNvGrpSpPr>
          <p:nvPr/>
        </p:nvGrpSpPr>
        <p:grpSpPr bwMode="auto">
          <a:xfrm>
            <a:off x="3746500" y="2749550"/>
            <a:ext cx="2763838" cy="1343025"/>
            <a:chOff x="2412" y="2052"/>
            <a:chExt cx="1741" cy="846"/>
          </a:xfrm>
        </p:grpSpPr>
        <p:sp>
          <p:nvSpPr>
            <p:cNvPr id="7219" name="Rectangle 41">
              <a:extLst>
                <a:ext uri="{FF2B5EF4-FFF2-40B4-BE49-F238E27FC236}">
                  <a16:creationId xmlns:a16="http://schemas.microsoft.com/office/drawing/2014/main" id="{C3840EDE-1892-F6B1-2B83-F048700DE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0" name="AutoShape 42">
              <a:extLst>
                <a:ext uri="{FF2B5EF4-FFF2-40B4-BE49-F238E27FC236}">
                  <a16:creationId xmlns:a16="http://schemas.microsoft.com/office/drawing/2014/main" id="{3DE63BAE-E419-54CA-6BC5-0F2DC933C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1" name="Rectangle 43">
              <a:extLst>
                <a:ext uri="{FF2B5EF4-FFF2-40B4-BE49-F238E27FC236}">
                  <a16:creationId xmlns:a16="http://schemas.microsoft.com/office/drawing/2014/main" id="{F2B98206-6B5D-0289-4119-B57055B92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28" name="Rectangle 44">
              <a:extLst>
                <a:ext uri="{FF2B5EF4-FFF2-40B4-BE49-F238E27FC236}">
                  <a16:creationId xmlns:a16="http://schemas.microsoft.com/office/drawing/2014/main" id="{11E7F2A2-C617-FEA7-FC14-735BC8EB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078"/>
              <a:ext cx="4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</a:t>
              </a:r>
              <a:r>
                <a:rPr lang="en-US" altLang="en-US" b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</a:p>
          </p:txBody>
        </p:sp>
        <p:sp>
          <p:nvSpPr>
            <p:cNvPr id="7223" name="Line 45">
              <a:extLst>
                <a:ext uri="{FF2B5EF4-FFF2-40B4-BE49-F238E27FC236}">
                  <a16:creationId xmlns:a16="http://schemas.microsoft.com/office/drawing/2014/main" id="{5E52B0FE-7614-398E-F5F8-7D0A255EF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>
            <a:extLst>
              <a:ext uri="{FF2B5EF4-FFF2-40B4-BE49-F238E27FC236}">
                <a16:creationId xmlns:a16="http://schemas.microsoft.com/office/drawing/2014/main" id="{EE3CD850-5EFE-980B-8B41-3D2D1716D516}"/>
              </a:ext>
            </a:extLst>
          </p:cNvPr>
          <p:cNvGrpSpPr>
            <a:grpSpLocks/>
          </p:cNvGrpSpPr>
          <p:nvPr/>
        </p:nvGrpSpPr>
        <p:grpSpPr bwMode="auto">
          <a:xfrm>
            <a:off x="4156075" y="3244850"/>
            <a:ext cx="2763838" cy="1343025"/>
            <a:chOff x="2412" y="2052"/>
            <a:chExt cx="1741" cy="846"/>
          </a:xfrm>
        </p:grpSpPr>
        <p:sp>
          <p:nvSpPr>
            <p:cNvPr id="7214" name="Rectangle 47">
              <a:extLst>
                <a:ext uri="{FF2B5EF4-FFF2-40B4-BE49-F238E27FC236}">
                  <a16:creationId xmlns:a16="http://schemas.microsoft.com/office/drawing/2014/main" id="{57D515E2-4526-EBF8-72F8-3329C5987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5" name="AutoShape 48">
              <a:extLst>
                <a:ext uri="{FF2B5EF4-FFF2-40B4-BE49-F238E27FC236}">
                  <a16:creationId xmlns:a16="http://schemas.microsoft.com/office/drawing/2014/main" id="{2AA5AEEB-CAC2-E94E-BCBC-EE5EAAE84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6" name="Rectangle 49">
              <a:extLst>
                <a:ext uri="{FF2B5EF4-FFF2-40B4-BE49-F238E27FC236}">
                  <a16:creationId xmlns:a16="http://schemas.microsoft.com/office/drawing/2014/main" id="{A2A6607C-3E7B-8EA9-27BA-FD7FF0C9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34" name="Rectangle 50">
              <a:extLst>
                <a:ext uri="{FF2B5EF4-FFF2-40B4-BE49-F238E27FC236}">
                  <a16:creationId xmlns:a16="http://schemas.microsoft.com/office/drawing/2014/main" id="{423F5E6A-3983-94AA-94DC-90048A1EA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" y="2078"/>
              <a:ext cx="33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</a:t>
              </a:r>
              <a:endParaRPr lang="en-US" altLang="en-US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18" name="Line 51">
              <a:extLst>
                <a:ext uri="{FF2B5EF4-FFF2-40B4-BE49-F238E27FC236}">
                  <a16:creationId xmlns:a16="http://schemas.microsoft.com/office/drawing/2014/main" id="{A3E98C48-9C52-885F-32B7-72504D250E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58FE18DE-4126-CC55-FF3B-2A1FFC94FB1D}"/>
              </a:ext>
            </a:extLst>
          </p:cNvPr>
          <p:cNvGrpSpPr>
            <a:grpSpLocks/>
          </p:cNvGrpSpPr>
          <p:nvPr/>
        </p:nvGrpSpPr>
        <p:grpSpPr bwMode="auto">
          <a:xfrm>
            <a:off x="4570413" y="3740150"/>
            <a:ext cx="2763837" cy="1343025"/>
            <a:chOff x="2412" y="2052"/>
            <a:chExt cx="1741" cy="846"/>
          </a:xfrm>
        </p:grpSpPr>
        <p:sp>
          <p:nvSpPr>
            <p:cNvPr id="7209" name="Rectangle 53">
              <a:extLst>
                <a:ext uri="{FF2B5EF4-FFF2-40B4-BE49-F238E27FC236}">
                  <a16:creationId xmlns:a16="http://schemas.microsoft.com/office/drawing/2014/main" id="{2F31AF26-EDBA-F23C-7731-A35467BFA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0" name="AutoShape 54">
              <a:extLst>
                <a:ext uri="{FF2B5EF4-FFF2-40B4-BE49-F238E27FC236}">
                  <a16:creationId xmlns:a16="http://schemas.microsoft.com/office/drawing/2014/main" id="{0C42CF16-56FB-F4BE-20F2-4A59A9C5A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1" name="Rectangle 55">
              <a:extLst>
                <a:ext uri="{FF2B5EF4-FFF2-40B4-BE49-F238E27FC236}">
                  <a16:creationId xmlns:a16="http://schemas.microsoft.com/office/drawing/2014/main" id="{E359557C-D77E-90B0-9B6B-80EB5CCB3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40" name="Rectangle 56">
              <a:extLst>
                <a:ext uri="{FF2B5EF4-FFF2-40B4-BE49-F238E27FC236}">
                  <a16:creationId xmlns:a16="http://schemas.microsoft.com/office/drawing/2014/main" id="{C771A061-0DAD-EBFB-B50A-BDFC9A422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1" y="2078"/>
              <a:ext cx="5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</a:t>
              </a:r>
              <a:endParaRPr lang="en-US" altLang="en-US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213" name="Line 57">
              <a:extLst>
                <a:ext uri="{FF2B5EF4-FFF2-40B4-BE49-F238E27FC236}">
                  <a16:creationId xmlns:a16="http://schemas.microsoft.com/office/drawing/2014/main" id="{3E0FF05E-C6B4-DF88-C95B-DE1CEA162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>
            <a:extLst>
              <a:ext uri="{FF2B5EF4-FFF2-40B4-BE49-F238E27FC236}">
                <a16:creationId xmlns:a16="http://schemas.microsoft.com/office/drawing/2014/main" id="{00F1F468-0626-1391-4ED2-03744A490CB4}"/>
              </a:ext>
            </a:extLst>
          </p:cNvPr>
          <p:cNvGrpSpPr>
            <a:grpSpLocks/>
          </p:cNvGrpSpPr>
          <p:nvPr/>
        </p:nvGrpSpPr>
        <p:grpSpPr bwMode="auto">
          <a:xfrm>
            <a:off x="4813300" y="4316413"/>
            <a:ext cx="2760663" cy="1333500"/>
            <a:chOff x="2652" y="2271"/>
            <a:chExt cx="1739" cy="840"/>
          </a:xfrm>
        </p:grpSpPr>
        <p:sp>
          <p:nvSpPr>
            <p:cNvPr id="7205" name="Rectangle 59">
              <a:extLst>
                <a:ext uri="{FF2B5EF4-FFF2-40B4-BE49-F238E27FC236}">
                  <a16:creationId xmlns:a16="http://schemas.microsoft.com/office/drawing/2014/main" id="{009843E4-832E-E85E-8778-C73B9A391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6" name="AutoShape 60">
              <a:extLst>
                <a:ext uri="{FF2B5EF4-FFF2-40B4-BE49-F238E27FC236}">
                  <a16:creationId xmlns:a16="http://schemas.microsoft.com/office/drawing/2014/main" id="{0B48274B-FFAA-F409-A3F6-C537020CE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7" name="Rectangle 61">
              <a:extLst>
                <a:ext uri="{FF2B5EF4-FFF2-40B4-BE49-F238E27FC236}">
                  <a16:creationId xmlns:a16="http://schemas.microsoft.com/office/drawing/2014/main" id="{094CA473-F211-6582-6FB9-E47D0B915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46" name="Rectangle 62">
              <a:extLst>
                <a:ext uri="{FF2B5EF4-FFF2-40B4-BE49-F238E27FC236}">
                  <a16:creationId xmlns:a16="http://schemas.microsoft.com/office/drawing/2014/main" id="{EC1F6407-835F-F6E2-0D1E-AC753122B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" y="2298"/>
              <a:ext cx="56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</a:t>
              </a:r>
              <a:r>
                <a:rPr lang="en-US" altLang="en-US" sz="2000" b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11" name="Group 63">
            <a:extLst>
              <a:ext uri="{FF2B5EF4-FFF2-40B4-BE49-F238E27FC236}">
                <a16:creationId xmlns:a16="http://schemas.microsoft.com/office/drawing/2014/main" id="{5953312A-2F47-36F3-6DB4-49A356515C90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4827588"/>
            <a:ext cx="2762250" cy="1479550"/>
            <a:chOff x="3948" y="107"/>
            <a:chExt cx="1740" cy="932"/>
          </a:xfrm>
        </p:grpSpPr>
        <p:sp>
          <p:nvSpPr>
            <p:cNvPr id="7197" name="Rectangle 64">
              <a:extLst>
                <a:ext uri="{FF2B5EF4-FFF2-40B4-BE49-F238E27FC236}">
                  <a16:creationId xmlns:a16="http://schemas.microsoft.com/office/drawing/2014/main" id="{9D4C55EE-2B4F-5F40-EA3F-E37D52A85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8" name="AutoShape 65">
              <a:extLst>
                <a:ext uri="{FF2B5EF4-FFF2-40B4-BE49-F238E27FC236}">
                  <a16:creationId xmlns:a16="http://schemas.microsoft.com/office/drawing/2014/main" id="{EA996910-D8C0-A59B-506B-11E1F97AE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9" name="Rectangle 66">
              <a:extLst>
                <a:ext uri="{FF2B5EF4-FFF2-40B4-BE49-F238E27FC236}">
                  <a16:creationId xmlns:a16="http://schemas.microsoft.com/office/drawing/2014/main" id="{D7544C32-4CAB-249E-E8CE-74CAA3EEF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200" name="Group 67">
              <a:extLst>
                <a:ext uri="{FF2B5EF4-FFF2-40B4-BE49-F238E27FC236}">
                  <a16:creationId xmlns:a16="http://schemas.microsoft.com/office/drawing/2014/main" id="{D1E53676-B21F-CD60-AC71-38A64F6F3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3" y="124"/>
              <a:ext cx="676" cy="349"/>
              <a:chOff x="3082" y="3101"/>
              <a:chExt cx="529" cy="291"/>
            </a:xfrm>
          </p:grpSpPr>
          <p:sp>
            <p:nvSpPr>
              <p:cNvPr id="528452" name="Rectangle 68">
                <a:extLst>
                  <a:ext uri="{FF2B5EF4-FFF2-40B4-BE49-F238E27FC236}">
                    <a16:creationId xmlns:a16="http://schemas.microsoft.com/office/drawing/2014/main" id="{FCEA895D-E581-1DBF-23DA-F2F3E525F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rgbClr val="790015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528453" name="Rectangle 69">
                <a:extLst>
                  <a:ext uri="{FF2B5EF4-FFF2-40B4-BE49-F238E27FC236}">
                    <a16:creationId xmlns:a16="http://schemas.microsoft.com/office/drawing/2014/main" id="{F7EDC020-B224-74A5-4935-D1C45744D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3101"/>
                <a:ext cx="4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3600" b="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</a:rPr>
                  <a:t> </a:t>
                </a:r>
                <a:r>
                  <a:rPr lang="en-US" altLang="en-US" sz="2800" b="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altLang="en-US" sz="2800" b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201" name="Line 70">
              <a:extLst>
                <a:ext uri="{FF2B5EF4-FFF2-40B4-BE49-F238E27FC236}">
                  <a16:creationId xmlns:a16="http://schemas.microsoft.com/office/drawing/2014/main" id="{6F6C7BED-7FD0-2F29-C44E-2EED20116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Line 71">
              <a:extLst>
                <a:ext uri="{FF2B5EF4-FFF2-40B4-BE49-F238E27FC236}">
                  <a16:creationId xmlns:a16="http://schemas.microsoft.com/office/drawing/2014/main" id="{B89F6382-4A68-D75D-66D1-C857774EF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7" name="Text Box 72">
            <a:extLst>
              <a:ext uri="{FF2B5EF4-FFF2-40B4-BE49-F238E27FC236}">
                <a16:creationId xmlns:a16="http://schemas.microsoft.com/office/drawing/2014/main" id="{960437E9-E46A-9CA8-D88D-4AC256734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8457" name="Text Box 73">
            <a:extLst>
              <a:ext uri="{FF2B5EF4-FFF2-40B4-BE49-F238E27FC236}">
                <a16:creationId xmlns:a16="http://schemas.microsoft.com/office/drawing/2014/main" id="{3154DCCB-08A1-9D09-0C36-A80B6F7C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528458" name="Rectangle 74">
            <a:extLst>
              <a:ext uri="{FF2B5EF4-FFF2-40B4-BE49-F238E27FC236}">
                <a16:creationId xmlns:a16="http://schemas.microsoft.com/office/drawing/2014/main" id="{4BDB83BD-B06C-3589-D4D9-E0B43610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528459" name="AutoShape 75">
            <a:extLst>
              <a:ext uri="{FF2B5EF4-FFF2-40B4-BE49-F238E27FC236}">
                <a16:creationId xmlns:a16="http://schemas.microsoft.com/office/drawing/2014/main" id="{DE9E5987-04F0-4605-450E-178D743937F5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3622675" y="45116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3" name="Group 76">
            <a:extLst>
              <a:ext uri="{FF2B5EF4-FFF2-40B4-BE49-F238E27FC236}">
                <a16:creationId xmlns:a16="http://schemas.microsoft.com/office/drawing/2014/main" id="{21502D06-F6B3-83B4-DC65-6E4744BC1962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0"/>
            <a:ext cx="4011613" cy="4202113"/>
            <a:chOff x="1082" y="369"/>
            <a:chExt cx="2716" cy="1980"/>
          </a:xfrm>
        </p:grpSpPr>
        <p:sp>
          <p:nvSpPr>
            <p:cNvPr id="7195" name="Text Box 77">
              <a:extLst>
                <a:ext uri="{FF2B5EF4-FFF2-40B4-BE49-F238E27FC236}">
                  <a16:creationId xmlns:a16="http://schemas.microsoft.com/office/drawing/2014/main" id="{44D3FD09-15A5-C76D-5D04-6A0209542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24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dirty="0" err="1">
                  <a:solidFill>
                    <a:srgbClr val="FFEA18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ဓမ္မဟောင်း</a:t>
              </a:r>
              <a:endParaRPr lang="en-US" altLang="en-US" sz="28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528462" name="AutoShape 78">
              <a:extLst>
                <a:ext uri="{FF2B5EF4-FFF2-40B4-BE49-F238E27FC236}">
                  <a16:creationId xmlns:a16="http://schemas.microsoft.com/office/drawing/2014/main" id="{8A0962F6-C1BB-1E99-23ED-24F7B5F329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dist="9158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" name="Group 79">
            <a:extLst>
              <a:ext uri="{FF2B5EF4-FFF2-40B4-BE49-F238E27FC236}">
                <a16:creationId xmlns:a16="http://schemas.microsoft.com/office/drawing/2014/main" id="{26A6EFCD-FF86-A3F3-93B9-A42701704163}"/>
              </a:ext>
            </a:extLst>
          </p:cNvPr>
          <p:cNvGrpSpPr>
            <a:grpSpLocks/>
          </p:cNvGrpSpPr>
          <p:nvPr/>
        </p:nvGrpSpPr>
        <p:grpSpPr bwMode="auto">
          <a:xfrm>
            <a:off x="4694238" y="4943475"/>
            <a:ext cx="3646487" cy="1857375"/>
            <a:chOff x="2826" y="2600"/>
            <a:chExt cx="2297" cy="1170"/>
          </a:xfrm>
        </p:grpSpPr>
        <p:sp>
          <p:nvSpPr>
            <p:cNvPr id="7193" name="Text Box 80">
              <a:extLst>
                <a:ext uri="{FF2B5EF4-FFF2-40B4-BE49-F238E27FC236}">
                  <a16:creationId xmlns:a16="http://schemas.microsoft.com/office/drawing/2014/main" id="{82FC3B76-F38D-B84D-EF06-82BBD1422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dirty="0" err="1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ဓမ္မသစ</a:t>
              </a:r>
              <a:r>
                <a:rPr lang="en-US" altLang="en-US" sz="3200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528465" name="Rectangle 81">
              <a:extLst>
                <a:ext uri="{FF2B5EF4-FFF2-40B4-BE49-F238E27FC236}">
                  <a16:creationId xmlns:a16="http://schemas.microsoft.com/office/drawing/2014/main" id="{7ED365B3-35B5-5D1F-2FF0-9D8DFFBC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1ED9E074-8C87-918B-C013-162C73A19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30529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337FC00E-45F8-AC26-0C15-1772AFDA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20252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r>
              <a:rPr lang="en-US" alt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altLang="en-US" sz="20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</a:t>
            </a:r>
            <a:r>
              <a:rPr lang="en-US" alt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9219" name="AutoShape 5">
            <a:extLst>
              <a:ext uri="{FF2B5EF4-FFF2-40B4-BE49-F238E27FC236}">
                <a16:creationId xmlns:a16="http://schemas.microsoft.com/office/drawing/2014/main" id="{4B8484BE-925E-1EE7-1089-65376728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400">
              <a:latin typeface="WwinBurmese" pitchFamily="2" charset="0"/>
            </a:endParaRPr>
          </a:p>
        </p:txBody>
      </p:sp>
      <p:sp>
        <p:nvSpPr>
          <p:cNvPr id="287750" name="Rectangle 6">
            <a:extLst>
              <a:ext uri="{FF2B5EF4-FFF2-40B4-BE49-F238E27FC236}">
                <a16:creationId xmlns:a16="http://schemas.microsoft.com/office/drawing/2014/main" id="{50D84183-7CAC-37A1-DAFA-880AA4EDB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950913"/>
            <a:ext cx="1253547" cy="125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pitchFamily="2" charset="0"/>
                <a:ea typeface="+mn-ea"/>
              </a:rPr>
              <a:t>  </a:t>
            </a:r>
            <a:r>
              <a:rPr lang="en-US" sz="2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endParaRPr lang="en-US" sz="48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9221" name="Rectangle 7">
            <a:extLst>
              <a:ext uri="{FF2B5EF4-FFF2-40B4-BE49-F238E27FC236}">
                <a16:creationId xmlns:a16="http://schemas.microsoft.com/office/drawing/2014/main" id="{0DD0B649-5A8B-D3A1-700B-F7222C0D9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2" name="Rectangle 8">
            <a:extLst>
              <a:ext uri="{FF2B5EF4-FFF2-40B4-BE49-F238E27FC236}">
                <a16:creationId xmlns:a16="http://schemas.microsoft.com/office/drawing/2014/main" id="{CDC84318-2A37-C52A-E7C8-281D7FC9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3" name="Line 9">
            <a:extLst>
              <a:ext uri="{FF2B5EF4-FFF2-40B4-BE49-F238E27FC236}">
                <a16:creationId xmlns:a16="http://schemas.microsoft.com/office/drawing/2014/main" id="{4CB9AAD1-F4E8-F548-099F-BE52864F7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4" name="Rectangle 10">
            <a:extLst>
              <a:ext uri="{FF2B5EF4-FFF2-40B4-BE49-F238E27FC236}">
                <a16:creationId xmlns:a16="http://schemas.microsoft.com/office/drawing/2014/main" id="{8EA16690-CC0C-5159-E1DC-44F0AB88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87755" name="Line 11">
            <a:extLst>
              <a:ext uri="{FF2B5EF4-FFF2-40B4-BE49-F238E27FC236}">
                <a16:creationId xmlns:a16="http://schemas.microsoft.com/office/drawing/2014/main" id="{BEFF65E5-2A37-6B54-7F60-45412163B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3">
            <a:extLst>
              <a:ext uri="{FF2B5EF4-FFF2-40B4-BE49-F238E27FC236}">
                <a16:creationId xmlns:a16="http://schemas.microsoft.com/office/drawing/2014/main" id="{E8457988-A608-07E0-0072-F4EBD4694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7" name="Group 17">
            <a:extLst>
              <a:ext uri="{FF2B5EF4-FFF2-40B4-BE49-F238E27FC236}">
                <a16:creationId xmlns:a16="http://schemas.microsoft.com/office/drawing/2014/main" id="{2C140EEF-0A50-03D0-5B45-61E028553CA0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>
              <a:extLst>
                <a:ext uri="{FF2B5EF4-FFF2-40B4-BE49-F238E27FC236}">
                  <a16:creationId xmlns:a16="http://schemas.microsoft.com/office/drawing/2014/main" id="{AF8FD711-7574-BC40-07F5-5DD76A5A5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287759" name="AutoShape 15">
              <a:extLst>
                <a:ext uri="{FF2B5EF4-FFF2-40B4-BE49-F238E27FC236}">
                  <a16:creationId xmlns:a16="http://schemas.microsoft.com/office/drawing/2014/main" id="{74E689E5-CB69-6282-BB9E-EBB3F10A3D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87760" name="Rectangle 16">
            <a:extLst>
              <a:ext uri="{FF2B5EF4-FFF2-40B4-BE49-F238E27FC236}">
                <a16:creationId xmlns:a16="http://schemas.microsoft.com/office/drawing/2014/main" id="{D9E497AA-6DFE-8827-8D85-2F3FEA0B7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9229" name="Text Box 37">
            <a:extLst>
              <a:ext uri="{FF2B5EF4-FFF2-40B4-BE49-F238E27FC236}">
                <a16:creationId xmlns:a16="http://schemas.microsoft.com/office/drawing/2014/main" id="{4187D6E7-5E6E-899E-3E43-50EF3EF9D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9230" name="AutoShape 39">
            <a:extLst>
              <a:ext uri="{FF2B5EF4-FFF2-40B4-BE49-F238E27FC236}">
                <a16:creationId xmlns:a16="http://schemas.microsoft.com/office/drawing/2014/main" id="{6E795C7C-7277-A7A3-E27E-6A7758148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1" name="Rectangle 40">
            <a:extLst>
              <a:ext uri="{FF2B5EF4-FFF2-40B4-BE49-F238E27FC236}">
                <a16:creationId xmlns:a16="http://schemas.microsoft.com/office/drawing/2014/main" id="{36B0E240-DF94-D8B6-D9B9-1489B551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2" name="AutoShape 41">
            <a:extLst>
              <a:ext uri="{FF2B5EF4-FFF2-40B4-BE49-F238E27FC236}">
                <a16:creationId xmlns:a16="http://schemas.microsoft.com/office/drawing/2014/main" id="{EC5EC1D4-1A20-88CD-CFCA-5DAC3F8EE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3" name="Line 42">
            <a:extLst>
              <a:ext uri="{FF2B5EF4-FFF2-40B4-BE49-F238E27FC236}">
                <a16:creationId xmlns:a16="http://schemas.microsoft.com/office/drawing/2014/main" id="{60142E37-733B-CA28-0BD0-01778021A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43">
            <a:extLst>
              <a:ext uri="{FF2B5EF4-FFF2-40B4-BE49-F238E27FC236}">
                <a16:creationId xmlns:a16="http://schemas.microsoft.com/office/drawing/2014/main" id="{5ABE0ADA-F3D7-52C8-8162-E650BBFBE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Rectangle 44">
            <a:extLst>
              <a:ext uri="{FF2B5EF4-FFF2-40B4-BE49-F238E27FC236}">
                <a16:creationId xmlns:a16="http://schemas.microsoft.com/office/drawing/2014/main" id="{E005F5D7-493C-56FD-837C-6BBFF2CBD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98875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7789" name="Rectangle 45">
            <a:extLst>
              <a:ext uri="{FF2B5EF4-FFF2-40B4-BE49-F238E27FC236}">
                <a16:creationId xmlns:a16="http://schemas.microsoft.com/office/drawing/2014/main" id="{00917723-BA08-B1EA-3A30-D0A4949FE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43288"/>
            <a:ext cx="727762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1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1400" dirty="0">
                <a:solidFill>
                  <a:schemeClr val="bg2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9237" name="Text Box 46">
            <a:extLst>
              <a:ext uri="{FF2B5EF4-FFF2-40B4-BE49-F238E27FC236}">
                <a16:creationId xmlns:a16="http://schemas.microsoft.com/office/drawing/2014/main" id="{4FC3BD54-2669-097F-A2AE-3B22582F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43C1B3EE-1E4E-4F7D-D0D8-37B5F40A8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9239" name="Text Box 51">
            <a:extLst>
              <a:ext uri="{FF2B5EF4-FFF2-40B4-BE49-F238E27FC236}">
                <a16:creationId xmlns:a16="http://schemas.microsoft.com/office/drawing/2014/main" id="{1ADB2B63-DADE-3E41-7B72-0EA0A213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9240" name="Text Box 52">
            <a:extLst>
              <a:ext uri="{FF2B5EF4-FFF2-40B4-BE49-F238E27FC236}">
                <a16:creationId xmlns:a16="http://schemas.microsoft.com/office/drawing/2014/main" id="{C1CF26B2-5603-9202-B829-7873AF77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98" name="Text Box 54">
            <a:extLst>
              <a:ext uri="{FF2B5EF4-FFF2-40B4-BE49-F238E27FC236}">
                <a16:creationId xmlns:a16="http://schemas.microsoft.com/office/drawing/2014/main" id="{0BB80CAC-ABFD-7CFF-7EE6-5784C0EBAAD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70284" y="1876217"/>
            <a:ext cx="90120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600" dirty="0">
              <a:solidFill>
                <a:srgbClr val="33CC33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242" name="Text Box 55">
            <a:extLst>
              <a:ext uri="{FF2B5EF4-FFF2-40B4-BE49-F238E27FC236}">
                <a16:creationId xmlns:a16="http://schemas.microsoft.com/office/drawing/2014/main" id="{F4B2AED7-1E97-8B67-B72C-12BA2702735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1701" y="1923047"/>
            <a:ext cx="952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 err="1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ဓမ္မသစ</a:t>
            </a:r>
            <a:r>
              <a:rPr lang="en-US" altLang="en-US" sz="1600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243" name="Text Box 56">
            <a:extLst>
              <a:ext uri="{FF2B5EF4-FFF2-40B4-BE49-F238E27FC236}">
                <a16:creationId xmlns:a16="http://schemas.microsoft.com/office/drawing/2014/main" id="{D88AA736-DB3F-0578-799F-44D1C533DA2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42900" y="2056398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ဓမ္မဟောင်း</a:t>
            </a:r>
            <a:endParaRPr lang="en-US" altLang="en-US" sz="2000" dirty="0"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533469C8-64A4-C5BA-769A-AA4425C19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2915" name="Line 3">
            <a:extLst>
              <a:ext uri="{FF2B5EF4-FFF2-40B4-BE49-F238E27FC236}">
                <a16:creationId xmlns:a16="http://schemas.microsoft.com/office/drawing/2014/main" id="{40D90540-9AA2-1B82-9FB8-2733BBB2B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43" name="Group 35">
            <a:extLst>
              <a:ext uri="{FF2B5EF4-FFF2-40B4-BE49-F238E27FC236}">
                <a16:creationId xmlns:a16="http://schemas.microsoft.com/office/drawing/2014/main" id="{D7C32665-158A-634D-ADC5-6EA7845CACEC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10255" name="Picture 13">
              <a:extLst>
                <a:ext uri="{FF2B5EF4-FFF2-40B4-BE49-F238E27FC236}">
                  <a16:creationId xmlns:a16="http://schemas.microsoft.com/office/drawing/2014/main" id="{2A67BCA3-23CA-431C-B9E9-205169DE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Rectangle 26">
              <a:extLst>
                <a:ext uri="{FF2B5EF4-FFF2-40B4-BE49-F238E27FC236}">
                  <a16:creationId xmlns:a16="http://schemas.microsoft.com/office/drawing/2014/main" id="{D5CF206B-10C6-9EF8-01BB-E32CF6B94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/>
            </a:p>
          </p:txBody>
        </p:sp>
        <p:sp>
          <p:nvSpPr>
            <p:cNvPr id="10257" name="Rectangle 34">
              <a:extLst>
                <a:ext uri="{FF2B5EF4-FFF2-40B4-BE49-F238E27FC236}">
                  <a16:creationId xmlns:a16="http://schemas.microsoft.com/office/drawing/2014/main" id="{421C7F41-85E1-8550-EA4C-B5309BA02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/>
            </a:p>
          </p:txBody>
        </p:sp>
      </p:grpSp>
      <p:sp>
        <p:nvSpPr>
          <p:cNvPr id="422926" name="Text Box 14">
            <a:extLst>
              <a:ext uri="{FF2B5EF4-FFF2-40B4-BE49-F238E27FC236}">
                <a16:creationId xmlns:a16="http://schemas.microsoft.com/office/drawing/2014/main" id="{12048BB2-2707-D544-6A47-3437469CF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5783263"/>
            <a:ext cx="4686300" cy="5847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အလက်ဇန်းဒါး</a:t>
            </a:r>
            <a:r>
              <a:rPr lang="en-US" sz="3200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မင်းကြီး</a:t>
            </a:r>
            <a:r>
              <a:rPr lang="en-US" sz="3200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0245" name="AutoShape 36">
            <a:extLst>
              <a:ext uri="{FF2B5EF4-FFF2-40B4-BE49-F238E27FC236}">
                <a16:creationId xmlns:a16="http://schemas.microsoft.com/office/drawing/2014/main" id="{B6E5081B-4CCE-12F8-075D-726F6CCAA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6" name="Rectangle 37">
            <a:extLst>
              <a:ext uri="{FF2B5EF4-FFF2-40B4-BE49-F238E27FC236}">
                <a16:creationId xmlns:a16="http://schemas.microsoft.com/office/drawing/2014/main" id="{261AD5F6-2D39-09D7-E9A2-D041157E2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7" name="AutoShape 38">
            <a:extLst>
              <a:ext uri="{FF2B5EF4-FFF2-40B4-BE49-F238E27FC236}">
                <a16:creationId xmlns:a16="http://schemas.microsoft.com/office/drawing/2014/main" id="{D6A9674E-80D6-16C8-090E-372A98F1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8" name="Line 39">
            <a:extLst>
              <a:ext uri="{FF2B5EF4-FFF2-40B4-BE49-F238E27FC236}">
                <a16:creationId xmlns:a16="http://schemas.microsoft.com/office/drawing/2014/main" id="{AC84D915-83A5-545D-D709-6F4C4A36A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40">
            <a:extLst>
              <a:ext uri="{FF2B5EF4-FFF2-40B4-BE49-F238E27FC236}">
                <a16:creationId xmlns:a16="http://schemas.microsoft.com/office/drawing/2014/main" id="{56763E87-C826-608F-2312-1A9825D91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41">
            <a:extLst>
              <a:ext uri="{FF2B5EF4-FFF2-40B4-BE49-F238E27FC236}">
                <a16:creationId xmlns:a16="http://schemas.microsoft.com/office/drawing/2014/main" id="{56593FA6-14BE-BF1B-67F5-C43B0C46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3465513"/>
            <a:ext cx="75982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51" name="Rectangle 42">
            <a:extLst>
              <a:ext uri="{FF2B5EF4-FFF2-40B4-BE49-F238E27FC236}">
                <a16:creationId xmlns:a16="http://schemas.microsoft.com/office/drawing/2014/main" id="{D46EE5A7-5D68-6884-700D-0B8B58040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621088"/>
            <a:ext cx="801687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52" name="Text Box 43">
            <a:extLst>
              <a:ext uri="{FF2B5EF4-FFF2-40B4-BE49-F238E27FC236}">
                <a16:creationId xmlns:a16="http://schemas.microsoft.com/office/drawing/2014/main" id="{B38C092F-C4F1-EAA3-4701-C1E415C2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>
            <a:extLst>
              <a:ext uri="{FF2B5EF4-FFF2-40B4-BE49-F238E27FC236}">
                <a16:creationId xmlns:a16="http://schemas.microsoft.com/office/drawing/2014/main" id="{667E8A6F-7F78-14D5-52C3-0E39E7D54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0254" name="Text Box 48">
            <a:extLst>
              <a:ext uri="{FF2B5EF4-FFF2-40B4-BE49-F238E27FC236}">
                <a16:creationId xmlns:a16="http://schemas.microsoft.com/office/drawing/2014/main" id="{16D6C67C-468D-23AD-4C60-44A76647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>
            <a:extLst>
              <a:ext uri="{FF2B5EF4-FFF2-40B4-BE49-F238E27FC236}">
                <a16:creationId xmlns:a16="http://schemas.microsoft.com/office/drawing/2014/main" id="{0A0A595B-FBA0-43D6-CC3F-26C81F739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1892" name="Line 4">
            <a:extLst>
              <a:ext uri="{FF2B5EF4-FFF2-40B4-BE49-F238E27FC236}">
                <a16:creationId xmlns:a16="http://schemas.microsoft.com/office/drawing/2014/main" id="{54B99F94-4572-7C1C-42B5-C035152E1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023B2213-F177-8DE0-C8B3-CDE1C82B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>
            <a:extLst>
              <a:ext uri="{FF2B5EF4-FFF2-40B4-BE49-F238E27FC236}">
                <a16:creationId xmlns:a16="http://schemas.microsoft.com/office/drawing/2014/main" id="{67351D4C-1245-2A3E-B2B5-A0EBB0EC7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9750"/>
            <a:ext cx="3914775" cy="6413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2"/>
                </a:solidFill>
                <a:latin typeface="WwinBurmese" pitchFamily="2" charset="0"/>
                <a:ea typeface="+mn-ea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အလက်ဇန်းဒါး</a:t>
            </a:r>
            <a:r>
              <a:rPr lang="en-US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မင်းကြီး</a:t>
            </a:r>
            <a:r>
              <a:rPr lang="en-US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47F5A3B-C82E-E31A-AC3D-1BD03B0DF8AF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628775"/>
            <a:ext cx="2363787" cy="3248026"/>
            <a:chOff x="393" y="1138"/>
            <a:chExt cx="1489" cy="2046"/>
          </a:xfrm>
        </p:grpSpPr>
        <p:pic>
          <p:nvPicPr>
            <p:cNvPr id="11283" name="Picture 6">
              <a:extLst>
                <a:ext uri="{FF2B5EF4-FFF2-40B4-BE49-F238E27FC236}">
                  <a16:creationId xmlns:a16="http://schemas.microsoft.com/office/drawing/2014/main" id="{40C8BD8F-35D5-62C1-CB4E-7CF31184F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>
              <a:extLst>
                <a:ext uri="{FF2B5EF4-FFF2-40B4-BE49-F238E27FC236}">
                  <a16:creationId xmlns:a16="http://schemas.microsoft.com/office/drawing/2014/main" id="{3476DE6A-4E16-D2D2-AC17-7EB534E9A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446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သူ</a:t>
              </a:r>
              <a:r>
                <a:rPr lang="en-US" sz="1600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၏ </a:t>
              </a:r>
              <a:r>
                <a:rPr 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ဆရာ</a:t>
              </a:r>
              <a:endParaRPr lang="en-US" sz="160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အရစ</a:t>
              </a:r>
              <a:r>
                <a:rPr lang="en-US" sz="1600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်(စ်)</a:t>
              </a:r>
              <a:r>
                <a:rPr 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တိုတယ</a:t>
              </a:r>
              <a:r>
                <a:rPr lang="en-US" sz="1600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0CB3889C-D8FB-718C-2C00-D10120EDA0BF}"/>
              </a:ext>
            </a:extLst>
          </p:cNvPr>
          <p:cNvGrpSpPr>
            <a:grpSpLocks/>
          </p:cNvGrpSpPr>
          <p:nvPr/>
        </p:nvGrpSpPr>
        <p:grpSpPr bwMode="auto">
          <a:xfrm>
            <a:off x="5692775" y="1889125"/>
            <a:ext cx="2873375" cy="4167188"/>
            <a:chOff x="3586" y="1358"/>
            <a:chExt cx="1810" cy="2625"/>
          </a:xfrm>
        </p:grpSpPr>
        <p:pic>
          <p:nvPicPr>
            <p:cNvPr id="11281" name="Picture 7">
              <a:extLst>
                <a:ext uri="{FF2B5EF4-FFF2-40B4-BE49-F238E27FC236}">
                  <a16:creationId xmlns:a16="http://schemas.microsoft.com/office/drawing/2014/main" id="{3AADC0F8-A7A0-C4D3-5B5B-741075031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>
              <a:extLst>
                <a:ext uri="{FF2B5EF4-FFF2-40B4-BE49-F238E27FC236}">
                  <a16:creationId xmlns:a16="http://schemas.microsoft.com/office/drawing/2014/main" id="{12121BE3-A37A-3C1F-F9FD-97543C14B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814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 dirty="0">
                  <a:solidFill>
                    <a:srgbClr val="EEFF4B"/>
                  </a:solidFill>
                </a:rPr>
                <a:t>                      </a:t>
              </a:r>
              <a:r>
                <a:rPr lang="en-US" alt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သူ</a:t>
              </a:r>
              <a:r>
                <a:rPr lang="en-US" altLang="en-US" sz="16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၏ </a:t>
              </a:r>
              <a:r>
                <a:rPr lang="en-US" alt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တပည</a:t>
              </a:r>
              <a:r>
                <a:rPr lang="en-US" altLang="en-US" sz="16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့် </a:t>
              </a:r>
              <a:r>
                <a:rPr lang="en-US" altLang="en-US" sz="1600" dirty="0" err="1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ဗြူစီဖာလက</a:t>
              </a:r>
              <a:r>
                <a:rPr lang="en-US" altLang="en-US" sz="1600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  <a:p>
              <a:pPr algn="r">
                <a:spcBef>
                  <a:spcPct val="50000"/>
                </a:spcBef>
              </a:pPr>
              <a:endParaRPr lang="en-US" altLang="en-US" dirty="0">
                <a:solidFill>
                  <a:srgbClr val="EEFF4B"/>
                </a:solidFill>
                <a:latin typeface="WinInnwa" pitchFamily="2" charset="0"/>
              </a:endParaRPr>
            </a:p>
          </p:txBody>
        </p:sp>
      </p:grpSp>
      <p:sp>
        <p:nvSpPr>
          <p:cNvPr id="11271" name="AutoShape 29">
            <a:extLst>
              <a:ext uri="{FF2B5EF4-FFF2-40B4-BE49-F238E27FC236}">
                <a16:creationId xmlns:a16="http://schemas.microsoft.com/office/drawing/2014/main" id="{79AF7ABE-74F0-35FD-FC79-0A9B8F768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2" name="Rectangle 30">
            <a:extLst>
              <a:ext uri="{FF2B5EF4-FFF2-40B4-BE49-F238E27FC236}">
                <a16:creationId xmlns:a16="http://schemas.microsoft.com/office/drawing/2014/main" id="{B23A5221-3BCA-BE6E-C4AE-4DF50B66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3" name="AutoShape 31">
            <a:extLst>
              <a:ext uri="{FF2B5EF4-FFF2-40B4-BE49-F238E27FC236}">
                <a16:creationId xmlns:a16="http://schemas.microsoft.com/office/drawing/2014/main" id="{8AFADE91-52D7-4FFF-3E7A-578E03CDE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4" name="Line 32">
            <a:extLst>
              <a:ext uri="{FF2B5EF4-FFF2-40B4-BE49-F238E27FC236}">
                <a16:creationId xmlns:a16="http://schemas.microsoft.com/office/drawing/2014/main" id="{DA8551B9-F30E-83BA-7CBA-31F8C51CA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33">
            <a:extLst>
              <a:ext uri="{FF2B5EF4-FFF2-40B4-BE49-F238E27FC236}">
                <a16:creationId xmlns:a16="http://schemas.microsoft.com/office/drawing/2014/main" id="{6E7C1B39-E45C-01F9-6AA0-66AEECC7A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34">
            <a:extLst>
              <a:ext uri="{FF2B5EF4-FFF2-40B4-BE49-F238E27FC236}">
                <a16:creationId xmlns:a16="http://schemas.microsoft.com/office/drawing/2014/main" id="{7BFCE09B-B865-823D-5253-451CD76D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98875"/>
            <a:ext cx="90409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အလက်ဇန်းဒါး</a:t>
            </a:r>
            <a:endParaRPr lang="en-US" altLang="en-US" sz="1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1923" name="Rectangle 35">
            <a:extLst>
              <a:ext uri="{FF2B5EF4-FFF2-40B4-BE49-F238E27FC236}">
                <a16:creationId xmlns:a16="http://schemas.microsoft.com/office/drawing/2014/main" id="{6870422A-A6B8-56D6-B738-1C1EA75C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013" y="3522663"/>
            <a:ext cx="673260" cy="259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altLang="en-US" sz="11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278" name="Text Box 36">
            <a:extLst>
              <a:ext uri="{FF2B5EF4-FFF2-40B4-BE49-F238E27FC236}">
                <a16:creationId xmlns:a16="http://schemas.microsoft.com/office/drawing/2014/main" id="{E7963AAC-2BAC-B74A-7EDC-1A0A1CF09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>
            <a:extLst>
              <a:ext uri="{FF2B5EF4-FFF2-40B4-BE49-F238E27FC236}">
                <a16:creationId xmlns:a16="http://schemas.microsoft.com/office/drawing/2014/main" id="{A0B6A036-C000-BF68-CC73-278BF90E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1280" name="Text Box 41">
            <a:extLst>
              <a:ext uri="{FF2B5EF4-FFF2-40B4-BE49-F238E27FC236}">
                <a16:creationId xmlns:a16="http://schemas.microsoft.com/office/drawing/2014/main" id="{37956A21-BDBF-280F-2A3C-BB0520BC6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9123</TotalTime>
  <Pages>52</Pages>
  <Words>3720</Words>
  <Application>Microsoft Macintosh PowerPoint</Application>
  <PresentationFormat>On-screen Show (4:3)</PresentationFormat>
  <Paragraphs>593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 Unicode MS</vt:lpstr>
      <vt:lpstr>B VAG Rounded Bold</vt:lpstr>
      <vt:lpstr>Gulim</vt:lpstr>
      <vt:lpstr>Kosher-Normal</vt:lpstr>
      <vt:lpstr>ＭＳ Ｐゴシック</vt:lpstr>
      <vt:lpstr>Pyidaungsu</vt:lpstr>
      <vt:lpstr>Times</vt:lpstr>
      <vt:lpstr>Wwin_Burmese1</vt:lpstr>
      <vt:lpstr>Algerian</vt:lpstr>
      <vt:lpstr>Arial</vt:lpstr>
      <vt:lpstr>Comic Sans MS</vt:lpstr>
      <vt:lpstr>Helvetica</vt:lpstr>
      <vt:lpstr>Monotype Sorts</vt:lpstr>
      <vt:lpstr>Times New Roman</vt:lpstr>
      <vt:lpstr>WinInnwa</vt:lpstr>
      <vt:lpstr>WwinBurmese</vt:lpstr>
      <vt:lpstr>untitled 3</vt:lpstr>
      <vt:lpstr>PowerPoint Presentation</vt:lpstr>
      <vt:lpstr>Burmese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451</cp:revision>
  <cp:lastPrinted>2003-05-28T21:54:29Z</cp:lastPrinted>
  <dcterms:created xsi:type="dcterms:W3CDTF">1999-07-29T18:12:04Z</dcterms:created>
  <dcterms:modified xsi:type="dcterms:W3CDTF">2025-03-26T11:45:06Z</dcterms:modified>
</cp:coreProperties>
</file>